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Lst>
  <p:notesMasterIdLst>
    <p:notesMasterId r:id="rId27"/>
  </p:notesMasterIdLst>
  <p:sldIdLst>
    <p:sldId id="2784" r:id="rId3"/>
    <p:sldId id="4035" r:id="rId4"/>
    <p:sldId id="4036" r:id="rId5"/>
    <p:sldId id="4037" r:id="rId6"/>
    <p:sldId id="4038" r:id="rId7"/>
    <p:sldId id="4039" r:id="rId8"/>
    <p:sldId id="4022" r:id="rId9"/>
    <p:sldId id="4040" r:id="rId10"/>
    <p:sldId id="4041" r:id="rId11"/>
    <p:sldId id="4042" r:id="rId12"/>
    <p:sldId id="4043" r:id="rId13"/>
    <p:sldId id="4044" r:id="rId14"/>
    <p:sldId id="4045" r:id="rId15"/>
    <p:sldId id="4046" r:id="rId16"/>
    <p:sldId id="796" r:id="rId17"/>
    <p:sldId id="4047" r:id="rId18"/>
    <p:sldId id="4048" r:id="rId19"/>
    <p:sldId id="4049" r:id="rId20"/>
    <p:sldId id="4050" r:id="rId21"/>
    <p:sldId id="4051" r:id="rId22"/>
    <p:sldId id="4052" r:id="rId23"/>
    <p:sldId id="4053" r:id="rId24"/>
    <p:sldId id="4054" r:id="rId25"/>
    <p:sldId id="405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6" orient="horz" pos="2160" userDrawn="1">
          <p15:clr>
            <a:srgbClr val="A4A3A4"/>
          </p15:clr>
        </p15:guide>
        <p15:guide id="27"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1F1A"/>
    <a:srgbClr val="B60006"/>
    <a:srgbClr val="E66562"/>
    <a:srgbClr val="D8D8D9"/>
    <a:srgbClr val="E2E2E3"/>
    <a:srgbClr val="C2C2C4"/>
    <a:srgbClr val="8B2222"/>
    <a:srgbClr val="C30F0F"/>
    <a:srgbClr val="FEE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6" autoAdjust="0"/>
    <p:restoredTop sz="96314" autoAdjust="0"/>
  </p:normalViewPr>
  <p:slideViewPr>
    <p:cSldViewPr snapToGrid="0" showGuides="1">
      <p:cViewPr varScale="1">
        <p:scale>
          <a:sx n="106" d="100"/>
          <a:sy n="106" d="100"/>
        </p:scale>
        <p:origin x="78"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extLst>
      <p:ext uri="{BB962C8B-B14F-4D97-AF65-F5344CB8AC3E}">
        <p14:creationId xmlns:p14="http://schemas.microsoft.com/office/powerpoint/2010/main" val="299345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45F0484-0F60-4837-8BE2-4414FF4B5C11}" type="slidenum">
              <a:rPr lang="zh-CN" altLang="en-US" smtClean="0"/>
              <a:t>12</a:t>
            </a:fld>
            <a:endParaRPr lang="zh-CN" altLang="en-US"/>
          </a:p>
        </p:txBody>
      </p:sp>
    </p:spTree>
    <p:extLst>
      <p:ext uri="{BB962C8B-B14F-4D97-AF65-F5344CB8AC3E}">
        <p14:creationId xmlns:p14="http://schemas.microsoft.com/office/powerpoint/2010/main" val="31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8948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28CFF51-601B-4DCC-A41F-45863FCF67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494296" y="5679875"/>
            <a:ext cx="6697701" cy="1178125"/>
          </a:xfrm>
          <a:prstGeom prst="rect">
            <a:avLst/>
          </a:prstGeom>
        </p:spPr>
      </p:pic>
      <p:pic>
        <p:nvPicPr>
          <p:cNvPr id="3" name="图片 2">
            <a:extLst>
              <a:ext uri="{FF2B5EF4-FFF2-40B4-BE49-F238E27FC236}">
                <a16:creationId xmlns:a16="http://schemas.microsoft.com/office/drawing/2014/main" id="{CCA1FC03-CB06-4A84-AE47-DAA21EB768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700006"/>
            <a:ext cx="3609437" cy="1178125"/>
          </a:xfrm>
          <a:prstGeom prst="rect">
            <a:avLst/>
          </a:prstGeom>
        </p:spPr>
      </p:pic>
      <p:pic>
        <p:nvPicPr>
          <p:cNvPr id="4" name="图片 3" descr="树上的叶子&#10;&#10;描述已自动生成">
            <a:extLst>
              <a:ext uri="{FF2B5EF4-FFF2-40B4-BE49-F238E27FC236}">
                <a16:creationId xmlns:a16="http://schemas.microsoft.com/office/drawing/2014/main" id="{8B8D50F3-1228-4FF8-85BC-C459767D349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0"/>
            <a:ext cx="2552700" cy="1026343"/>
          </a:xfrm>
          <a:prstGeom prst="rect">
            <a:avLst/>
          </a:prstGeom>
        </p:spPr>
      </p:pic>
      <p:pic>
        <p:nvPicPr>
          <p:cNvPr id="5" name="图片 4" descr="树上的叶子&#10;&#10;描述已自动生成">
            <a:extLst>
              <a:ext uri="{FF2B5EF4-FFF2-40B4-BE49-F238E27FC236}">
                <a16:creationId xmlns:a16="http://schemas.microsoft.com/office/drawing/2014/main" id="{9A16D99A-3C78-4E4D-A864-E4AB4B7732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0439399" y="-1"/>
            <a:ext cx="1752599" cy="704653"/>
          </a:xfrm>
          <a:prstGeom prst="rect">
            <a:avLst/>
          </a:prstGeom>
        </p:spPr>
      </p:pic>
    </p:spTree>
    <p:extLst>
      <p:ext uri="{BB962C8B-B14F-4D97-AF65-F5344CB8AC3E}">
        <p14:creationId xmlns:p14="http://schemas.microsoft.com/office/powerpoint/2010/main" val="33643748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5D054588-0AD7-4153-9F3E-48D03FE38225}"/>
              </a:ext>
            </a:extLst>
          </p:cNvPr>
          <p:cNvSpPr>
            <a:spLocks noGrp="1"/>
          </p:cNvSpPr>
          <p:nvPr>
            <p:ph type="pic" sz="quarter" idx="10"/>
          </p:nvPr>
        </p:nvSpPr>
        <p:spPr>
          <a:xfrm>
            <a:off x="9048629" y="2934967"/>
            <a:ext cx="2366467" cy="2541273"/>
          </a:xfrm>
          <a:custGeom>
            <a:avLst/>
            <a:gdLst>
              <a:gd name="connsiteX0" fmla="*/ 0 w 2366467"/>
              <a:gd name="connsiteY0" fmla="*/ 0 h 2541273"/>
              <a:gd name="connsiteX1" fmla="*/ 2366467 w 2366467"/>
              <a:gd name="connsiteY1" fmla="*/ 0 h 2541273"/>
              <a:gd name="connsiteX2" fmla="*/ 2366467 w 2366467"/>
              <a:gd name="connsiteY2" fmla="*/ 2541273 h 2541273"/>
              <a:gd name="connsiteX3" fmla="*/ 0 w 2366467"/>
              <a:gd name="connsiteY3" fmla="*/ 2541273 h 2541273"/>
            </a:gdLst>
            <a:ahLst/>
            <a:cxnLst>
              <a:cxn ang="0">
                <a:pos x="connsiteX0" y="connsiteY0"/>
              </a:cxn>
              <a:cxn ang="0">
                <a:pos x="connsiteX1" y="connsiteY1"/>
              </a:cxn>
              <a:cxn ang="0">
                <a:pos x="connsiteX2" y="connsiteY2"/>
              </a:cxn>
              <a:cxn ang="0">
                <a:pos x="connsiteX3" y="connsiteY3"/>
              </a:cxn>
            </a:cxnLst>
            <a:rect l="l" t="t" r="r" b="b"/>
            <a:pathLst>
              <a:path w="2366467" h="2541273">
                <a:moveTo>
                  <a:pt x="0" y="0"/>
                </a:moveTo>
                <a:lnTo>
                  <a:pt x="2366467" y="0"/>
                </a:lnTo>
                <a:lnTo>
                  <a:pt x="2366467" y="2541273"/>
                </a:lnTo>
                <a:lnTo>
                  <a:pt x="0" y="2541273"/>
                </a:lnTo>
                <a:close/>
              </a:path>
            </a:pathLst>
          </a:custGeom>
        </p:spPr>
        <p:txBody>
          <a:bodyPr wrap="square">
            <a:noAutofit/>
          </a:bodyPr>
          <a:lstStyle/>
          <a:p>
            <a:endParaRPr lang="zh-CN" altLang="en-US"/>
          </a:p>
        </p:txBody>
      </p:sp>
      <p:pic>
        <p:nvPicPr>
          <p:cNvPr id="7" name="图片 6">
            <a:extLst>
              <a:ext uri="{FF2B5EF4-FFF2-40B4-BE49-F238E27FC236}">
                <a16:creationId xmlns:a16="http://schemas.microsoft.com/office/drawing/2014/main" id="{9ECC1EBD-E3D2-4228-AC92-AF2AD9F703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494296" y="5679875"/>
            <a:ext cx="6697701" cy="1178125"/>
          </a:xfrm>
          <a:prstGeom prst="rect">
            <a:avLst/>
          </a:prstGeom>
        </p:spPr>
      </p:pic>
      <p:pic>
        <p:nvPicPr>
          <p:cNvPr id="8" name="图片 7">
            <a:extLst>
              <a:ext uri="{FF2B5EF4-FFF2-40B4-BE49-F238E27FC236}">
                <a16:creationId xmlns:a16="http://schemas.microsoft.com/office/drawing/2014/main" id="{A7410B0A-C058-4F64-925C-DED51AF44C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700006"/>
            <a:ext cx="3609437" cy="1178125"/>
          </a:xfrm>
          <a:prstGeom prst="rect">
            <a:avLst/>
          </a:prstGeom>
        </p:spPr>
      </p:pic>
    </p:spTree>
    <p:extLst>
      <p:ext uri="{BB962C8B-B14F-4D97-AF65-F5344CB8AC3E}">
        <p14:creationId xmlns:p14="http://schemas.microsoft.com/office/powerpoint/2010/main" val="38327599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0E8E8E42-E848-4868-BF23-13EC9F2159BD}"/>
              </a:ext>
            </a:extLst>
          </p:cNvPr>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973044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5243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54707E-A209-45BD-978F-92BF59EA021B}"/>
              </a:ext>
            </a:extLst>
          </p:cNvPr>
          <p:cNvSpPr>
            <a:spLocks noGrp="1"/>
          </p:cNvSpPr>
          <p:nvPr>
            <p:ph type="dt" sz="half" idx="10"/>
          </p:nvPr>
        </p:nvSpPr>
        <p:spPr/>
        <p:txBody>
          <a:bodyPr/>
          <a:lstStyle/>
          <a:p>
            <a:fld id="{5DC3CD1B-3038-4C09-ADD2-ECA017247D07}"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ED74FAC0-901F-4B44-B6F7-AC293D97E9C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C5287F1-9209-496D-BD0F-2C5770D6B8A8}"/>
              </a:ext>
            </a:extLst>
          </p:cNvPr>
          <p:cNvSpPr>
            <a:spLocks noGrp="1"/>
          </p:cNvSpPr>
          <p:nvPr>
            <p:ph type="sldNum" sz="quarter" idx="12"/>
          </p:nvPr>
        </p:nvSpPr>
        <p:spPr/>
        <p:txBody>
          <a:bodyPr/>
          <a:lstStyle/>
          <a:p>
            <a:fld id="{399E8B53-09D2-4555-AE71-039EB81C63B4}" type="slidenum">
              <a:rPr lang="zh-CN" altLang="en-US" smtClean="0"/>
              <a:t>‹#›</a:t>
            </a:fld>
            <a:endParaRPr lang="zh-CN" altLang="en-US"/>
          </a:p>
        </p:txBody>
      </p:sp>
    </p:spTree>
    <p:extLst>
      <p:ext uri="{BB962C8B-B14F-4D97-AF65-F5344CB8AC3E}">
        <p14:creationId xmlns:p14="http://schemas.microsoft.com/office/powerpoint/2010/main" val="15995533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703051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540304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94261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928297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684295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3" name="图片 2" descr="树上的叶子&#10;&#10;描述已自动生成">
            <a:extLst>
              <a:ext uri="{FF2B5EF4-FFF2-40B4-BE49-F238E27FC236}">
                <a16:creationId xmlns:a16="http://schemas.microsoft.com/office/drawing/2014/main" id="{9CA5554A-8921-4FE1-A671-AF26432A4D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4" name="矩形 3">
            <a:extLst>
              <a:ext uri="{FF2B5EF4-FFF2-40B4-BE49-F238E27FC236}">
                <a16:creationId xmlns:a16="http://schemas.microsoft.com/office/drawing/2014/main" id="{6D8284C9-AA09-489A-AF99-8E076E7EE556}"/>
              </a:ext>
            </a:extLst>
          </p:cNvPr>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886090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22731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52600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96619" y="6401868"/>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5278041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020684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011764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76343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04696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20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7" name="图片占位符 5">
            <a:extLst>
              <a:ext uri="{FF2B5EF4-FFF2-40B4-BE49-F238E27FC236}">
                <a16:creationId xmlns:a16="http://schemas.microsoft.com/office/drawing/2014/main" id="{8AC47BD3-C9AB-4469-97F2-778D4CF99396}"/>
              </a:ext>
            </a:extLst>
          </p:cNvPr>
          <p:cNvSpPr>
            <a:spLocks noGrp="1"/>
          </p:cNvSpPr>
          <p:nvPr>
            <p:ph type="pic" sz="quarter" idx="10"/>
          </p:nvPr>
        </p:nvSpPr>
        <p:spPr>
          <a:xfrm>
            <a:off x="6254987" y="1517794"/>
            <a:ext cx="5697492" cy="4383082"/>
          </a:xfrm>
          <a:custGeom>
            <a:avLst/>
            <a:gdLst>
              <a:gd name="connsiteX0" fmla="*/ 5012203 w 6196382"/>
              <a:gd name="connsiteY0" fmla="*/ 4759232 h 4766878"/>
              <a:gd name="connsiteX1" fmla="*/ 5015844 w 6196382"/>
              <a:gd name="connsiteY1" fmla="*/ 4762053 h 4766878"/>
              <a:gd name="connsiteX2" fmla="*/ 5009065 w 6196382"/>
              <a:gd name="connsiteY2" fmla="*/ 4766878 h 4766878"/>
              <a:gd name="connsiteX3" fmla="*/ 5008739 w 6196382"/>
              <a:gd name="connsiteY3" fmla="*/ 4759291 h 4766878"/>
              <a:gd name="connsiteX4" fmla="*/ 5012203 w 6196382"/>
              <a:gd name="connsiteY4" fmla="*/ 4759232 h 4766878"/>
              <a:gd name="connsiteX5" fmla="*/ 5059033 w 6196382"/>
              <a:gd name="connsiteY5" fmla="*/ 4754734 h 4766878"/>
              <a:gd name="connsiteX6" fmla="*/ 5055760 w 6196382"/>
              <a:gd name="connsiteY6" fmla="*/ 4759066 h 4766878"/>
              <a:gd name="connsiteX7" fmla="*/ 5047266 w 6196382"/>
              <a:gd name="connsiteY7" fmla="*/ 4763183 h 4766878"/>
              <a:gd name="connsiteX8" fmla="*/ 5115906 w 6196382"/>
              <a:gd name="connsiteY8" fmla="*/ 4741754 h 4766878"/>
              <a:gd name="connsiteX9" fmla="*/ 5107087 w 6196382"/>
              <a:gd name="connsiteY9" fmla="*/ 4753244 h 4766878"/>
              <a:gd name="connsiteX10" fmla="*/ 5115906 w 6196382"/>
              <a:gd name="connsiteY10" fmla="*/ 4741754 h 4766878"/>
              <a:gd name="connsiteX11" fmla="*/ 5021667 w 6196382"/>
              <a:gd name="connsiteY11" fmla="*/ 4740118 h 4766878"/>
              <a:gd name="connsiteX12" fmla="*/ 5048099 w 6196382"/>
              <a:gd name="connsiteY12" fmla="*/ 4744874 h 4766878"/>
              <a:gd name="connsiteX13" fmla="*/ 5036594 w 6196382"/>
              <a:gd name="connsiteY13" fmla="*/ 4758916 h 4766878"/>
              <a:gd name="connsiteX14" fmla="*/ 5038049 w 6196382"/>
              <a:gd name="connsiteY14" fmla="*/ 4754030 h 4766878"/>
              <a:gd name="connsiteX15" fmla="*/ 5021667 w 6196382"/>
              <a:gd name="connsiteY15" fmla="*/ 4740118 h 4766878"/>
              <a:gd name="connsiteX16" fmla="*/ 4880173 w 6196382"/>
              <a:gd name="connsiteY16" fmla="*/ 4708848 h 4766878"/>
              <a:gd name="connsiteX17" fmla="*/ 4877067 w 6196382"/>
              <a:gd name="connsiteY17" fmla="*/ 4715024 h 4766878"/>
              <a:gd name="connsiteX18" fmla="*/ 4873699 w 6196382"/>
              <a:gd name="connsiteY18" fmla="*/ 4715608 h 4766878"/>
              <a:gd name="connsiteX19" fmla="*/ 4880173 w 6196382"/>
              <a:gd name="connsiteY19" fmla="*/ 4708848 h 4766878"/>
              <a:gd name="connsiteX20" fmla="*/ 5002512 w 6196382"/>
              <a:gd name="connsiteY20" fmla="*/ 4708540 h 4766878"/>
              <a:gd name="connsiteX21" fmla="*/ 4985730 w 6196382"/>
              <a:gd name="connsiteY21" fmla="*/ 4718865 h 4766878"/>
              <a:gd name="connsiteX22" fmla="*/ 4983874 w 6196382"/>
              <a:gd name="connsiteY22" fmla="*/ 4718068 h 4766878"/>
              <a:gd name="connsiteX23" fmla="*/ 4951568 w 6196382"/>
              <a:gd name="connsiteY23" fmla="*/ 4704208 h 4766878"/>
              <a:gd name="connsiteX24" fmla="*/ 4949583 w 6196382"/>
              <a:gd name="connsiteY24" fmla="*/ 4729341 h 4766878"/>
              <a:gd name="connsiteX25" fmla="*/ 4951234 w 6196382"/>
              <a:gd name="connsiteY25" fmla="*/ 4728050 h 4766878"/>
              <a:gd name="connsiteX26" fmla="*/ 4942792 w 6196382"/>
              <a:gd name="connsiteY26" fmla="*/ 4741961 h 4766878"/>
              <a:gd name="connsiteX27" fmla="*/ 4947960 w 6196382"/>
              <a:gd name="connsiteY27" fmla="*/ 4732382 h 4766878"/>
              <a:gd name="connsiteX28" fmla="*/ 4941154 w 6196382"/>
              <a:gd name="connsiteY28" fmla="*/ 4735452 h 4766878"/>
              <a:gd name="connsiteX29" fmla="*/ 4951568 w 6196382"/>
              <a:gd name="connsiteY29" fmla="*/ 4704208 h 4766878"/>
              <a:gd name="connsiteX30" fmla="*/ 4928535 w 6196382"/>
              <a:gd name="connsiteY30" fmla="*/ 4699111 h 4766878"/>
              <a:gd name="connsiteX31" fmla="*/ 4918460 w 6196382"/>
              <a:gd name="connsiteY31" fmla="*/ 4706513 h 4766878"/>
              <a:gd name="connsiteX32" fmla="*/ 4915352 w 6196382"/>
              <a:gd name="connsiteY32" fmla="*/ 4712688 h 4766878"/>
              <a:gd name="connsiteX33" fmla="*/ 4916347 w 6196382"/>
              <a:gd name="connsiteY33" fmla="*/ 4700123 h 4766878"/>
              <a:gd name="connsiteX34" fmla="*/ 5012495 w 6196382"/>
              <a:gd name="connsiteY34" fmla="*/ 4697391 h 4766878"/>
              <a:gd name="connsiteX35" fmla="*/ 5006346 w 6196382"/>
              <a:gd name="connsiteY35" fmla="*/ 4711736 h 4766878"/>
              <a:gd name="connsiteX36" fmla="*/ 5012495 w 6196382"/>
              <a:gd name="connsiteY36" fmla="*/ 4697391 h 4766878"/>
              <a:gd name="connsiteX37" fmla="*/ 5011060 w 6196382"/>
              <a:gd name="connsiteY37" fmla="*/ 4692969 h 4766878"/>
              <a:gd name="connsiteX38" fmla="*/ 5006119 w 6196382"/>
              <a:gd name="connsiteY38" fmla="*/ 4695325 h 4766878"/>
              <a:gd name="connsiteX39" fmla="*/ 5002415 w 6196382"/>
              <a:gd name="connsiteY39" fmla="*/ 4696119 h 4766878"/>
              <a:gd name="connsiteX40" fmla="*/ 4955863 w 6196382"/>
              <a:gd name="connsiteY40" fmla="*/ 4689065 h 4766878"/>
              <a:gd name="connsiteX41" fmla="*/ 4957430 w 6196382"/>
              <a:gd name="connsiteY41" fmla="*/ 4691191 h 4766878"/>
              <a:gd name="connsiteX42" fmla="*/ 4952589 w 6196382"/>
              <a:gd name="connsiteY42" fmla="*/ 4693397 h 4766878"/>
              <a:gd name="connsiteX43" fmla="*/ 5026975 w 6196382"/>
              <a:gd name="connsiteY43" fmla="*/ 4688141 h 4766878"/>
              <a:gd name="connsiteX44" fmla="*/ 5030186 w 6196382"/>
              <a:gd name="connsiteY44" fmla="*/ 4690487 h 4766878"/>
              <a:gd name="connsiteX45" fmla="*/ 5029812 w 6196382"/>
              <a:gd name="connsiteY45" fmla="*/ 4692843 h 4766878"/>
              <a:gd name="connsiteX46" fmla="*/ 5026975 w 6196382"/>
              <a:gd name="connsiteY46" fmla="*/ 4688141 h 4766878"/>
              <a:gd name="connsiteX47" fmla="*/ 4821212 w 6196382"/>
              <a:gd name="connsiteY47" fmla="*/ 4687270 h 4766878"/>
              <a:gd name="connsiteX48" fmla="*/ 4824809 w 6196382"/>
              <a:gd name="connsiteY48" fmla="*/ 4690527 h 4766878"/>
              <a:gd name="connsiteX49" fmla="*/ 4825040 w 6196382"/>
              <a:gd name="connsiteY49" fmla="*/ 4694364 h 4766878"/>
              <a:gd name="connsiteX50" fmla="*/ 4967888 w 6196382"/>
              <a:gd name="connsiteY50" fmla="*/ 4686207 h 4766878"/>
              <a:gd name="connsiteX51" fmla="*/ 4961645 w 6196382"/>
              <a:gd name="connsiteY51" fmla="*/ 4696807 h 4766878"/>
              <a:gd name="connsiteX52" fmla="*/ 4957430 w 6196382"/>
              <a:gd name="connsiteY52" fmla="*/ 4691191 h 4766878"/>
              <a:gd name="connsiteX53" fmla="*/ 4841555 w 6196382"/>
              <a:gd name="connsiteY53" fmla="*/ 4679959 h 4766878"/>
              <a:gd name="connsiteX54" fmla="*/ 4835546 w 6196382"/>
              <a:gd name="connsiteY54" fmla="*/ 4694399 h 4766878"/>
              <a:gd name="connsiteX55" fmla="*/ 4833498 w 6196382"/>
              <a:gd name="connsiteY55" fmla="*/ 4690005 h 4766878"/>
              <a:gd name="connsiteX56" fmla="*/ 4725991 w 6196382"/>
              <a:gd name="connsiteY56" fmla="*/ 4675444 h 4766878"/>
              <a:gd name="connsiteX57" fmla="*/ 4718237 w 6196382"/>
              <a:gd name="connsiteY57" fmla="*/ 4687425 h 4766878"/>
              <a:gd name="connsiteX58" fmla="*/ 4725991 w 6196382"/>
              <a:gd name="connsiteY58" fmla="*/ 4675444 h 4766878"/>
              <a:gd name="connsiteX59" fmla="*/ 4749929 w 6196382"/>
              <a:gd name="connsiteY59" fmla="*/ 4669002 h 4766878"/>
              <a:gd name="connsiteX60" fmla="*/ 4747358 w 6196382"/>
              <a:gd name="connsiteY60" fmla="*/ 4680955 h 4766878"/>
              <a:gd name="connsiteX61" fmla="*/ 4740756 w 6196382"/>
              <a:gd name="connsiteY61" fmla="*/ 4686110 h 4766878"/>
              <a:gd name="connsiteX62" fmla="*/ 4814658 w 6196382"/>
              <a:gd name="connsiteY62" fmla="*/ 4668012 h 4766878"/>
              <a:gd name="connsiteX63" fmla="*/ 4819197 w 6196382"/>
              <a:gd name="connsiteY63" fmla="*/ 4672055 h 4766878"/>
              <a:gd name="connsiteX64" fmla="*/ 4815098 w 6196382"/>
              <a:gd name="connsiteY64" fmla="*/ 4675838 h 4766878"/>
              <a:gd name="connsiteX65" fmla="*/ 4811169 w 6196382"/>
              <a:gd name="connsiteY65" fmla="*/ 4668893 h 4766878"/>
              <a:gd name="connsiteX66" fmla="*/ 4814658 w 6196382"/>
              <a:gd name="connsiteY66" fmla="*/ 4668012 h 4766878"/>
              <a:gd name="connsiteX67" fmla="*/ 4934507 w 6196382"/>
              <a:gd name="connsiteY67" fmla="*/ 4667084 h 4766878"/>
              <a:gd name="connsiteX68" fmla="*/ 4941344 w 6196382"/>
              <a:gd name="connsiteY68" fmla="*/ 4668155 h 4766878"/>
              <a:gd name="connsiteX69" fmla="*/ 4933898 w 6196382"/>
              <a:gd name="connsiteY69" fmla="*/ 4669498 h 4766878"/>
              <a:gd name="connsiteX70" fmla="*/ 4934507 w 6196382"/>
              <a:gd name="connsiteY70" fmla="*/ 4667084 h 4766878"/>
              <a:gd name="connsiteX71" fmla="*/ 4948382 w 6196382"/>
              <a:gd name="connsiteY71" fmla="*/ 4662636 h 4766878"/>
              <a:gd name="connsiteX72" fmla="*/ 4947349 w 6196382"/>
              <a:gd name="connsiteY72" fmla="*/ 4666286 h 4766878"/>
              <a:gd name="connsiteX73" fmla="*/ 4941207 w 6196382"/>
              <a:gd name="connsiteY73" fmla="*/ 4668061 h 4766878"/>
              <a:gd name="connsiteX74" fmla="*/ 4948382 w 6196382"/>
              <a:gd name="connsiteY74" fmla="*/ 4662636 h 4766878"/>
              <a:gd name="connsiteX75" fmla="*/ 4964653 w 6196382"/>
              <a:gd name="connsiteY75" fmla="*/ 4660863 h 4766878"/>
              <a:gd name="connsiteX76" fmla="*/ 4962285 w 6196382"/>
              <a:gd name="connsiteY76" fmla="*/ 4674901 h 4766878"/>
              <a:gd name="connsiteX77" fmla="*/ 4960357 w 6196382"/>
              <a:gd name="connsiteY77" fmla="*/ 4673621 h 4766878"/>
              <a:gd name="connsiteX78" fmla="*/ 4960293 w 6196382"/>
              <a:gd name="connsiteY78" fmla="*/ 4674010 h 4766878"/>
              <a:gd name="connsiteX79" fmla="*/ 4956182 w 6196382"/>
              <a:gd name="connsiteY79" fmla="*/ 4670632 h 4766878"/>
              <a:gd name="connsiteX80" fmla="*/ 4960356 w 6196382"/>
              <a:gd name="connsiteY80" fmla="*/ 4673617 h 4766878"/>
              <a:gd name="connsiteX81" fmla="*/ 4938158 w 6196382"/>
              <a:gd name="connsiteY81" fmla="*/ 4656498 h 4766878"/>
              <a:gd name="connsiteX82" fmla="*/ 4934406 w 6196382"/>
              <a:gd name="connsiteY82" fmla="*/ 4667233 h 4766878"/>
              <a:gd name="connsiteX83" fmla="*/ 4926631 w 6196382"/>
              <a:gd name="connsiteY83" fmla="*/ 4658603 h 4766878"/>
              <a:gd name="connsiteX84" fmla="*/ 4938158 w 6196382"/>
              <a:gd name="connsiteY84" fmla="*/ 4656498 h 4766878"/>
              <a:gd name="connsiteX85" fmla="*/ 4860323 w 6196382"/>
              <a:gd name="connsiteY85" fmla="*/ 4653855 h 4766878"/>
              <a:gd name="connsiteX86" fmla="*/ 4856252 w 6196382"/>
              <a:gd name="connsiteY86" fmla="*/ 4665003 h 4766878"/>
              <a:gd name="connsiteX87" fmla="*/ 4856940 w 6196382"/>
              <a:gd name="connsiteY87" fmla="*/ 4665460 h 4766878"/>
              <a:gd name="connsiteX88" fmla="*/ 4852155 w 6196382"/>
              <a:gd name="connsiteY88" fmla="*/ 4656212 h 4766878"/>
              <a:gd name="connsiteX89" fmla="*/ 4860323 w 6196382"/>
              <a:gd name="connsiteY89" fmla="*/ 4653855 h 4766878"/>
              <a:gd name="connsiteX90" fmla="*/ 4896002 w 6196382"/>
              <a:gd name="connsiteY90" fmla="*/ 4645207 h 4766878"/>
              <a:gd name="connsiteX91" fmla="*/ 4864375 w 6196382"/>
              <a:gd name="connsiteY91" fmla="*/ 4710502 h 4766878"/>
              <a:gd name="connsiteX92" fmla="*/ 4847168 w 6196382"/>
              <a:gd name="connsiteY92" fmla="*/ 4713389 h 4766878"/>
              <a:gd name="connsiteX93" fmla="*/ 4853409 w 6196382"/>
              <a:gd name="connsiteY93" fmla="*/ 4702788 h 4766878"/>
              <a:gd name="connsiteX94" fmla="*/ 4843239 w 6196382"/>
              <a:gd name="connsiteY94" fmla="*/ 4706445 h 4766878"/>
              <a:gd name="connsiteX95" fmla="*/ 4872372 w 6196382"/>
              <a:gd name="connsiteY95" fmla="*/ 4670931 h 4766878"/>
              <a:gd name="connsiteX96" fmla="*/ 4876866 w 6196382"/>
              <a:gd name="connsiteY96" fmla="*/ 4685403 h 4766878"/>
              <a:gd name="connsiteX97" fmla="*/ 4882052 w 6196382"/>
              <a:gd name="connsiteY97" fmla="*/ 4657846 h 4766878"/>
              <a:gd name="connsiteX98" fmla="*/ 4896002 w 6196382"/>
              <a:gd name="connsiteY98" fmla="*/ 4645207 h 4766878"/>
              <a:gd name="connsiteX99" fmla="*/ 4747418 w 6196382"/>
              <a:gd name="connsiteY99" fmla="*/ 4633298 h 4766878"/>
              <a:gd name="connsiteX100" fmla="*/ 4739194 w 6196382"/>
              <a:gd name="connsiteY100" fmla="*/ 4641497 h 4766878"/>
              <a:gd name="connsiteX101" fmla="*/ 4738630 w 6196382"/>
              <a:gd name="connsiteY101" fmla="*/ 4633969 h 4766878"/>
              <a:gd name="connsiteX102" fmla="*/ 4909412 w 6196382"/>
              <a:gd name="connsiteY102" fmla="*/ 4633083 h 4766878"/>
              <a:gd name="connsiteX103" fmla="*/ 4909408 w 6196382"/>
              <a:gd name="connsiteY103" fmla="*/ 4651698 h 4766878"/>
              <a:gd name="connsiteX104" fmla="*/ 4923816 w 6196382"/>
              <a:gd name="connsiteY104" fmla="*/ 4650881 h 4766878"/>
              <a:gd name="connsiteX105" fmla="*/ 4922754 w 6196382"/>
              <a:gd name="connsiteY105" fmla="*/ 4652778 h 4766878"/>
              <a:gd name="connsiteX106" fmla="*/ 4923093 w 6196382"/>
              <a:gd name="connsiteY106" fmla="*/ 4652568 h 4766878"/>
              <a:gd name="connsiteX107" fmla="*/ 4923816 w 6196382"/>
              <a:gd name="connsiteY107" fmla="*/ 4650881 h 4766878"/>
              <a:gd name="connsiteX108" fmla="*/ 4923840 w 6196382"/>
              <a:gd name="connsiteY108" fmla="*/ 4650246 h 4766878"/>
              <a:gd name="connsiteX109" fmla="*/ 4926495 w 6196382"/>
              <a:gd name="connsiteY109" fmla="*/ 4658513 h 4766878"/>
              <a:gd name="connsiteX110" fmla="*/ 4918958 w 6196382"/>
              <a:gd name="connsiteY110" fmla="*/ 4658497 h 4766878"/>
              <a:gd name="connsiteX111" fmla="*/ 4916480 w 6196382"/>
              <a:gd name="connsiteY111" fmla="*/ 4674196 h 4766878"/>
              <a:gd name="connsiteX112" fmla="*/ 4899700 w 6196382"/>
              <a:gd name="connsiteY112" fmla="*/ 4684520 h 4766878"/>
              <a:gd name="connsiteX113" fmla="*/ 4919720 w 6196382"/>
              <a:gd name="connsiteY113" fmla="*/ 4657050 h 4766878"/>
              <a:gd name="connsiteX114" fmla="*/ 4909406 w 6196382"/>
              <a:gd name="connsiteY114" fmla="*/ 4651718 h 4766878"/>
              <a:gd name="connsiteX115" fmla="*/ 4909405 w 6196382"/>
              <a:gd name="connsiteY115" fmla="*/ 4651941 h 4766878"/>
              <a:gd name="connsiteX116" fmla="*/ 4906341 w 6196382"/>
              <a:gd name="connsiteY116" fmla="*/ 4652074 h 4766878"/>
              <a:gd name="connsiteX117" fmla="*/ 4907990 w 6196382"/>
              <a:gd name="connsiteY117" fmla="*/ 4650784 h 4766878"/>
              <a:gd name="connsiteX118" fmla="*/ 4897572 w 6196382"/>
              <a:gd name="connsiteY118" fmla="*/ 4643441 h 4766878"/>
              <a:gd name="connsiteX119" fmla="*/ 4896278 w 6196382"/>
              <a:gd name="connsiteY119" fmla="*/ 4645391 h 4766878"/>
              <a:gd name="connsiteX120" fmla="*/ 4897027 w 6196382"/>
              <a:gd name="connsiteY120" fmla="*/ 4643070 h 4766878"/>
              <a:gd name="connsiteX121" fmla="*/ 4897440 w 6196382"/>
              <a:gd name="connsiteY121" fmla="*/ 4643344 h 4766878"/>
              <a:gd name="connsiteX122" fmla="*/ 4530388 w 6196382"/>
              <a:gd name="connsiteY122" fmla="*/ 4610204 h 4766878"/>
              <a:gd name="connsiteX123" fmla="*/ 4527859 w 6196382"/>
              <a:gd name="connsiteY123" fmla="*/ 4624784 h 4766878"/>
              <a:gd name="connsiteX124" fmla="*/ 4514397 w 6196382"/>
              <a:gd name="connsiteY124" fmla="*/ 4629508 h 4766878"/>
              <a:gd name="connsiteX125" fmla="*/ 4530388 w 6196382"/>
              <a:gd name="connsiteY125" fmla="*/ 4610204 h 4766878"/>
              <a:gd name="connsiteX126" fmla="*/ 4837945 w 6196382"/>
              <a:gd name="connsiteY126" fmla="*/ 4601032 h 4766878"/>
              <a:gd name="connsiteX127" fmla="*/ 4841714 w 6196382"/>
              <a:gd name="connsiteY127" fmla="*/ 4602234 h 4766878"/>
              <a:gd name="connsiteX128" fmla="*/ 4841305 w 6196382"/>
              <a:gd name="connsiteY128" fmla="*/ 4604347 h 4766878"/>
              <a:gd name="connsiteX129" fmla="*/ 4837945 w 6196382"/>
              <a:gd name="connsiteY129" fmla="*/ 4601032 h 4766878"/>
              <a:gd name="connsiteX130" fmla="*/ 4817849 w 6196382"/>
              <a:gd name="connsiteY130" fmla="*/ 4591813 h 4766878"/>
              <a:gd name="connsiteX131" fmla="*/ 4818330 w 6196382"/>
              <a:gd name="connsiteY131" fmla="*/ 4594084 h 4766878"/>
              <a:gd name="connsiteX132" fmla="*/ 4825422 w 6196382"/>
              <a:gd name="connsiteY132" fmla="*/ 4598358 h 4766878"/>
              <a:gd name="connsiteX133" fmla="*/ 4811825 w 6196382"/>
              <a:gd name="connsiteY133" fmla="*/ 4626621 h 4766878"/>
              <a:gd name="connsiteX134" fmla="*/ 4821762 w 6196382"/>
              <a:gd name="connsiteY134" fmla="*/ 4619128 h 4766878"/>
              <a:gd name="connsiteX135" fmla="*/ 4815589 w 6196382"/>
              <a:gd name="connsiteY135" fmla="*/ 4631723 h 4766878"/>
              <a:gd name="connsiteX136" fmla="*/ 4841019 w 6196382"/>
              <a:gd name="connsiteY136" fmla="*/ 4620634 h 4766878"/>
              <a:gd name="connsiteX137" fmla="*/ 4842528 w 6196382"/>
              <a:gd name="connsiteY137" fmla="*/ 4610579 h 4766878"/>
              <a:gd name="connsiteX138" fmla="*/ 4842492 w 6196382"/>
              <a:gd name="connsiteY138" fmla="*/ 4610340 h 4766878"/>
              <a:gd name="connsiteX139" fmla="*/ 4842478 w 6196382"/>
              <a:gd name="connsiteY139" fmla="*/ 4609462 h 4766878"/>
              <a:gd name="connsiteX140" fmla="*/ 4842692 w 6196382"/>
              <a:gd name="connsiteY140" fmla="*/ 4610038 h 4766878"/>
              <a:gd name="connsiteX141" fmla="*/ 4846616 w 6196382"/>
              <a:gd name="connsiteY141" fmla="*/ 4605922 h 4766878"/>
              <a:gd name="connsiteX142" fmla="*/ 4851559 w 6196382"/>
              <a:gd name="connsiteY142" fmla="*/ 4605951 h 4766878"/>
              <a:gd name="connsiteX143" fmla="*/ 4847338 w 6196382"/>
              <a:gd name="connsiteY143" fmla="*/ 4604234 h 4766878"/>
              <a:gd name="connsiteX144" fmla="*/ 4846616 w 6196382"/>
              <a:gd name="connsiteY144" fmla="*/ 4605922 h 4766878"/>
              <a:gd name="connsiteX145" fmla="*/ 4845008 w 6196382"/>
              <a:gd name="connsiteY145" fmla="*/ 4603555 h 4766878"/>
              <a:gd name="connsiteX146" fmla="*/ 4845998 w 6196382"/>
              <a:gd name="connsiteY146" fmla="*/ 4603559 h 4766878"/>
              <a:gd name="connsiteX147" fmla="*/ 4842566 w 6196382"/>
              <a:gd name="connsiteY147" fmla="*/ 4602150 h 4766878"/>
              <a:gd name="connsiteX148" fmla="*/ 4841813 w 6196382"/>
              <a:gd name="connsiteY148" fmla="*/ 4602085 h 4766878"/>
              <a:gd name="connsiteX149" fmla="*/ 4842153 w 6196382"/>
              <a:gd name="connsiteY149" fmla="*/ 4601876 h 4766878"/>
              <a:gd name="connsiteX150" fmla="*/ 4835013 w 6196382"/>
              <a:gd name="connsiteY150" fmla="*/ 4598870 h 4766878"/>
              <a:gd name="connsiteX151" fmla="*/ 4828629 w 6196382"/>
              <a:gd name="connsiteY151" fmla="*/ 4606990 h 4766878"/>
              <a:gd name="connsiteX152" fmla="*/ 4831993 w 6196382"/>
              <a:gd name="connsiteY152" fmla="*/ 4597733 h 4766878"/>
              <a:gd name="connsiteX153" fmla="*/ 4817849 w 6196382"/>
              <a:gd name="connsiteY153" fmla="*/ 4591813 h 4766878"/>
              <a:gd name="connsiteX154" fmla="*/ 4464832 w 6196382"/>
              <a:gd name="connsiteY154" fmla="*/ 4581211 h 4766878"/>
              <a:gd name="connsiteX155" fmla="*/ 4465045 w 6196382"/>
              <a:gd name="connsiteY155" fmla="*/ 4581786 h 4766878"/>
              <a:gd name="connsiteX156" fmla="*/ 4464508 w 6196382"/>
              <a:gd name="connsiteY156" fmla="*/ 4582296 h 4766878"/>
              <a:gd name="connsiteX157" fmla="*/ 4653324 w 6196382"/>
              <a:gd name="connsiteY157" fmla="*/ 4576689 h 4766878"/>
              <a:gd name="connsiteX158" fmla="*/ 4639114 w 6196382"/>
              <a:gd name="connsiteY158" fmla="*/ 4604979 h 4766878"/>
              <a:gd name="connsiteX159" fmla="*/ 4637159 w 6196382"/>
              <a:gd name="connsiteY159" fmla="*/ 4604330 h 4766878"/>
              <a:gd name="connsiteX160" fmla="*/ 4748753 w 6196382"/>
              <a:gd name="connsiteY160" fmla="*/ 4563072 h 4766878"/>
              <a:gd name="connsiteX161" fmla="*/ 4758292 w 6196382"/>
              <a:gd name="connsiteY161" fmla="*/ 4574292 h 4766878"/>
              <a:gd name="connsiteX162" fmla="*/ 4758349 w 6196382"/>
              <a:gd name="connsiteY162" fmla="*/ 4576813 h 4766878"/>
              <a:gd name="connsiteX163" fmla="*/ 4759803 w 6196382"/>
              <a:gd name="connsiteY163" fmla="*/ 4576070 h 4766878"/>
              <a:gd name="connsiteX164" fmla="*/ 4763403 w 6196382"/>
              <a:gd name="connsiteY164" fmla="*/ 4580305 h 4766878"/>
              <a:gd name="connsiteX165" fmla="*/ 4784385 w 6196382"/>
              <a:gd name="connsiteY165" fmla="*/ 4582390 h 4766878"/>
              <a:gd name="connsiteX166" fmla="*/ 4782899 w 6196382"/>
              <a:gd name="connsiteY166" fmla="*/ 4585525 h 4766878"/>
              <a:gd name="connsiteX167" fmla="*/ 4798519 w 6196382"/>
              <a:gd name="connsiteY167" fmla="*/ 4583534 h 4766878"/>
              <a:gd name="connsiteX168" fmla="*/ 4761142 w 6196382"/>
              <a:gd name="connsiteY168" fmla="*/ 4568044 h 4766878"/>
              <a:gd name="connsiteX169" fmla="*/ 4762778 w 6196382"/>
              <a:gd name="connsiteY169" fmla="*/ 4574552 h 4766878"/>
              <a:gd name="connsiteX170" fmla="*/ 4759803 w 6196382"/>
              <a:gd name="connsiteY170" fmla="*/ 4576070 h 4766878"/>
              <a:gd name="connsiteX171" fmla="*/ 4758292 w 6196382"/>
              <a:gd name="connsiteY171" fmla="*/ 4574292 h 4766878"/>
              <a:gd name="connsiteX172" fmla="*/ 4758121 w 6196382"/>
              <a:gd name="connsiteY172" fmla="*/ 4566908 h 4766878"/>
              <a:gd name="connsiteX173" fmla="*/ 4748753 w 6196382"/>
              <a:gd name="connsiteY173" fmla="*/ 4563072 h 4766878"/>
              <a:gd name="connsiteX174" fmla="*/ 4733070 w 6196382"/>
              <a:gd name="connsiteY174" fmla="*/ 4556780 h 4766878"/>
              <a:gd name="connsiteX175" fmla="*/ 4732447 w 6196382"/>
              <a:gd name="connsiteY175" fmla="*/ 4558319 h 4766878"/>
              <a:gd name="connsiteX176" fmla="*/ 4746937 w 6196382"/>
              <a:gd name="connsiteY176" fmla="*/ 4562518 h 4766878"/>
              <a:gd name="connsiteX177" fmla="*/ 4733070 w 6196382"/>
              <a:gd name="connsiteY177" fmla="*/ 4556780 h 4766878"/>
              <a:gd name="connsiteX178" fmla="*/ 4479294 w 6196382"/>
              <a:gd name="connsiteY178" fmla="*/ 4545068 h 4766878"/>
              <a:gd name="connsiteX179" fmla="*/ 4464971 w 6196382"/>
              <a:gd name="connsiteY179" fmla="*/ 4581303 h 4766878"/>
              <a:gd name="connsiteX180" fmla="*/ 4450946 w 6196382"/>
              <a:gd name="connsiteY180" fmla="*/ 4587171 h 4766878"/>
              <a:gd name="connsiteX181" fmla="*/ 5070367 w 6196382"/>
              <a:gd name="connsiteY181" fmla="*/ 4530929 h 4766878"/>
              <a:gd name="connsiteX182" fmla="*/ 5073594 w 6196382"/>
              <a:gd name="connsiteY182" fmla="*/ 4531042 h 4766878"/>
              <a:gd name="connsiteX183" fmla="*/ 5076893 w 6196382"/>
              <a:gd name="connsiteY183" fmla="*/ 4533963 h 4766878"/>
              <a:gd name="connsiteX184" fmla="*/ 5070080 w 6196382"/>
              <a:gd name="connsiteY184" fmla="*/ 4538544 h 4766878"/>
              <a:gd name="connsiteX185" fmla="*/ 5118923 w 6196382"/>
              <a:gd name="connsiteY185" fmla="*/ 4528689 h 4766878"/>
              <a:gd name="connsiteX186" fmla="*/ 5115512 w 6196382"/>
              <a:gd name="connsiteY186" fmla="*/ 4532929 h 4766878"/>
              <a:gd name="connsiteX187" fmla="*/ 5106943 w 6196382"/>
              <a:gd name="connsiteY187" fmla="*/ 4536564 h 4766878"/>
              <a:gd name="connsiteX188" fmla="*/ 4847548 w 6196382"/>
              <a:gd name="connsiteY188" fmla="*/ 4521499 h 4766878"/>
              <a:gd name="connsiteX189" fmla="*/ 4849499 w 6196382"/>
              <a:gd name="connsiteY189" fmla="*/ 4523497 h 4766878"/>
              <a:gd name="connsiteX190" fmla="*/ 4843923 w 6196382"/>
              <a:gd name="connsiteY190" fmla="*/ 4528904 h 4766878"/>
              <a:gd name="connsiteX191" fmla="*/ 4845076 w 6196382"/>
              <a:gd name="connsiteY191" fmla="*/ 4522079 h 4766878"/>
              <a:gd name="connsiteX192" fmla="*/ 4847548 w 6196382"/>
              <a:gd name="connsiteY192" fmla="*/ 4521499 h 4766878"/>
              <a:gd name="connsiteX193" fmla="*/ 5174509 w 6196382"/>
              <a:gd name="connsiteY193" fmla="*/ 4518543 h 4766878"/>
              <a:gd name="connsiteX194" fmla="*/ 5165101 w 6196382"/>
              <a:gd name="connsiteY194" fmla="*/ 4529425 h 4766878"/>
              <a:gd name="connsiteX195" fmla="*/ 5174509 w 6196382"/>
              <a:gd name="connsiteY195" fmla="*/ 4518543 h 4766878"/>
              <a:gd name="connsiteX196" fmla="*/ 4632443 w 6196382"/>
              <a:gd name="connsiteY196" fmla="*/ 4515999 h 4766878"/>
              <a:gd name="connsiteX197" fmla="*/ 4631906 w 6196382"/>
              <a:gd name="connsiteY197" fmla="*/ 4516511 h 4766878"/>
              <a:gd name="connsiteX198" fmla="*/ 4654912 w 6196382"/>
              <a:gd name="connsiteY198" fmla="*/ 4537203 h 4766878"/>
              <a:gd name="connsiteX199" fmla="*/ 4659725 w 6196382"/>
              <a:gd name="connsiteY199" fmla="*/ 4526954 h 4766878"/>
              <a:gd name="connsiteX200" fmla="*/ 4646685 w 6196382"/>
              <a:gd name="connsiteY200" fmla="*/ 4521770 h 4766878"/>
              <a:gd name="connsiteX201" fmla="*/ 4637178 w 6196382"/>
              <a:gd name="connsiteY201" fmla="*/ 4517842 h 4766878"/>
              <a:gd name="connsiteX202" fmla="*/ 4632443 w 6196382"/>
              <a:gd name="connsiteY202" fmla="*/ 4515999 h 4766878"/>
              <a:gd name="connsiteX203" fmla="*/ 5084296 w 6196382"/>
              <a:gd name="connsiteY203" fmla="*/ 4512642 h 4766878"/>
              <a:gd name="connsiteX204" fmla="*/ 5109319 w 6196382"/>
              <a:gd name="connsiteY204" fmla="*/ 4518628 h 4766878"/>
              <a:gd name="connsiteX205" fmla="*/ 5097084 w 6196382"/>
              <a:gd name="connsiteY205" fmla="*/ 4531971 h 4766878"/>
              <a:gd name="connsiteX206" fmla="*/ 5098916 w 6196382"/>
              <a:gd name="connsiteY206" fmla="*/ 4527117 h 4766878"/>
              <a:gd name="connsiteX207" fmla="*/ 5084296 w 6196382"/>
              <a:gd name="connsiteY207" fmla="*/ 4512642 h 4766878"/>
              <a:gd name="connsiteX208" fmla="*/ 4881034 w 6196382"/>
              <a:gd name="connsiteY208" fmla="*/ 4510394 h 4766878"/>
              <a:gd name="connsiteX209" fmla="*/ 4877901 w 6196382"/>
              <a:gd name="connsiteY209" fmla="*/ 4514819 h 4766878"/>
              <a:gd name="connsiteX210" fmla="*/ 4871261 w 6196382"/>
              <a:gd name="connsiteY210" fmla="*/ 4519734 h 4766878"/>
              <a:gd name="connsiteX211" fmla="*/ 4857863 w 6196382"/>
              <a:gd name="connsiteY211" fmla="*/ 4502817 h 4766878"/>
              <a:gd name="connsiteX212" fmla="*/ 4875464 w 6196382"/>
              <a:gd name="connsiteY212" fmla="*/ 4503228 h 4766878"/>
              <a:gd name="connsiteX213" fmla="*/ 4864646 w 6196382"/>
              <a:gd name="connsiteY213" fmla="*/ 4517728 h 4766878"/>
              <a:gd name="connsiteX214" fmla="*/ 4866618 w 6196382"/>
              <a:gd name="connsiteY214" fmla="*/ 4512965 h 4766878"/>
              <a:gd name="connsiteX215" fmla="*/ 4857863 w 6196382"/>
              <a:gd name="connsiteY215" fmla="*/ 4502817 h 4766878"/>
              <a:gd name="connsiteX216" fmla="*/ 4192776 w 6196382"/>
              <a:gd name="connsiteY216" fmla="*/ 4498610 h 4766878"/>
              <a:gd name="connsiteX217" fmla="*/ 4194366 w 6196382"/>
              <a:gd name="connsiteY217" fmla="*/ 4506387 h 4766878"/>
              <a:gd name="connsiteX218" fmla="*/ 4191943 w 6196382"/>
              <a:gd name="connsiteY218" fmla="*/ 4510634 h 4766878"/>
              <a:gd name="connsiteX219" fmla="*/ 4765654 w 6196382"/>
              <a:gd name="connsiteY219" fmla="*/ 4496024 h 4766878"/>
              <a:gd name="connsiteX220" fmla="*/ 4762411 w 6196382"/>
              <a:gd name="connsiteY220" fmla="*/ 4502109 h 4766878"/>
              <a:gd name="connsiteX221" fmla="*/ 4759970 w 6196382"/>
              <a:gd name="connsiteY221" fmla="*/ 4503092 h 4766878"/>
              <a:gd name="connsiteX222" fmla="*/ 4765654 w 6196382"/>
              <a:gd name="connsiteY222" fmla="*/ 4496024 h 4766878"/>
              <a:gd name="connsiteX223" fmla="*/ 4582375 w 6196382"/>
              <a:gd name="connsiteY223" fmla="*/ 4495988 h 4766878"/>
              <a:gd name="connsiteX224" fmla="*/ 4581913 w 6196382"/>
              <a:gd name="connsiteY224" fmla="*/ 4496983 h 4766878"/>
              <a:gd name="connsiteX225" fmla="*/ 4583579 w 6196382"/>
              <a:gd name="connsiteY225" fmla="*/ 4496571 h 4766878"/>
              <a:gd name="connsiteX226" fmla="*/ 4583679 w 6196382"/>
              <a:gd name="connsiteY226" fmla="*/ 4496420 h 4766878"/>
              <a:gd name="connsiteX227" fmla="*/ 4582375 w 6196382"/>
              <a:gd name="connsiteY227" fmla="*/ 4495988 h 4766878"/>
              <a:gd name="connsiteX228" fmla="*/ 4563985 w 6196382"/>
              <a:gd name="connsiteY228" fmla="*/ 4488986 h 4766878"/>
              <a:gd name="connsiteX229" fmla="*/ 4569121 w 6196382"/>
              <a:gd name="connsiteY229" fmla="*/ 4505186 h 4766878"/>
              <a:gd name="connsiteX230" fmla="*/ 4577549 w 6196382"/>
              <a:gd name="connsiteY230" fmla="*/ 4499070 h 4766878"/>
              <a:gd name="connsiteX231" fmla="*/ 4579082 w 6196382"/>
              <a:gd name="connsiteY231" fmla="*/ 4494670 h 4766878"/>
              <a:gd name="connsiteX232" fmla="*/ 4563985 w 6196382"/>
              <a:gd name="connsiteY232" fmla="*/ 4488986 h 4766878"/>
              <a:gd name="connsiteX233" fmla="*/ 4557948 w 6196382"/>
              <a:gd name="connsiteY233" fmla="*/ 4486713 h 4766878"/>
              <a:gd name="connsiteX234" fmla="*/ 4555774 w 6196382"/>
              <a:gd name="connsiteY234" fmla="*/ 4489387 h 4766878"/>
              <a:gd name="connsiteX235" fmla="*/ 4560317 w 6196382"/>
              <a:gd name="connsiteY235" fmla="*/ 4487631 h 4766878"/>
              <a:gd name="connsiteX236" fmla="*/ 4557948 w 6196382"/>
              <a:gd name="connsiteY236" fmla="*/ 4486713 h 4766878"/>
              <a:gd name="connsiteX237" fmla="*/ 4729035 w 6196382"/>
              <a:gd name="connsiteY237" fmla="*/ 4485375 h 4766878"/>
              <a:gd name="connsiteX238" fmla="*/ 4731016 w 6196382"/>
              <a:gd name="connsiteY238" fmla="*/ 4487774 h 4766878"/>
              <a:gd name="connsiteX239" fmla="*/ 4730558 w 6196382"/>
              <a:gd name="connsiteY239" fmla="*/ 4491156 h 4766878"/>
              <a:gd name="connsiteX240" fmla="*/ 5068469 w 6196382"/>
              <a:gd name="connsiteY240" fmla="*/ 4480236 h 4766878"/>
              <a:gd name="connsiteX241" fmla="*/ 5051435 w 6196382"/>
              <a:gd name="connsiteY241" fmla="*/ 4489743 h 4766878"/>
              <a:gd name="connsiteX242" fmla="*/ 5049719 w 6196382"/>
              <a:gd name="connsiteY242" fmla="*/ 4489034 h 4766878"/>
              <a:gd name="connsiteX243" fmla="*/ 4659645 w 6196382"/>
              <a:gd name="connsiteY243" fmla="*/ 4479807 h 4766878"/>
              <a:gd name="connsiteX244" fmla="*/ 4659598 w 6196382"/>
              <a:gd name="connsiteY244" fmla="*/ 4479941 h 4766878"/>
              <a:gd name="connsiteX245" fmla="*/ 4659525 w 6196382"/>
              <a:gd name="connsiteY245" fmla="*/ 4479992 h 4766878"/>
              <a:gd name="connsiteX246" fmla="*/ 4850359 w 6196382"/>
              <a:gd name="connsiteY246" fmla="*/ 4477025 h 4766878"/>
              <a:gd name="connsiteX247" fmla="*/ 4836672 w 6196382"/>
              <a:gd name="connsiteY247" fmla="*/ 4488968 h 4766878"/>
              <a:gd name="connsiteX248" fmla="*/ 4835607 w 6196382"/>
              <a:gd name="connsiteY248" fmla="*/ 4488478 h 4766878"/>
              <a:gd name="connsiteX249" fmla="*/ 4744427 w 6196382"/>
              <a:gd name="connsiteY249" fmla="*/ 4475647 h 4766878"/>
              <a:gd name="connsiteX250" fmla="*/ 4737729 w 6196382"/>
              <a:gd name="connsiteY250" fmla="*/ 4489629 h 4766878"/>
              <a:gd name="connsiteX251" fmla="*/ 4737021 w 6196382"/>
              <a:gd name="connsiteY251" fmla="*/ 4485906 h 4766878"/>
              <a:gd name="connsiteX252" fmla="*/ 4521761 w 6196382"/>
              <a:gd name="connsiteY252" fmla="*/ 4473313 h 4766878"/>
              <a:gd name="connsiteX253" fmla="*/ 4511331 w 6196382"/>
              <a:gd name="connsiteY253" fmla="*/ 4501296 h 4766878"/>
              <a:gd name="connsiteX254" fmla="*/ 4530528 w 6196382"/>
              <a:gd name="connsiteY254" fmla="*/ 4481951 h 4766878"/>
              <a:gd name="connsiteX255" fmla="*/ 4523547 w 6196382"/>
              <a:gd name="connsiteY255" fmla="*/ 4499646 h 4766878"/>
              <a:gd name="connsiteX256" fmla="*/ 4534479 w 6196382"/>
              <a:gd name="connsiteY256" fmla="*/ 4503220 h 4766878"/>
              <a:gd name="connsiteX257" fmla="*/ 4531484 w 6196382"/>
              <a:gd name="connsiteY257" fmla="*/ 4507732 h 4766878"/>
              <a:gd name="connsiteX258" fmla="*/ 4545604 w 6196382"/>
              <a:gd name="connsiteY258" fmla="*/ 4493042 h 4766878"/>
              <a:gd name="connsiteX259" fmla="*/ 4543332 w 6196382"/>
              <a:gd name="connsiteY259" fmla="*/ 4489582 h 4766878"/>
              <a:gd name="connsiteX260" fmla="*/ 4550371 w 6196382"/>
              <a:gd name="connsiteY260" fmla="*/ 4484066 h 4766878"/>
              <a:gd name="connsiteX261" fmla="*/ 4536205 w 6196382"/>
              <a:gd name="connsiteY261" fmla="*/ 4478780 h 4766878"/>
              <a:gd name="connsiteX262" fmla="*/ 4531439 w 6196382"/>
              <a:gd name="connsiteY262" fmla="*/ 4481470 h 4766878"/>
              <a:gd name="connsiteX263" fmla="*/ 4533048 w 6196382"/>
              <a:gd name="connsiteY263" fmla="*/ 4477554 h 4766878"/>
              <a:gd name="connsiteX264" fmla="*/ 4521761 w 6196382"/>
              <a:gd name="connsiteY264" fmla="*/ 4473313 h 4766878"/>
              <a:gd name="connsiteX265" fmla="*/ 5078805 w 6196382"/>
              <a:gd name="connsiteY265" fmla="*/ 4469753 h 4766878"/>
              <a:gd name="connsiteX266" fmla="*/ 5071729 w 6196382"/>
              <a:gd name="connsiteY266" fmla="*/ 4483703 h 4766878"/>
              <a:gd name="connsiteX267" fmla="*/ 5078805 w 6196382"/>
              <a:gd name="connsiteY267" fmla="*/ 4469753 h 4766878"/>
              <a:gd name="connsiteX268" fmla="*/ 4727593 w 6196382"/>
              <a:gd name="connsiteY268" fmla="*/ 4469081 h 4766878"/>
              <a:gd name="connsiteX269" fmla="*/ 4728513 w 6196382"/>
              <a:gd name="connsiteY269" fmla="*/ 4469434 h 4766878"/>
              <a:gd name="connsiteX270" fmla="*/ 4730489 w 6196382"/>
              <a:gd name="connsiteY270" fmla="*/ 4471815 h 4766878"/>
              <a:gd name="connsiteX271" fmla="*/ 4726942 w 6196382"/>
              <a:gd name="connsiteY271" fmla="*/ 4475965 h 4766878"/>
              <a:gd name="connsiteX272" fmla="*/ 4725418 w 6196382"/>
              <a:gd name="connsiteY272" fmla="*/ 4470182 h 4766878"/>
              <a:gd name="connsiteX273" fmla="*/ 4998195 w 6196382"/>
              <a:gd name="connsiteY273" fmla="*/ 4467627 h 4766878"/>
              <a:gd name="connsiteX274" fmla="*/ 4987904 w 6196382"/>
              <a:gd name="connsiteY274" fmla="*/ 4474455 h 4766878"/>
              <a:gd name="connsiteX275" fmla="*/ 4984421 w 6196382"/>
              <a:gd name="connsiteY275" fmla="*/ 4480598 h 4766878"/>
              <a:gd name="connsiteX276" fmla="*/ 4986404 w 6196382"/>
              <a:gd name="connsiteY276" fmla="*/ 4468039 h 4766878"/>
              <a:gd name="connsiteX277" fmla="*/ 5077982 w 6196382"/>
              <a:gd name="connsiteY277" fmla="*/ 4465306 h 4766878"/>
              <a:gd name="connsiteX278" fmla="*/ 5073004 w 6196382"/>
              <a:gd name="connsiteY278" fmla="*/ 4467422 h 4766878"/>
              <a:gd name="connsiteX279" fmla="*/ 5069401 w 6196382"/>
              <a:gd name="connsiteY279" fmla="*/ 4468063 h 4766878"/>
              <a:gd name="connsiteX280" fmla="*/ 4830582 w 6196382"/>
              <a:gd name="connsiteY280" fmla="*/ 4461942 h 4766878"/>
              <a:gd name="connsiteX281" fmla="*/ 4824201 w 6196382"/>
              <a:gd name="connsiteY281" fmla="*/ 4472450 h 4766878"/>
              <a:gd name="connsiteX282" fmla="*/ 4822392 w 6196382"/>
              <a:gd name="connsiteY282" fmla="*/ 4468001 h 4766878"/>
              <a:gd name="connsiteX283" fmla="*/ 4818516 w 6196382"/>
              <a:gd name="connsiteY283" fmla="*/ 4470845 h 4766878"/>
              <a:gd name="connsiteX284" fmla="*/ 4821650 w 6196382"/>
              <a:gd name="connsiteY284" fmla="*/ 4466421 h 4766878"/>
              <a:gd name="connsiteX285" fmla="*/ 4822392 w 6196382"/>
              <a:gd name="connsiteY285" fmla="*/ 4467997 h 4766878"/>
              <a:gd name="connsiteX286" fmla="*/ 5093399 w 6196382"/>
              <a:gd name="connsiteY286" fmla="*/ 4461230 h 4766878"/>
              <a:gd name="connsiteX287" fmla="*/ 5096270 w 6196382"/>
              <a:gd name="connsiteY287" fmla="*/ 4463785 h 4766878"/>
              <a:gd name="connsiteX288" fmla="*/ 5095760 w 6196382"/>
              <a:gd name="connsiteY288" fmla="*/ 4466049 h 4766878"/>
              <a:gd name="connsiteX289" fmla="*/ 5093399 w 6196382"/>
              <a:gd name="connsiteY289" fmla="*/ 4461230 h 4766878"/>
              <a:gd name="connsiteX290" fmla="*/ 4193527 w 6196382"/>
              <a:gd name="connsiteY290" fmla="*/ 4460195 h 4766878"/>
              <a:gd name="connsiteX291" fmla="*/ 4186154 w 6196382"/>
              <a:gd name="connsiteY291" fmla="*/ 4468199 h 4766878"/>
              <a:gd name="connsiteX292" fmla="*/ 4194704 w 6196382"/>
              <a:gd name="connsiteY292" fmla="*/ 4467587 h 4766878"/>
              <a:gd name="connsiteX293" fmla="*/ 4193527 w 6196382"/>
              <a:gd name="connsiteY293" fmla="*/ 4460195 h 4766878"/>
              <a:gd name="connsiteX294" fmla="*/ 4701883 w 6196382"/>
              <a:gd name="connsiteY294" fmla="*/ 4459340 h 4766878"/>
              <a:gd name="connsiteX295" fmla="*/ 4703430 w 6196382"/>
              <a:gd name="connsiteY295" fmla="*/ 4459923 h 4766878"/>
              <a:gd name="connsiteX296" fmla="*/ 4703457 w 6196382"/>
              <a:gd name="connsiteY296" fmla="*/ 4461675 h 4766878"/>
              <a:gd name="connsiteX297" fmla="*/ 4703423 w 6196382"/>
              <a:gd name="connsiteY297" fmla="*/ 4461680 h 4766878"/>
              <a:gd name="connsiteX298" fmla="*/ 5025233 w 6196382"/>
              <a:gd name="connsiteY298" fmla="*/ 4458909 h 4766878"/>
              <a:gd name="connsiteX299" fmla="*/ 5026565 w 6196382"/>
              <a:gd name="connsiteY299" fmla="*/ 4461093 h 4766878"/>
              <a:gd name="connsiteX300" fmla="*/ 5021685 w 6196382"/>
              <a:gd name="connsiteY300" fmla="*/ 4463058 h 4766878"/>
              <a:gd name="connsiteX301" fmla="*/ 5036997 w 6196382"/>
              <a:gd name="connsiteY301" fmla="*/ 4456744 h 4766878"/>
              <a:gd name="connsiteX302" fmla="*/ 5030065 w 6196382"/>
              <a:gd name="connsiteY302" fmla="*/ 4466886 h 4766878"/>
              <a:gd name="connsiteX303" fmla="*/ 5026565 w 6196382"/>
              <a:gd name="connsiteY303" fmla="*/ 4461093 h 4766878"/>
              <a:gd name="connsiteX304" fmla="*/ 4063938 w 6196382"/>
              <a:gd name="connsiteY304" fmla="*/ 4454903 h 4766878"/>
              <a:gd name="connsiteX305" fmla="*/ 4065016 w 6196382"/>
              <a:gd name="connsiteY305" fmla="*/ 4456373 h 4766878"/>
              <a:gd name="connsiteX306" fmla="*/ 4068589 w 6196382"/>
              <a:gd name="connsiteY306" fmla="*/ 4464301 h 4766878"/>
              <a:gd name="connsiteX307" fmla="*/ 4059813 w 6196382"/>
              <a:gd name="connsiteY307" fmla="*/ 4463461 h 4766878"/>
              <a:gd name="connsiteX308" fmla="*/ 4063938 w 6196382"/>
              <a:gd name="connsiteY308" fmla="*/ 4454903 h 4766878"/>
              <a:gd name="connsiteX309" fmla="*/ 4134687 w 6196382"/>
              <a:gd name="connsiteY309" fmla="*/ 4450292 h 4766878"/>
              <a:gd name="connsiteX310" fmla="*/ 4129309 w 6196382"/>
              <a:gd name="connsiteY310" fmla="*/ 4467968 h 4766878"/>
              <a:gd name="connsiteX311" fmla="*/ 4128307 w 6196382"/>
              <a:gd name="connsiteY311" fmla="*/ 4467087 h 4766878"/>
              <a:gd name="connsiteX312" fmla="*/ 4762007 w 6196382"/>
              <a:gd name="connsiteY312" fmla="*/ 4448833 h 4766878"/>
              <a:gd name="connsiteX313" fmla="*/ 4757235 w 6196382"/>
              <a:gd name="connsiteY313" fmla="*/ 4459647 h 4766878"/>
              <a:gd name="connsiteX314" fmla="*/ 4757648 w 6196382"/>
              <a:gd name="connsiteY314" fmla="*/ 4459921 h 4766878"/>
              <a:gd name="connsiteX315" fmla="*/ 4755958 w 6196382"/>
              <a:gd name="connsiteY315" fmla="*/ 4452298 h 4766878"/>
              <a:gd name="connsiteX316" fmla="*/ 4762007 w 6196382"/>
              <a:gd name="connsiteY316" fmla="*/ 4448833 h 4766878"/>
              <a:gd name="connsiteX317" fmla="*/ 4446118 w 6196382"/>
              <a:gd name="connsiteY317" fmla="*/ 4444563 h 4766878"/>
              <a:gd name="connsiteX318" fmla="*/ 4483505 w 6196382"/>
              <a:gd name="connsiteY318" fmla="*/ 4479787 h 4766878"/>
              <a:gd name="connsiteX319" fmla="*/ 4497536 w 6196382"/>
              <a:gd name="connsiteY319" fmla="*/ 4478696 h 4766878"/>
              <a:gd name="connsiteX320" fmla="*/ 4491570 w 6196382"/>
              <a:gd name="connsiteY320" fmla="*/ 4489476 h 4766878"/>
              <a:gd name="connsiteX321" fmla="*/ 4520836 w 6196382"/>
              <a:gd name="connsiteY321" fmla="*/ 4472914 h 4766878"/>
              <a:gd name="connsiteX322" fmla="*/ 4446118 w 6196382"/>
              <a:gd name="connsiteY322" fmla="*/ 4444563 h 4766878"/>
              <a:gd name="connsiteX323" fmla="*/ 5088826 w 6196382"/>
              <a:gd name="connsiteY323" fmla="*/ 4443888 h 4766878"/>
              <a:gd name="connsiteX324" fmla="*/ 5086878 w 6196382"/>
              <a:gd name="connsiteY324" fmla="*/ 4454302 h 4766878"/>
              <a:gd name="connsiteX325" fmla="*/ 5078347 w 6196382"/>
              <a:gd name="connsiteY325" fmla="*/ 4458177 h 4766878"/>
              <a:gd name="connsiteX326" fmla="*/ 5088826 w 6196382"/>
              <a:gd name="connsiteY326" fmla="*/ 4443888 h 4766878"/>
              <a:gd name="connsiteX327" fmla="*/ 4743715 w 6196382"/>
              <a:gd name="connsiteY327" fmla="*/ 4442954 h 4766878"/>
              <a:gd name="connsiteX328" fmla="*/ 4732219 w 6196382"/>
              <a:gd name="connsiteY328" fmla="*/ 4452152 h 4766878"/>
              <a:gd name="connsiteX329" fmla="*/ 4742017 w 6196382"/>
              <a:gd name="connsiteY329" fmla="*/ 4457138 h 4766878"/>
              <a:gd name="connsiteX330" fmla="*/ 4740113 w 6196382"/>
              <a:gd name="connsiteY330" fmla="*/ 4455223 h 4766878"/>
              <a:gd name="connsiteX331" fmla="*/ 4743221 w 6196382"/>
              <a:gd name="connsiteY331" fmla="*/ 4457721 h 4766878"/>
              <a:gd name="connsiteX332" fmla="*/ 4744010 w 6196382"/>
              <a:gd name="connsiteY332" fmla="*/ 4458027 h 4766878"/>
              <a:gd name="connsiteX333" fmla="*/ 4750149 w 6196382"/>
              <a:gd name="connsiteY333" fmla="*/ 4445192 h 4766878"/>
              <a:gd name="connsiteX334" fmla="*/ 4743715 w 6196382"/>
              <a:gd name="connsiteY334" fmla="*/ 4442954 h 4766878"/>
              <a:gd name="connsiteX335" fmla="*/ 5026918 w 6196382"/>
              <a:gd name="connsiteY335" fmla="*/ 4440516 h 4766878"/>
              <a:gd name="connsiteX336" fmla="*/ 5030753 w 6196382"/>
              <a:gd name="connsiteY336" fmla="*/ 4443711 h 4766878"/>
              <a:gd name="connsiteX337" fmla="*/ 5030693 w 6196382"/>
              <a:gd name="connsiteY337" fmla="*/ 4444105 h 4766878"/>
              <a:gd name="connsiteX338" fmla="*/ 5026918 w 6196382"/>
              <a:gd name="connsiteY338" fmla="*/ 4440516 h 4766878"/>
              <a:gd name="connsiteX339" fmla="*/ 4591557 w 6196382"/>
              <a:gd name="connsiteY339" fmla="*/ 4438777 h 4766878"/>
              <a:gd name="connsiteX340" fmla="*/ 4578751 w 6196382"/>
              <a:gd name="connsiteY340" fmla="*/ 4446104 h 4766878"/>
              <a:gd name="connsiteX341" fmla="*/ 4586719 w 6196382"/>
              <a:gd name="connsiteY341" fmla="*/ 4449657 h 4766878"/>
              <a:gd name="connsiteX342" fmla="*/ 4591557 w 6196382"/>
              <a:gd name="connsiteY342" fmla="*/ 4438777 h 4766878"/>
              <a:gd name="connsiteX343" fmla="*/ 4646712 w 6196382"/>
              <a:gd name="connsiteY343" fmla="*/ 4437666 h 4766878"/>
              <a:gd name="connsiteX344" fmla="*/ 4625704 w 6196382"/>
              <a:gd name="connsiteY344" fmla="*/ 4467515 h 4766878"/>
              <a:gd name="connsiteX345" fmla="*/ 4653840 w 6196382"/>
              <a:gd name="connsiteY345" fmla="*/ 4480771 h 4766878"/>
              <a:gd name="connsiteX346" fmla="*/ 4659110 w 6196382"/>
              <a:gd name="connsiteY346" fmla="*/ 4464758 h 4766878"/>
              <a:gd name="connsiteX347" fmla="*/ 4647350 w 6196382"/>
              <a:gd name="connsiteY347" fmla="*/ 4445678 h 4766878"/>
              <a:gd name="connsiteX348" fmla="*/ 4649731 w 6196382"/>
              <a:gd name="connsiteY348" fmla="*/ 4438802 h 4766878"/>
              <a:gd name="connsiteX349" fmla="*/ 4646712 w 6196382"/>
              <a:gd name="connsiteY349" fmla="*/ 4437666 h 4766878"/>
              <a:gd name="connsiteX350" fmla="*/ 5006356 w 6196382"/>
              <a:gd name="connsiteY350" fmla="*/ 4436186 h 4766878"/>
              <a:gd name="connsiteX351" fmla="*/ 5012856 w 6196382"/>
              <a:gd name="connsiteY351" fmla="*/ 4437466 h 4766878"/>
              <a:gd name="connsiteX352" fmla="*/ 5005610 w 6196382"/>
              <a:gd name="connsiteY352" fmla="*/ 4438509 h 4766878"/>
              <a:gd name="connsiteX353" fmla="*/ 5006356 w 6196382"/>
              <a:gd name="connsiteY353" fmla="*/ 4436186 h 4766878"/>
              <a:gd name="connsiteX354" fmla="*/ 4421791 w 6196382"/>
              <a:gd name="connsiteY354" fmla="*/ 4435135 h 4766878"/>
              <a:gd name="connsiteX355" fmla="*/ 4421545 w 6196382"/>
              <a:gd name="connsiteY355" fmla="*/ 4436706 h 4766878"/>
              <a:gd name="connsiteX356" fmla="*/ 4422307 w 6196382"/>
              <a:gd name="connsiteY356" fmla="*/ 4435259 h 4766878"/>
              <a:gd name="connsiteX357" fmla="*/ 4421791 w 6196382"/>
              <a:gd name="connsiteY357" fmla="*/ 4435135 h 4766878"/>
              <a:gd name="connsiteX358" fmla="*/ 5020208 w 6196382"/>
              <a:gd name="connsiteY358" fmla="*/ 4432375 h 4766878"/>
              <a:gd name="connsiteX359" fmla="*/ 5018937 w 6196382"/>
              <a:gd name="connsiteY359" fmla="*/ 4436083 h 4766878"/>
              <a:gd name="connsiteX360" fmla="*/ 5012856 w 6196382"/>
              <a:gd name="connsiteY360" fmla="*/ 4437466 h 4766878"/>
              <a:gd name="connsiteX361" fmla="*/ 5020208 w 6196382"/>
              <a:gd name="connsiteY361" fmla="*/ 4432375 h 4766878"/>
              <a:gd name="connsiteX362" fmla="*/ 4891385 w 6196382"/>
              <a:gd name="connsiteY362" fmla="*/ 4431900 h 4766878"/>
              <a:gd name="connsiteX363" fmla="*/ 4895531 w 6196382"/>
              <a:gd name="connsiteY363" fmla="*/ 4435900 h 4766878"/>
              <a:gd name="connsiteX364" fmla="*/ 4891297 w 6196382"/>
              <a:gd name="connsiteY364" fmla="*/ 4439590 h 4766878"/>
              <a:gd name="connsiteX365" fmla="*/ 4887978 w 6196382"/>
              <a:gd name="connsiteY365" fmla="*/ 4432620 h 4766878"/>
              <a:gd name="connsiteX366" fmla="*/ 4891385 w 6196382"/>
              <a:gd name="connsiteY366" fmla="*/ 4431900 h 4766878"/>
              <a:gd name="connsiteX367" fmla="*/ 5056985 w 6196382"/>
              <a:gd name="connsiteY367" fmla="*/ 4431420 h 4766878"/>
              <a:gd name="connsiteX368" fmla="*/ 5055031 w 6196382"/>
              <a:gd name="connsiteY368" fmla="*/ 4445733 h 4766878"/>
              <a:gd name="connsiteX369" fmla="*/ 5048901 w 6196382"/>
              <a:gd name="connsiteY369" fmla="*/ 4448384 h 4766878"/>
              <a:gd name="connsiteX370" fmla="*/ 5056985 w 6196382"/>
              <a:gd name="connsiteY370" fmla="*/ 4431420 h 4766878"/>
              <a:gd name="connsiteX371" fmla="*/ 5035978 w 6196382"/>
              <a:gd name="connsiteY371" fmla="*/ 4431352 h 4766878"/>
              <a:gd name="connsiteX372" fmla="*/ 5032722 w 6196382"/>
              <a:gd name="connsiteY372" fmla="*/ 4445234 h 4766878"/>
              <a:gd name="connsiteX373" fmla="*/ 5030891 w 6196382"/>
              <a:gd name="connsiteY373" fmla="*/ 4443802 h 4766878"/>
              <a:gd name="connsiteX374" fmla="*/ 4773721 w 6196382"/>
              <a:gd name="connsiteY374" fmla="*/ 4430921 h 4766878"/>
              <a:gd name="connsiteX375" fmla="*/ 4751855 w 6196382"/>
              <a:gd name="connsiteY375" fmla="*/ 4447408 h 4766878"/>
              <a:gd name="connsiteX376" fmla="*/ 4748860 w 6196382"/>
              <a:gd name="connsiteY376" fmla="*/ 4460595 h 4766878"/>
              <a:gd name="connsiteX377" fmla="*/ 4757454 w 6196382"/>
              <a:gd name="connsiteY377" fmla="*/ 4465002 h 4766878"/>
              <a:gd name="connsiteX378" fmla="*/ 4764019 w 6196382"/>
              <a:gd name="connsiteY378" fmla="*/ 4468275 h 4766878"/>
              <a:gd name="connsiteX379" fmla="*/ 4767202 w 6196382"/>
              <a:gd name="connsiteY379" fmla="*/ 4462583 h 4766878"/>
              <a:gd name="connsiteX380" fmla="*/ 4765497 w 6196382"/>
              <a:gd name="connsiteY380" fmla="*/ 4469038 h 4766878"/>
              <a:gd name="connsiteX381" fmla="*/ 4770210 w 6196382"/>
              <a:gd name="connsiteY381" fmla="*/ 4471516 h 4766878"/>
              <a:gd name="connsiteX382" fmla="*/ 4776230 w 6196382"/>
              <a:gd name="connsiteY382" fmla="*/ 4449280 h 4766878"/>
              <a:gd name="connsiteX383" fmla="*/ 4787351 w 6196382"/>
              <a:gd name="connsiteY383" fmla="*/ 4436717 h 4766878"/>
              <a:gd name="connsiteX384" fmla="*/ 4783642 w 6196382"/>
              <a:gd name="connsiteY384" fmla="*/ 4435120 h 4766878"/>
              <a:gd name="connsiteX385" fmla="*/ 4780693 w 6196382"/>
              <a:gd name="connsiteY385" fmla="*/ 4438367 h 4766878"/>
              <a:gd name="connsiteX386" fmla="*/ 4782203 w 6196382"/>
              <a:gd name="connsiteY386" fmla="*/ 4434599 h 4766878"/>
              <a:gd name="connsiteX387" fmla="*/ 4775475 w 6196382"/>
              <a:gd name="connsiteY387" fmla="*/ 4431868 h 4766878"/>
              <a:gd name="connsiteX388" fmla="*/ 4775013 w 6196382"/>
              <a:gd name="connsiteY388" fmla="*/ 4432863 h 4766878"/>
              <a:gd name="connsiteX389" fmla="*/ 4773996 w 6196382"/>
              <a:gd name="connsiteY389" fmla="*/ 4431104 h 4766878"/>
              <a:gd name="connsiteX390" fmla="*/ 4773721 w 6196382"/>
              <a:gd name="connsiteY390" fmla="*/ 4430921 h 4766878"/>
              <a:gd name="connsiteX391" fmla="*/ 4617587 w 6196382"/>
              <a:gd name="connsiteY391" fmla="*/ 4426787 h 4766878"/>
              <a:gd name="connsiteX392" fmla="*/ 4602791 w 6196382"/>
              <a:gd name="connsiteY392" fmla="*/ 4456857 h 4766878"/>
              <a:gd name="connsiteX393" fmla="*/ 4611959 w 6196382"/>
              <a:gd name="connsiteY393" fmla="*/ 4460994 h 4766878"/>
              <a:gd name="connsiteX394" fmla="*/ 4629109 w 6196382"/>
              <a:gd name="connsiteY394" fmla="*/ 4430968 h 4766878"/>
              <a:gd name="connsiteX395" fmla="*/ 4623863 w 6196382"/>
              <a:gd name="connsiteY395" fmla="*/ 4429003 h 4766878"/>
              <a:gd name="connsiteX396" fmla="*/ 4619071 w 6196382"/>
              <a:gd name="connsiteY396" fmla="*/ 4438614 h 4766878"/>
              <a:gd name="connsiteX397" fmla="*/ 4617908 w 6196382"/>
              <a:gd name="connsiteY397" fmla="*/ 4438273 h 4766878"/>
              <a:gd name="connsiteX398" fmla="*/ 4623211 w 6196382"/>
              <a:gd name="connsiteY398" fmla="*/ 4428787 h 4766878"/>
              <a:gd name="connsiteX399" fmla="*/ 4617587 w 6196382"/>
              <a:gd name="connsiteY399" fmla="*/ 4426787 h 4766878"/>
              <a:gd name="connsiteX400" fmla="*/ 4763563 w 6196382"/>
              <a:gd name="connsiteY400" fmla="*/ 4426778 h 4766878"/>
              <a:gd name="connsiteX401" fmla="*/ 4760885 w 6196382"/>
              <a:gd name="connsiteY401" fmla="*/ 4434106 h 4766878"/>
              <a:gd name="connsiteX402" fmla="*/ 4763839 w 6196382"/>
              <a:gd name="connsiteY402" fmla="*/ 4426961 h 4766878"/>
              <a:gd name="connsiteX403" fmla="*/ 4763563 w 6196382"/>
              <a:gd name="connsiteY403" fmla="*/ 4426778 h 4766878"/>
              <a:gd name="connsiteX404" fmla="*/ 4698930 w 6196382"/>
              <a:gd name="connsiteY404" fmla="*/ 4425718 h 4766878"/>
              <a:gd name="connsiteX405" fmla="*/ 4691215 w 6196382"/>
              <a:gd name="connsiteY405" fmla="*/ 4431654 h 4766878"/>
              <a:gd name="connsiteX406" fmla="*/ 4698056 w 6196382"/>
              <a:gd name="connsiteY406" fmla="*/ 4435110 h 4766878"/>
              <a:gd name="connsiteX407" fmla="*/ 4698930 w 6196382"/>
              <a:gd name="connsiteY407" fmla="*/ 4425718 h 4766878"/>
              <a:gd name="connsiteX408" fmla="*/ 4543836 w 6196382"/>
              <a:gd name="connsiteY408" fmla="*/ 4422708 h 4766878"/>
              <a:gd name="connsiteX409" fmla="*/ 4539127 w 6196382"/>
              <a:gd name="connsiteY409" fmla="*/ 4428905 h 4766878"/>
              <a:gd name="connsiteX410" fmla="*/ 4539779 w 6196382"/>
              <a:gd name="connsiteY410" fmla="*/ 4429123 h 4766878"/>
              <a:gd name="connsiteX411" fmla="*/ 4543836 w 6196382"/>
              <a:gd name="connsiteY411" fmla="*/ 4422708 h 4766878"/>
              <a:gd name="connsiteX412" fmla="*/ 4936429 w 6196382"/>
              <a:gd name="connsiteY412" fmla="*/ 4419769 h 4766878"/>
              <a:gd name="connsiteX413" fmla="*/ 4931764 w 6196382"/>
              <a:gd name="connsiteY413" fmla="*/ 4430684 h 4766878"/>
              <a:gd name="connsiteX414" fmla="*/ 4932315 w 6196382"/>
              <a:gd name="connsiteY414" fmla="*/ 4431049 h 4766878"/>
              <a:gd name="connsiteX415" fmla="*/ 4928381 w 6196382"/>
              <a:gd name="connsiteY415" fmla="*/ 4421717 h 4766878"/>
              <a:gd name="connsiteX416" fmla="*/ 4936429 w 6196382"/>
              <a:gd name="connsiteY416" fmla="*/ 4419769 h 4766878"/>
              <a:gd name="connsiteX417" fmla="*/ 4997692 w 6196382"/>
              <a:gd name="connsiteY417" fmla="*/ 4418727 h 4766878"/>
              <a:gd name="connsiteX418" fmla="*/ 4999607 w 6196382"/>
              <a:gd name="connsiteY418" fmla="*/ 4427067 h 4766878"/>
              <a:gd name="connsiteX419" fmla="*/ 5010756 w 6196382"/>
              <a:gd name="connsiteY419" fmla="*/ 4425670 h 4766878"/>
              <a:gd name="connsiteX420" fmla="*/ 5006319 w 6196382"/>
              <a:gd name="connsiteY420" fmla="*/ 4435945 h 4766878"/>
              <a:gd name="connsiteX421" fmla="*/ 4999559 w 6196382"/>
              <a:gd name="connsiteY421" fmla="*/ 4427169 h 4766878"/>
              <a:gd name="connsiteX422" fmla="*/ 4992297 w 6196382"/>
              <a:gd name="connsiteY422" fmla="*/ 4426854 h 4766878"/>
              <a:gd name="connsiteX423" fmla="*/ 4988693 w 6196382"/>
              <a:gd name="connsiteY423" fmla="*/ 4442457 h 4766878"/>
              <a:gd name="connsiteX424" fmla="*/ 4971659 w 6196382"/>
              <a:gd name="connsiteY424" fmla="*/ 4451960 h 4766878"/>
              <a:gd name="connsiteX425" fmla="*/ 4992957 w 6196382"/>
              <a:gd name="connsiteY425" fmla="*/ 4425557 h 4766878"/>
              <a:gd name="connsiteX426" fmla="*/ 4996269 w 6196382"/>
              <a:gd name="connsiteY426" fmla="*/ 4421469 h 4766878"/>
              <a:gd name="connsiteX427" fmla="*/ 4996605 w 6196382"/>
              <a:gd name="connsiteY427" fmla="*/ 4421259 h 4766878"/>
              <a:gd name="connsiteX428" fmla="*/ 4997369 w 6196382"/>
              <a:gd name="connsiteY428" fmla="*/ 4419812 h 4766878"/>
              <a:gd name="connsiteX429" fmla="*/ 4996129 w 6196382"/>
              <a:gd name="connsiteY429" fmla="*/ 4421376 h 4766878"/>
              <a:gd name="connsiteX430" fmla="*/ 4992957 w 6196382"/>
              <a:gd name="connsiteY430" fmla="*/ 4425557 h 4766878"/>
              <a:gd name="connsiteX431" fmla="*/ 4983660 w 6196382"/>
              <a:gd name="connsiteY431" fmla="*/ 4419820 h 4766878"/>
              <a:gd name="connsiteX432" fmla="*/ 4997468 w 6196382"/>
              <a:gd name="connsiteY432" fmla="*/ 4419663 h 4766878"/>
              <a:gd name="connsiteX433" fmla="*/ 4724010 w 6196382"/>
              <a:gd name="connsiteY433" fmla="*/ 4418484 h 4766878"/>
              <a:gd name="connsiteX434" fmla="*/ 4703695 w 6196382"/>
              <a:gd name="connsiteY434" fmla="*/ 4437984 h 4766878"/>
              <a:gd name="connsiteX435" fmla="*/ 4716824 w 6196382"/>
              <a:gd name="connsiteY435" fmla="*/ 4444532 h 4766878"/>
              <a:gd name="connsiteX436" fmla="*/ 4725977 w 6196382"/>
              <a:gd name="connsiteY436" fmla="*/ 4424160 h 4766878"/>
              <a:gd name="connsiteX437" fmla="*/ 4724010 w 6196382"/>
              <a:gd name="connsiteY437" fmla="*/ 4418484 h 4766878"/>
              <a:gd name="connsiteX438" fmla="*/ 4374631 w 6196382"/>
              <a:gd name="connsiteY438" fmla="*/ 4417921 h 4766878"/>
              <a:gd name="connsiteX439" fmla="*/ 4375223 w 6196382"/>
              <a:gd name="connsiteY439" fmla="*/ 4418529 h 4766878"/>
              <a:gd name="connsiteX440" fmla="*/ 4365160 w 6196382"/>
              <a:gd name="connsiteY440" fmla="*/ 4435482 h 4766878"/>
              <a:gd name="connsiteX441" fmla="*/ 4379405 w 6196382"/>
              <a:gd name="connsiteY441" fmla="*/ 4434965 h 4766878"/>
              <a:gd name="connsiteX442" fmla="*/ 4386295 w 6196382"/>
              <a:gd name="connsiteY442" fmla="*/ 4422195 h 4766878"/>
              <a:gd name="connsiteX443" fmla="*/ 4374631 w 6196382"/>
              <a:gd name="connsiteY443" fmla="*/ 4417921 h 4766878"/>
              <a:gd name="connsiteX444" fmla="*/ 4738884 w 6196382"/>
              <a:gd name="connsiteY444" fmla="*/ 4416684 h 4766878"/>
              <a:gd name="connsiteX445" fmla="*/ 4733288 w 6196382"/>
              <a:gd name="connsiteY445" fmla="*/ 4431396 h 4766878"/>
              <a:gd name="connsiteX446" fmla="*/ 4741374 w 6196382"/>
              <a:gd name="connsiteY446" fmla="*/ 4423105 h 4766878"/>
              <a:gd name="connsiteX447" fmla="*/ 4734923 w 6196382"/>
              <a:gd name="connsiteY447" fmla="*/ 4435517 h 4766878"/>
              <a:gd name="connsiteX448" fmla="*/ 4753641 w 6196382"/>
              <a:gd name="connsiteY448" fmla="*/ 4422578 h 4766878"/>
              <a:gd name="connsiteX449" fmla="*/ 4746263 w 6196382"/>
              <a:gd name="connsiteY449" fmla="*/ 4419630 h 4766878"/>
              <a:gd name="connsiteX450" fmla="*/ 4738884 w 6196382"/>
              <a:gd name="connsiteY450" fmla="*/ 4416684 h 4766878"/>
              <a:gd name="connsiteX451" fmla="*/ 4539783 w 6196382"/>
              <a:gd name="connsiteY451" fmla="*/ 4416549 h 4766878"/>
              <a:gd name="connsiteX452" fmla="*/ 4532225 w 6196382"/>
              <a:gd name="connsiteY452" fmla="*/ 4425841 h 4766878"/>
              <a:gd name="connsiteX453" fmla="*/ 4534494 w 6196382"/>
              <a:gd name="connsiteY453" fmla="*/ 4426913 h 4766878"/>
              <a:gd name="connsiteX454" fmla="*/ 4539783 w 6196382"/>
              <a:gd name="connsiteY454" fmla="*/ 4416549 h 4766878"/>
              <a:gd name="connsiteX455" fmla="*/ 4527291 w 6196382"/>
              <a:gd name="connsiteY455" fmla="*/ 4415627 h 4766878"/>
              <a:gd name="connsiteX456" fmla="*/ 4523367 w 6196382"/>
              <a:gd name="connsiteY456" fmla="*/ 4422130 h 4766878"/>
              <a:gd name="connsiteX457" fmla="*/ 4525220 w 6196382"/>
              <a:gd name="connsiteY457" fmla="*/ 4422926 h 4766878"/>
              <a:gd name="connsiteX458" fmla="*/ 4527291 w 6196382"/>
              <a:gd name="connsiteY458" fmla="*/ 4415627 h 4766878"/>
              <a:gd name="connsiteX459" fmla="*/ 4572153 w 6196382"/>
              <a:gd name="connsiteY459" fmla="*/ 4415054 h 4766878"/>
              <a:gd name="connsiteX460" fmla="*/ 4553407 w 6196382"/>
              <a:gd name="connsiteY460" fmla="*/ 4434917 h 4766878"/>
              <a:gd name="connsiteX461" fmla="*/ 4559760 w 6196382"/>
              <a:gd name="connsiteY461" fmla="*/ 4437615 h 4766878"/>
              <a:gd name="connsiteX462" fmla="*/ 4572153 w 6196382"/>
              <a:gd name="connsiteY462" fmla="*/ 4415054 h 4766878"/>
              <a:gd name="connsiteX463" fmla="*/ 4581438 w 6196382"/>
              <a:gd name="connsiteY463" fmla="*/ 4413633 h 4766878"/>
              <a:gd name="connsiteX464" fmla="*/ 4564433 w 6196382"/>
              <a:gd name="connsiteY464" fmla="*/ 4439848 h 4766878"/>
              <a:gd name="connsiteX465" fmla="*/ 4570921 w 6196382"/>
              <a:gd name="connsiteY465" fmla="*/ 4442640 h 4766878"/>
              <a:gd name="connsiteX466" fmla="*/ 4589944 w 6196382"/>
              <a:gd name="connsiteY466" fmla="*/ 4416676 h 4766878"/>
              <a:gd name="connsiteX467" fmla="*/ 4581438 w 6196382"/>
              <a:gd name="connsiteY467" fmla="*/ 4413633 h 4766878"/>
              <a:gd name="connsiteX468" fmla="*/ 5047226 w 6196382"/>
              <a:gd name="connsiteY468" fmla="*/ 4411717 h 4766878"/>
              <a:gd name="connsiteX469" fmla="*/ 5038554 w 6196382"/>
              <a:gd name="connsiteY469" fmla="*/ 4419402 h 4766878"/>
              <a:gd name="connsiteX470" fmla="*/ 5033526 w 6196382"/>
              <a:gd name="connsiteY470" fmla="*/ 4422785 h 4766878"/>
              <a:gd name="connsiteX471" fmla="*/ 4972327 w 6196382"/>
              <a:gd name="connsiteY471" fmla="*/ 4410562 h 4766878"/>
              <a:gd name="connsiteX472" fmla="*/ 4972878 w 6196382"/>
              <a:gd name="connsiteY472" fmla="*/ 4410928 h 4766878"/>
              <a:gd name="connsiteX473" fmla="*/ 4971579 w 6196382"/>
              <a:gd name="connsiteY473" fmla="*/ 4412884 h 4766878"/>
              <a:gd name="connsiteX474" fmla="*/ 4972327 w 6196382"/>
              <a:gd name="connsiteY474" fmla="*/ 4410562 h 4766878"/>
              <a:gd name="connsiteX475" fmla="*/ 4514168 w 6196382"/>
              <a:gd name="connsiteY475" fmla="*/ 4407566 h 4766878"/>
              <a:gd name="connsiteX476" fmla="*/ 4508811 w 6196382"/>
              <a:gd name="connsiteY476" fmla="*/ 4415936 h 4766878"/>
              <a:gd name="connsiteX477" fmla="*/ 4509738 w 6196382"/>
              <a:gd name="connsiteY477" fmla="*/ 4416332 h 4766878"/>
              <a:gd name="connsiteX478" fmla="*/ 4514168 w 6196382"/>
              <a:gd name="connsiteY478" fmla="*/ 4407566 h 4766878"/>
              <a:gd name="connsiteX479" fmla="*/ 4334613 w 6196382"/>
              <a:gd name="connsiteY479" fmla="*/ 4403712 h 4766878"/>
              <a:gd name="connsiteX480" fmla="*/ 4333519 w 6196382"/>
              <a:gd name="connsiteY480" fmla="*/ 4407758 h 4766878"/>
              <a:gd name="connsiteX481" fmla="*/ 4342616 w 6196382"/>
              <a:gd name="connsiteY481" fmla="*/ 4413796 h 4766878"/>
              <a:gd name="connsiteX482" fmla="*/ 4349089 w 6196382"/>
              <a:gd name="connsiteY482" fmla="*/ 4415710 h 4766878"/>
              <a:gd name="connsiteX483" fmla="*/ 4353162 w 6196382"/>
              <a:gd name="connsiteY483" fmla="*/ 4410175 h 4766878"/>
              <a:gd name="connsiteX484" fmla="*/ 4347678 w 6196382"/>
              <a:gd name="connsiteY484" fmla="*/ 4408267 h 4766878"/>
              <a:gd name="connsiteX485" fmla="*/ 4343653 w 6196382"/>
              <a:gd name="connsiteY485" fmla="*/ 4412532 h 4766878"/>
              <a:gd name="connsiteX486" fmla="*/ 4345862 w 6196382"/>
              <a:gd name="connsiteY486" fmla="*/ 4407712 h 4766878"/>
              <a:gd name="connsiteX487" fmla="*/ 4334613 w 6196382"/>
              <a:gd name="connsiteY487" fmla="*/ 4403712 h 4766878"/>
              <a:gd name="connsiteX488" fmla="*/ 4631129 w 6196382"/>
              <a:gd name="connsiteY488" fmla="*/ 4401305 h 4766878"/>
              <a:gd name="connsiteX489" fmla="*/ 4630829 w 6196382"/>
              <a:gd name="connsiteY489" fmla="*/ 4401756 h 4766878"/>
              <a:gd name="connsiteX490" fmla="*/ 4632170 w 6196382"/>
              <a:gd name="connsiteY490" fmla="*/ 4402430 h 4766878"/>
              <a:gd name="connsiteX491" fmla="*/ 4985169 w 6196382"/>
              <a:gd name="connsiteY491" fmla="*/ 4401091 h 4766878"/>
              <a:gd name="connsiteX492" fmla="*/ 4983659 w 6196382"/>
              <a:gd name="connsiteY492" fmla="*/ 4419819 h 4766878"/>
              <a:gd name="connsiteX493" fmla="*/ 4980692 w 6196382"/>
              <a:gd name="connsiteY493" fmla="*/ 4419799 h 4766878"/>
              <a:gd name="connsiteX494" fmla="*/ 4982380 w 6196382"/>
              <a:gd name="connsiteY494" fmla="*/ 4418752 h 4766878"/>
              <a:gd name="connsiteX495" fmla="*/ 4972879 w 6196382"/>
              <a:gd name="connsiteY495" fmla="*/ 4410926 h 4766878"/>
              <a:gd name="connsiteX496" fmla="*/ 4985169 w 6196382"/>
              <a:gd name="connsiteY496" fmla="*/ 4401091 h 4766878"/>
              <a:gd name="connsiteX497" fmla="*/ 4934072 w 6196382"/>
              <a:gd name="connsiteY497" fmla="*/ 4395790 h 4766878"/>
              <a:gd name="connsiteX498" fmla="*/ 4931931 w 6196382"/>
              <a:gd name="connsiteY498" fmla="*/ 4402609 h 4766878"/>
              <a:gd name="connsiteX499" fmla="*/ 4934586 w 6196382"/>
              <a:gd name="connsiteY499" fmla="*/ 4395917 h 4766878"/>
              <a:gd name="connsiteX500" fmla="*/ 4934072 w 6196382"/>
              <a:gd name="connsiteY500" fmla="*/ 4395790 h 4766878"/>
              <a:gd name="connsiteX501" fmla="*/ 5035743 w 6196382"/>
              <a:gd name="connsiteY501" fmla="*/ 4395205 h 4766878"/>
              <a:gd name="connsiteX502" fmla="*/ 5025260 w 6196382"/>
              <a:gd name="connsiteY502" fmla="*/ 4413395 h 4766878"/>
              <a:gd name="connsiteX503" fmla="*/ 5018184 w 6196382"/>
              <a:gd name="connsiteY503" fmla="*/ 4403711 h 4766878"/>
              <a:gd name="connsiteX504" fmla="*/ 5035743 w 6196382"/>
              <a:gd name="connsiteY504" fmla="*/ 4395205 h 4766878"/>
              <a:gd name="connsiteX505" fmla="*/ 4829407 w 6196382"/>
              <a:gd name="connsiteY505" fmla="*/ 4394605 h 4766878"/>
              <a:gd name="connsiteX506" fmla="*/ 4821009 w 6196382"/>
              <a:gd name="connsiteY506" fmla="*/ 4402471 h 4766878"/>
              <a:gd name="connsiteX507" fmla="*/ 4821059 w 6196382"/>
              <a:gd name="connsiteY507" fmla="*/ 4394916 h 4766878"/>
              <a:gd name="connsiteX508" fmla="*/ 4528141 w 6196382"/>
              <a:gd name="connsiteY508" fmla="*/ 4394297 h 4766878"/>
              <a:gd name="connsiteX509" fmla="*/ 4512581 w 6196382"/>
              <a:gd name="connsiteY509" fmla="*/ 4417136 h 4766878"/>
              <a:gd name="connsiteX510" fmla="*/ 4515502 w 6196382"/>
              <a:gd name="connsiteY510" fmla="*/ 4418423 h 4766878"/>
              <a:gd name="connsiteX511" fmla="*/ 4521143 w 6196382"/>
              <a:gd name="connsiteY511" fmla="*/ 4408728 h 4766878"/>
              <a:gd name="connsiteX512" fmla="*/ 4516841 w 6196382"/>
              <a:gd name="connsiteY512" fmla="*/ 4419098 h 4766878"/>
              <a:gd name="connsiteX513" fmla="*/ 4521339 w 6196382"/>
              <a:gd name="connsiteY513" fmla="*/ 4421000 h 4766878"/>
              <a:gd name="connsiteX514" fmla="*/ 4533114 w 6196382"/>
              <a:gd name="connsiteY514" fmla="*/ 4396078 h 4766878"/>
              <a:gd name="connsiteX515" fmla="*/ 4528141 w 6196382"/>
              <a:gd name="connsiteY515" fmla="*/ 4394297 h 4766878"/>
              <a:gd name="connsiteX516" fmla="*/ 4983402 w 6196382"/>
              <a:gd name="connsiteY516" fmla="*/ 4392982 h 4766878"/>
              <a:gd name="connsiteX517" fmla="*/ 4974922 w 6196382"/>
              <a:gd name="connsiteY517" fmla="*/ 4404262 h 4766878"/>
              <a:gd name="connsiteX518" fmla="*/ 4968077 w 6196382"/>
              <a:gd name="connsiteY518" fmla="*/ 4407092 h 4766878"/>
              <a:gd name="connsiteX519" fmla="*/ 4295860 w 6196382"/>
              <a:gd name="connsiteY519" fmla="*/ 4389695 h 4766878"/>
              <a:gd name="connsiteX520" fmla="*/ 4311814 w 6196382"/>
              <a:gd name="connsiteY520" fmla="*/ 4408742 h 4766878"/>
              <a:gd name="connsiteX521" fmla="*/ 4310552 w 6196382"/>
              <a:gd name="connsiteY521" fmla="*/ 4410939 h 4766878"/>
              <a:gd name="connsiteX522" fmla="*/ 4327201 w 6196382"/>
              <a:gd name="connsiteY522" fmla="*/ 4409199 h 4766878"/>
              <a:gd name="connsiteX523" fmla="*/ 4326455 w 6196382"/>
              <a:gd name="connsiteY523" fmla="*/ 4405236 h 4766878"/>
              <a:gd name="connsiteX524" fmla="*/ 4328784 w 6196382"/>
              <a:gd name="connsiteY524" fmla="*/ 4405915 h 4766878"/>
              <a:gd name="connsiteX525" fmla="*/ 4329879 w 6196382"/>
              <a:gd name="connsiteY525" fmla="*/ 4401873 h 4766878"/>
              <a:gd name="connsiteX526" fmla="*/ 4301857 w 6196382"/>
              <a:gd name="connsiteY526" fmla="*/ 4391727 h 4766878"/>
              <a:gd name="connsiteX527" fmla="*/ 4300749 w 6196382"/>
              <a:gd name="connsiteY527" fmla="*/ 4394893 h 4766878"/>
              <a:gd name="connsiteX528" fmla="*/ 4300158 w 6196382"/>
              <a:gd name="connsiteY528" fmla="*/ 4394286 h 4766878"/>
              <a:gd name="connsiteX529" fmla="*/ 4301209 w 6196382"/>
              <a:gd name="connsiteY529" fmla="*/ 4391511 h 4766878"/>
              <a:gd name="connsiteX530" fmla="*/ 4295860 w 6196382"/>
              <a:gd name="connsiteY530" fmla="*/ 4389695 h 4766878"/>
              <a:gd name="connsiteX531" fmla="*/ 4969900 w 6196382"/>
              <a:gd name="connsiteY531" fmla="*/ 4388790 h 4766878"/>
              <a:gd name="connsiteX532" fmla="*/ 4963007 w 6196382"/>
              <a:gd name="connsiteY532" fmla="*/ 4399174 h 4766878"/>
              <a:gd name="connsiteX533" fmla="*/ 4963224 w 6196382"/>
              <a:gd name="connsiteY533" fmla="*/ 4393463 h 4766878"/>
              <a:gd name="connsiteX534" fmla="*/ 3094148 w 6196382"/>
              <a:gd name="connsiteY534" fmla="*/ 4388507 h 4766878"/>
              <a:gd name="connsiteX535" fmla="*/ 3088729 w 6196382"/>
              <a:gd name="connsiteY535" fmla="*/ 4427186 h 4766878"/>
              <a:gd name="connsiteX536" fmla="*/ 3078798 w 6196382"/>
              <a:gd name="connsiteY536" fmla="*/ 4454414 h 4766878"/>
              <a:gd name="connsiteX537" fmla="*/ 4289722 w 6196382"/>
              <a:gd name="connsiteY537" fmla="*/ 4387572 h 4766878"/>
              <a:gd name="connsiteX538" fmla="*/ 4278149 w 6196382"/>
              <a:gd name="connsiteY538" fmla="*/ 4390948 h 4766878"/>
              <a:gd name="connsiteX539" fmla="*/ 4290310 w 6196382"/>
              <a:gd name="connsiteY539" fmla="*/ 4403138 h 4766878"/>
              <a:gd name="connsiteX540" fmla="*/ 4295622 w 6196382"/>
              <a:gd name="connsiteY540" fmla="*/ 4389755 h 4766878"/>
              <a:gd name="connsiteX541" fmla="*/ 4289722 w 6196382"/>
              <a:gd name="connsiteY541" fmla="*/ 4387572 h 4766878"/>
              <a:gd name="connsiteX542" fmla="*/ 2880462 w 6196382"/>
              <a:gd name="connsiteY542" fmla="*/ 4387315 h 4766878"/>
              <a:gd name="connsiteX543" fmla="*/ 2880303 w 6196382"/>
              <a:gd name="connsiteY543" fmla="*/ 4391322 h 4766878"/>
              <a:gd name="connsiteX544" fmla="*/ 2874893 w 6196382"/>
              <a:gd name="connsiteY544" fmla="*/ 4433097 h 4766878"/>
              <a:gd name="connsiteX545" fmla="*/ 2861190 w 6196382"/>
              <a:gd name="connsiteY545" fmla="*/ 4444163 h 4766878"/>
              <a:gd name="connsiteX546" fmla="*/ 2880462 w 6196382"/>
              <a:gd name="connsiteY546" fmla="*/ 4387315 h 4766878"/>
              <a:gd name="connsiteX547" fmla="*/ 4901531 w 6196382"/>
              <a:gd name="connsiteY547" fmla="*/ 4384380 h 4766878"/>
              <a:gd name="connsiteX548" fmla="*/ 4895067 w 6196382"/>
              <a:gd name="connsiteY548" fmla="*/ 4395915 h 4766878"/>
              <a:gd name="connsiteX549" fmla="*/ 4915896 w 6196382"/>
              <a:gd name="connsiteY549" fmla="*/ 4389366 h 4766878"/>
              <a:gd name="connsiteX550" fmla="*/ 4901531 w 6196382"/>
              <a:gd name="connsiteY550" fmla="*/ 4384380 h 4766878"/>
              <a:gd name="connsiteX551" fmla="*/ 4443860 w 6196382"/>
              <a:gd name="connsiteY551" fmla="*/ 4382143 h 4766878"/>
              <a:gd name="connsiteX552" fmla="*/ 4443471 w 6196382"/>
              <a:gd name="connsiteY552" fmla="*/ 4387521 h 4766878"/>
              <a:gd name="connsiteX553" fmla="*/ 4444771 w 6196382"/>
              <a:gd name="connsiteY553" fmla="*/ 4387949 h 4766878"/>
              <a:gd name="connsiteX554" fmla="*/ 4446146 w 6196382"/>
              <a:gd name="connsiteY554" fmla="*/ 4386479 h 4766878"/>
              <a:gd name="connsiteX555" fmla="*/ 4443860 w 6196382"/>
              <a:gd name="connsiteY555" fmla="*/ 4382143 h 4766878"/>
              <a:gd name="connsiteX556" fmla="*/ 4895116 w 6196382"/>
              <a:gd name="connsiteY556" fmla="*/ 4382073 h 4766878"/>
              <a:gd name="connsiteX557" fmla="*/ 4891639 w 6196382"/>
              <a:gd name="connsiteY557" fmla="*/ 4390606 h 4766878"/>
              <a:gd name="connsiteX558" fmla="*/ 4901018 w 6196382"/>
              <a:gd name="connsiteY558" fmla="*/ 4384256 h 4766878"/>
              <a:gd name="connsiteX559" fmla="*/ 4895116 w 6196382"/>
              <a:gd name="connsiteY559" fmla="*/ 4382073 h 4766878"/>
              <a:gd name="connsiteX560" fmla="*/ 4269217 w 6196382"/>
              <a:gd name="connsiteY560" fmla="*/ 4380466 h 4766878"/>
              <a:gd name="connsiteX561" fmla="*/ 4268831 w 6196382"/>
              <a:gd name="connsiteY561" fmla="*/ 4396904 h 4766878"/>
              <a:gd name="connsiteX562" fmla="*/ 4271144 w 6196382"/>
              <a:gd name="connsiteY562" fmla="*/ 4394318 h 4766878"/>
              <a:gd name="connsiteX563" fmla="*/ 4271583 w 6196382"/>
              <a:gd name="connsiteY563" fmla="*/ 4387672 h 4766878"/>
              <a:gd name="connsiteX564" fmla="*/ 4276780 w 6196382"/>
              <a:gd name="connsiteY564" fmla="*/ 4388521 h 4766878"/>
              <a:gd name="connsiteX565" fmla="*/ 4280189 w 6196382"/>
              <a:gd name="connsiteY565" fmla="*/ 4384279 h 4766878"/>
              <a:gd name="connsiteX566" fmla="*/ 4269217 w 6196382"/>
              <a:gd name="connsiteY566" fmla="*/ 4380466 h 4766878"/>
              <a:gd name="connsiteX567" fmla="*/ 4617120 w 6196382"/>
              <a:gd name="connsiteY567" fmla="*/ 4378130 h 4766878"/>
              <a:gd name="connsiteX568" fmla="*/ 4610082 w 6196382"/>
              <a:gd name="connsiteY568" fmla="*/ 4383647 h 4766878"/>
              <a:gd name="connsiteX569" fmla="*/ 4609981 w 6196382"/>
              <a:gd name="connsiteY569" fmla="*/ 4383799 h 4766878"/>
              <a:gd name="connsiteX570" fmla="*/ 4607016 w 6196382"/>
              <a:gd name="connsiteY570" fmla="*/ 4386167 h 4766878"/>
              <a:gd name="connsiteX571" fmla="*/ 4607965 w 6196382"/>
              <a:gd name="connsiteY571" fmla="*/ 4383544 h 4766878"/>
              <a:gd name="connsiteX572" fmla="*/ 4606811 w 6196382"/>
              <a:gd name="connsiteY572" fmla="*/ 4381695 h 4766878"/>
              <a:gd name="connsiteX573" fmla="*/ 4608194 w 6196382"/>
              <a:gd name="connsiteY573" fmla="*/ 4378710 h 4766878"/>
              <a:gd name="connsiteX574" fmla="*/ 4600085 w 6196382"/>
              <a:gd name="connsiteY574" fmla="*/ 4387636 h 4766878"/>
              <a:gd name="connsiteX575" fmla="*/ 4608055 w 6196382"/>
              <a:gd name="connsiteY575" fmla="*/ 4391191 h 4766878"/>
              <a:gd name="connsiteX576" fmla="*/ 4617120 w 6196382"/>
              <a:gd name="connsiteY576" fmla="*/ 4378130 h 4766878"/>
              <a:gd name="connsiteX577" fmla="*/ 4949929 w 6196382"/>
              <a:gd name="connsiteY577" fmla="*/ 4376398 h 4766878"/>
              <a:gd name="connsiteX578" fmla="*/ 4944757 w 6196382"/>
              <a:gd name="connsiteY578" fmla="*/ 4383588 h 4766878"/>
              <a:gd name="connsiteX579" fmla="*/ 4942805 w 6196382"/>
              <a:gd name="connsiteY579" fmla="*/ 4376656 h 4766878"/>
              <a:gd name="connsiteX580" fmla="*/ 4473167 w 6196382"/>
              <a:gd name="connsiteY580" fmla="*/ 4374497 h 4766878"/>
              <a:gd name="connsiteX581" fmla="*/ 4455660 w 6196382"/>
              <a:gd name="connsiteY581" fmla="*/ 4392794 h 4766878"/>
              <a:gd name="connsiteX582" fmla="*/ 4467060 w 6196382"/>
              <a:gd name="connsiteY582" fmla="*/ 4397759 h 4766878"/>
              <a:gd name="connsiteX583" fmla="*/ 4477350 w 6196382"/>
              <a:gd name="connsiteY583" fmla="*/ 4375970 h 4766878"/>
              <a:gd name="connsiteX584" fmla="*/ 4475911 w 6196382"/>
              <a:gd name="connsiteY584" fmla="*/ 4375450 h 4766878"/>
              <a:gd name="connsiteX585" fmla="*/ 4473167 w 6196382"/>
              <a:gd name="connsiteY585" fmla="*/ 4374497 h 4766878"/>
              <a:gd name="connsiteX586" fmla="*/ 4841374 w 6196382"/>
              <a:gd name="connsiteY586" fmla="*/ 4373283 h 4766878"/>
              <a:gd name="connsiteX587" fmla="*/ 4802002 w 6196382"/>
              <a:gd name="connsiteY587" fmla="*/ 4401780 h 4766878"/>
              <a:gd name="connsiteX588" fmla="*/ 4827496 w 6196382"/>
              <a:gd name="connsiteY588" fmla="*/ 4413936 h 4766878"/>
              <a:gd name="connsiteX589" fmla="*/ 4837373 w 6196382"/>
              <a:gd name="connsiteY589" fmla="*/ 4406832 h 4766878"/>
              <a:gd name="connsiteX590" fmla="*/ 4832446 w 6196382"/>
              <a:gd name="connsiteY590" fmla="*/ 4416353 h 4766878"/>
              <a:gd name="connsiteX591" fmla="*/ 4839800 w 6196382"/>
              <a:gd name="connsiteY591" fmla="*/ 4419935 h 4766878"/>
              <a:gd name="connsiteX592" fmla="*/ 4837859 w 6196382"/>
              <a:gd name="connsiteY592" fmla="*/ 4411491 h 4766878"/>
              <a:gd name="connsiteX593" fmla="*/ 4849639 w 6196382"/>
              <a:gd name="connsiteY593" fmla="*/ 4412591 h 4766878"/>
              <a:gd name="connsiteX594" fmla="*/ 4848046 w 6196382"/>
              <a:gd name="connsiteY594" fmla="*/ 4402426 h 4766878"/>
              <a:gd name="connsiteX595" fmla="*/ 4857939 w 6196382"/>
              <a:gd name="connsiteY595" fmla="*/ 4419834 h 4766878"/>
              <a:gd name="connsiteX596" fmla="*/ 4879979 w 6196382"/>
              <a:gd name="connsiteY596" fmla="*/ 4380048 h 4766878"/>
              <a:gd name="connsiteX597" fmla="*/ 4878696 w 6196382"/>
              <a:gd name="connsiteY597" fmla="*/ 4376595 h 4766878"/>
              <a:gd name="connsiteX598" fmla="*/ 4871870 w 6196382"/>
              <a:gd name="connsiteY598" fmla="*/ 4374015 h 4766878"/>
              <a:gd name="connsiteX599" fmla="*/ 4839656 w 6196382"/>
              <a:gd name="connsiteY599" fmla="*/ 4387537 h 4766878"/>
              <a:gd name="connsiteX600" fmla="*/ 4841374 w 6196382"/>
              <a:gd name="connsiteY600" fmla="*/ 4373283 h 4766878"/>
              <a:gd name="connsiteX601" fmla="*/ 4918978 w 6196382"/>
              <a:gd name="connsiteY601" fmla="*/ 4366474 h 4766878"/>
              <a:gd name="connsiteX602" fmla="*/ 4922508 w 6196382"/>
              <a:gd name="connsiteY602" fmla="*/ 4367734 h 4766878"/>
              <a:gd name="connsiteX603" fmla="*/ 4921861 w 6196382"/>
              <a:gd name="connsiteY603" fmla="*/ 4369908 h 4766878"/>
              <a:gd name="connsiteX604" fmla="*/ 4918978 w 6196382"/>
              <a:gd name="connsiteY604" fmla="*/ 4366474 h 4766878"/>
              <a:gd name="connsiteX605" fmla="*/ 4447513 w 6196382"/>
              <a:gd name="connsiteY605" fmla="*/ 4365272 h 4766878"/>
              <a:gd name="connsiteX606" fmla="*/ 4445726 w 6196382"/>
              <a:gd name="connsiteY606" fmla="*/ 4372756 h 4766878"/>
              <a:gd name="connsiteX607" fmla="*/ 4449881 w 6196382"/>
              <a:gd name="connsiteY607" fmla="*/ 4366194 h 4766878"/>
              <a:gd name="connsiteX608" fmla="*/ 4447513 w 6196382"/>
              <a:gd name="connsiteY608" fmla="*/ 4365272 h 4766878"/>
              <a:gd name="connsiteX609" fmla="*/ 4776592 w 6196382"/>
              <a:gd name="connsiteY609" fmla="*/ 4364966 h 4766878"/>
              <a:gd name="connsiteX610" fmla="*/ 4756652 w 6196382"/>
              <a:gd name="connsiteY610" fmla="*/ 4380349 h 4766878"/>
              <a:gd name="connsiteX611" fmla="*/ 4763176 w 6196382"/>
              <a:gd name="connsiteY611" fmla="*/ 4383379 h 4766878"/>
              <a:gd name="connsiteX612" fmla="*/ 4779466 w 6196382"/>
              <a:gd name="connsiteY612" fmla="*/ 4391155 h 4766878"/>
              <a:gd name="connsiteX613" fmla="*/ 4770067 w 6196382"/>
              <a:gd name="connsiteY613" fmla="*/ 4379280 h 4766878"/>
              <a:gd name="connsiteX614" fmla="*/ 4776592 w 6196382"/>
              <a:gd name="connsiteY614" fmla="*/ 4364966 h 4766878"/>
              <a:gd name="connsiteX615" fmla="*/ 4443607 w 6196382"/>
              <a:gd name="connsiteY615" fmla="*/ 4363979 h 4766878"/>
              <a:gd name="connsiteX616" fmla="*/ 4431280 w 6196382"/>
              <a:gd name="connsiteY616" fmla="*/ 4382246 h 4766878"/>
              <a:gd name="connsiteX617" fmla="*/ 4435502 w 6196382"/>
              <a:gd name="connsiteY617" fmla="*/ 4383965 h 4766878"/>
              <a:gd name="connsiteX618" fmla="*/ 4446211 w 6196382"/>
              <a:gd name="connsiteY618" fmla="*/ 4364842 h 4766878"/>
              <a:gd name="connsiteX619" fmla="*/ 4443607 w 6196382"/>
              <a:gd name="connsiteY619" fmla="*/ 4363979 h 4766878"/>
              <a:gd name="connsiteX620" fmla="*/ 5100586 w 6196382"/>
              <a:gd name="connsiteY620" fmla="*/ 4362153 h 4766878"/>
              <a:gd name="connsiteX621" fmla="*/ 5096760 w 6196382"/>
              <a:gd name="connsiteY621" fmla="*/ 4366118 h 4766878"/>
              <a:gd name="connsiteX622" fmla="*/ 5087326 w 6196382"/>
              <a:gd name="connsiteY622" fmla="*/ 4368960 h 4766878"/>
              <a:gd name="connsiteX623" fmla="*/ 4918252 w 6196382"/>
              <a:gd name="connsiteY623" fmla="*/ 4360023 h 4766878"/>
              <a:gd name="connsiteX624" fmla="*/ 4916955 w 6196382"/>
              <a:gd name="connsiteY624" fmla="*/ 4363833 h 4766878"/>
              <a:gd name="connsiteX625" fmla="*/ 4909346 w 6196382"/>
              <a:gd name="connsiteY625" fmla="*/ 4372007 h 4766878"/>
              <a:gd name="connsiteX626" fmla="*/ 4918252 w 6196382"/>
              <a:gd name="connsiteY626" fmla="*/ 4360023 h 4766878"/>
              <a:gd name="connsiteX627" fmla="*/ 5045461 w 6196382"/>
              <a:gd name="connsiteY627" fmla="*/ 4358731 h 4766878"/>
              <a:gd name="connsiteX628" fmla="*/ 5049283 w 6196382"/>
              <a:gd name="connsiteY628" fmla="*/ 4359181 h 4766878"/>
              <a:gd name="connsiteX629" fmla="*/ 5053128 w 6196382"/>
              <a:gd name="connsiteY629" fmla="*/ 4362737 h 4766878"/>
              <a:gd name="connsiteX630" fmla="*/ 5045724 w 6196382"/>
              <a:gd name="connsiteY630" fmla="*/ 4366710 h 4766878"/>
              <a:gd name="connsiteX631" fmla="*/ 5163056 w 6196382"/>
              <a:gd name="connsiteY631" fmla="*/ 4358094 h 4766878"/>
              <a:gd name="connsiteX632" fmla="*/ 5153096 w 6196382"/>
              <a:gd name="connsiteY632" fmla="*/ 4368609 h 4766878"/>
              <a:gd name="connsiteX633" fmla="*/ 5163056 w 6196382"/>
              <a:gd name="connsiteY633" fmla="*/ 4358094 h 4766878"/>
              <a:gd name="connsiteX634" fmla="*/ 4588167 w 6196382"/>
              <a:gd name="connsiteY634" fmla="*/ 4356527 h 4766878"/>
              <a:gd name="connsiteX635" fmla="*/ 4587745 w 6196382"/>
              <a:gd name="connsiteY635" fmla="*/ 4357762 h 4766878"/>
              <a:gd name="connsiteX636" fmla="*/ 4588580 w 6196382"/>
              <a:gd name="connsiteY636" fmla="*/ 4356801 h 4766878"/>
              <a:gd name="connsiteX637" fmla="*/ 4588167 w 6196382"/>
              <a:gd name="connsiteY637" fmla="*/ 4356527 h 4766878"/>
              <a:gd name="connsiteX638" fmla="*/ 4562852 w 6196382"/>
              <a:gd name="connsiteY638" fmla="*/ 4347093 h 4766878"/>
              <a:gd name="connsiteX639" fmla="*/ 4557566 w 6196382"/>
              <a:gd name="connsiteY639" fmla="*/ 4359842 h 4766878"/>
              <a:gd name="connsiteX640" fmla="*/ 4564479 w 6196382"/>
              <a:gd name="connsiteY640" fmla="*/ 4361399 h 4766878"/>
              <a:gd name="connsiteX641" fmla="*/ 4561856 w 6196382"/>
              <a:gd name="connsiteY641" fmla="*/ 4365943 h 4766878"/>
              <a:gd name="connsiteX642" fmla="*/ 4572698 w 6196382"/>
              <a:gd name="connsiteY642" fmla="*/ 4350810 h 4766878"/>
              <a:gd name="connsiteX643" fmla="*/ 4562852 w 6196382"/>
              <a:gd name="connsiteY643" fmla="*/ 4347093 h 4766878"/>
              <a:gd name="connsiteX644" fmla="*/ 4555098 w 6196382"/>
              <a:gd name="connsiteY644" fmla="*/ 4344114 h 4766878"/>
              <a:gd name="connsiteX645" fmla="*/ 4549197 w 6196382"/>
              <a:gd name="connsiteY645" fmla="*/ 4363177 h 4766878"/>
              <a:gd name="connsiteX646" fmla="*/ 4561788 w 6196382"/>
              <a:gd name="connsiteY646" fmla="*/ 4346603 h 4766878"/>
              <a:gd name="connsiteX647" fmla="*/ 4555098 w 6196382"/>
              <a:gd name="connsiteY647" fmla="*/ 4344114 h 4766878"/>
              <a:gd name="connsiteX648" fmla="*/ 5060178 w 6196382"/>
              <a:gd name="connsiteY648" fmla="*/ 4340751 h 4766878"/>
              <a:gd name="connsiteX649" fmla="*/ 5088936 w 6196382"/>
              <a:gd name="connsiteY649" fmla="*/ 4350083 h 4766878"/>
              <a:gd name="connsiteX650" fmla="*/ 5075875 w 6196382"/>
              <a:gd name="connsiteY650" fmla="*/ 4362877 h 4766878"/>
              <a:gd name="connsiteX651" fmla="*/ 5077568 w 6196382"/>
              <a:gd name="connsiteY651" fmla="*/ 4357930 h 4766878"/>
              <a:gd name="connsiteX652" fmla="*/ 5060178 w 6196382"/>
              <a:gd name="connsiteY652" fmla="*/ 4340751 h 4766878"/>
              <a:gd name="connsiteX653" fmla="*/ 4532112 w 6196382"/>
              <a:gd name="connsiteY653" fmla="*/ 4335361 h 4766878"/>
              <a:gd name="connsiteX654" fmla="*/ 4533574 w 6196382"/>
              <a:gd name="connsiteY654" fmla="*/ 4347819 h 4766878"/>
              <a:gd name="connsiteX655" fmla="*/ 4543209 w 6196382"/>
              <a:gd name="connsiteY655" fmla="*/ 4344676 h 4766878"/>
              <a:gd name="connsiteX656" fmla="*/ 4537654 w 6196382"/>
              <a:gd name="connsiteY656" fmla="*/ 4355732 h 4766878"/>
              <a:gd name="connsiteX657" fmla="*/ 4551804 w 6196382"/>
              <a:gd name="connsiteY657" fmla="*/ 4342793 h 4766878"/>
              <a:gd name="connsiteX658" fmla="*/ 4532112 w 6196382"/>
              <a:gd name="connsiteY658" fmla="*/ 4335361 h 4766878"/>
              <a:gd name="connsiteX659" fmla="*/ 4743683 w 6196382"/>
              <a:gd name="connsiteY659" fmla="*/ 4334665 h 4766878"/>
              <a:gd name="connsiteX660" fmla="*/ 4727857 w 6196382"/>
              <a:gd name="connsiteY660" fmla="*/ 4362100 h 4766878"/>
              <a:gd name="connsiteX661" fmla="*/ 4726278 w 6196382"/>
              <a:gd name="connsiteY661" fmla="*/ 4361486 h 4766878"/>
              <a:gd name="connsiteX662" fmla="*/ 3681237 w 6196382"/>
              <a:gd name="connsiteY662" fmla="*/ 4334000 h 4766878"/>
              <a:gd name="connsiteX663" fmla="*/ 3657612 w 6196382"/>
              <a:gd name="connsiteY663" fmla="*/ 4415661 h 4766878"/>
              <a:gd name="connsiteX664" fmla="*/ 3621982 w 6196382"/>
              <a:gd name="connsiteY664" fmla="*/ 4467241 h 4766878"/>
              <a:gd name="connsiteX665" fmla="*/ 3681237 w 6196382"/>
              <a:gd name="connsiteY665" fmla="*/ 4334000 h 4766878"/>
              <a:gd name="connsiteX666" fmla="*/ 4735536 w 6196382"/>
              <a:gd name="connsiteY666" fmla="*/ 4328388 h 4766878"/>
              <a:gd name="connsiteX667" fmla="*/ 4716311 w 6196382"/>
              <a:gd name="connsiteY667" fmla="*/ 4360940 h 4766878"/>
              <a:gd name="connsiteX668" fmla="*/ 4733938 w 6196382"/>
              <a:gd name="connsiteY668" fmla="*/ 4369389 h 4766878"/>
              <a:gd name="connsiteX669" fmla="*/ 4742886 w 6196382"/>
              <a:gd name="connsiteY669" fmla="*/ 4353215 h 4766878"/>
              <a:gd name="connsiteX670" fmla="*/ 4745165 w 6196382"/>
              <a:gd name="connsiteY670" fmla="*/ 4331531 h 4766878"/>
              <a:gd name="connsiteX671" fmla="*/ 4735536 w 6196382"/>
              <a:gd name="connsiteY671" fmla="*/ 4328388 h 4766878"/>
              <a:gd name="connsiteX672" fmla="*/ 4654967 w 6196382"/>
              <a:gd name="connsiteY672" fmla="*/ 4320219 h 4766878"/>
              <a:gd name="connsiteX673" fmla="*/ 4640782 w 6196382"/>
              <a:gd name="connsiteY673" fmla="*/ 4326630 h 4766878"/>
              <a:gd name="connsiteX674" fmla="*/ 4648197 w 6196382"/>
              <a:gd name="connsiteY674" fmla="*/ 4329817 h 4766878"/>
              <a:gd name="connsiteX675" fmla="*/ 4654967 w 6196382"/>
              <a:gd name="connsiteY675" fmla="*/ 4320219 h 4766878"/>
              <a:gd name="connsiteX676" fmla="*/ 4843614 w 6196382"/>
              <a:gd name="connsiteY676" fmla="*/ 4317968 h 4766878"/>
              <a:gd name="connsiteX677" fmla="*/ 4845116 w 6196382"/>
              <a:gd name="connsiteY677" fmla="*/ 4325468 h 4766878"/>
              <a:gd name="connsiteX678" fmla="*/ 4836225 w 6196382"/>
              <a:gd name="connsiteY678" fmla="*/ 4323902 h 4766878"/>
              <a:gd name="connsiteX679" fmla="*/ 4836132 w 6196382"/>
              <a:gd name="connsiteY679" fmla="*/ 4320153 h 4766878"/>
              <a:gd name="connsiteX680" fmla="*/ 4843614 w 6196382"/>
              <a:gd name="connsiteY680" fmla="*/ 4317968 h 4766878"/>
              <a:gd name="connsiteX681" fmla="*/ 3854944 w 6196382"/>
              <a:gd name="connsiteY681" fmla="*/ 4313158 h 4766878"/>
              <a:gd name="connsiteX682" fmla="*/ 3853030 w 6196382"/>
              <a:gd name="connsiteY682" fmla="*/ 4318636 h 4766878"/>
              <a:gd name="connsiteX683" fmla="*/ 3851821 w 6196382"/>
              <a:gd name="connsiteY683" fmla="*/ 4318459 h 4766878"/>
              <a:gd name="connsiteX684" fmla="*/ 3854191 w 6196382"/>
              <a:gd name="connsiteY684" fmla="*/ 4313426 h 4766878"/>
              <a:gd name="connsiteX685" fmla="*/ 4608009 w 6196382"/>
              <a:gd name="connsiteY685" fmla="*/ 4311379 h 4766878"/>
              <a:gd name="connsiteX686" fmla="*/ 4606545 w 6196382"/>
              <a:gd name="connsiteY686" fmla="*/ 4311489 h 4766878"/>
              <a:gd name="connsiteX687" fmla="*/ 4607610 w 6196382"/>
              <a:gd name="connsiteY687" fmla="*/ 4311980 h 4766878"/>
              <a:gd name="connsiteX688" fmla="*/ 4608009 w 6196382"/>
              <a:gd name="connsiteY688" fmla="*/ 4311379 h 4766878"/>
              <a:gd name="connsiteX689" fmla="*/ 3828235 w 6196382"/>
              <a:gd name="connsiteY689" fmla="*/ 4310607 h 4766878"/>
              <a:gd name="connsiteX690" fmla="*/ 3827812 w 6196382"/>
              <a:gd name="connsiteY690" fmla="*/ 4311841 h 4766878"/>
              <a:gd name="connsiteX691" fmla="*/ 3829239 w 6196382"/>
              <a:gd name="connsiteY691" fmla="*/ 4311488 h 4766878"/>
              <a:gd name="connsiteX692" fmla="*/ 3828235 w 6196382"/>
              <a:gd name="connsiteY692" fmla="*/ 4310607 h 4766878"/>
              <a:gd name="connsiteX693" fmla="*/ 4466350 w 6196382"/>
              <a:gd name="connsiteY693" fmla="*/ 4310568 h 4766878"/>
              <a:gd name="connsiteX694" fmla="*/ 4460957 w 6196382"/>
              <a:gd name="connsiteY694" fmla="*/ 4324981 h 4766878"/>
              <a:gd name="connsiteX695" fmla="*/ 4461231 w 6196382"/>
              <a:gd name="connsiteY695" fmla="*/ 4325163 h 4766878"/>
              <a:gd name="connsiteX696" fmla="*/ 4470302 w 6196382"/>
              <a:gd name="connsiteY696" fmla="*/ 4323165 h 4766878"/>
              <a:gd name="connsiteX697" fmla="*/ 4474857 w 6196382"/>
              <a:gd name="connsiteY697" fmla="*/ 4313612 h 4766878"/>
              <a:gd name="connsiteX698" fmla="*/ 4466350 w 6196382"/>
              <a:gd name="connsiteY698" fmla="*/ 4310568 h 4766878"/>
              <a:gd name="connsiteX699" fmla="*/ 3573755 w 6196382"/>
              <a:gd name="connsiteY699" fmla="*/ 4310130 h 4766878"/>
              <a:gd name="connsiteX700" fmla="*/ 3573460 w 6196382"/>
              <a:gd name="connsiteY700" fmla="*/ 4312967 h 4766878"/>
              <a:gd name="connsiteX701" fmla="*/ 3571674 w 6196382"/>
              <a:gd name="connsiteY701" fmla="*/ 4316554 h 4766878"/>
              <a:gd name="connsiteX702" fmla="*/ 4679387 w 6196382"/>
              <a:gd name="connsiteY702" fmla="*/ 4309762 h 4766878"/>
              <a:gd name="connsiteX703" fmla="*/ 4657645 w 6196382"/>
              <a:gd name="connsiteY703" fmla="*/ 4334137 h 4766878"/>
              <a:gd name="connsiteX704" fmla="*/ 4669869 w 6196382"/>
              <a:gd name="connsiteY704" fmla="*/ 4339650 h 4766878"/>
              <a:gd name="connsiteX705" fmla="*/ 4694228 w 6196382"/>
              <a:gd name="connsiteY705" fmla="*/ 4314627 h 4766878"/>
              <a:gd name="connsiteX706" fmla="*/ 4679387 w 6196382"/>
              <a:gd name="connsiteY706" fmla="*/ 4309762 h 4766878"/>
              <a:gd name="connsiteX707" fmla="*/ 5040304 w 6196382"/>
              <a:gd name="connsiteY707" fmla="*/ 4304574 h 4766878"/>
              <a:gd name="connsiteX708" fmla="*/ 5021438 w 6196382"/>
              <a:gd name="connsiteY708" fmla="*/ 4312647 h 4766878"/>
              <a:gd name="connsiteX709" fmla="*/ 5019446 w 6196382"/>
              <a:gd name="connsiteY709" fmla="*/ 4311759 h 4766878"/>
              <a:gd name="connsiteX710" fmla="*/ 4568773 w 6196382"/>
              <a:gd name="connsiteY710" fmla="*/ 4292704 h 4766878"/>
              <a:gd name="connsiteX711" fmla="*/ 4567335 w 6196382"/>
              <a:gd name="connsiteY711" fmla="*/ 4294567 h 4766878"/>
              <a:gd name="connsiteX712" fmla="*/ 4567712 w 6196382"/>
              <a:gd name="connsiteY712" fmla="*/ 4294599 h 4766878"/>
              <a:gd name="connsiteX713" fmla="*/ 4568773 w 6196382"/>
              <a:gd name="connsiteY713" fmla="*/ 4292704 h 4766878"/>
              <a:gd name="connsiteX714" fmla="*/ 4984486 w 6196382"/>
              <a:gd name="connsiteY714" fmla="*/ 4292022 h 4766878"/>
              <a:gd name="connsiteX715" fmla="*/ 4981626 w 6196382"/>
              <a:gd name="connsiteY715" fmla="*/ 4317874 h 4766878"/>
              <a:gd name="connsiteX716" fmla="*/ 4983450 w 6196382"/>
              <a:gd name="connsiteY716" fmla="*/ 4316918 h 4766878"/>
              <a:gd name="connsiteX717" fmla="*/ 4974008 w 6196382"/>
              <a:gd name="connsiteY717" fmla="*/ 4329946 h 4766878"/>
              <a:gd name="connsiteX718" fmla="*/ 4979867 w 6196382"/>
              <a:gd name="connsiteY718" fmla="*/ 4320824 h 4766878"/>
              <a:gd name="connsiteX719" fmla="*/ 4972295 w 6196382"/>
              <a:gd name="connsiteY719" fmla="*/ 4322953 h 4766878"/>
              <a:gd name="connsiteX720" fmla="*/ 4984486 w 6196382"/>
              <a:gd name="connsiteY720" fmla="*/ 4292022 h 4766878"/>
              <a:gd name="connsiteX721" fmla="*/ 5044522 w 6196382"/>
              <a:gd name="connsiteY721" fmla="*/ 4291334 h 4766878"/>
              <a:gd name="connsiteX722" fmla="*/ 5043424 w 6196382"/>
              <a:gd name="connsiteY722" fmla="*/ 4292989 h 4766878"/>
              <a:gd name="connsiteX723" fmla="*/ 5043150 w 6196382"/>
              <a:gd name="connsiteY723" fmla="*/ 4292807 h 4766878"/>
              <a:gd name="connsiteX724" fmla="*/ 5044522 w 6196382"/>
              <a:gd name="connsiteY724" fmla="*/ 4291334 h 4766878"/>
              <a:gd name="connsiteX725" fmla="*/ 4835596 w 6196382"/>
              <a:gd name="connsiteY725" fmla="*/ 4290744 h 4766878"/>
              <a:gd name="connsiteX726" fmla="*/ 4832599 w 6196382"/>
              <a:gd name="connsiteY726" fmla="*/ 4295260 h 4766878"/>
              <a:gd name="connsiteX727" fmla="*/ 4823706 w 6196382"/>
              <a:gd name="connsiteY727" fmla="*/ 4299979 h 4766878"/>
              <a:gd name="connsiteX728" fmla="*/ 3860537 w 6196382"/>
              <a:gd name="connsiteY728" fmla="*/ 4289770 h 4766878"/>
              <a:gd name="connsiteX729" fmla="*/ 3843757 w 6196382"/>
              <a:gd name="connsiteY729" fmla="*/ 4302480 h 4766878"/>
              <a:gd name="connsiteX730" fmla="*/ 3855750 w 6196382"/>
              <a:gd name="connsiteY730" fmla="*/ 4301771 h 4766878"/>
              <a:gd name="connsiteX731" fmla="*/ 3860537 w 6196382"/>
              <a:gd name="connsiteY731" fmla="*/ 4289770 h 4766878"/>
              <a:gd name="connsiteX732" fmla="*/ 4404551 w 6196382"/>
              <a:gd name="connsiteY732" fmla="*/ 4288187 h 4766878"/>
              <a:gd name="connsiteX733" fmla="*/ 4401939 w 6196382"/>
              <a:gd name="connsiteY733" fmla="*/ 4299898 h 4766878"/>
              <a:gd name="connsiteX734" fmla="*/ 4403795 w 6196382"/>
              <a:gd name="connsiteY734" fmla="*/ 4300696 h 4766878"/>
              <a:gd name="connsiteX735" fmla="*/ 4404614 w 6196382"/>
              <a:gd name="connsiteY735" fmla="*/ 4296468 h 4766878"/>
              <a:gd name="connsiteX736" fmla="*/ 4408805 w 6196382"/>
              <a:gd name="connsiteY736" fmla="*/ 4302718 h 4766878"/>
              <a:gd name="connsiteX737" fmla="*/ 4415947 w 6196382"/>
              <a:gd name="connsiteY737" fmla="*/ 4305725 h 4766878"/>
              <a:gd name="connsiteX738" fmla="*/ 4420571 w 6196382"/>
              <a:gd name="connsiteY738" fmla="*/ 4294033 h 4766878"/>
              <a:gd name="connsiteX739" fmla="*/ 4420721 w 6196382"/>
              <a:gd name="connsiteY739" fmla="*/ 4294088 h 4766878"/>
              <a:gd name="connsiteX740" fmla="*/ 4424275 w 6196382"/>
              <a:gd name="connsiteY740" fmla="*/ 4302527 h 4766878"/>
              <a:gd name="connsiteX741" fmla="*/ 4428758 w 6196382"/>
              <a:gd name="connsiteY741" fmla="*/ 4309462 h 4766878"/>
              <a:gd name="connsiteX742" fmla="*/ 4427997 w 6196382"/>
              <a:gd name="connsiteY742" fmla="*/ 4310906 h 4766878"/>
              <a:gd name="connsiteX743" fmla="*/ 4434800 w 6196382"/>
              <a:gd name="connsiteY743" fmla="*/ 4314122 h 4766878"/>
              <a:gd name="connsiteX744" fmla="*/ 4438722 w 6196382"/>
              <a:gd name="connsiteY744" fmla="*/ 4307618 h 4766878"/>
              <a:gd name="connsiteX745" fmla="*/ 4438664 w 6196382"/>
              <a:gd name="connsiteY745" fmla="*/ 4304112 h 4766878"/>
              <a:gd name="connsiteX746" fmla="*/ 4448499 w 6196382"/>
              <a:gd name="connsiteY746" fmla="*/ 4309341 h 4766878"/>
              <a:gd name="connsiteX747" fmla="*/ 4452568 w 6196382"/>
              <a:gd name="connsiteY747" fmla="*/ 4310090 h 4766878"/>
              <a:gd name="connsiteX748" fmla="*/ 4454590 w 6196382"/>
              <a:gd name="connsiteY748" fmla="*/ 4306445 h 4766878"/>
              <a:gd name="connsiteX749" fmla="*/ 4420721 w 6196382"/>
              <a:gd name="connsiteY749" fmla="*/ 4294088 h 4766878"/>
              <a:gd name="connsiteX750" fmla="*/ 4420632 w 6196382"/>
              <a:gd name="connsiteY750" fmla="*/ 4293877 h 4766878"/>
              <a:gd name="connsiteX751" fmla="*/ 4420571 w 6196382"/>
              <a:gd name="connsiteY751" fmla="*/ 4294033 h 4766878"/>
              <a:gd name="connsiteX752" fmla="*/ 4906440 w 6196382"/>
              <a:gd name="connsiteY752" fmla="*/ 4285742 h 4766878"/>
              <a:gd name="connsiteX753" fmla="*/ 4902819 w 6196382"/>
              <a:gd name="connsiteY753" fmla="*/ 4291792 h 4766878"/>
              <a:gd name="connsiteX754" fmla="*/ 4899001 w 6196382"/>
              <a:gd name="connsiteY754" fmla="*/ 4291861 h 4766878"/>
              <a:gd name="connsiteX755" fmla="*/ 4906440 w 6196382"/>
              <a:gd name="connsiteY755" fmla="*/ 4285742 h 4766878"/>
              <a:gd name="connsiteX756" fmla="*/ 3983494 w 6196382"/>
              <a:gd name="connsiteY756" fmla="*/ 4285540 h 4766878"/>
              <a:gd name="connsiteX757" fmla="*/ 3986219 w 6196382"/>
              <a:gd name="connsiteY757" fmla="*/ 4304476 h 4766878"/>
              <a:gd name="connsiteX758" fmla="*/ 3994016 w 6196382"/>
              <a:gd name="connsiteY758" fmla="*/ 4288838 h 4766878"/>
              <a:gd name="connsiteX759" fmla="*/ 3983494 w 6196382"/>
              <a:gd name="connsiteY759" fmla="*/ 4285540 h 4766878"/>
              <a:gd name="connsiteX760" fmla="*/ 4946042 w 6196382"/>
              <a:gd name="connsiteY760" fmla="*/ 4282328 h 4766878"/>
              <a:gd name="connsiteX761" fmla="*/ 4959385 w 6196382"/>
              <a:gd name="connsiteY761" fmla="*/ 4283165 h 4766878"/>
              <a:gd name="connsiteX762" fmla="*/ 4948230 w 6196382"/>
              <a:gd name="connsiteY762" fmla="*/ 4289200 h 4766878"/>
              <a:gd name="connsiteX763" fmla="*/ 4944609 w 6196382"/>
              <a:gd name="connsiteY763" fmla="*/ 4295255 h 4766878"/>
              <a:gd name="connsiteX764" fmla="*/ 4589031 w 6196382"/>
              <a:gd name="connsiteY764" fmla="*/ 4280135 h 4766878"/>
              <a:gd name="connsiteX765" fmla="*/ 4573549 w 6196382"/>
              <a:gd name="connsiteY765" fmla="*/ 4297174 h 4766878"/>
              <a:gd name="connsiteX766" fmla="*/ 4577395 w 6196382"/>
              <a:gd name="connsiteY766" fmla="*/ 4298861 h 4766878"/>
              <a:gd name="connsiteX767" fmla="*/ 4579132 w 6196382"/>
              <a:gd name="connsiteY767" fmla="*/ 4296544 h 4766878"/>
              <a:gd name="connsiteX768" fmla="*/ 4578046 w 6196382"/>
              <a:gd name="connsiteY768" fmla="*/ 4299076 h 4766878"/>
              <a:gd name="connsiteX769" fmla="*/ 4585974 w 6196382"/>
              <a:gd name="connsiteY769" fmla="*/ 4302389 h 4766878"/>
              <a:gd name="connsiteX770" fmla="*/ 4596431 w 6196382"/>
              <a:gd name="connsiteY770" fmla="*/ 4282445 h 4766878"/>
              <a:gd name="connsiteX771" fmla="*/ 4589031 w 6196382"/>
              <a:gd name="connsiteY771" fmla="*/ 4280135 h 4766878"/>
              <a:gd name="connsiteX772" fmla="*/ 4347858 w 6196382"/>
              <a:gd name="connsiteY772" fmla="*/ 4267682 h 4766878"/>
              <a:gd name="connsiteX773" fmla="*/ 4346142 w 6196382"/>
              <a:gd name="connsiteY773" fmla="*/ 4273262 h 4766878"/>
              <a:gd name="connsiteX774" fmla="*/ 4349812 w 6196382"/>
              <a:gd name="connsiteY774" fmla="*/ 4268328 h 4766878"/>
              <a:gd name="connsiteX775" fmla="*/ 4347858 w 6196382"/>
              <a:gd name="connsiteY775" fmla="*/ 4267682 h 4766878"/>
              <a:gd name="connsiteX776" fmla="*/ 4152994 w 6196382"/>
              <a:gd name="connsiteY776" fmla="*/ 4267486 h 4766878"/>
              <a:gd name="connsiteX777" fmla="*/ 4147063 w 6196382"/>
              <a:gd name="connsiteY777" fmla="*/ 4272492 h 4766878"/>
              <a:gd name="connsiteX778" fmla="*/ 4154502 w 6196382"/>
              <a:gd name="connsiteY778" fmla="*/ 4275047 h 4766878"/>
              <a:gd name="connsiteX779" fmla="*/ 4156263 w 6196382"/>
              <a:gd name="connsiteY779" fmla="*/ 4272095 h 4766878"/>
              <a:gd name="connsiteX780" fmla="*/ 4152994 w 6196382"/>
              <a:gd name="connsiteY780" fmla="*/ 4267486 h 4766878"/>
              <a:gd name="connsiteX781" fmla="*/ 2846131 w 6196382"/>
              <a:gd name="connsiteY781" fmla="*/ 4263110 h 4766878"/>
              <a:gd name="connsiteX782" fmla="*/ 2816189 w 6196382"/>
              <a:gd name="connsiteY782" fmla="*/ 4339926 h 4766878"/>
              <a:gd name="connsiteX783" fmla="*/ 4990352 w 6196382"/>
              <a:gd name="connsiteY783" fmla="*/ 4257758 h 4766878"/>
              <a:gd name="connsiteX784" fmla="*/ 4994778 w 6196382"/>
              <a:gd name="connsiteY784" fmla="*/ 4261565 h 4766878"/>
              <a:gd name="connsiteX785" fmla="*/ 4994717 w 6196382"/>
              <a:gd name="connsiteY785" fmla="*/ 4261955 h 4766878"/>
              <a:gd name="connsiteX786" fmla="*/ 4990352 w 6196382"/>
              <a:gd name="connsiteY786" fmla="*/ 4257758 h 4766878"/>
              <a:gd name="connsiteX787" fmla="*/ 4122123 w 6196382"/>
              <a:gd name="connsiteY787" fmla="*/ 4256697 h 4766878"/>
              <a:gd name="connsiteX788" fmla="*/ 4117264 w 6196382"/>
              <a:gd name="connsiteY788" fmla="*/ 4262034 h 4766878"/>
              <a:gd name="connsiteX789" fmla="*/ 4125119 w 6196382"/>
              <a:gd name="connsiteY789" fmla="*/ 4264865 h 4766878"/>
              <a:gd name="connsiteX790" fmla="*/ 4125330 w 6196382"/>
              <a:gd name="connsiteY790" fmla="*/ 4256766 h 4766878"/>
              <a:gd name="connsiteX791" fmla="*/ 4122123 w 6196382"/>
              <a:gd name="connsiteY791" fmla="*/ 4256697 h 4766878"/>
              <a:gd name="connsiteX792" fmla="*/ 3111027 w 6196382"/>
              <a:gd name="connsiteY792" fmla="*/ 4256309 h 4766878"/>
              <a:gd name="connsiteX793" fmla="*/ 3111036 w 6196382"/>
              <a:gd name="connsiteY793" fmla="*/ 4256321 h 4766878"/>
              <a:gd name="connsiteX794" fmla="*/ 3110885 w 6196382"/>
              <a:gd name="connsiteY794" fmla="*/ 4257708 h 4766878"/>
              <a:gd name="connsiteX795" fmla="*/ 3110676 w 6196382"/>
              <a:gd name="connsiteY795" fmla="*/ 4257920 h 4766878"/>
              <a:gd name="connsiteX796" fmla="*/ 5823510 w 6196382"/>
              <a:gd name="connsiteY796" fmla="*/ 4255592 h 4766878"/>
              <a:gd name="connsiteX797" fmla="*/ 5819511 w 6196382"/>
              <a:gd name="connsiteY797" fmla="*/ 4259224 h 4766878"/>
              <a:gd name="connsiteX798" fmla="*/ 5810514 w 6196382"/>
              <a:gd name="connsiteY798" fmla="*/ 4261709 h 4766878"/>
              <a:gd name="connsiteX799" fmla="*/ 4842046 w 6196382"/>
              <a:gd name="connsiteY799" fmla="*/ 4254702 h 4766878"/>
              <a:gd name="connsiteX800" fmla="*/ 4846094 w 6196382"/>
              <a:gd name="connsiteY800" fmla="*/ 4258474 h 4766878"/>
              <a:gd name="connsiteX801" fmla="*/ 4846225 w 6196382"/>
              <a:gd name="connsiteY801" fmla="*/ 4262463 h 4766878"/>
              <a:gd name="connsiteX802" fmla="*/ 4106259 w 6196382"/>
              <a:gd name="connsiteY802" fmla="*/ 4254080 h 4766878"/>
              <a:gd name="connsiteX803" fmla="*/ 4102070 w 6196382"/>
              <a:gd name="connsiteY803" fmla="*/ 4256501 h 4766878"/>
              <a:gd name="connsiteX804" fmla="*/ 4104438 w 6196382"/>
              <a:gd name="connsiteY804" fmla="*/ 4257423 h 4766878"/>
              <a:gd name="connsiteX805" fmla="*/ 4106259 w 6196382"/>
              <a:gd name="connsiteY805" fmla="*/ 4254080 h 4766878"/>
              <a:gd name="connsiteX806" fmla="*/ 5881792 w 6196382"/>
              <a:gd name="connsiteY806" fmla="*/ 4253958 h 4766878"/>
              <a:gd name="connsiteX807" fmla="*/ 5871205 w 6196382"/>
              <a:gd name="connsiteY807" fmla="*/ 4263624 h 4766878"/>
              <a:gd name="connsiteX808" fmla="*/ 5881792 w 6196382"/>
              <a:gd name="connsiteY808" fmla="*/ 4253958 h 4766878"/>
              <a:gd name="connsiteX809" fmla="*/ 4671538 w 6196382"/>
              <a:gd name="connsiteY809" fmla="*/ 4251285 h 4766878"/>
              <a:gd name="connsiteX810" fmla="*/ 4671618 w 6196382"/>
              <a:gd name="connsiteY810" fmla="*/ 4252355 h 4766878"/>
              <a:gd name="connsiteX811" fmla="*/ 4671120 w 6196382"/>
              <a:gd name="connsiteY811" fmla="*/ 4252353 h 4766878"/>
              <a:gd name="connsiteX812" fmla="*/ 5773128 w 6196382"/>
              <a:gd name="connsiteY812" fmla="*/ 4250117 h 4766878"/>
              <a:gd name="connsiteX813" fmla="*/ 5776539 w 6196382"/>
              <a:gd name="connsiteY813" fmla="*/ 4250811 h 4766878"/>
              <a:gd name="connsiteX814" fmla="*/ 5779845 w 6196382"/>
              <a:gd name="connsiteY814" fmla="*/ 4254358 h 4766878"/>
              <a:gd name="connsiteX815" fmla="*/ 5772363 w 6196382"/>
              <a:gd name="connsiteY815" fmla="*/ 4257848 h 4766878"/>
              <a:gd name="connsiteX816" fmla="*/ 4864644 w 6196382"/>
              <a:gd name="connsiteY816" fmla="*/ 4249974 h 4766878"/>
              <a:gd name="connsiteX817" fmla="*/ 4857745 w 6196382"/>
              <a:gd name="connsiteY817" fmla="*/ 4264257 h 4766878"/>
              <a:gd name="connsiteX818" fmla="*/ 4855584 w 6196382"/>
              <a:gd name="connsiteY818" fmla="*/ 4259135 h 4766878"/>
              <a:gd name="connsiteX819" fmla="*/ 4490912 w 6196382"/>
              <a:gd name="connsiteY819" fmla="*/ 4249039 h 4766878"/>
              <a:gd name="connsiteX820" fmla="*/ 4479422 w 6196382"/>
              <a:gd name="connsiteY820" fmla="*/ 4257673 h 4766878"/>
              <a:gd name="connsiteX821" fmla="*/ 4498160 w 6196382"/>
              <a:gd name="connsiteY821" fmla="*/ 4265342 h 4766878"/>
              <a:gd name="connsiteX822" fmla="*/ 4504412 w 6196382"/>
              <a:gd name="connsiteY822" fmla="*/ 4253231 h 4766878"/>
              <a:gd name="connsiteX823" fmla="*/ 4490912 w 6196382"/>
              <a:gd name="connsiteY823" fmla="*/ 4249039 h 4766878"/>
              <a:gd name="connsiteX824" fmla="*/ 4981949 w 6196382"/>
              <a:gd name="connsiteY824" fmla="*/ 4248279 h 4766878"/>
              <a:gd name="connsiteX825" fmla="*/ 4980917 w 6196382"/>
              <a:gd name="connsiteY825" fmla="*/ 4251930 h 4766878"/>
              <a:gd name="connsiteX826" fmla="*/ 4974006 w 6196382"/>
              <a:gd name="connsiteY826" fmla="*/ 4252763 h 4766878"/>
              <a:gd name="connsiteX827" fmla="*/ 4981949 w 6196382"/>
              <a:gd name="connsiteY827" fmla="*/ 4248279 h 4766878"/>
              <a:gd name="connsiteX828" fmla="*/ 4292646 w 6196382"/>
              <a:gd name="connsiteY828" fmla="*/ 4247942 h 4766878"/>
              <a:gd name="connsiteX829" fmla="*/ 4290689 w 6196382"/>
              <a:gd name="connsiteY829" fmla="*/ 4253580 h 4766878"/>
              <a:gd name="connsiteX830" fmla="*/ 4294737 w 6196382"/>
              <a:gd name="connsiteY830" fmla="*/ 4248681 h 4766878"/>
              <a:gd name="connsiteX831" fmla="*/ 4292646 w 6196382"/>
              <a:gd name="connsiteY831" fmla="*/ 4247942 h 4766878"/>
              <a:gd name="connsiteX832" fmla="*/ 2851514 w 6196382"/>
              <a:gd name="connsiteY832" fmla="*/ 4247818 h 4766878"/>
              <a:gd name="connsiteX833" fmla="*/ 2851666 w 6196382"/>
              <a:gd name="connsiteY833" fmla="*/ 4248788 h 4766878"/>
              <a:gd name="connsiteX834" fmla="*/ 2846133 w 6196382"/>
              <a:gd name="connsiteY834" fmla="*/ 4263108 h 4766878"/>
              <a:gd name="connsiteX835" fmla="*/ 2851514 w 6196382"/>
              <a:gd name="connsiteY835" fmla="*/ 4247818 h 4766878"/>
              <a:gd name="connsiteX836" fmla="*/ 4765587 w 6196382"/>
              <a:gd name="connsiteY836" fmla="*/ 4247523 h 4766878"/>
              <a:gd name="connsiteX837" fmla="*/ 4748379 w 6196382"/>
              <a:gd name="connsiteY837" fmla="*/ 4259080 h 4766878"/>
              <a:gd name="connsiteX838" fmla="*/ 4746286 w 6196382"/>
              <a:gd name="connsiteY838" fmla="*/ 4258344 h 4766878"/>
              <a:gd name="connsiteX839" fmla="*/ 4898390 w 6196382"/>
              <a:gd name="connsiteY839" fmla="*/ 4246427 h 4766878"/>
              <a:gd name="connsiteX840" fmla="*/ 4901293 w 6196382"/>
              <a:gd name="connsiteY840" fmla="*/ 4247420 h 4766878"/>
              <a:gd name="connsiteX841" fmla="*/ 4897584 w 6196382"/>
              <a:gd name="connsiteY841" fmla="*/ 4251069 h 4766878"/>
              <a:gd name="connsiteX842" fmla="*/ 4434698 w 6196382"/>
              <a:gd name="connsiteY842" fmla="*/ 4237089 h 4766878"/>
              <a:gd name="connsiteX843" fmla="*/ 4432611 w 6196382"/>
              <a:gd name="connsiteY843" fmla="*/ 4238738 h 4766878"/>
              <a:gd name="connsiteX844" fmla="*/ 4434839 w 6196382"/>
              <a:gd name="connsiteY844" fmla="*/ 4239567 h 4766878"/>
              <a:gd name="connsiteX845" fmla="*/ 3028877 w 6196382"/>
              <a:gd name="connsiteY845" fmla="*/ 4236126 h 4766878"/>
              <a:gd name="connsiteX846" fmla="*/ 2998219 w 6196382"/>
              <a:gd name="connsiteY846" fmla="*/ 4340652 h 4766878"/>
              <a:gd name="connsiteX847" fmla="*/ 2997010 w 6196382"/>
              <a:gd name="connsiteY847" fmla="*/ 4337682 h 4766878"/>
              <a:gd name="connsiteX848" fmla="*/ 4774742 w 6196382"/>
              <a:gd name="connsiteY848" fmla="*/ 4235823 h 4766878"/>
              <a:gd name="connsiteX849" fmla="*/ 4770034 w 6196382"/>
              <a:gd name="connsiteY849" fmla="*/ 4250692 h 4766878"/>
              <a:gd name="connsiteX850" fmla="*/ 4774742 w 6196382"/>
              <a:gd name="connsiteY850" fmla="*/ 4235823 h 4766878"/>
              <a:gd name="connsiteX851" fmla="*/ 4444267 w 6196382"/>
              <a:gd name="connsiteY851" fmla="*/ 4234336 h 4766878"/>
              <a:gd name="connsiteX852" fmla="*/ 4439437 w 6196382"/>
              <a:gd name="connsiteY852" fmla="*/ 4241319 h 4766878"/>
              <a:gd name="connsiteX853" fmla="*/ 4446403 w 6196382"/>
              <a:gd name="connsiteY853" fmla="*/ 4243990 h 4766878"/>
              <a:gd name="connsiteX854" fmla="*/ 4449058 w 6196382"/>
              <a:gd name="connsiteY854" fmla="*/ 4239686 h 4766878"/>
              <a:gd name="connsiteX855" fmla="*/ 4446174 w 6196382"/>
              <a:gd name="connsiteY855" fmla="*/ 4242539 h 4766878"/>
              <a:gd name="connsiteX856" fmla="*/ 4447110 w 6196382"/>
              <a:gd name="connsiteY856" fmla="*/ 4235140 h 4766878"/>
              <a:gd name="connsiteX857" fmla="*/ 4444267 w 6196382"/>
              <a:gd name="connsiteY857" fmla="*/ 4234336 h 4766878"/>
              <a:gd name="connsiteX858" fmla="*/ 4835345 w 6196382"/>
              <a:gd name="connsiteY858" fmla="*/ 4233641 h 4766878"/>
              <a:gd name="connsiteX859" fmla="*/ 4840352 w 6196382"/>
              <a:gd name="connsiteY859" fmla="*/ 4238401 h 4766878"/>
              <a:gd name="connsiteX860" fmla="*/ 4835700 w 6196382"/>
              <a:gd name="connsiteY860" fmla="*/ 4241818 h 4766878"/>
              <a:gd name="connsiteX861" fmla="*/ 4831520 w 6196382"/>
              <a:gd name="connsiteY861" fmla="*/ 4234056 h 4766878"/>
              <a:gd name="connsiteX862" fmla="*/ 4835345 w 6196382"/>
              <a:gd name="connsiteY862" fmla="*/ 4233641 h 4766878"/>
              <a:gd name="connsiteX863" fmla="*/ 5789023 w 6196382"/>
              <a:gd name="connsiteY863" fmla="*/ 4233349 h 4766878"/>
              <a:gd name="connsiteX864" fmla="*/ 5814314 w 6196382"/>
              <a:gd name="connsiteY864" fmla="*/ 4243417 h 4766878"/>
              <a:gd name="connsiteX865" fmla="*/ 5800625 w 6196382"/>
              <a:gd name="connsiteY865" fmla="*/ 4255360 h 4766878"/>
              <a:gd name="connsiteX866" fmla="*/ 5802971 w 6196382"/>
              <a:gd name="connsiteY866" fmla="*/ 4250631 h 4766878"/>
              <a:gd name="connsiteX867" fmla="*/ 5789023 w 6196382"/>
              <a:gd name="connsiteY867" fmla="*/ 4233349 h 4766878"/>
              <a:gd name="connsiteX868" fmla="*/ 4856196 w 6196382"/>
              <a:gd name="connsiteY868" fmla="*/ 4232017 h 4766878"/>
              <a:gd name="connsiteX869" fmla="*/ 4856240 w 6196382"/>
              <a:gd name="connsiteY869" fmla="*/ 4232032 h 4766878"/>
              <a:gd name="connsiteX870" fmla="*/ 4856077 w 6196382"/>
              <a:gd name="connsiteY870" fmla="*/ 4232365 h 4766878"/>
              <a:gd name="connsiteX871" fmla="*/ 4772656 w 6196382"/>
              <a:gd name="connsiteY871" fmla="*/ 4231187 h 4766878"/>
              <a:gd name="connsiteX872" fmla="*/ 4767515 w 6196382"/>
              <a:gd name="connsiteY872" fmla="*/ 4233844 h 4766878"/>
              <a:gd name="connsiteX873" fmla="*/ 4763611 w 6196382"/>
              <a:gd name="connsiteY873" fmla="*/ 4234939 h 4766878"/>
              <a:gd name="connsiteX874" fmla="*/ 4764247 w 6196382"/>
              <a:gd name="connsiteY874" fmla="*/ 4225605 h 4766878"/>
              <a:gd name="connsiteX875" fmla="*/ 4761758 w 6196382"/>
              <a:gd name="connsiteY875" fmla="*/ 4234140 h 4766878"/>
              <a:gd name="connsiteX876" fmla="*/ 4763412 w 6196382"/>
              <a:gd name="connsiteY876" fmla="*/ 4235239 h 4766878"/>
              <a:gd name="connsiteX877" fmla="*/ 4761448 w 6196382"/>
              <a:gd name="connsiteY877" fmla="*/ 4236102 h 4766878"/>
              <a:gd name="connsiteX878" fmla="*/ 4761202 w 6196382"/>
              <a:gd name="connsiteY878" fmla="*/ 4237673 h 4766878"/>
              <a:gd name="connsiteX879" fmla="*/ 4753834 w 6196382"/>
              <a:gd name="connsiteY879" fmla="*/ 4241889 h 4766878"/>
              <a:gd name="connsiteX880" fmla="*/ 4228354 w 6196382"/>
              <a:gd name="connsiteY880" fmla="*/ 4225425 h 4766878"/>
              <a:gd name="connsiteX881" fmla="*/ 4232895 w 6196382"/>
              <a:gd name="connsiteY881" fmla="*/ 4232343 h 4766878"/>
              <a:gd name="connsiteX882" fmla="*/ 4236980 w 6196382"/>
              <a:gd name="connsiteY882" fmla="*/ 4233969 h 4766878"/>
              <a:gd name="connsiteX883" fmla="*/ 4236628 w 6196382"/>
              <a:gd name="connsiteY883" fmla="*/ 4233301 h 4766878"/>
              <a:gd name="connsiteX884" fmla="*/ 4240727 w 6196382"/>
              <a:gd name="connsiteY884" fmla="*/ 4229521 h 4766878"/>
              <a:gd name="connsiteX885" fmla="*/ 4239425 w 6196382"/>
              <a:gd name="connsiteY885" fmla="*/ 4229088 h 4766878"/>
              <a:gd name="connsiteX886" fmla="*/ 4228354 w 6196382"/>
              <a:gd name="connsiteY886" fmla="*/ 4225425 h 4766878"/>
              <a:gd name="connsiteX887" fmla="*/ 4627020 w 6196382"/>
              <a:gd name="connsiteY887" fmla="*/ 4224701 h 4766878"/>
              <a:gd name="connsiteX888" fmla="*/ 4620245 w 6196382"/>
              <a:gd name="connsiteY888" fmla="*/ 4231913 h 4766878"/>
              <a:gd name="connsiteX889" fmla="*/ 4622561 w 6196382"/>
              <a:gd name="connsiteY889" fmla="*/ 4231713 h 4766878"/>
              <a:gd name="connsiteX890" fmla="*/ 4627020 w 6196382"/>
              <a:gd name="connsiteY890" fmla="*/ 4224701 h 4766878"/>
              <a:gd name="connsiteX891" fmla="*/ 4398219 w 6196382"/>
              <a:gd name="connsiteY891" fmla="*/ 4220244 h 4766878"/>
              <a:gd name="connsiteX892" fmla="*/ 4394891 w 6196382"/>
              <a:gd name="connsiteY892" fmla="*/ 4223456 h 4766878"/>
              <a:gd name="connsiteX893" fmla="*/ 4399902 w 6196382"/>
              <a:gd name="connsiteY893" fmla="*/ 4225483 h 4766878"/>
              <a:gd name="connsiteX894" fmla="*/ 4398868 w 6196382"/>
              <a:gd name="connsiteY894" fmla="*/ 4220458 h 4766878"/>
              <a:gd name="connsiteX895" fmla="*/ 4398219 w 6196382"/>
              <a:gd name="connsiteY895" fmla="*/ 4220244 h 4766878"/>
              <a:gd name="connsiteX896" fmla="*/ 4603100 w 6196382"/>
              <a:gd name="connsiteY896" fmla="*/ 4210693 h 4766878"/>
              <a:gd name="connsiteX897" fmla="*/ 4602742 w 6196382"/>
              <a:gd name="connsiteY897" fmla="*/ 4214005 h 4766878"/>
              <a:gd name="connsiteX898" fmla="*/ 4598458 w 6196382"/>
              <a:gd name="connsiteY898" fmla="*/ 4212680 h 4766878"/>
              <a:gd name="connsiteX899" fmla="*/ 4603100 w 6196382"/>
              <a:gd name="connsiteY899" fmla="*/ 4210693 h 4766878"/>
              <a:gd name="connsiteX900" fmla="*/ 5714223 w 6196382"/>
              <a:gd name="connsiteY900" fmla="*/ 4210283 h 4766878"/>
              <a:gd name="connsiteX901" fmla="*/ 5710675 w 6196382"/>
              <a:gd name="connsiteY901" fmla="*/ 4212562 h 4766878"/>
              <a:gd name="connsiteX902" fmla="*/ 5714887 w 6196382"/>
              <a:gd name="connsiteY902" fmla="*/ 4215793 h 4766878"/>
              <a:gd name="connsiteX903" fmla="*/ 5717231 w 6196382"/>
              <a:gd name="connsiteY903" fmla="*/ 4211062 h 4766878"/>
              <a:gd name="connsiteX904" fmla="*/ 5714223 w 6196382"/>
              <a:gd name="connsiteY904" fmla="*/ 4210283 h 4766878"/>
              <a:gd name="connsiteX905" fmla="*/ 4725288 w 6196382"/>
              <a:gd name="connsiteY905" fmla="*/ 4209500 h 4766878"/>
              <a:gd name="connsiteX906" fmla="*/ 4724341 w 6196382"/>
              <a:gd name="connsiteY906" fmla="*/ 4210930 h 4766878"/>
              <a:gd name="connsiteX907" fmla="*/ 4720171 w 6196382"/>
              <a:gd name="connsiteY907" fmla="*/ 4211522 h 4766878"/>
              <a:gd name="connsiteX908" fmla="*/ 4720611 w 6196382"/>
              <a:gd name="connsiteY908" fmla="*/ 4210984 h 4766878"/>
              <a:gd name="connsiteX909" fmla="*/ 4899905 w 6196382"/>
              <a:gd name="connsiteY909" fmla="*/ 4209426 h 4766878"/>
              <a:gd name="connsiteX910" fmla="*/ 4878506 w 6196382"/>
              <a:gd name="connsiteY910" fmla="*/ 4214731 h 4766878"/>
              <a:gd name="connsiteX911" fmla="*/ 4915050 w 6196382"/>
              <a:gd name="connsiteY911" fmla="*/ 4231185 h 4766878"/>
              <a:gd name="connsiteX912" fmla="*/ 4925474 w 6196382"/>
              <a:gd name="connsiteY912" fmla="*/ 4222061 h 4766878"/>
              <a:gd name="connsiteX913" fmla="*/ 4921061 w 6196382"/>
              <a:gd name="connsiteY913" fmla="*/ 4234092 h 4766878"/>
              <a:gd name="connsiteX914" fmla="*/ 4943324 w 6196382"/>
              <a:gd name="connsiteY914" fmla="*/ 4244536 h 4766878"/>
              <a:gd name="connsiteX915" fmla="*/ 4950787 w 6196382"/>
              <a:gd name="connsiteY915" fmla="*/ 4237781 h 4766878"/>
              <a:gd name="connsiteX916" fmla="*/ 4953697 w 6196382"/>
              <a:gd name="connsiteY916" fmla="*/ 4234294 h 4766878"/>
              <a:gd name="connsiteX917" fmla="*/ 4952909 w 6196382"/>
              <a:gd name="connsiteY917" fmla="*/ 4233986 h 4766878"/>
              <a:gd name="connsiteX918" fmla="*/ 4950787 w 6196382"/>
              <a:gd name="connsiteY918" fmla="*/ 4237781 h 4766878"/>
              <a:gd name="connsiteX919" fmla="*/ 4939557 w 6196382"/>
              <a:gd name="connsiteY919" fmla="*/ 4230761 h 4766878"/>
              <a:gd name="connsiteX920" fmla="*/ 4947210 w 6196382"/>
              <a:gd name="connsiteY920" fmla="*/ 4231503 h 4766878"/>
              <a:gd name="connsiteX921" fmla="*/ 4939163 w 6196382"/>
              <a:gd name="connsiteY921" fmla="*/ 4227465 h 4766878"/>
              <a:gd name="connsiteX922" fmla="*/ 4939657 w 6196382"/>
              <a:gd name="connsiteY922" fmla="*/ 4230611 h 4766878"/>
              <a:gd name="connsiteX923" fmla="*/ 4936278 w 6196382"/>
              <a:gd name="connsiteY923" fmla="*/ 4230318 h 4766878"/>
              <a:gd name="connsiteX924" fmla="*/ 4938105 w 6196382"/>
              <a:gd name="connsiteY924" fmla="*/ 4229363 h 4766878"/>
              <a:gd name="connsiteX925" fmla="*/ 4931334 w 6196382"/>
              <a:gd name="connsiteY925" fmla="*/ 4224002 h 4766878"/>
              <a:gd name="connsiteX926" fmla="*/ 4925735 w 6196382"/>
              <a:gd name="connsiteY926" fmla="*/ 4221369 h 4766878"/>
              <a:gd name="connsiteX927" fmla="*/ 4925336 w 6196382"/>
              <a:gd name="connsiteY927" fmla="*/ 4221970 h 4766878"/>
              <a:gd name="connsiteX928" fmla="*/ 4925596 w 6196382"/>
              <a:gd name="connsiteY928" fmla="*/ 4221277 h 4766878"/>
              <a:gd name="connsiteX929" fmla="*/ 4903334 w 6196382"/>
              <a:gd name="connsiteY929" fmla="*/ 4210836 h 4766878"/>
              <a:gd name="connsiteX930" fmla="*/ 4902812 w 6196382"/>
              <a:gd name="connsiteY930" fmla="*/ 4212223 h 4766878"/>
              <a:gd name="connsiteX931" fmla="*/ 4900691 w 6196382"/>
              <a:gd name="connsiteY931" fmla="*/ 4209731 h 4766878"/>
              <a:gd name="connsiteX932" fmla="*/ 4899905 w 6196382"/>
              <a:gd name="connsiteY932" fmla="*/ 4209426 h 4766878"/>
              <a:gd name="connsiteX933" fmla="*/ 4787761 w 6196382"/>
              <a:gd name="connsiteY933" fmla="*/ 4208419 h 4766878"/>
              <a:gd name="connsiteX934" fmla="*/ 4788253 w 6196382"/>
              <a:gd name="connsiteY934" fmla="*/ 4208587 h 4766878"/>
              <a:gd name="connsiteX935" fmla="*/ 4788654 w 6196382"/>
              <a:gd name="connsiteY935" fmla="*/ 4210371 h 4766878"/>
              <a:gd name="connsiteX936" fmla="*/ 4788475 w 6196382"/>
              <a:gd name="connsiteY936" fmla="*/ 4210419 h 4766878"/>
              <a:gd name="connsiteX937" fmla="*/ 3086702 w 6196382"/>
              <a:gd name="connsiteY937" fmla="*/ 4207953 h 4766878"/>
              <a:gd name="connsiteX938" fmla="*/ 3074390 w 6196382"/>
              <a:gd name="connsiteY938" fmla="*/ 4242056 h 4766878"/>
              <a:gd name="connsiteX939" fmla="*/ 3086702 w 6196382"/>
              <a:gd name="connsiteY939" fmla="*/ 4207953 h 4766878"/>
              <a:gd name="connsiteX940" fmla="*/ 4698338 w 6196382"/>
              <a:gd name="connsiteY940" fmla="*/ 4204620 h 4766878"/>
              <a:gd name="connsiteX941" fmla="*/ 4697820 w 6196382"/>
              <a:gd name="connsiteY941" fmla="*/ 4208393 h 4766878"/>
              <a:gd name="connsiteX942" fmla="*/ 4691240 w 6196382"/>
              <a:gd name="connsiteY942" fmla="*/ 4210530 h 4766878"/>
              <a:gd name="connsiteX943" fmla="*/ 4698338 w 6196382"/>
              <a:gd name="connsiteY943" fmla="*/ 4204620 h 4766878"/>
              <a:gd name="connsiteX944" fmla="*/ 4881185 w 6196382"/>
              <a:gd name="connsiteY944" fmla="*/ 4201120 h 4766878"/>
              <a:gd name="connsiteX945" fmla="*/ 4879507 w 6196382"/>
              <a:gd name="connsiteY945" fmla="*/ 4206942 h 4766878"/>
              <a:gd name="connsiteX946" fmla="*/ 4881600 w 6196382"/>
              <a:gd name="connsiteY946" fmla="*/ 4201396 h 4766878"/>
              <a:gd name="connsiteX947" fmla="*/ 4881185 w 6196382"/>
              <a:gd name="connsiteY947" fmla="*/ 4201120 h 4766878"/>
              <a:gd name="connsiteX948" fmla="*/ 3941305 w 6196382"/>
              <a:gd name="connsiteY948" fmla="*/ 4199211 h 4766878"/>
              <a:gd name="connsiteX949" fmla="*/ 3940257 w 6196382"/>
              <a:gd name="connsiteY949" fmla="*/ 4201987 h 4766878"/>
              <a:gd name="connsiteX950" fmla="*/ 3941562 w 6196382"/>
              <a:gd name="connsiteY950" fmla="*/ 4202419 h 4766878"/>
              <a:gd name="connsiteX951" fmla="*/ 3942095 w 6196382"/>
              <a:gd name="connsiteY951" fmla="*/ 4199521 h 4766878"/>
              <a:gd name="connsiteX952" fmla="*/ 3941305 w 6196382"/>
              <a:gd name="connsiteY952" fmla="*/ 4199211 h 4766878"/>
              <a:gd name="connsiteX953" fmla="*/ 4686175 w 6196382"/>
              <a:gd name="connsiteY953" fmla="*/ 4198714 h 4766878"/>
              <a:gd name="connsiteX954" fmla="*/ 4683591 w 6196382"/>
              <a:gd name="connsiteY954" fmla="*/ 4209787 h 4766878"/>
              <a:gd name="connsiteX955" fmla="*/ 4691338 w 6196382"/>
              <a:gd name="connsiteY955" fmla="*/ 4210377 h 4766878"/>
              <a:gd name="connsiteX956" fmla="*/ 4683118 w 6196382"/>
              <a:gd name="connsiteY956" fmla="*/ 4212291 h 4766878"/>
              <a:gd name="connsiteX957" fmla="*/ 4683590 w 6196382"/>
              <a:gd name="connsiteY957" fmla="*/ 4209788 h 4766878"/>
              <a:gd name="connsiteX958" fmla="*/ 4673636 w 6196382"/>
              <a:gd name="connsiteY958" fmla="*/ 4201448 h 4766878"/>
              <a:gd name="connsiteX959" fmla="*/ 4686175 w 6196382"/>
              <a:gd name="connsiteY959" fmla="*/ 4198714 h 4766878"/>
              <a:gd name="connsiteX960" fmla="*/ 4146565 w 6196382"/>
              <a:gd name="connsiteY960" fmla="*/ 4198449 h 4766878"/>
              <a:gd name="connsiteX961" fmla="*/ 4146869 w 6196382"/>
              <a:gd name="connsiteY961" fmla="*/ 4200384 h 4766878"/>
              <a:gd name="connsiteX962" fmla="*/ 4148172 w 6196382"/>
              <a:gd name="connsiteY962" fmla="*/ 4200817 h 4766878"/>
              <a:gd name="connsiteX963" fmla="*/ 4148658 w 6196382"/>
              <a:gd name="connsiteY963" fmla="*/ 4199188 h 4766878"/>
              <a:gd name="connsiteX964" fmla="*/ 4146565 w 6196382"/>
              <a:gd name="connsiteY964" fmla="*/ 4198449 h 4766878"/>
              <a:gd name="connsiteX965" fmla="*/ 4583060 w 6196382"/>
              <a:gd name="connsiteY965" fmla="*/ 4196387 h 4766878"/>
              <a:gd name="connsiteX966" fmla="*/ 4581269 w 6196382"/>
              <a:gd name="connsiteY966" fmla="*/ 4197583 h 4766878"/>
              <a:gd name="connsiteX967" fmla="*/ 4582598 w 6196382"/>
              <a:gd name="connsiteY967" fmla="*/ 4212340 h 4766878"/>
              <a:gd name="connsiteX968" fmla="*/ 4580524 w 6196382"/>
              <a:gd name="connsiteY968" fmla="*/ 4214865 h 4766878"/>
              <a:gd name="connsiteX969" fmla="*/ 4587785 w 6196382"/>
              <a:gd name="connsiteY969" fmla="*/ 4232046 h 4766878"/>
              <a:gd name="connsiteX970" fmla="*/ 4601281 w 6196382"/>
              <a:gd name="connsiteY970" fmla="*/ 4231462 h 4766878"/>
              <a:gd name="connsiteX971" fmla="*/ 4595762 w 6196382"/>
              <a:gd name="connsiteY971" fmla="*/ 4240375 h 4766878"/>
              <a:gd name="connsiteX972" fmla="*/ 4596552 w 6196382"/>
              <a:gd name="connsiteY972" fmla="*/ 4240683 h 4766878"/>
              <a:gd name="connsiteX973" fmla="*/ 4615478 w 6196382"/>
              <a:gd name="connsiteY973" fmla="*/ 4217257 h 4766878"/>
              <a:gd name="connsiteX974" fmla="*/ 4616239 w 6196382"/>
              <a:gd name="connsiteY974" fmla="*/ 4230769 h 4766878"/>
              <a:gd name="connsiteX975" fmla="*/ 4626983 w 6196382"/>
              <a:gd name="connsiteY975" fmla="*/ 4224460 h 4766878"/>
              <a:gd name="connsiteX976" fmla="*/ 4624753 w 6196382"/>
              <a:gd name="connsiteY976" fmla="*/ 4208670 h 4766878"/>
              <a:gd name="connsiteX977" fmla="*/ 4599642 w 6196382"/>
              <a:gd name="connsiteY977" fmla="*/ 4201324 h 4766878"/>
              <a:gd name="connsiteX978" fmla="*/ 4596442 w 6196382"/>
              <a:gd name="connsiteY978" fmla="*/ 4212426 h 4766878"/>
              <a:gd name="connsiteX979" fmla="*/ 4597231 w 6196382"/>
              <a:gd name="connsiteY979" fmla="*/ 4212733 h 4766878"/>
              <a:gd name="connsiteX980" fmla="*/ 4590507 w 6196382"/>
              <a:gd name="connsiteY980" fmla="*/ 4203715 h 4766878"/>
              <a:gd name="connsiteX981" fmla="*/ 4597826 w 6196382"/>
              <a:gd name="connsiteY981" fmla="*/ 4200770 h 4766878"/>
              <a:gd name="connsiteX982" fmla="*/ 4583060 w 6196382"/>
              <a:gd name="connsiteY982" fmla="*/ 4196387 h 4766878"/>
              <a:gd name="connsiteX983" fmla="*/ 4564660 w 6196382"/>
              <a:gd name="connsiteY983" fmla="*/ 4190894 h 4766878"/>
              <a:gd name="connsiteX984" fmla="*/ 4554679 w 6196382"/>
              <a:gd name="connsiteY984" fmla="*/ 4195760 h 4766878"/>
              <a:gd name="connsiteX985" fmla="*/ 4564631 w 6196382"/>
              <a:gd name="connsiteY985" fmla="*/ 4204100 h 4766878"/>
              <a:gd name="connsiteX986" fmla="*/ 4564970 w 6196382"/>
              <a:gd name="connsiteY986" fmla="*/ 4204316 h 4766878"/>
              <a:gd name="connsiteX987" fmla="*/ 4571348 w 6196382"/>
              <a:gd name="connsiteY987" fmla="*/ 4208343 h 4766878"/>
              <a:gd name="connsiteX988" fmla="*/ 4572177 w 6196382"/>
              <a:gd name="connsiteY988" fmla="*/ 4208893 h 4766878"/>
              <a:gd name="connsiteX989" fmla="*/ 4576723 w 6196382"/>
              <a:gd name="connsiteY989" fmla="*/ 4194565 h 4766878"/>
              <a:gd name="connsiteX990" fmla="*/ 4564660 w 6196382"/>
              <a:gd name="connsiteY990" fmla="*/ 4190894 h 4766878"/>
              <a:gd name="connsiteX991" fmla="*/ 4843056 w 6196382"/>
              <a:gd name="connsiteY991" fmla="*/ 4185563 h 4766878"/>
              <a:gd name="connsiteX992" fmla="*/ 4836916 w 6196382"/>
              <a:gd name="connsiteY992" fmla="*/ 4196011 h 4766878"/>
              <a:gd name="connsiteX993" fmla="*/ 4859014 w 6196382"/>
              <a:gd name="connsiteY993" fmla="*/ 4192038 h 4766878"/>
              <a:gd name="connsiteX994" fmla="*/ 4843056 w 6196382"/>
              <a:gd name="connsiteY994" fmla="*/ 4185563 h 4766878"/>
              <a:gd name="connsiteX995" fmla="*/ 4104369 w 6196382"/>
              <a:gd name="connsiteY995" fmla="*/ 4184531 h 4766878"/>
              <a:gd name="connsiteX996" fmla="*/ 4104344 w 6196382"/>
              <a:gd name="connsiteY996" fmla="*/ 4185166 h 4766878"/>
              <a:gd name="connsiteX997" fmla="*/ 4115870 w 6196382"/>
              <a:gd name="connsiteY997" fmla="*/ 4189348 h 4766878"/>
              <a:gd name="connsiteX998" fmla="*/ 4116883 w 6196382"/>
              <a:gd name="connsiteY998" fmla="*/ 4188718 h 4766878"/>
              <a:gd name="connsiteX999" fmla="*/ 4104369 w 6196382"/>
              <a:gd name="connsiteY999" fmla="*/ 4184531 h 4766878"/>
              <a:gd name="connsiteX1000" fmla="*/ 4835817 w 6196382"/>
              <a:gd name="connsiteY1000" fmla="*/ 4182710 h 4766878"/>
              <a:gd name="connsiteX1001" fmla="*/ 4832798 w 6196382"/>
              <a:gd name="connsiteY1001" fmla="*/ 4190245 h 4766878"/>
              <a:gd name="connsiteX1002" fmla="*/ 4841855 w 6196382"/>
              <a:gd name="connsiteY1002" fmla="*/ 4184984 h 4766878"/>
              <a:gd name="connsiteX1003" fmla="*/ 4835817 w 6196382"/>
              <a:gd name="connsiteY1003" fmla="*/ 4182710 h 4766878"/>
              <a:gd name="connsiteX1004" fmla="*/ 5802497 w 6196382"/>
              <a:gd name="connsiteY1004" fmla="*/ 4182239 h 4766878"/>
              <a:gd name="connsiteX1005" fmla="*/ 5805194 w 6196382"/>
              <a:gd name="connsiteY1005" fmla="*/ 4185074 h 4766878"/>
              <a:gd name="connsiteX1006" fmla="*/ 5805305 w 6196382"/>
              <a:gd name="connsiteY1006" fmla="*/ 4185188 h 4766878"/>
              <a:gd name="connsiteX1007" fmla="*/ 5804558 w 6196382"/>
              <a:gd name="connsiteY1007" fmla="*/ 4187511 h 4766878"/>
              <a:gd name="connsiteX1008" fmla="*/ 5802497 w 6196382"/>
              <a:gd name="connsiteY1008" fmla="*/ 4182239 h 4766878"/>
              <a:gd name="connsiteX1009" fmla="*/ 3876993 w 6196382"/>
              <a:gd name="connsiteY1009" fmla="*/ 4179718 h 4766878"/>
              <a:gd name="connsiteX1010" fmla="*/ 3876167 w 6196382"/>
              <a:gd name="connsiteY1010" fmla="*/ 4181557 h 4766878"/>
              <a:gd name="connsiteX1011" fmla="*/ 3903070 w 6196382"/>
              <a:gd name="connsiteY1011" fmla="*/ 4190093 h 4766878"/>
              <a:gd name="connsiteX1012" fmla="*/ 3903994 w 6196382"/>
              <a:gd name="connsiteY1012" fmla="*/ 4188103 h 4766878"/>
              <a:gd name="connsiteX1013" fmla="*/ 3876993 w 6196382"/>
              <a:gd name="connsiteY1013" fmla="*/ 4179718 h 4766878"/>
              <a:gd name="connsiteX1014" fmla="*/ 4646872 w 6196382"/>
              <a:gd name="connsiteY1014" fmla="*/ 4178040 h 4766878"/>
              <a:gd name="connsiteX1015" fmla="*/ 4646863 w 6196382"/>
              <a:gd name="connsiteY1015" fmla="*/ 4179554 h 4766878"/>
              <a:gd name="connsiteX1016" fmla="*/ 4648512 w 6196382"/>
              <a:gd name="connsiteY1016" fmla="*/ 4178265 h 4766878"/>
              <a:gd name="connsiteX1017" fmla="*/ 4646872 w 6196382"/>
              <a:gd name="connsiteY1017" fmla="*/ 4178040 h 4766878"/>
              <a:gd name="connsiteX1018" fmla="*/ 4495085 w 6196382"/>
              <a:gd name="connsiteY1018" fmla="*/ 4177231 h 4766878"/>
              <a:gd name="connsiteX1019" fmla="*/ 4490920 w 6196382"/>
              <a:gd name="connsiteY1019" fmla="*/ 4179018 h 4766878"/>
              <a:gd name="connsiteX1020" fmla="*/ 4491066 w 6196382"/>
              <a:gd name="connsiteY1020" fmla="*/ 4183885 h 4766878"/>
              <a:gd name="connsiteX1021" fmla="*/ 4495085 w 6196382"/>
              <a:gd name="connsiteY1021" fmla="*/ 4177231 h 4766878"/>
              <a:gd name="connsiteX1022" fmla="*/ 4600682 w 6196382"/>
              <a:gd name="connsiteY1022" fmla="*/ 4172530 h 4766878"/>
              <a:gd name="connsiteX1023" fmla="*/ 4590869 w 6196382"/>
              <a:gd name="connsiteY1023" fmla="*/ 4172951 h 4766878"/>
              <a:gd name="connsiteX1024" fmla="*/ 4590884 w 6196382"/>
              <a:gd name="connsiteY1024" fmla="*/ 4173830 h 4766878"/>
              <a:gd name="connsiteX1025" fmla="*/ 4592463 w 6196382"/>
              <a:gd name="connsiteY1025" fmla="*/ 4174444 h 4766878"/>
              <a:gd name="connsiteX1026" fmla="*/ 4600682 w 6196382"/>
              <a:gd name="connsiteY1026" fmla="*/ 4172530 h 4766878"/>
              <a:gd name="connsiteX1027" fmla="*/ 5691180 w 6196382"/>
              <a:gd name="connsiteY1027" fmla="*/ 4172520 h 4766878"/>
              <a:gd name="connsiteX1028" fmla="*/ 5703374 w 6196382"/>
              <a:gd name="connsiteY1028" fmla="*/ 4173894 h 4766878"/>
              <a:gd name="connsiteX1029" fmla="*/ 5692241 w 6196382"/>
              <a:gd name="connsiteY1029" fmla="*/ 4179295 h 4766878"/>
              <a:gd name="connsiteX1030" fmla="*/ 5688210 w 6196382"/>
              <a:gd name="connsiteY1030" fmla="*/ 4185073 h 4766878"/>
              <a:gd name="connsiteX1031" fmla="*/ 4808144 w 6196382"/>
              <a:gd name="connsiteY1031" fmla="*/ 4170841 h 4766878"/>
              <a:gd name="connsiteX1032" fmla="*/ 4795850 w 6196382"/>
              <a:gd name="connsiteY1032" fmla="*/ 4178293 h 4766878"/>
              <a:gd name="connsiteX1033" fmla="*/ 4815493 w 6196382"/>
              <a:gd name="connsiteY1033" fmla="*/ 4186997 h 4766878"/>
              <a:gd name="connsiteX1034" fmla="*/ 4818484 w 6196382"/>
              <a:gd name="connsiteY1034" fmla="*/ 4177705 h 4766878"/>
              <a:gd name="connsiteX1035" fmla="*/ 4817275 w 6196382"/>
              <a:gd name="connsiteY1035" fmla="*/ 4174737 h 4766878"/>
              <a:gd name="connsiteX1036" fmla="*/ 4808144 w 6196382"/>
              <a:gd name="connsiteY1036" fmla="*/ 4170841 h 4766878"/>
              <a:gd name="connsiteX1037" fmla="*/ 4484305 w 6196382"/>
              <a:gd name="connsiteY1037" fmla="*/ 4168340 h 4766878"/>
              <a:gd name="connsiteX1038" fmla="*/ 4477222 w 6196382"/>
              <a:gd name="connsiteY1038" fmla="*/ 4183800 h 4766878"/>
              <a:gd name="connsiteX1039" fmla="*/ 4482121 w 6196382"/>
              <a:gd name="connsiteY1039" fmla="*/ 4178813 h 4766878"/>
              <a:gd name="connsiteX1040" fmla="*/ 4480306 w 6196382"/>
              <a:gd name="connsiteY1040" fmla="*/ 4178257 h 4766878"/>
              <a:gd name="connsiteX1041" fmla="*/ 4484305 w 6196382"/>
              <a:gd name="connsiteY1041" fmla="*/ 4168340 h 4766878"/>
              <a:gd name="connsiteX1042" fmla="*/ 4773774 w 6196382"/>
              <a:gd name="connsiteY1042" fmla="*/ 4166673 h 4766878"/>
              <a:gd name="connsiteX1043" fmla="*/ 4770824 w 6196382"/>
              <a:gd name="connsiteY1043" fmla="*/ 4167533 h 4766878"/>
              <a:gd name="connsiteX1044" fmla="*/ 4778653 w 6196382"/>
              <a:gd name="connsiteY1044" fmla="*/ 4170995 h 4766878"/>
              <a:gd name="connsiteX1045" fmla="*/ 4773774 w 6196382"/>
              <a:gd name="connsiteY1045" fmla="*/ 4166673 h 4766878"/>
              <a:gd name="connsiteX1046" fmla="*/ 4630278 w 6196382"/>
              <a:gd name="connsiteY1046" fmla="*/ 4165941 h 4766878"/>
              <a:gd name="connsiteX1047" fmla="*/ 4624864 w 6196382"/>
              <a:gd name="connsiteY1047" fmla="*/ 4177091 h 4766878"/>
              <a:gd name="connsiteX1048" fmla="*/ 4623715 w 6196382"/>
              <a:gd name="connsiteY1048" fmla="*/ 4171342 h 4766878"/>
              <a:gd name="connsiteX1049" fmla="*/ 5798824 w 6196382"/>
              <a:gd name="connsiteY1049" fmla="*/ 4163542 h 4766878"/>
              <a:gd name="connsiteX1050" fmla="*/ 5796025 w 6196382"/>
              <a:gd name="connsiteY1050" fmla="*/ 4174041 h 4766878"/>
              <a:gd name="connsiteX1051" fmla="*/ 5786926 w 6196382"/>
              <a:gd name="connsiteY1051" fmla="*/ 4176675 h 4766878"/>
              <a:gd name="connsiteX1052" fmla="*/ 5798824 w 6196382"/>
              <a:gd name="connsiteY1052" fmla="*/ 4163542 h 4766878"/>
              <a:gd name="connsiteX1053" fmla="*/ 3817727 w 6196382"/>
              <a:gd name="connsiteY1053" fmla="*/ 4162491 h 4766878"/>
              <a:gd name="connsiteX1054" fmla="*/ 3817028 w 6196382"/>
              <a:gd name="connsiteY1054" fmla="*/ 4163545 h 4766878"/>
              <a:gd name="connsiteX1055" fmla="*/ 3832821 w 6196382"/>
              <a:gd name="connsiteY1055" fmla="*/ 4168173 h 4766878"/>
              <a:gd name="connsiteX1056" fmla="*/ 3833244 w 6196382"/>
              <a:gd name="connsiteY1056" fmla="*/ 4166939 h 4766878"/>
              <a:gd name="connsiteX1057" fmla="*/ 3817727 w 6196382"/>
              <a:gd name="connsiteY1057" fmla="*/ 4162491 h 4766878"/>
              <a:gd name="connsiteX1058" fmla="*/ 4572910 w 6196382"/>
              <a:gd name="connsiteY1058" fmla="*/ 4160816 h 4766878"/>
              <a:gd name="connsiteX1059" fmla="*/ 4569424 w 6196382"/>
              <a:gd name="connsiteY1059" fmla="*/ 4164572 h 4766878"/>
              <a:gd name="connsiteX1060" fmla="*/ 4572858 w 6196382"/>
              <a:gd name="connsiteY1060" fmla="*/ 4165982 h 4766878"/>
              <a:gd name="connsiteX1061" fmla="*/ 4572910 w 6196382"/>
              <a:gd name="connsiteY1061" fmla="*/ 4160816 h 4766878"/>
              <a:gd name="connsiteX1062" fmla="*/ 3774532 w 6196382"/>
              <a:gd name="connsiteY1062" fmla="*/ 4150076 h 4766878"/>
              <a:gd name="connsiteX1063" fmla="*/ 3774271 w 6196382"/>
              <a:gd name="connsiteY1063" fmla="*/ 4150771 h 4766878"/>
              <a:gd name="connsiteX1064" fmla="*/ 3793321 w 6196382"/>
              <a:gd name="connsiteY1064" fmla="*/ 4156478 h 4766878"/>
              <a:gd name="connsiteX1065" fmla="*/ 3793680 w 6196382"/>
              <a:gd name="connsiteY1065" fmla="*/ 4155636 h 4766878"/>
              <a:gd name="connsiteX1066" fmla="*/ 3774532 w 6196382"/>
              <a:gd name="connsiteY1066" fmla="*/ 4150076 h 4766878"/>
              <a:gd name="connsiteX1067" fmla="*/ 4566307 w 6196382"/>
              <a:gd name="connsiteY1067" fmla="*/ 4148624 h 4766878"/>
              <a:gd name="connsiteX1068" fmla="*/ 4570789 w 6196382"/>
              <a:gd name="connsiteY1068" fmla="*/ 4149651 h 4766878"/>
              <a:gd name="connsiteX1069" fmla="*/ 4570518 w 6196382"/>
              <a:gd name="connsiteY1069" fmla="*/ 4151854 h 4766878"/>
              <a:gd name="connsiteX1070" fmla="*/ 4566307 w 6196382"/>
              <a:gd name="connsiteY1070" fmla="*/ 4148624 h 4766878"/>
              <a:gd name="connsiteX1071" fmla="*/ 5766997 w 6196382"/>
              <a:gd name="connsiteY1071" fmla="*/ 4145667 h 4766878"/>
              <a:gd name="connsiteX1072" fmla="*/ 5763816 w 6196382"/>
              <a:gd name="connsiteY1072" fmla="*/ 4160034 h 4766878"/>
              <a:gd name="connsiteX1073" fmla="*/ 5757295 w 6196382"/>
              <a:gd name="connsiteY1073" fmla="*/ 4161776 h 4766878"/>
              <a:gd name="connsiteX1074" fmla="*/ 5766997 w 6196382"/>
              <a:gd name="connsiteY1074" fmla="*/ 4145667 h 4766878"/>
              <a:gd name="connsiteX1075" fmla="*/ 5745222 w 6196382"/>
              <a:gd name="connsiteY1075" fmla="*/ 4142270 h 4766878"/>
              <a:gd name="connsiteX1076" fmla="*/ 5740700 w 6196382"/>
              <a:gd name="connsiteY1076" fmla="*/ 4155961 h 4766878"/>
              <a:gd name="connsiteX1077" fmla="*/ 5738958 w 6196382"/>
              <a:gd name="connsiteY1077" fmla="*/ 4154400 h 4766878"/>
              <a:gd name="connsiteX1078" fmla="*/ 5738772 w 6196382"/>
              <a:gd name="connsiteY1078" fmla="*/ 4154680 h 4766878"/>
              <a:gd name="connsiteX1079" fmla="*/ 5735398 w 6196382"/>
              <a:gd name="connsiteY1079" fmla="*/ 4150489 h 4766878"/>
              <a:gd name="connsiteX1080" fmla="*/ 5738851 w 6196382"/>
              <a:gd name="connsiteY1080" fmla="*/ 4154250 h 4766878"/>
              <a:gd name="connsiteX1081" fmla="*/ 3745314 w 6196382"/>
              <a:gd name="connsiteY1081" fmla="*/ 4141737 h 4766878"/>
              <a:gd name="connsiteX1082" fmla="*/ 3745052 w 6196382"/>
              <a:gd name="connsiteY1082" fmla="*/ 4142432 h 4766878"/>
              <a:gd name="connsiteX1083" fmla="*/ 3759917 w 6196382"/>
              <a:gd name="connsiteY1083" fmla="*/ 4146664 h 4766878"/>
              <a:gd name="connsiteX1084" fmla="*/ 3760181 w 6196382"/>
              <a:gd name="connsiteY1084" fmla="*/ 4145970 h 4766878"/>
              <a:gd name="connsiteX1085" fmla="*/ 3745314 w 6196382"/>
              <a:gd name="connsiteY1085" fmla="*/ 4141737 h 4766878"/>
              <a:gd name="connsiteX1086" fmla="*/ 4587913 w 6196382"/>
              <a:gd name="connsiteY1086" fmla="*/ 4141505 h 4766878"/>
              <a:gd name="connsiteX1087" fmla="*/ 4584493 w 6196382"/>
              <a:gd name="connsiteY1087" fmla="*/ 4147257 h 4766878"/>
              <a:gd name="connsiteX1088" fmla="*/ 4584586 w 6196382"/>
              <a:gd name="connsiteY1088" fmla="*/ 4151004 h 4766878"/>
              <a:gd name="connsiteX1089" fmla="*/ 4590756 w 6196382"/>
              <a:gd name="connsiteY1089" fmla="*/ 4142309 h 4766878"/>
              <a:gd name="connsiteX1090" fmla="*/ 4587913 w 6196382"/>
              <a:gd name="connsiteY1090" fmla="*/ 4141505 h 4766878"/>
              <a:gd name="connsiteX1091" fmla="*/ 4572282 w 6196382"/>
              <a:gd name="connsiteY1091" fmla="*/ 4136334 h 4766878"/>
              <a:gd name="connsiteX1092" fmla="*/ 4564606 w 6196382"/>
              <a:gd name="connsiteY1092" fmla="*/ 4142512 h 4766878"/>
              <a:gd name="connsiteX1093" fmla="*/ 4563711 w 6196382"/>
              <a:gd name="connsiteY1093" fmla="*/ 4146253 h 4766878"/>
              <a:gd name="connsiteX1094" fmla="*/ 4556866 w 6196382"/>
              <a:gd name="connsiteY1094" fmla="*/ 4155367 h 4766878"/>
              <a:gd name="connsiteX1095" fmla="*/ 4553033 w 6196382"/>
              <a:gd name="connsiteY1095" fmla="*/ 4154560 h 4766878"/>
              <a:gd name="connsiteX1096" fmla="*/ 4550960 w 6196382"/>
              <a:gd name="connsiteY1096" fmla="*/ 4157085 h 4766878"/>
              <a:gd name="connsiteX1097" fmla="*/ 4561771 w 6196382"/>
              <a:gd name="connsiteY1097" fmla="*/ 4161441 h 4766878"/>
              <a:gd name="connsiteX1098" fmla="*/ 4572769 w 6196382"/>
              <a:gd name="connsiteY1098" fmla="*/ 4158337 h 4766878"/>
              <a:gd name="connsiteX1099" fmla="*/ 4572731 w 6196382"/>
              <a:gd name="connsiteY1099" fmla="*/ 4158093 h 4766878"/>
              <a:gd name="connsiteX1100" fmla="*/ 4572693 w 6196382"/>
              <a:gd name="connsiteY1100" fmla="*/ 4157854 h 4766878"/>
              <a:gd name="connsiteX1101" fmla="*/ 4572678 w 6196382"/>
              <a:gd name="connsiteY1101" fmla="*/ 4156975 h 4766878"/>
              <a:gd name="connsiteX1102" fmla="*/ 4573030 w 6196382"/>
              <a:gd name="connsiteY1102" fmla="*/ 4157643 h 4766878"/>
              <a:gd name="connsiteX1103" fmla="*/ 4575842 w 6196382"/>
              <a:gd name="connsiteY1103" fmla="*/ 4154306 h 4766878"/>
              <a:gd name="connsiteX1104" fmla="*/ 4576191 w 6196382"/>
              <a:gd name="connsiteY1104" fmla="*/ 4152585 h 4766878"/>
              <a:gd name="connsiteX1105" fmla="*/ 4574695 w 6196382"/>
              <a:gd name="connsiteY1105" fmla="*/ 4150943 h 4766878"/>
              <a:gd name="connsiteX1106" fmla="*/ 4576673 w 6196382"/>
              <a:gd name="connsiteY1106" fmla="*/ 4150956 h 4766878"/>
              <a:gd name="connsiteX1107" fmla="*/ 4579820 w 6196382"/>
              <a:gd name="connsiteY1107" fmla="*/ 4138736 h 4766878"/>
              <a:gd name="connsiteX1108" fmla="*/ 4572282 w 6196382"/>
              <a:gd name="connsiteY1108" fmla="*/ 4136334 h 4766878"/>
              <a:gd name="connsiteX1109" fmla="*/ 4543561 w 6196382"/>
              <a:gd name="connsiteY1109" fmla="*/ 4127241 h 4766878"/>
              <a:gd name="connsiteX1110" fmla="*/ 4538441 w 6196382"/>
              <a:gd name="connsiteY1110" fmla="*/ 4133162 h 4766878"/>
              <a:gd name="connsiteX1111" fmla="*/ 4543146 w 6196382"/>
              <a:gd name="connsiteY1111" fmla="*/ 4141926 h 4766878"/>
              <a:gd name="connsiteX1112" fmla="*/ 4556176 w 6196382"/>
              <a:gd name="connsiteY1112" fmla="*/ 4131280 h 4766878"/>
              <a:gd name="connsiteX1113" fmla="*/ 4543561 w 6196382"/>
              <a:gd name="connsiteY1113" fmla="*/ 4127241 h 4766878"/>
              <a:gd name="connsiteX1114" fmla="*/ 3687090 w 6196382"/>
              <a:gd name="connsiteY1114" fmla="*/ 4125636 h 4766878"/>
              <a:gd name="connsiteX1115" fmla="*/ 3686890 w 6196382"/>
              <a:gd name="connsiteY1115" fmla="*/ 4125937 h 4766878"/>
              <a:gd name="connsiteX1116" fmla="*/ 3691272 w 6196382"/>
              <a:gd name="connsiteY1116" fmla="*/ 4127111 h 4766878"/>
              <a:gd name="connsiteX1117" fmla="*/ 3691336 w 6196382"/>
              <a:gd name="connsiteY1117" fmla="*/ 4126720 h 4766878"/>
              <a:gd name="connsiteX1118" fmla="*/ 3687090 w 6196382"/>
              <a:gd name="connsiteY1118" fmla="*/ 4125636 h 4766878"/>
              <a:gd name="connsiteX1119" fmla="*/ 5758399 w 6196382"/>
              <a:gd name="connsiteY1119" fmla="*/ 4123916 h 4766878"/>
              <a:gd name="connsiteX1120" fmla="*/ 5748920 w 6196382"/>
              <a:gd name="connsiteY1120" fmla="*/ 4130416 h 4766878"/>
              <a:gd name="connsiteX1121" fmla="*/ 5743303 w 6196382"/>
              <a:gd name="connsiteY1121" fmla="*/ 4133191 h 4766878"/>
              <a:gd name="connsiteX1122" fmla="*/ 4472732 w 6196382"/>
              <a:gd name="connsiteY1122" fmla="*/ 4118163 h 4766878"/>
              <a:gd name="connsiteX1123" fmla="*/ 4467947 w 6196382"/>
              <a:gd name="connsiteY1123" fmla="*/ 4123875 h 4766878"/>
              <a:gd name="connsiteX1124" fmla="*/ 4472306 w 6196382"/>
              <a:gd name="connsiteY1124" fmla="*/ 4125685 h 4766878"/>
              <a:gd name="connsiteX1125" fmla="*/ 4473278 w 6196382"/>
              <a:gd name="connsiteY1125" fmla="*/ 4122428 h 4766878"/>
              <a:gd name="connsiteX1126" fmla="*/ 4472732 w 6196382"/>
              <a:gd name="connsiteY1126" fmla="*/ 4118163 h 4766878"/>
              <a:gd name="connsiteX1127" fmla="*/ 4485886 w 6196382"/>
              <a:gd name="connsiteY1127" fmla="*/ 4109117 h 4766878"/>
              <a:gd name="connsiteX1128" fmla="*/ 4481850 w 6196382"/>
              <a:gd name="connsiteY1128" fmla="*/ 4112508 h 4766878"/>
              <a:gd name="connsiteX1129" fmla="*/ 4477936 w 6196382"/>
              <a:gd name="connsiteY1129" fmla="*/ 4123785 h 4766878"/>
              <a:gd name="connsiteX1130" fmla="*/ 4479067 w 6196382"/>
              <a:gd name="connsiteY1130" fmla="*/ 4126270 h 4766878"/>
              <a:gd name="connsiteX1131" fmla="*/ 4477968 w 6196382"/>
              <a:gd name="connsiteY1131" fmla="*/ 4127925 h 4766878"/>
              <a:gd name="connsiteX1132" fmla="*/ 4487063 w 6196382"/>
              <a:gd name="connsiteY1132" fmla="*/ 4131578 h 4766878"/>
              <a:gd name="connsiteX1133" fmla="*/ 4504301 w 6196382"/>
              <a:gd name="connsiteY1133" fmla="*/ 4132833 h 4766878"/>
              <a:gd name="connsiteX1134" fmla="*/ 4503092 w 6196382"/>
              <a:gd name="connsiteY1134" fmla="*/ 4136149 h 4766878"/>
              <a:gd name="connsiteX1135" fmla="*/ 4520202 w 6196382"/>
              <a:gd name="connsiteY1135" fmla="*/ 4133415 h 4766878"/>
              <a:gd name="connsiteX1136" fmla="*/ 4528836 w 6196382"/>
              <a:gd name="connsiteY1136" fmla="*/ 4131773 h 4766878"/>
              <a:gd name="connsiteX1137" fmla="*/ 4534795 w 6196382"/>
              <a:gd name="connsiteY1137" fmla="*/ 4131176 h 4766878"/>
              <a:gd name="connsiteX1138" fmla="*/ 4536948 w 6196382"/>
              <a:gd name="connsiteY1138" fmla="*/ 4125235 h 4766878"/>
              <a:gd name="connsiteX1139" fmla="*/ 4517723 w 6196382"/>
              <a:gd name="connsiteY1139" fmla="*/ 4119195 h 4766878"/>
              <a:gd name="connsiteX1140" fmla="*/ 4506484 w 6196382"/>
              <a:gd name="connsiteY1140" fmla="*/ 4119973 h 4766878"/>
              <a:gd name="connsiteX1141" fmla="*/ 4507528 w 6196382"/>
              <a:gd name="connsiteY1141" fmla="*/ 4129770 h 4766878"/>
              <a:gd name="connsiteX1142" fmla="*/ 4492784 w 6196382"/>
              <a:gd name="connsiteY1142" fmla="*/ 4124754 h 4766878"/>
              <a:gd name="connsiteX1143" fmla="*/ 4496783 w 6196382"/>
              <a:gd name="connsiteY1143" fmla="*/ 4112448 h 4766878"/>
              <a:gd name="connsiteX1144" fmla="*/ 4485886 w 6196382"/>
              <a:gd name="connsiteY1144" fmla="*/ 4109117 h 4766878"/>
              <a:gd name="connsiteX1145" fmla="*/ 4483004 w 6196382"/>
              <a:gd name="connsiteY1145" fmla="*/ 4108073 h 4766878"/>
              <a:gd name="connsiteX1146" fmla="*/ 4481872 w 6196382"/>
              <a:gd name="connsiteY1146" fmla="*/ 4111874 h 4766878"/>
              <a:gd name="connsiteX1147" fmla="*/ 4484548 w 6196382"/>
              <a:gd name="connsiteY1147" fmla="*/ 4108444 h 4766878"/>
              <a:gd name="connsiteX1148" fmla="*/ 4483004 w 6196382"/>
              <a:gd name="connsiteY1148" fmla="*/ 4108073 h 4766878"/>
              <a:gd name="connsiteX1149" fmla="*/ 4651022 w 6196382"/>
              <a:gd name="connsiteY1149" fmla="*/ 4106867 h 4766878"/>
              <a:gd name="connsiteX1150" fmla="*/ 4645067 w 6196382"/>
              <a:gd name="connsiteY1150" fmla="*/ 4116140 h 4766878"/>
              <a:gd name="connsiteX1151" fmla="*/ 4656291 w 6196382"/>
              <a:gd name="connsiteY1151" fmla="*/ 4120771 h 4766878"/>
              <a:gd name="connsiteX1152" fmla="*/ 4659088 w 6196382"/>
              <a:gd name="connsiteY1152" fmla="*/ 4116558 h 4766878"/>
              <a:gd name="connsiteX1153" fmla="*/ 4656664 w 6196382"/>
              <a:gd name="connsiteY1153" fmla="*/ 4120804 h 4766878"/>
              <a:gd name="connsiteX1154" fmla="*/ 4660749 w 6196382"/>
              <a:gd name="connsiteY1154" fmla="*/ 4122432 h 4766878"/>
              <a:gd name="connsiteX1155" fmla="*/ 4660490 w 6196382"/>
              <a:gd name="connsiteY1155" fmla="*/ 4110552 h 4766878"/>
              <a:gd name="connsiteX1156" fmla="*/ 4651022 w 6196382"/>
              <a:gd name="connsiteY1156" fmla="*/ 4106867 h 4766878"/>
              <a:gd name="connsiteX1157" fmla="*/ 5747663 w 6196382"/>
              <a:gd name="connsiteY1157" fmla="*/ 4105083 h 4766878"/>
              <a:gd name="connsiteX1158" fmla="*/ 5735524 w 6196382"/>
              <a:gd name="connsiteY1158" fmla="*/ 4122172 h 4766878"/>
              <a:gd name="connsiteX1159" fmla="*/ 5728972 w 6196382"/>
              <a:gd name="connsiteY1159" fmla="*/ 4111103 h 4766878"/>
              <a:gd name="connsiteX1160" fmla="*/ 5747663 w 6196382"/>
              <a:gd name="connsiteY1160" fmla="*/ 4105083 h 4766878"/>
              <a:gd name="connsiteX1161" fmla="*/ 5616612 w 6196382"/>
              <a:gd name="connsiteY1161" fmla="*/ 4097871 h 4766878"/>
              <a:gd name="connsiteX1162" fmla="*/ 5596378 w 6196382"/>
              <a:gd name="connsiteY1162" fmla="*/ 4103518 h 4766878"/>
              <a:gd name="connsiteX1163" fmla="*/ 5582831 w 6196382"/>
              <a:gd name="connsiteY1163" fmla="*/ 4115554 h 4766878"/>
              <a:gd name="connsiteX1164" fmla="*/ 5591904 w 6196382"/>
              <a:gd name="connsiteY1164" fmla="*/ 4122228 h 4766878"/>
              <a:gd name="connsiteX1165" fmla="*/ 5591438 w 6196382"/>
              <a:gd name="connsiteY1165" fmla="*/ 4120833 h 4766878"/>
              <a:gd name="connsiteX1166" fmla="*/ 5599080 w 6196382"/>
              <a:gd name="connsiteY1166" fmla="*/ 4125477 h 4766878"/>
              <a:gd name="connsiteX1167" fmla="*/ 5597731 w 6196382"/>
              <a:gd name="connsiteY1167" fmla="*/ 4126314 h 4766878"/>
              <a:gd name="connsiteX1168" fmla="*/ 5616883 w 6196382"/>
              <a:gd name="connsiteY1168" fmla="*/ 4140546 h 4766878"/>
              <a:gd name="connsiteX1169" fmla="*/ 5620145 w 6196382"/>
              <a:gd name="connsiteY1169" fmla="*/ 4137726 h 4766878"/>
              <a:gd name="connsiteX1170" fmla="*/ 5617987 w 6196382"/>
              <a:gd name="connsiteY1170" fmla="*/ 4141278 h 4766878"/>
              <a:gd name="connsiteX1171" fmla="*/ 5631446 w 6196382"/>
              <a:gd name="connsiteY1171" fmla="*/ 4151513 h 4766878"/>
              <a:gd name="connsiteX1172" fmla="*/ 5652250 w 6196382"/>
              <a:gd name="connsiteY1172" fmla="*/ 4134537 h 4766878"/>
              <a:gd name="connsiteX1173" fmla="*/ 5654441 w 6196382"/>
              <a:gd name="connsiteY1173" fmla="*/ 4150085 h 4766878"/>
              <a:gd name="connsiteX1174" fmla="*/ 5662553 w 6196382"/>
              <a:gd name="connsiteY1174" fmla="*/ 4128585 h 4766878"/>
              <a:gd name="connsiteX1175" fmla="*/ 5642528 w 6196382"/>
              <a:gd name="connsiteY1175" fmla="*/ 4115075 h 4766878"/>
              <a:gd name="connsiteX1176" fmla="*/ 5636759 w 6196382"/>
              <a:gd name="connsiteY1176" fmla="*/ 4125556 h 4766878"/>
              <a:gd name="connsiteX1177" fmla="*/ 5637451 w 6196382"/>
              <a:gd name="connsiteY1177" fmla="*/ 4126015 h 4766878"/>
              <a:gd name="connsiteX1178" fmla="*/ 5634117 w 6196382"/>
              <a:gd name="connsiteY1178" fmla="*/ 4115779 h 4766878"/>
              <a:gd name="connsiteX1179" fmla="*/ 5642390 w 6196382"/>
              <a:gd name="connsiteY1179" fmla="*/ 4114984 h 4766878"/>
              <a:gd name="connsiteX1180" fmla="*/ 5630259 w 6196382"/>
              <a:gd name="connsiteY1180" fmla="*/ 4106931 h 4766878"/>
              <a:gd name="connsiteX1181" fmla="*/ 5627583 w 6196382"/>
              <a:gd name="connsiteY1181" fmla="*/ 4107972 h 4766878"/>
              <a:gd name="connsiteX1182" fmla="*/ 5624537 w 6196382"/>
              <a:gd name="connsiteY1182" fmla="*/ 4122429 h 4766878"/>
              <a:gd name="connsiteX1183" fmla="*/ 5613835 w 6196382"/>
              <a:gd name="connsiteY1183" fmla="*/ 4121501 h 4766878"/>
              <a:gd name="connsiteX1184" fmla="*/ 5610936 w 6196382"/>
              <a:gd name="connsiteY1184" fmla="*/ 4111044 h 4766878"/>
              <a:gd name="connsiteX1185" fmla="*/ 5610851 w 6196382"/>
              <a:gd name="connsiteY1185" fmla="*/ 4110740 h 4766878"/>
              <a:gd name="connsiteX1186" fmla="*/ 5610952 w 6196382"/>
              <a:gd name="connsiteY1186" fmla="*/ 4111030 h 4766878"/>
              <a:gd name="connsiteX1187" fmla="*/ 5614208 w 6196382"/>
              <a:gd name="connsiteY1187" fmla="*/ 4120341 h 4766878"/>
              <a:gd name="connsiteX1188" fmla="*/ 5624382 w 6196382"/>
              <a:gd name="connsiteY1188" fmla="*/ 4104114 h 4766878"/>
              <a:gd name="connsiteX1189" fmla="*/ 5623780 w 6196382"/>
              <a:gd name="connsiteY1189" fmla="*/ 4102630 h 4766878"/>
              <a:gd name="connsiteX1190" fmla="*/ 5616612 w 6196382"/>
              <a:gd name="connsiteY1190" fmla="*/ 4097871 h 4766878"/>
              <a:gd name="connsiteX1191" fmla="*/ 4443389 w 6196382"/>
              <a:gd name="connsiteY1191" fmla="*/ 4095651 h 4766878"/>
              <a:gd name="connsiteX1192" fmla="*/ 4440963 w 6196382"/>
              <a:gd name="connsiteY1192" fmla="*/ 4097508 h 4766878"/>
              <a:gd name="connsiteX1193" fmla="*/ 4446214 w 6196382"/>
              <a:gd name="connsiteY1193" fmla="*/ 4099475 h 4766878"/>
              <a:gd name="connsiteX1194" fmla="*/ 4442991 w 6196382"/>
              <a:gd name="connsiteY1194" fmla="*/ 4111211 h 4766878"/>
              <a:gd name="connsiteX1195" fmla="*/ 4461485 w 6196382"/>
              <a:gd name="connsiteY1195" fmla="*/ 4114165 h 4766878"/>
              <a:gd name="connsiteX1196" fmla="*/ 4463773 w 6196382"/>
              <a:gd name="connsiteY1196" fmla="*/ 4120888 h 4766878"/>
              <a:gd name="connsiteX1197" fmla="*/ 4466414 w 6196382"/>
              <a:gd name="connsiteY1197" fmla="*/ 4113319 h 4766878"/>
              <a:gd name="connsiteX1198" fmla="*/ 4461485 w 6196382"/>
              <a:gd name="connsiteY1198" fmla="*/ 4114165 h 4766878"/>
              <a:gd name="connsiteX1199" fmla="*/ 4460539 w 6196382"/>
              <a:gd name="connsiteY1199" fmla="*/ 4110503 h 4766878"/>
              <a:gd name="connsiteX1200" fmla="*/ 4468471 w 6196382"/>
              <a:gd name="connsiteY1200" fmla="*/ 4107531 h 4766878"/>
              <a:gd name="connsiteX1201" fmla="*/ 4469641 w 6196382"/>
              <a:gd name="connsiteY1201" fmla="*/ 4103970 h 4766878"/>
              <a:gd name="connsiteX1202" fmla="*/ 4465221 w 6196382"/>
              <a:gd name="connsiteY1202" fmla="*/ 4102553 h 4766878"/>
              <a:gd name="connsiteX1203" fmla="*/ 4465012 w 6196382"/>
              <a:gd name="connsiteY1203" fmla="*/ 4104365 h 4766878"/>
              <a:gd name="connsiteX1204" fmla="*/ 4451858 w 6196382"/>
              <a:gd name="connsiteY1204" fmla="*/ 4098451 h 4766878"/>
              <a:gd name="connsiteX1205" fmla="*/ 4451282 w 6196382"/>
              <a:gd name="connsiteY1205" fmla="*/ 4098721 h 4766878"/>
              <a:gd name="connsiteX1206" fmla="*/ 4451445 w 6196382"/>
              <a:gd name="connsiteY1206" fmla="*/ 4098177 h 4766878"/>
              <a:gd name="connsiteX1207" fmla="*/ 4443389 w 6196382"/>
              <a:gd name="connsiteY1207" fmla="*/ 4095651 h 4766878"/>
              <a:gd name="connsiteX1208" fmla="*/ 5693794 w 6196382"/>
              <a:gd name="connsiteY1208" fmla="*/ 4094687 h 4766878"/>
              <a:gd name="connsiteX1209" fmla="*/ 5683936 w 6196382"/>
              <a:gd name="connsiteY1209" fmla="*/ 4105052 h 4766878"/>
              <a:gd name="connsiteX1210" fmla="*/ 5676803 w 6196382"/>
              <a:gd name="connsiteY1210" fmla="*/ 4106822 h 4766878"/>
              <a:gd name="connsiteX1211" fmla="*/ 4436952 w 6196382"/>
              <a:gd name="connsiteY1211" fmla="*/ 4093978 h 4766878"/>
              <a:gd name="connsiteX1212" fmla="*/ 4440037 w 6196382"/>
              <a:gd name="connsiteY1212" fmla="*/ 4097109 h 4766878"/>
              <a:gd name="connsiteX1213" fmla="*/ 4441374 w 6196382"/>
              <a:gd name="connsiteY1213" fmla="*/ 4095397 h 4766878"/>
              <a:gd name="connsiteX1214" fmla="*/ 4436952 w 6196382"/>
              <a:gd name="connsiteY1214" fmla="*/ 4093978 h 4766878"/>
              <a:gd name="connsiteX1215" fmla="*/ 4425780 w 6196382"/>
              <a:gd name="connsiteY1215" fmla="*/ 4090463 h 4766878"/>
              <a:gd name="connsiteX1216" fmla="*/ 4425610 w 6196382"/>
              <a:gd name="connsiteY1216" fmla="*/ 4092519 h 4766878"/>
              <a:gd name="connsiteX1217" fmla="*/ 4427222 w 6196382"/>
              <a:gd name="connsiteY1217" fmla="*/ 4090986 h 4766878"/>
              <a:gd name="connsiteX1218" fmla="*/ 4425780 w 6196382"/>
              <a:gd name="connsiteY1218" fmla="*/ 4090463 h 4766878"/>
              <a:gd name="connsiteX1219" fmla="*/ 5680089 w 6196382"/>
              <a:gd name="connsiteY1219" fmla="*/ 4088410 h 4766878"/>
              <a:gd name="connsiteX1220" fmla="*/ 5672192 w 6196382"/>
              <a:gd name="connsiteY1220" fmla="*/ 4097912 h 4766878"/>
              <a:gd name="connsiteX1221" fmla="*/ 5672647 w 6196382"/>
              <a:gd name="connsiteY1221" fmla="*/ 4092144 h 4766878"/>
              <a:gd name="connsiteX1222" fmla="*/ 4585813 w 6196382"/>
              <a:gd name="connsiteY1222" fmla="*/ 4082442 h 4766878"/>
              <a:gd name="connsiteX1223" fmla="*/ 4578288 w 6196382"/>
              <a:gd name="connsiteY1223" fmla="*/ 4089587 h 4766878"/>
              <a:gd name="connsiteX1224" fmla="*/ 4595275 w 6196382"/>
              <a:gd name="connsiteY1224" fmla="*/ 4096311 h 4766878"/>
              <a:gd name="connsiteX1225" fmla="*/ 4603235 w 6196382"/>
              <a:gd name="connsiteY1225" fmla="*/ 4088804 h 4766878"/>
              <a:gd name="connsiteX1226" fmla="*/ 4585813 w 6196382"/>
              <a:gd name="connsiteY1226" fmla="*/ 4082442 h 4766878"/>
              <a:gd name="connsiteX1227" fmla="*/ 5653023 w 6196382"/>
              <a:gd name="connsiteY1227" fmla="*/ 4071740 h 4766878"/>
              <a:gd name="connsiteX1228" fmla="*/ 5660296 w 6196382"/>
              <a:gd name="connsiteY1228" fmla="*/ 4072450 h 4766878"/>
              <a:gd name="connsiteX1229" fmla="*/ 5654435 w 6196382"/>
              <a:gd name="connsiteY1229" fmla="*/ 4079182 h 4766878"/>
              <a:gd name="connsiteX1230" fmla="*/ 5653023 w 6196382"/>
              <a:gd name="connsiteY1230" fmla="*/ 4071740 h 4766878"/>
              <a:gd name="connsiteX1231" fmla="*/ 3479172 w 6196382"/>
              <a:gd name="connsiteY1231" fmla="*/ 4070867 h 4766878"/>
              <a:gd name="connsiteX1232" fmla="*/ 3478811 w 6196382"/>
              <a:gd name="connsiteY1232" fmla="*/ 4071712 h 4766878"/>
              <a:gd name="connsiteX1233" fmla="*/ 3505509 w 6196382"/>
              <a:gd name="connsiteY1233" fmla="*/ 4078162 h 4766878"/>
              <a:gd name="connsiteX1234" fmla="*/ 3505772 w 6196382"/>
              <a:gd name="connsiteY1234" fmla="*/ 4077467 h 4766878"/>
              <a:gd name="connsiteX1235" fmla="*/ 3479172 w 6196382"/>
              <a:gd name="connsiteY1235" fmla="*/ 4070867 h 4766878"/>
              <a:gd name="connsiteX1236" fmla="*/ 4358901 w 6196382"/>
              <a:gd name="connsiteY1236" fmla="*/ 4070351 h 4766878"/>
              <a:gd name="connsiteX1237" fmla="*/ 4354399 w 6196382"/>
              <a:gd name="connsiteY1237" fmla="*/ 4081022 h 4766878"/>
              <a:gd name="connsiteX1238" fmla="*/ 4357654 w 6196382"/>
              <a:gd name="connsiteY1238" fmla="*/ 4082097 h 4766878"/>
              <a:gd name="connsiteX1239" fmla="*/ 4359036 w 6196382"/>
              <a:gd name="connsiteY1239" fmla="*/ 4076726 h 4766878"/>
              <a:gd name="connsiteX1240" fmla="*/ 4359722 w 6196382"/>
              <a:gd name="connsiteY1240" fmla="*/ 4081084 h 4766878"/>
              <a:gd name="connsiteX1241" fmla="*/ 4379019 w 6196382"/>
              <a:gd name="connsiteY1241" fmla="*/ 4078934 h 4766878"/>
              <a:gd name="connsiteX1242" fmla="*/ 4382233 w 6196382"/>
              <a:gd name="connsiteY1242" fmla="*/ 4077383 h 4766878"/>
              <a:gd name="connsiteX1243" fmla="*/ 4358901 w 6196382"/>
              <a:gd name="connsiteY1243" fmla="*/ 4070351 h 4766878"/>
              <a:gd name="connsiteX1244" fmla="*/ 3437783 w 6196382"/>
              <a:gd name="connsiteY1244" fmla="*/ 4060520 h 4766878"/>
              <a:gd name="connsiteX1245" fmla="*/ 3436710 w 6196382"/>
              <a:gd name="connsiteY1245" fmla="*/ 4061541 h 4766878"/>
              <a:gd name="connsiteX1246" fmla="*/ 3441327 w 6196382"/>
              <a:gd name="connsiteY1246" fmla="*/ 4062657 h 4766878"/>
              <a:gd name="connsiteX1247" fmla="*/ 3441139 w 6196382"/>
              <a:gd name="connsiteY1247" fmla="*/ 4061449 h 4766878"/>
              <a:gd name="connsiteX1248" fmla="*/ 3437783 w 6196382"/>
              <a:gd name="connsiteY1248" fmla="*/ 4060520 h 4766878"/>
              <a:gd name="connsiteX1249" fmla="*/ 5628788 w 6196382"/>
              <a:gd name="connsiteY1249" fmla="*/ 4057390 h 4766878"/>
              <a:gd name="connsiteX1250" fmla="*/ 5632436 w 6196382"/>
              <a:gd name="connsiteY1250" fmla="*/ 4059377 h 4766878"/>
              <a:gd name="connsiteX1251" fmla="*/ 5631648 w 6196382"/>
              <a:gd name="connsiteY1251" fmla="*/ 4061456 h 4766878"/>
              <a:gd name="connsiteX1252" fmla="*/ 5628788 w 6196382"/>
              <a:gd name="connsiteY1252" fmla="*/ 4057390 h 4766878"/>
              <a:gd name="connsiteX1253" fmla="*/ 3408479 w 6196382"/>
              <a:gd name="connsiteY1253" fmla="*/ 4053209 h 4766878"/>
              <a:gd name="connsiteX1254" fmla="*/ 3407955 w 6196382"/>
              <a:gd name="connsiteY1254" fmla="*/ 4054595 h 4766878"/>
              <a:gd name="connsiteX1255" fmla="*/ 3418737 w 6196382"/>
              <a:gd name="connsiteY1255" fmla="*/ 4057200 h 4766878"/>
              <a:gd name="connsiteX1256" fmla="*/ 3419160 w 6196382"/>
              <a:gd name="connsiteY1256" fmla="*/ 4055962 h 4766878"/>
              <a:gd name="connsiteX1257" fmla="*/ 3408479 w 6196382"/>
              <a:gd name="connsiteY1257" fmla="*/ 4053209 h 4766878"/>
              <a:gd name="connsiteX1258" fmla="*/ 5547999 w 6196382"/>
              <a:gd name="connsiteY1258" fmla="*/ 4052541 h 4766878"/>
              <a:gd name="connsiteX1259" fmla="*/ 5517490 w 6196382"/>
              <a:gd name="connsiteY1259" fmla="*/ 4065895 h 4766878"/>
              <a:gd name="connsiteX1260" fmla="*/ 5525460 w 6196382"/>
              <a:gd name="connsiteY1260" fmla="*/ 4071834 h 4766878"/>
              <a:gd name="connsiteX1261" fmla="*/ 5534139 w 6196382"/>
              <a:gd name="connsiteY1261" fmla="*/ 4072825 h 4766878"/>
              <a:gd name="connsiteX1262" fmla="*/ 5531090 w 6196382"/>
              <a:gd name="connsiteY1262" fmla="*/ 4076221 h 4766878"/>
              <a:gd name="connsiteX1263" fmla="*/ 5553487 w 6196382"/>
              <a:gd name="connsiteY1263" fmla="*/ 4093042 h 4766878"/>
              <a:gd name="connsiteX1264" fmla="*/ 5552620 w 6196382"/>
              <a:gd name="connsiteY1264" fmla="*/ 4083577 h 4766878"/>
              <a:gd name="connsiteX1265" fmla="*/ 5555040 w 6196382"/>
              <a:gd name="connsiteY1265" fmla="*/ 4094288 h 4766878"/>
              <a:gd name="connsiteX1266" fmla="*/ 5563564 w 6196382"/>
              <a:gd name="connsiteY1266" fmla="*/ 4100597 h 4766878"/>
              <a:gd name="connsiteX1267" fmla="*/ 5583376 w 6196382"/>
              <a:gd name="connsiteY1267" fmla="*/ 4074940 h 4766878"/>
              <a:gd name="connsiteX1268" fmla="*/ 5567659 w 6196382"/>
              <a:gd name="connsiteY1268" fmla="*/ 4064507 h 4766878"/>
              <a:gd name="connsiteX1269" fmla="*/ 5545096 w 6196382"/>
              <a:gd name="connsiteY1269" fmla="*/ 4067091 h 4766878"/>
              <a:gd name="connsiteX1270" fmla="*/ 5551257 w 6196382"/>
              <a:gd name="connsiteY1270" fmla="*/ 4053619 h 4766878"/>
              <a:gd name="connsiteX1271" fmla="*/ 5547999 w 6196382"/>
              <a:gd name="connsiteY1271" fmla="*/ 4052541 h 4766878"/>
              <a:gd name="connsiteX1272" fmla="*/ 5628842 w 6196382"/>
              <a:gd name="connsiteY1272" fmla="*/ 4050828 h 4766878"/>
              <a:gd name="connsiteX1273" fmla="*/ 5627344 w 6196382"/>
              <a:gd name="connsiteY1273" fmla="*/ 4054478 h 4766878"/>
              <a:gd name="connsiteX1274" fmla="*/ 5618732 w 6196382"/>
              <a:gd name="connsiteY1274" fmla="*/ 4061771 h 4766878"/>
              <a:gd name="connsiteX1275" fmla="*/ 5628842 w 6196382"/>
              <a:gd name="connsiteY1275" fmla="*/ 4050828 h 4766878"/>
              <a:gd name="connsiteX1276" fmla="*/ 5385297 w 6196382"/>
              <a:gd name="connsiteY1276" fmla="*/ 4047871 h 4766878"/>
              <a:gd name="connsiteX1277" fmla="*/ 5375011 w 6196382"/>
              <a:gd name="connsiteY1277" fmla="*/ 4051962 h 4766878"/>
              <a:gd name="connsiteX1278" fmla="*/ 5387429 w 6196382"/>
              <a:gd name="connsiteY1278" fmla="*/ 4061075 h 4766878"/>
              <a:gd name="connsiteX1279" fmla="*/ 5387935 w 6196382"/>
              <a:gd name="connsiteY1279" fmla="*/ 4056424 h 4766878"/>
              <a:gd name="connsiteX1280" fmla="*/ 5385297 w 6196382"/>
              <a:gd name="connsiteY1280" fmla="*/ 4047871 h 4766878"/>
              <a:gd name="connsiteX1281" fmla="*/ 4270740 w 6196382"/>
              <a:gd name="connsiteY1281" fmla="*/ 4043699 h 4766878"/>
              <a:gd name="connsiteX1282" fmla="*/ 4268936 w 6196382"/>
              <a:gd name="connsiteY1282" fmla="*/ 4050306 h 4766878"/>
              <a:gd name="connsiteX1283" fmla="*/ 4278531 w 6196382"/>
              <a:gd name="connsiteY1283" fmla="*/ 4053204 h 4766878"/>
              <a:gd name="connsiteX1284" fmla="*/ 4278032 w 6196382"/>
              <a:gd name="connsiteY1284" fmla="*/ 4047670 h 4766878"/>
              <a:gd name="connsiteX1285" fmla="*/ 4279181 w 6196382"/>
              <a:gd name="connsiteY1285" fmla="*/ 4053419 h 4766878"/>
              <a:gd name="connsiteX1286" fmla="*/ 4282813 w 6196382"/>
              <a:gd name="connsiteY1286" fmla="*/ 4054531 h 4766878"/>
              <a:gd name="connsiteX1287" fmla="*/ 4282553 w 6196382"/>
              <a:gd name="connsiteY1287" fmla="*/ 4055224 h 4766878"/>
              <a:gd name="connsiteX1288" fmla="*/ 4310396 w 6196382"/>
              <a:gd name="connsiteY1288" fmla="*/ 4065036 h 4766878"/>
              <a:gd name="connsiteX1289" fmla="*/ 4328900 w 6196382"/>
              <a:gd name="connsiteY1289" fmla="*/ 4066479 h 4766878"/>
              <a:gd name="connsiteX1290" fmla="*/ 4331383 w 6196382"/>
              <a:gd name="connsiteY1290" fmla="*/ 4061840 h 4766878"/>
              <a:gd name="connsiteX1291" fmla="*/ 4278005 w 6196382"/>
              <a:gd name="connsiteY1291" fmla="*/ 4045918 h 4766878"/>
              <a:gd name="connsiteX1292" fmla="*/ 4278032 w 6196382"/>
              <a:gd name="connsiteY1292" fmla="*/ 4047670 h 4766878"/>
              <a:gd name="connsiteX1293" fmla="*/ 4276839 w 6196382"/>
              <a:gd name="connsiteY1293" fmla="*/ 4045578 h 4766878"/>
              <a:gd name="connsiteX1294" fmla="*/ 4270740 w 6196382"/>
              <a:gd name="connsiteY1294" fmla="*/ 4043699 h 4766878"/>
              <a:gd name="connsiteX1295" fmla="*/ 4479857 w 6196382"/>
              <a:gd name="connsiteY1295" fmla="*/ 4043108 h 4766878"/>
              <a:gd name="connsiteX1296" fmla="*/ 4472707 w 6196382"/>
              <a:gd name="connsiteY1296" fmla="*/ 4050288 h 4766878"/>
              <a:gd name="connsiteX1297" fmla="*/ 4483067 w 6196382"/>
              <a:gd name="connsiteY1297" fmla="*/ 4054128 h 4766878"/>
              <a:gd name="connsiteX1298" fmla="*/ 4487336 w 6196382"/>
              <a:gd name="connsiteY1298" fmla="*/ 4045905 h 4766878"/>
              <a:gd name="connsiteX1299" fmla="*/ 4479857 w 6196382"/>
              <a:gd name="connsiteY1299" fmla="*/ 4043108 h 4766878"/>
              <a:gd name="connsiteX1300" fmla="*/ 5373625 w 6196382"/>
              <a:gd name="connsiteY1300" fmla="*/ 4041260 h 4766878"/>
              <a:gd name="connsiteX1301" fmla="*/ 5363593 w 6196382"/>
              <a:gd name="connsiteY1301" fmla="*/ 4043734 h 4766878"/>
              <a:gd name="connsiteX1302" fmla="*/ 5370837 w 6196382"/>
              <a:gd name="connsiteY1302" fmla="*/ 4048977 h 4766878"/>
              <a:gd name="connsiteX1303" fmla="*/ 5377903 w 6196382"/>
              <a:gd name="connsiteY1303" fmla="*/ 4045212 h 4766878"/>
              <a:gd name="connsiteX1304" fmla="*/ 5373625 w 6196382"/>
              <a:gd name="connsiteY1304" fmla="*/ 4041260 h 4766878"/>
              <a:gd name="connsiteX1305" fmla="*/ 4242888 w 6196382"/>
              <a:gd name="connsiteY1305" fmla="*/ 4035398 h 4766878"/>
              <a:gd name="connsiteX1306" fmla="*/ 4241826 w 6196382"/>
              <a:gd name="connsiteY1306" fmla="*/ 4037296 h 4766878"/>
              <a:gd name="connsiteX1307" fmla="*/ 4247443 w 6196382"/>
              <a:gd name="connsiteY1307" fmla="*/ 4043194 h 4766878"/>
              <a:gd name="connsiteX1308" fmla="*/ 4256324 w 6196382"/>
              <a:gd name="connsiteY1308" fmla="*/ 4046267 h 4766878"/>
              <a:gd name="connsiteX1309" fmla="*/ 4266349 w 6196382"/>
              <a:gd name="connsiteY1309" fmla="*/ 4044032 h 4766878"/>
              <a:gd name="connsiteX1310" fmla="*/ 4267247 w 6196382"/>
              <a:gd name="connsiteY1310" fmla="*/ 4042679 h 4766878"/>
              <a:gd name="connsiteX1311" fmla="*/ 4242888 w 6196382"/>
              <a:gd name="connsiteY1311" fmla="*/ 4035398 h 4766878"/>
              <a:gd name="connsiteX1312" fmla="*/ 5481460 w 6196382"/>
              <a:gd name="connsiteY1312" fmla="*/ 4034607 h 4766878"/>
              <a:gd name="connsiteX1313" fmla="*/ 5476645 w 6196382"/>
              <a:gd name="connsiteY1313" fmla="*/ 4036178 h 4766878"/>
              <a:gd name="connsiteX1314" fmla="*/ 5479163 w 6196382"/>
              <a:gd name="connsiteY1314" fmla="*/ 4038067 h 4766878"/>
              <a:gd name="connsiteX1315" fmla="*/ 5481460 w 6196382"/>
              <a:gd name="connsiteY1315" fmla="*/ 4034607 h 4766878"/>
              <a:gd name="connsiteX1316" fmla="*/ 4666637 w 6196382"/>
              <a:gd name="connsiteY1316" fmla="*/ 4033981 h 4766878"/>
              <a:gd name="connsiteX1317" fmla="*/ 4658315 w 6196382"/>
              <a:gd name="connsiteY1317" fmla="*/ 4051005 h 4766878"/>
              <a:gd name="connsiteX1318" fmla="*/ 4675003 w 6196382"/>
              <a:gd name="connsiteY1318" fmla="*/ 4058179 h 4766878"/>
              <a:gd name="connsiteX1319" fmla="*/ 4685263 w 6196382"/>
              <a:gd name="connsiteY1319" fmla="*/ 4040924 h 4766878"/>
              <a:gd name="connsiteX1320" fmla="*/ 4666637 w 6196382"/>
              <a:gd name="connsiteY1320" fmla="*/ 4033981 h 4766878"/>
              <a:gd name="connsiteX1321" fmla="*/ 4656931 w 6196382"/>
              <a:gd name="connsiteY1321" fmla="*/ 4030356 h 4766878"/>
              <a:gd name="connsiteX1322" fmla="*/ 4641806 w 6196382"/>
              <a:gd name="connsiteY1322" fmla="*/ 4044164 h 4766878"/>
              <a:gd name="connsiteX1323" fmla="*/ 4656324 w 6196382"/>
              <a:gd name="connsiteY1323" fmla="*/ 4050115 h 4766878"/>
              <a:gd name="connsiteX1324" fmla="*/ 4659851 w 6196382"/>
              <a:gd name="connsiteY1324" fmla="*/ 4040317 h 4766878"/>
              <a:gd name="connsiteX1325" fmla="*/ 4659950 w 6196382"/>
              <a:gd name="connsiteY1325" fmla="*/ 4031494 h 4766878"/>
              <a:gd name="connsiteX1326" fmla="*/ 4656931 w 6196382"/>
              <a:gd name="connsiteY1326" fmla="*/ 4030356 h 4766878"/>
              <a:gd name="connsiteX1327" fmla="*/ 4776864 w 6196382"/>
              <a:gd name="connsiteY1327" fmla="*/ 4028886 h 4766878"/>
              <a:gd name="connsiteX1328" fmla="*/ 4770959 w 6196382"/>
              <a:gd name="connsiteY1328" fmla="*/ 4030603 h 4766878"/>
              <a:gd name="connsiteX1329" fmla="*/ 4773641 w 6196382"/>
              <a:gd name="connsiteY1329" fmla="*/ 4031948 h 4766878"/>
              <a:gd name="connsiteX1330" fmla="*/ 4775770 w 6196382"/>
              <a:gd name="connsiteY1330" fmla="*/ 4032927 h 4766878"/>
              <a:gd name="connsiteX1331" fmla="*/ 4776864 w 6196382"/>
              <a:gd name="connsiteY1331" fmla="*/ 4028886 h 4766878"/>
              <a:gd name="connsiteX1332" fmla="*/ 5363660 w 6196382"/>
              <a:gd name="connsiteY1332" fmla="*/ 4015811 h 4766878"/>
              <a:gd name="connsiteX1333" fmla="*/ 5346370 w 6196382"/>
              <a:gd name="connsiteY1333" fmla="*/ 4030784 h 4766878"/>
              <a:gd name="connsiteX1334" fmla="*/ 5354893 w 6196382"/>
              <a:gd name="connsiteY1334" fmla="*/ 4037093 h 4766878"/>
              <a:gd name="connsiteX1335" fmla="*/ 5366344 w 6196382"/>
              <a:gd name="connsiteY1335" fmla="*/ 4034502 h 4766878"/>
              <a:gd name="connsiteX1336" fmla="*/ 5360070 w 6196382"/>
              <a:gd name="connsiteY1336" fmla="*/ 4040961 h 4766878"/>
              <a:gd name="connsiteX1337" fmla="*/ 5363139 w 6196382"/>
              <a:gd name="connsiteY1337" fmla="*/ 4043216 h 4766878"/>
              <a:gd name="connsiteX1338" fmla="*/ 5378547 w 6196382"/>
              <a:gd name="connsiteY1338" fmla="*/ 4025694 h 4766878"/>
              <a:gd name="connsiteX1339" fmla="*/ 5363660 w 6196382"/>
              <a:gd name="connsiteY1339" fmla="*/ 4015811 h 4766878"/>
              <a:gd name="connsiteX1340" fmla="*/ 4777969 w 6196382"/>
              <a:gd name="connsiteY1340" fmla="*/ 4014660 h 4766878"/>
              <a:gd name="connsiteX1341" fmla="*/ 4778548 w 6196382"/>
              <a:gd name="connsiteY1341" fmla="*/ 4025452 h 4766878"/>
              <a:gd name="connsiteX1342" fmla="*/ 4780237 w 6196382"/>
              <a:gd name="connsiteY1342" fmla="*/ 4024405 h 4766878"/>
              <a:gd name="connsiteX1343" fmla="*/ 4777725 w 6196382"/>
              <a:gd name="connsiteY1343" fmla="*/ 4033576 h 4766878"/>
              <a:gd name="connsiteX1344" fmla="*/ 4840088 w 6196382"/>
              <a:gd name="connsiteY1344" fmla="*/ 4063486 h 4766878"/>
              <a:gd name="connsiteX1345" fmla="*/ 4839882 w 6196382"/>
              <a:gd name="connsiteY1345" fmla="*/ 4059012 h 4766878"/>
              <a:gd name="connsiteX1346" fmla="*/ 4847296 w 6196382"/>
              <a:gd name="connsiteY1346" fmla="*/ 4062198 h 4766878"/>
              <a:gd name="connsiteX1347" fmla="*/ 4843046 w 6196382"/>
              <a:gd name="connsiteY1347" fmla="*/ 4065015 h 4766878"/>
              <a:gd name="connsiteX1348" fmla="*/ 4942193 w 6196382"/>
              <a:gd name="connsiteY1348" fmla="*/ 4113703 h 4766878"/>
              <a:gd name="connsiteX1349" fmla="*/ 5014916 w 6196382"/>
              <a:gd name="connsiteY1349" fmla="*/ 4153740 h 4766878"/>
              <a:gd name="connsiteX1350" fmla="*/ 4815549 w 6196382"/>
              <a:gd name="connsiteY1350" fmla="*/ 4029849 h 4766878"/>
              <a:gd name="connsiteX1351" fmla="*/ 4777969 w 6196382"/>
              <a:gd name="connsiteY1351" fmla="*/ 4014660 h 4766878"/>
              <a:gd name="connsiteX1352" fmla="*/ 4360533 w 6196382"/>
              <a:gd name="connsiteY1352" fmla="*/ 4005960 h 4766878"/>
              <a:gd name="connsiteX1353" fmla="*/ 4355467 w 6196382"/>
              <a:gd name="connsiteY1353" fmla="*/ 4009102 h 4766878"/>
              <a:gd name="connsiteX1354" fmla="*/ 4358588 w 6196382"/>
              <a:gd name="connsiteY1354" fmla="*/ 4010088 h 4766878"/>
              <a:gd name="connsiteX1355" fmla="*/ 4360533 w 6196382"/>
              <a:gd name="connsiteY1355" fmla="*/ 4005960 h 4766878"/>
              <a:gd name="connsiteX1356" fmla="*/ 4365666 w 6196382"/>
              <a:gd name="connsiteY1356" fmla="*/ 4004815 h 4766878"/>
              <a:gd name="connsiteX1357" fmla="*/ 4363424 w 6196382"/>
              <a:gd name="connsiteY1357" fmla="*/ 4011781 h 4766878"/>
              <a:gd name="connsiteX1358" fmla="*/ 4374910 w 6196382"/>
              <a:gd name="connsiteY1358" fmla="*/ 4015718 h 4766878"/>
              <a:gd name="connsiteX1359" fmla="*/ 4378554 w 6196382"/>
              <a:gd name="connsiteY1359" fmla="*/ 4009032 h 4766878"/>
              <a:gd name="connsiteX1360" fmla="*/ 4365666 w 6196382"/>
              <a:gd name="connsiteY1360" fmla="*/ 4004815 h 4766878"/>
              <a:gd name="connsiteX1361" fmla="*/ 4123898 w 6196382"/>
              <a:gd name="connsiteY1361" fmla="*/ 4001938 h 4766878"/>
              <a:gd name="connsiteX1362" fmla="*/ 4125490 w 6196382"/>
              <a:gd name="connsiteY1362" fmla="*/ 4003429 h 4766878"/>
              <a:gd name="connsiteX1363" fmla="*/ 4138616 w 6196382"/>
              <a:gd name="connsiteY1363" fmla="*/ 4007590 h 4766878"/>
              <a:gd name="connsiteX1364" fmla="*/ 4140439 w 6196382"/>
              <a:gd name="connsiteY1364" fmla="*/ 4006633 h 4766878"/>
              <a:gd name="connsiteX1365" fmla="*/ 4123898 w 6196382"/>
              <a:gd name="connsiteY1365" fmla="*/ 4001938 h 4766878"/>
              <a:gd name="connsiteX1366" fmla="*/ 4326467 w 6196382"/>
              <a:gd name="connsiteY1366" fmla="*/ 3995052 h 4766878"/>
              <a:gd name="connsiteX1367" fmla="*/ 4326774 w 6196382"/>
              <a:gd name="connsiteY1367" fmla="*/ 3999378 h 4766878"/>
              <a:gd name="connsiteX1368" fmla="*/ 4331471 w 6196382"/>
              <a:gd name="connsiteY1368" fmla="*/ 4000977 h 4766878"/>
              <a:gd name="connsiteX1369" fmla="*/ 4326467 w 6196382"/>
              <a:gd name="connsiteY1369" fmla="*/ 3995052 h 4766878"/>
              <a:gd name="connsiteX1370" fmla="*/ 5324548 w 6196382"/>
              <a:gd name="connsiteY1370" fmla="*/ 3990063 h 4766878"/>
              <a:gd name="connsiteX1371" fmla="*/ 5309193 w 6196382"/>
              <a:gd name="connsiteY1371" fmla="*/ 3993745 h 4766878"/>
              <a:gd name="connsiteX1372" fmla="*/ 5308797 w 6196382"/>
              <a:gd name="connsiteY1372" fmla="*/ 4003022 h 4766878"/>
              <a:gd name="connsiteX1373" fmla="*/ 5319563 w 6196382"/>
              <a:gd name="connsiteY1373" fmla="*/ 4011037 h 4766878"/>
              <a:gd name="connsiteX1374" fmla="*/ 5322577 w 6196382"/>
              <a:gd name="connsiteY1374" fmla="*/ 4009786 h 4766878"/>
              <a:gd name="connsiteX1375" fmla="*/ 5321178 w 6196382"/>
              <a:gd name="connsiteY1375" fmla="*/ 4011893 h 4766878"/>
              <a:gd name="connsiteX1376" fmla="*/ 5335290 w 6196382"/>
              <a:gd name="connsiteY1376" fmla="*/ 4022346 h 4766878"/>
              <a:gd name="connsiteX1377" fmla="*/ 5335726 w 6196382"/>
              <a:gd name="connsiteY1377" fmla="*/ 4019597 h 4766878"/>
              <a:gd name="connsiteX1378" fmla="*/ 5352180 w 6196382"/>
              <a:gd name="connsiteY1378" fmla="*/ 4007971 h 4766878"/>
              <a:gd name="connsiteX1379" fmla="*/ 5342844 w 6196382"/>
              <a:gd name="connsiteY1379" fmla="*/ 4001994 h 4766878"/>
              <a:gd name="connsiteX1380" fmla="*/ 5332710 w 6196382"/>
              <a:gd name="connsiteY1380" fmla="*/ 4012174 h 4766878"/>
              <a:gd name="connsiteX1381" fmla="*/ 5337329 w 6196382"/>
              <a:gd name="connsiteY1381" fmla="*/ 3998333 h 4766878"/>
              <a:gd name="connsiteX1382" fmla="*/ 5324548 w 6196382"/>
              <a:gd name="connsiteY1382" fmla="*/ 3990063 h 4766878"/>
              <a:gd name="connsiteX1383" fmla="*/ 4542935 w 6196382"/>
              <a:gd name="connsiteY1383" fmla="*/ 3989372 h 4766878"/>
              <a:gd name="connsiteX1384" fmla="*/ 4537412 w 6196382"/>
              <a:gd name="connsiteY1384" fmla="*/ 4002180 h 4766878"/>
              <a:gd name="connsiteX1385" fmla="*/ 4559684 w 6196382"/>
              <a:gd name="connsiteY1385" fmla="*/ 4011113 h 4766878"/>
              <a:gd name="connsiteX1386" fmla="*/ 4562108 w 6196382"/>
              <a:gd name="connsiteY1386" fmla="*/ 4009255 h 4766878"/>
              <a:gd name="connsiteX1387" fmla="*/ 4561400 w 6196382"/>
              <a:gd name="connsiteY1387" fmla="*/ 4011818 h 4766878"/>
              <a:gd name="connsiteX1388" fmla="*/ 4578660 w 6196382"/>
              <a:gd name="connsiteY1388" fmla="*/ 4018725 h 4766878"/>
              <a:gd name="connsiteX1389" fmla="*/ 4585632 w 6196382"/>
              <a:gd name="connsiteY1389" fmla="*/ 4011210 h 4766878"/>
              <a:gd name="connsiteX1390" fmla="*/ 4586622 w 6196382"/>
              <a:gd name="connsiteY1390" fmla="*/ 4011218 h 4766878"/>
              <a:gd name="connsiteX1391" fmla="*/ 4582744 w 6196382"/>
              <a:gd name="connsiteY1391" fmla="*/ 4020350 h 4766878"/>
              <a:gd name="connsiteX1392" fmla="*/ 4592902 w 6196382"/>
              <a:gd name="connsiteY1392" fmla="*/ 4024492 h 4766878"/>
              <a:gd name="connsiteX1393" fmla="*/ 4593090 w 6196382"/>
              <a:gd name="connsiteY1393" fmla="*/ 4017030 h 4766878"/>
              <a:gd name="connsiteX1394" fmla="*/ 4593552 w 6196382"/>
              <a:gd name="connsiteY1394" fmla="*/ 4024707 h 4766878"/>
              <a:gd name="connsiteX1395" fmla="*/ 4627564 w 6196382"/>
              <a:gd name="connsiteY1395" fmla="*/ 4038397 h 4766878"/>
              <a:gd name="connsiteX1396" fmla="*/ 4633093 w 6196382"/>
              <a:gd name="connsiteY1396" fmla="*/ 4021686 h 4766878"/>
              <a:gd name="connsiteX1397" fmla="*/ 4594340 w 6196382"/>
              <a:gd name="connsiteY1397" fmla="*/ 4007669 h 4766878"/>
              <a:gd name="connsiteX1398" fmla="*/ 4593090 w 6196382"/>
              <a:gd name="connsiteY1398" fmla="*/ 4017030 h 4766878"/>
              <a:gd name="connsiteX1399" fmla="*/ 4586622 w 6196382"/>
              <a:gd name="connsiteY1399" fmla="*/ 4011218 h 4766878"/>
              <a:gd name="connsiteX1400" fmla="*/ 4589091 w 6196382"/>
              <a:gd name="connsiteY1400" fmla="*/ 4005702 h 4766878"/>
              <a:gd name="connsiteX1401" fmla="*/ 4542935 w 6196382"/>
              <a:gd name="connsiteY1401" fmla="*/ 3989372 h 4766878"/>
              <a:gd name="connsiteX1402" fmla="*/ 4703788 w 6196382"/>
              <a:gd name="connsiteY1402" fmla="*/ 3985797 h 4766878"/>
              <a:gd name="connsiteX1403" fmla="*/ 4696396 w 6196382"/>
              <a:gd name="connsiteY1403" fmla="*/ 3996933 h 4766878"/>
              <a:gd name="connsiteX1404" fmla="*/ 4708070 w 6196382"/>
              <a:gd name="connsiteY1404" fmla="*/ 4002081 h 4766878"/>
              <a:gd name="connsiteX1405" fmla="*/ 4709469 w 6196382"/>
              <a:gd name="connsiteY1405" fmla="*/ 3999973 h 4766878"/>
              <a:gd name="connsiteX1406" fmla="*/ 4708246 w 6196382"/>
              <a:gd name="connsiteY1406" fmla="*/ 4002413 h 4766878"/>
              <a:gd name="connsiteX1407" fmla="*/ 4770070 w 6196382"/>
              <a:gd name="connsiteY1407" fmla="*/ 4030447 h 4766878"/>
              <a:gd name="connsiteX1408" fmla="*/ 4775162 w 6196382"/>
              <a:gd name="connsiteY1408" fmla="*/ 4014097 h 4766878"/>
              <a:gd name="connsiteX1409" fmla="*/ 4745652 w 6196382"/>
              <a:gd name="connsiteY1409" fmla="*/ 4002312 h 4766878"/>
              <a:gd name="connsiteX1410" fmla="*/ 4743107 w 6196382"/>
              <a:gd name="connsiteY1410" fmla="*/ 4007343 h 4766878"/>
              <a:gd name="connsiteX1411" fmla="*/ 4743659 w 6196382"/>
              <a:gd name="connsiteY1411" fmla="*/ 4001423 h 4766878"/>
              <a:gd name="connsiteX1412" fmla="*/ 4703788 w 6196382"/>
              <a:gd name="connsiteY1412" fmla="*/ 3985797 h 4766878"/>
              <a:gd name="connsiteX1413" fmla="*/ 5446166 w 6196382"/>
              <a:gd name="connsiteY1413" fmla="*/ 3985160 h 4766878"/>
              <a:gd name="connsiteX1414" fmla="*/ 5431900 w 6196382"/>
              <a:gd name="connsiteY1414" fmla="*/ 4003657 h 4766878"/>
              <a:gd name="connsiteX1415" fmla="*/ 5440385 w 6196382"/>
              <a:gd name="connsiteY1415" fmla="*/ 4009724 h 4766878"/>
              <a:gd name="connsiteX1416" fmla="*/ 5449281 w 6196382"/>
              <a:gd name="connsiteY1416" fmla="*/ 3998717 h 4766878"/>
              <a:gd name="connsiteX1417" fmla="*/ 5440977 w 6196382"/>
              <a:gd name="connsiteY1417" fmla="*/ 4010332 h 4766878"/>
              <a:gd name="connsiteX1418" fmla="*/ 5447807 w 6196382"/>
              <a:gd name="connsiteY1418" fmla="*/ 4015300 h 4766878"/>
              <a:gd name="connsiteX1419" fmla="*/ 5451679 w 6196382"/>
              <a:gd name="connsiteY1419" fmla="*/ 3988820 h 4766878"/>
              <a:gd name="connsiteX1420" fmla="*/ 5446166 w 6196382"/>
              <a:gd name="connsiteY1420" fmla="*/ 3985160 h 4766878"/>
              <a:gd name="connsiteX1421" fmla="*/ 4666185 w 6196382"/>
              <a:gd name="connsiteY1421" fmla="*/ 3971240 h 4766878"/>
              <a:gd name="connsiteX1422" fmla="*/ 4661643 w 6196382"/>
              <a:gd name="connsiteY1422" fmla="*/ 3981669 h 4766878"/>
              <a:gd name="connsiteX1423" fmla="*/ 4674900 w 6196382"/>
              <a:gd name="connsiteY1423" fmla="*/ 3987433 h 4766878"/>
              <a:gd name="connsiteX1424" fmla="*/ 4684848 w 6196382"/>
              <a:gd name="connsiteY1424" fmla="*/ 3978427 h 4766878"/>
              <a:gd name="connsiteX1425" fmla="*/ 4666185 w 6196382"/>
              <a:gd name="connsiteY1425" fmla="*/ 3971240 h 4766878"/>
              <a:gd name="connsiteX1426" fmla="*/ 6094046 w 6196382"/>
              <a:gd name="connsiteY1426" fmla="*/ 3962336 h 4766878"/>
              <a:gd name="connsiteX1427" fmla="*/ 6090358 w 6196382"/>
              <a:gd name="connsiteY1427" fmla="*/ 3966392 h 4766878"/>
              <a:gd name="connsiteX1428" fmla="*/ 6081063 w 6196382"/>
              <a:gd name="connsiteY1428" fmla="*/ 3969326 h 4766878"/>
              <a:gd name="connsiteX1429" fmla="*/ 5280312 w 6196382"/>
              <a:gd name="connsiteY1429" fmla="*/ 3961567 h 4766878"/>
              <a:gd name="connsiteX1430" fmla="*/ 5273288 w 6196382"/>
              <a:gd name="connsiteY1430" fmla="*/ 3976632 h 4766878"/>
              <a:gd name="connsiteX1431" fmla="*/ 5272674 w 6196382"/>
              <a:gd name="connsiteY1431" fmla="*/ 3976659 h 4766878"/>
              <a:gd name="connsiteX1432" fmla="*/ 5280270 w 6196382"/>
              <a:gd name="connsiteY1432" fmla="*/ 3982570 h 4766878"/>
              <a:gd name="connsiteX1433" fmla="*/ 5296903 w 6196382"/>
              <a:gd name="connsiteY1433" fmla="*/ 3994911 h 4766878"/>
              <a:gd name="connsiteX1434" fmla="*/ 5305400 w 6196382"/>
              <a:gd name="connsiteY1434" fmla="*/ 3978221 h 4766878"/>
              <a:gd name="connsiteX1435" fmla="*/ 5301127 w 6196382"/>
              <a:gd name="connsiteY1435" fmla="*/ 3975385 h 4766878"/>
              <a:gd name="connsiteX1436" fmla="*/ 5286499 w 6196382"/>
              <a:gd name="connsiteY1436" fmla="*/ 3986052 h 4766878"/>
              <a:gd name="connsiteX1437" fmla="*/ 5297128 w 6196382"/>
              <a:gd name="connsiteY1437" fmla="*/ 3972730 h 4766878"/>
              <a:gd name="connsiteX1438" fmla="*/ 5292442 w 6196382"/>
              <a:gd name="connsiteY1438" fmla="*/ 3969620 h 4766878"/>
              <a:gd name="connsiteX1439" fmla="*/ 5283365 w 6196382"/>
              <a:gd name="connsiteY1439" fmla="*/ 3984190 h 4766878"/>
              <a:gd name="connsiteX1440" fmla="*/ 5286102 w 6196382"/>
              <a:gd name="connsiteY1440" fmla="*/ 3965410 h 4766878"/>
              <a:gd name="connsiteX1441" fmla="*/ 5280312 w 6196382"/>
              <a:gd name="connsiteY1441" fmla="*/ 3961567 h 4766878"/>
              <a:gd name="connsiteX1442" fmla="*/ 6154838 w 6196382"/>
              <a:gd name="connsiteY1442" fmla="*/ 3957811 h 4766878"/>
              <a:gd name="connsiteX1443" fmla="*/ 6144880 w 6196382"/>
              <a:gd name="connsiteY1443" fmla="*/ 3968329 h 4766878"/>
              <a:gd name="connsiteX1444" fmla="*/ 6154838 w 6196382"/>
              <a:gd name="connsiteY1444" fmla="*/ 3957811 h 4766878"/>
              <a:gd name="connsiteX1445" fmla="*/ 4624061 w 6196382"/>
              <a:gd name="connsiteY1445" fmla="*/ 3955419 h 4766878"/>
              <a:gd name="connsiteX1446" fmla="*/ 4622364 w 6196382"/>
              <a:gd name="connsiteY1446" fmla="*/ 3960363 h 4766878"/>
              <a:gd name="connsiteX1447" fmla="*/ 4627863 w 6196382"/>
              <a:gd name="connsiteY1447" fmla="*/ 3960761 h 4766878"/>
              <a:gd name="connsiteX1448" fmla="*/ 4625116 w 6196382"/>
              <a:gd name="connsiteY1448" fmla="*/ 3966091 h 4766878"/>
              <a:gd name="connsiteX1449" fmla="*/ 4658074 w 6196382"/>
              <a:gd name="connsiteY1449" fmla="*/ 3980165 h 4766878"/>
              <a:gd name="connsiteX1450" fmla="*/ 4665808 w 6196382"/>
              <a:gd name="connsiteY1450" fmla="*/ 3971209 h 4766878"/>
              <a:gd name="connsiteX1451" fmla="*/ 4641896 w 6196382"/>
              <a:gd name="connsiteY1451" fmla="*/ 3962055 h 4766878"/>
              <a:gd name="connsiteX1452" fmla="*/ 4638909 w 6196382"/>
              <a:gd name="connsiteY1452" fmla="*/ 3965059 h 4766878"/>
              <a:gd name="connsiteX1453" fmla="*/ 4635858 w 6196382"/>
              <a:gd name="connsiteY1453" fmla="*/ 3959782 h 4766878"/>
              <a:gd name="connsiteX1454" fmla="*/ 4624061 w 6196382"/>
              <a:gd name="connsiteY1454" fmla="*/ 3955419 h 4766878"/>
              <a:gd name="connsiteX1455" fmla="*/ 5270011 w 6196382"/>
              <a:gd name="connsiteY1455" fmla="*/ 3954946 h 4766878"/>
              <a:gd name="connsiteX1456" fmla="*/ 5261984 w 6196382"/>
              <a:gd name="connsiteY1456" fmla="*/ 3969128 h 4766878"/>
              <a:gd name="connsiteX1457" fmla="*/ 5262676 w 6196382"/>
              <a:gd name="connsiteY1457" fmla="*/ 3969587 h 4766878"/>
              <a:gd name="connsiteX1458" fmla="*/ 5275661 w 6196382"/>
              <a:gd name="connsiteY1458" fmla="*/ 3958696 h 4766878"/>
              <a:gd name="connsiteX1459" fmla="*/ 5270011 w 6196382"/>
              <a:gd name="connsiteY1459" fmla="*/ 3954946 h 4766878"/>
              <a:gd name="connsiteX1460" fmla="*/ 4441655 w 6196382"/>
              <a:gd name="connsiteY1460" fmla="*/ 3954659 h 4766878"/>
              <a:gd name="connsiteX1461" fmla="*/ 4437836 w 6196382"/>
              <a:gd name="connsiteY1461" fmla="*/ 3961012 h 4766878"/>
              <a:gd name="connsiteX1462" fmla="*/ 4447721 w 6196382"/>
              <a:gd name="connsiteY1462" fmla="*/ 3967359 h 4766878"/>
              <a:gd name="connsiteX1463" fmla="*/ 4511629 w 6196382"/>
              <a:gd name="connsiteY1463" fmla="*/ 3991356 h 4766878"/>
              <a:gd name="connsiteX1464" fmla="*/ 4514708 w 6196382"/>
              <a:gd name="connsiteY1464" fmla="*/ 3983426 h 4766878"/>
              <a:gd name="connsiteX1465" fmla="*/ 4511905 w 6196382"/>
              <a:gd name="connsiteY1465" fmla="*/ 3991539 h 4766878"/>
              <a:gd name="connsiteX1466" fmla="*/ 4513482 w 6196382"/>
              <a:gd name="connsiteY1466" fmla="*/ 3992151 h 4766878"/>
              <a:gd name="connsiteX1467" fmla="*/ 4516799 w 6196382"/>
              <a:gd name="connsiteY1467" fmla="*/ 3990450 h 4766878"/>
              <a:gd name="connsiteX1468" fmla="*/ 4514549 w 6196382"/>
              <a:gd name="connsiteY1468" fmla="*/ 3992643 h 4766878"/>
              <a:gd name="connsiteX1469" fmla="*/ 4532125 w 6196382"/>
              <a:gd name="connsiteY1469" fmla="*/ 3999974 h 4766878"/>
              <a:gd name="connsiteX1470" fmla="*/ 4537310 w 6196382"/>
              <a:gd name="connsiteY1470" fmla="*/ 3987373 h 4766878"/>
              <a:gd name="connsiteX1471" fmla="*/ 4516019 w 6196382"/>
              <a:gd name="connsiteY1471" fmla="*/ 3979960 h 4766878"/>
              <a:gd name="connsiteX1472" fmla="*/ 4514708 w 6196382"/>
              <a:gd name="connsiteY1472" fmla="*/ 3983426 h 4766878"/>
              <a:gd name="connsiteX1473" fmla="*/ 4515881 w 6196382"/>
              <a:gd name="connsiteY1473" fmla="*/ 3979868 h 4766878"/>
              <a:gd name="connsiteX1474" fmla="*/ 4441655 w 6196382"/>
              <a:gd name="connsiteY1474" fmla="*/ 3954659 h 4766878"/>
              <a:gd name="connsiteX1475" fmla="*/ 5397481 w 6196382"/>
              <a:gd name="connsiteY1475" fmla="*/ 3953492 h 4766878"/>
              <a:gd name="connsiteX1476" fmla="*/ 5380541 w 6196382"/>
              <a:gd name="connsiteY1476" fmla="*/ 3966746 h 4766878"/>
              <a:gd name="connsiteX1477" fmla="*/ 5393336 w 6196382"/>
              <a:gd name="connsiteY1477" fmla="*/ 3975888 h 4766878"/>
              <a:gd name="connsiteX1478" fmla="*/ 5410261 w 6196382"/>
              <a:gd name="connsiteY1478" fmla="*/ 3961760 h 4766878"/>
              <a:gd name="connsiteX1479" fmla="*/ 5397481 w 6196382"/>
              <a:gd name="connsiteY1479" fmla="*/ 3953492 h 4766878"/>
              <a:gd name="connsiteX1480" fmla="*/ 4425096 w 6196382"/>
              <a:gd name="connsiteY1480" fmla="*/ 3949088 h 4766878"/>
              <a:gd name="connsiteX1481" fmla="*/ 4431304 w 6196382"/>
              <a:gd name="connsiteY1481" fmla="*/ 3955593 h 4766878"/>
              <a:gd name="connsiteX1482" fmla="*/ 4432776 w 6196382"/>
              <a:gd name="connsiteY1482" fmla="*/ 3951583 h 4766878"/>
              <a:gd name="connsiteX1483" fmla="*/ 4425096 w 6196382"/>
              <a:gd name="connsiteY1483" fmla="*/ 3949088 h 4766878"/>
              <a:gd name="connsiteX1484" fmla="*/ 5260123 w 6196382"/>
              <a:gd name="connsiteY1484" fmla="*/ 3948600 h 4766878"/>
              <a:gd name="connsiteX1485" fmla="*/ 5247947 w 6196382"/>
              <a:gd name="connsiteY1485" fmla="*/ 3959161 h 4766878"/>
              <a:gd name="connsiteX1486" fmla="*/ 5254917 w 6196382"/>
              <a:gd name="connsiteY1486" fmla="*/ 3964221 h 4766878"/>
              <a:gd name="connsiteX1487" fmla="*/ 5265775 w 6196382"/>
              <a:gd name="connsiteY1487" fmla="*/ 3952351 h 4766878"/>
              <a:gd name="connsiteX1488" fmla="*/ 5260123 w 6196382"/>
              <a:gd name="connsiteY1488" fmla="*/ 3948600 h 4766878"/>
              <a:gd name="connsiteX1489" fmla="*/ 4416117 w 6196382"/>
              <a:gd name="connsiteY1489" fmla="*/ 3946163 h 4766878"/>
              <a:gd name="connsiteX1490" fmla="*/ 4412491 w 6196382"/>
              <a:gd name="connsiteY1490" fmla="*/ 3949828 h 4766878"/>
              <a:gd name="connsiteX1491" fmla="*/ 4416494 w 6196382"/>
              <a:gd name="connsiteY1491" fmla="*/ 3946196 h 4766878"/>
              <a:gd name="connsiteX1492" fmla="*/ 4416117 w 6196382"/>
              <a:gd name="connsiteY1492" fmla="*/ 3946163 h 4766878"/>
              <a:gd name="connsiteX1493" fmla="*/ 6055219 w 6196382"/>
              <a:gd name="connsiteY1493" fmla="*/ 3941545 h 4766878"/>
              <a:gd name="connsiteX1494" fmla="*/ 6083048 w 6196382"/>
              <a:gd name="connsiteY1494" fmla="*/ 3950479 h 4766878"/>
              <a:gd name="connsiteX1495" fmla="*/ 6069987 w 6196382"/>
              <a:gd name="connsiteY1495" fmla="*/ 3963272 h 4766878"/>
              <a:gd name="connsiteX1496" fmla="*/ 6071821 w 6196382"/>
              <a:gd name="connsiteY1496" fmla="*/ 3958420 h 4766878"/>
              <a:gd name="connsiteX1497" fmla="*/ 6055219 w 6196382"/>
              <a:gd name="connsiteY1497" fmla="*/ 3941545 h 4766878"/>
              <a:gd name="connsiteX1498" fmla="*/ 4801166 w 6196382"/>
              <a:gd name="connsiteY1498" fmla="*/ 3940518 h 4766878"/>
              <a:gd name="connsiteX1499" fmla="*/ 4796392 w 6196382"/>
              <a:gd name="connsiteY1499" fmla="*/ 3944723 h 4766878"/>
              <a:gd name="connsiteX1500" fmla="*/ 4792478 w 6196382"/>
              <a:gd name="connsiteY1500" fmla="*/ 3947326 h 4766878"/>
              <a:gd name="connsiteX1501" fmla="*/ 4814911 w 6196382"/>
              <a:gd name="connsiteY1501" fmla="*/ 3962001 h 4766878"/>
              <a:gd name="connsiteX1502" fmla="*/ 4817117 w 6196382"/>
              <a:gd name="connsiteY1502" fmla="*/ 3957177 h 4766878"/>
              <a:gd name="connsiteX1503" fmla="*/ 4815874 w 6196382"/>
              <a:gd name="connsiteY1503" fmla="*/ 3962641 h 4766878"/>
              <a:gd name="connsiteX1504" fmla="*/ 4843033 w 6196382"/>
              <a:gd name="connsiteY1504" fmla="*/ 3980669 h 4766878"/>
              <a:gd name="connsiteX1505" fmla="*/ 4852477 w 6196382"/>
              <a:gd name="connsiteY1505" fmla="*/ 3970027 h 4766878"/>
              <a:gd name="connsiteX1506" fmla="*/ 4851320 w 6196382"/>
              <a:gd name="connsiteY1506" fmla="*/ 3980750 h 4766878"/>
              <a:gd name="connsiteX1507" fmla="*/ 4846579 w 6196382"/>
              <a:gd name="connsiteY1507" fmla="*/ 3982805 h 4766878"/>
              <a:gd name="connsiteX1508" fmla="*/ 4857605 w 6196382"/>
              <a:gd name="connsiteY1508" fmla="*/ 3990124 h 4766878"/>
              <a:gd name="connsiteX1509" fmla="*/ 4858967 w 6196382"/>
              <a:gd name="connsiteY1509" fmla="*/ 3987776 h 4766878"/>
              <a:gd name="connsiteX1510" fmla="*/ 4862351 w 6196382"/>
              <a:gd name="connsiteY1510" fmla="*/ 3990457 h 4766878"/>
              <a:gd name="connsiteX1511" fmla="*/ 4861980 w 6196382"/>
              <a:gd name="connsiteY1511" fmla="*/ 3992814 h 4766878"/>
              <a:gd name="connsiteX1512" fmla="*/ 4861365 w 6196382"/>
              <a:gd name="connsiteY1512" fmla="*/ 3992839 h 4766878"/>
              <a:gd name="connsiteX1513" fmla="*/ 4869361 w 6196382"/>
              <a:gd name="connsiteY1513" fmla="*/ 3998147 h 4766878"/>
              <a:gd name="connsiteX1514" fmla="*/ 5074116 w 6196382"/>
              <a:gd name="connsiteY1514" fmla="*/ 4100461 h 4766878"/>
              <a:gd name="connsiteX1515" fmla="*/ 5075593 w 6196382"/>
              <a:gd name="connsiteY1515" fmla="*/ 4101227 h 4766878"/>
              <a:gd name="connsiteX1516" fmla="*/ 4967340 w 6196382"/>
              <a:gd name="connsiteY1516" fmla="*/ 4035437 h 4766878"/>
              <a:gd name="connsiteX1517" fmla="*/ 4825294 w 6196382"/>
              <a:gd name="connsiteY1517" fmla="*/ 3950248 h 4766878"/>
              <a:gd name="connsiteX1518" fmla="*/ 4801166 w 6196382"/>
              <a:gd name="connsiteY1518" fmla="*/ 3940518 h 4766878"/>
              <a:gd name="connsiteX1519" fmla="*/ 4567355 w 6196382"/>
              <a:gd name="connsiteY1519" fmla="*/ 3934038 h 4766878"/>
              <a:gd name="connsiteX1520" fmla="*/ 4563987 w 6196382"/>
              <a:gd name="connsiteY1520" fmla="*/ 3940907 h 4766878"/>
              <a:gd name="connsiteX1521" fmla="*/ 4590516 w 6196382"/>
              <a:gd name="connsiteY1521" fmla="*/ 3951796 h 4766878"/>
              <a:gd name="connsiteX1522" fmla="*/ 4579292 w 6196382"/>
              <a:gd name="connsiteY1522" fmla="*/ 3938490 h 4766878"/>
              <a:gd name="connsiteX1523" fmla="*/ 4567355 w 6196382"/>
              <a:gd name="connsiteY1523" fmla="*/ 3934038 h 4766878"/>
              <a:gd name="connsiteX1524" fmla="*/ 4772343 w 6196382"/>
              <a:gd name="connsiteY1524" fmla="*/ 3929193 h 4766878"/>
              <a:gd name="connsiteX1525" fmla="*/ 4768430 w 6196382"/>
              <a:gd name="connsiteY1525" fmla="*/ 3931797 h 4766878"/>
              <a:gd name="connsiteX1526" fmla="*/ 4792578 w 6196382"/>
              <a:gd name="connsiteY1526" fmla="*/ 3947176 h 4766878"/>
              <a:gd name="connsiteX1527" fmla="*/ 4801030 w 6196382"/>
              <a:gd name="connsiteY1527" fmla="*/ 3940428 h 4766878"/>
              <a:gd name="connsiteX1528" fmla="*/ 4784833 w 6196382"/>
              <a:gd name="connsiteY1528" fmla="*/ 3934012 h 4766878"/>
              <a:gd name="connsiteX1529" fmla="*/ 4781600 w 6196382"/>
              <a:gd name="connsiteY1529" fmla="*/ 3938587 h 4766878"/>
              <a:gd name="connsiteX1530" fmla="*/ 4780373 w 6196382"/>
              <a:gd name="connsiteY1530" fmla="*/ 3932355 h 4766878"/>
              <a:gd name="connsiteX1531" fmla="*/ 4775362 w 6196382"/>
              <a:gd name="connsiteY1531" fmla="*/ 3930328 h 4766878"/>
              <a:gd name="connsiteX1532" fmla="*/ 4772343 w 6196382"/>
              <a:gd name="connsiteY1532" fmla="*/ 3929193 h 4766878"/>
              <a:gd name="connsiteX1533" fmla="*/ 5222536 w 6196382"/>
              <a:gd name="connsiteY1533" fmla="*/ 3928632 h 4766878"/>
              <a:gd name="connsiteX1534" fmla="*/ 5224343 w 6196382"/>
              <a:gd name="connsiteY1534" fmla="*/ 3929494 h 4766878"/>
              <a:gd name="connsiteX1535" fmla="*/ 5224291 w 6196382"/>
              <a:gd name="connsiteY1535" fmla="*/ 3929581 h 4766878"/>
              <a:gd name="connsiteX1536" fmla="*/ 4540774 w 6196382"/>
              <a:gd name="connsiteY1536" fmla="*/ 3924413 h 4766878"/>
              <a:gd name="connsiteX1537" fmla="*/ 4536327 w 6196382"/>
              <a:gd name="connsiteY1537" fmla="*/ 3929917 h 4766878"/>
              <a:gd name="connsiteX1538" fmla="*/ 4561105 w 6196382"/>
              <a:gd name="connsiteY1538" fmla="*/ 3939861 h 4766878"/>
              <a:gd name="connsiteX1539" fmla="*/ 4565024 w 6196382"/>
              <a:gd name="connsiteY1539" fmla="*/ 3933357 h 4766878"/>
              <a:gd name="connsiteX1540" fmla="*/ 4540774 w 6196382"/>
              <a:gd name="connsiteY1540" fmla="*/ 3924413 h 4766878"/>
              <a:gd name="connsiteX1541" fmla="*/ 4344450 w 6196382"/>
              <a:gd name="connsiteY1541" fmla="*/ 3923089 h 4766878"/>
              <a:gd name="connsiteX1542" fmla="*/ 4341594 w 6196382"/>
              <a:gd name="connsiteY1542" fmla="*/ 3930081 h 4766878"/>
              <a:gd name="connsiteX1543" fmla="*/ 4345502 w 6196382"/>
              <a:gd name="connsiteY1543" fmla="*/ 3931372 h 4766878"/>
              <a:gd name="connsiteX1544" fmla="*/ 4350090 w 6196382"/>
              <a:gd name="connsiteY1544" fmla="*/ 3928351 h 4766878"/>
              <a:gd name="connsiteX1545" fmla="*/ 4351338 w 6196382"/>
              <a:gd name="connsiteY1545" fmla="*/ 3925275 h 4766878"/>
              <a:gd name="connsiteX1546" fmla="*/ 4344450 w 6196382"/>
              <a:gd name="connsiteY1546" fmla="*/ 3923089 h 4766878"/>
              <a:gd name="connsiteX1547" fmla="*/ 4754271 w 6196382"/>
              <a:gd name="connsiteY1547" fmla="*/ 3922612 h 4766878"/>
              <a:gd name="connsiteX1548" fmla="*/ 4767742 w 6196382"/>
              <a:gd name="connsiteY1548" fmla="*/ 3931340 h 4766878"/>
              <a:gd name="connsiteX1549" fmla="*/ 4771968 w 6196382"/>
              <a:gd name="connsiteY1549" fmla="*/ 3929159 h 4766878"/>
              <a:gd name="connsiteX1550" fmla="*/ 4754271 w 6196382"/>
              <a:gd name="connsiteY1550" fmla="*/ 3922612 h 4766878"/>
              <a:gd name="connsiteX1551" fmla="*/ 5210786 w 6196382"/>
              <a:gd name="connsiteY1551" fmla="*/ 3916714 h 4766878"/>
              <a:gd name="connsiteX1552" fmla="*/ 5199798 w 6196382"/>
              <a:gd name="connsiteY1552" fmla="*/ 3924595 h 4766878"/>
              <a:gd name="connsiteX1553" fmla="*/ 5248009 w 6196382"/>
              <a:gd name="connsiteY1553" fmla="*/ 3958768 h 4766878"/>
              <a:gd name="connsiteX1554" fmla="*/ 5257742 w 6196382"/>
              <a:gd name="connsiteY1554" fmla="*/ 3946801 h 4766878"/>
              <a:gd name="connsiteX1555" fmla="*/ 5249096 w 6196382"/>
              <a:gd name="connsiteY1555" fmla="*/ 3941280 h 4766878"/>
              <a:gd name="connsiteX1556" fmla="*/ 5224343 w 6196382"/>
              <a:gd name="connsiteY1556" fmla="*/ 3929494 h 4766878"/>
              <a:gd name="connsiteX1557" fmla="*/ 5226151 w 6196382"/>
              <a:gd name="connsiteY1557" fmla="*/ 3926479 h 4766878"/>
              <a:gd name="connsiteX1558" fmla="*/ 5210786 w 6196382"/>
              <a:gd name="connsiteY1558" fmla="*/ 3916714 h 4766878"/>
              <a:gd name="connsiteX1559" fmla="*/ 5196112 w 6196382"/>
              <a:gd name="connsiteY1559" fmla="*/ 3907408 h 4766878"/>
              <a:gd name="connsiteX1560" fmla="*/ 5187212 w 6196382"/>
              <a:gd name="connsiteY1560" fmla="*/ 3916024 h 4766878"/>
              <a:gd name="connsiteX1561" fmla="*/ 5196663 w 6196382"/>
              <a:gd name="connsiteY1561" fmla="*/ 3922732 h 4766878"/>
              <a:gd name="connsiteX1562" fmla="*/ 5197308 w 6196382"/>
              <a:gd name="connsiteY1562" fmla="*/ 3918173 h 4766878"/>
              <a:gd name="connsiteX1563" fmla="*/ 5209035 w 6196382"/>
              <a:gd name="connsiteY1563" fmla="*/ 3915767 h 4766878"/>
              <a:gd name="connsiteX1564" fmla="*/ 5196112 w 6196382"/>
              <a:gd name="connsiteY1564" fmla="*/ 3907408 h 4766878"/>
              <a:gd name="connsiteX1565" fmla="*/ 4487715 w 6196382"/>
              <a:gd name="connsiteY1565" fmla="*/ 3905020 h 4766878"/>
              <a:gd name="connsiteX1566" fmla="*/ 4483729 w 6196382"/>
              <a:gd name="connsiteY1566" fmla="*/ 3909528 h 4766878"/>
              <a:gd name="connsiteX1567" fmla="*/ 4521193 w 6196382"/>
              <a:gd name="connsiteY1567" fmla="*/ 3923992 h 4766878"/>
              <a:gd name="connsiteX1568" fmla="*/ 4513919 w 6196382"/>
              <a:gd name="connsiteY1568" fmla="*/ 3914610 h 4766878"/>
              <a:gd name="connsiteX1569" fmla="*/ 4489672 w 6196382"/>
              <a:gd name="connsiteY1569" fmla="*/ 3905665 h 4766878"/>
              <a:gd name="connsiteX1570" fmla="*/ 4487715 w 6196382"/>
              <a:gd name="connsiteY1570" fmla="*/ 3905020 h 4766878"/>
              <a:gd name="connsiteX1571" fmla="*/ 5191149 w 6196382"/>
              <a:gd name="connsiteY1571" fmla="*/ 3904113 h 4766878"/>
              <a:gd name="connsiteX1572" fmla="*/ 5190887 w 6196382"/>
              <a:gd name="connsiteY1572" fmla="*/ 3904805 h 4766878"/>
              <a:gd name="connsiteX1573" fmla="*/ 5191286 w 6196382"/>
              <a:gd name="connsiteY1573" fmla="*/ 3904204 h 4766878"/>
              <a:gd name="connsiteX1574" fmla="*/ 5191149 w 6196382"/>
              <a:gd name="connsiteY1574" fmla="*/ 3904113 h 4766878"/>
              <a:gd name="connsiteX1575" fmla="*/ 5187417 w 6196382"/>
              <a:gd name="connsiteY1575" fmla="*/ 3903153 h 4766878"/>
              <a:gd name="connsiteX1576" fmla="*/ 5174319 w 6196382"/>
              <a:gd name="connsiteY1576" fmla="*/ 3907031 h 4766878"/>
              <a:gd name="connsiteX1577" fmla="*/ 5182349 w 6196382"/>
              <a:gd name="connsiteY1577" fmla="*/ 3912581 h 4766878"/>
              <a:gd name="connsiteX1578" fmla="*/ 5187417 w 6196382"/>
              <a:gd name="connsiteY1578" fmla="*/ 3903153 h 4766878"/>
              <a:gd name="connsiteX1579" fmla="*/ 5314737 w 6196382"/>
              <a:gd name="connsiteY1579" fmla="*/ 3900733 h 4766878"/>
              <a:gd name="connsiteX1580" fmla="*/ 5302024 w 6196382"/>
              <a:gd name="connsiteY1580" fmla="*/ 3911806 h 4766878"/>
              <a:gd name="connsiteX1581" fmla="*/ 5305922 w 6196382"/>
              <a:gd name="connsiteY1581" fmla="*/ 3914609 h 4766878"/>
              <a:gd name="connsiteX1582" fmla="*/ 5315286 w 6196382"/>
              <a:gd name="connsiteY1582" fmla="*/ 3901097 h 4766878"/>
              <a:gd name="connsiteX1583" fmla="*/ 5314737 w 6196382"/>
              <a:gd name="connsiteY1583" fmla="*/ 3900733 h 4766878"/>
              <a:gd name="connsiteX1584" fmla="*/ 4002135 w 6196382"/>
              <a:gd name="connsiteY1584" fmla="*/ 3897261 h 4766878"/>
              <a:gd name="connsiteX1585" fmla="*/ 3998883 w 6196382"/>
              <a:gd name="connsiteY1585" fmla="*/ 3898570 h 4766878"/>
              <a:gd name="connsiteX1586" fmla="*/ 4002751 w 6196382"/>
              <a:gd name="connsiteY1586" fmla="*/ 3899623 h 4766878"/>
              <a:gd name="connsiteX1587" fmla="*/ 4003025 w 6196382"/>
              <a:gd name="connsiteY1587" fmla="*/ 3897417 h 4766878"/>
              <a:gd name="connsiteX1588" fmla="*/ 4002135 w 6196382"/>
              <a:gd name="connsiteY1588" fmla="*/ 3897261 h 4766878"/>
              <a:gd name="connsiteX1589" fmla="*/ 6048084 w 6196382"/>
              <a:gd name="connsiteY1589" fmla="*/ 3896050 h 4766878"/>
              <a:gd name="connsiteX1590" fmla="*/ 6040596 w 6196382"/>
              <a:gd name="connsiteY1590" fmla="*/ 3909723 h 4766878"/>
              <a:gd name="connsiteX1591" fmla="*/ 6048084 w 6196382"/>
              <a:gd name="connsiteY1591" fmla="*/ 3896050 h 4766878"/>
              <a:gd name="connsiteX1592" fmla="*/ 4245343 w 6196382"/>
              <a:gd name="connsiteY1592" fmla="*/ 3891985 h 4766878"/>
              <a:gd name="connsiteX1593" fmla="*/ 4246176 w 6196382"/>
              <a:gd name="connsiteY1593" fmla="*/ 3897309 h 4766878"/>
              <a:gd name="connsiteX1594" fmla="*/ 4253754 w 6196382"/>
              <a:gd name="connsiteY1594" fmla="*/ 3899956 h 4766878"/>
              <a:gd name="connsiteX1595" fmla="*/ 4255817 w 6196382"/>
              <a:gd name="connsiteY1595" fmla="*/ 3896555 h 4766878"/>
              <a:gd name="connsiteX1596" fmla="*/ 4256438 w 6196382"/>
              <a:gd name="connsiteY1596" fmla="*/ 3895018 h 4766878"/>
              <a:gd name="connsiteX1597" fmla="*/ 4253972 w 6196382"/>
              <a:gd name="connsiteY1597" fmla="*/ 3894245 h 4766878"/>
              <a:gd name="connsiteX1598" fmla="*/ 4245343 w 6196382"/>
              <a:gd name="connsiteY1598" fmla="*/ 3891985 h 4766878"/>
              <a:gd name="connsiteX1599" fmla="*/ 2625325 w 6196382"/>
              <a:gd name="connsiteY1599" fmla="*/ 3891493 h 4766878"/>
              <a:gd name="connsiteX1600" fmla="*/ 2611653 w 6196382"/>
              <a:gd name="connsiteY1600" fmla="*/ 3921658 h 4766878"/>
              <a:gd name="connsiteX1601" fmla="*/ 2623097 w 6196382"/>
              <a:gd name="connsiteY1601" fmla="*/ 3922967 h 4766878"/>
              <a:gd name="connsiteX1602" fmla="*/ 2626523 w 6196382"/>
              <a:gd name="connsiteY1602" fmla="*/ 3919605 h 4766878"/>
              <a:gd name="connsiteX1603" fmla="*/ 2625351 w 6196382"/>
              <a:gd name="connsiteY1603" fmla="*/ 3923163 h 4766878"/>
              <a:gd name="connsiteX1604" fmla="*/ 2632249 w 6196382"/>
              <a:gd name="connsiteY1604" fmla="*/ 3923839 h 4766878"/>
              <a:gd name="connsiteX1605" fmla="*/ 2637612 w 6196382"/>
              <a:gd name="connsiteY1605" fmla="*/ 3911575 h 4766878"/>
              <a:gd name="connsiteX1606" fmla="*/ 2636335 w 6196382"/>
              <a:gd name="connsiteY1606" fmla="*/ 3919181 h 4766878"/>
              <a:gd name="connsiteX1607" fmla="*/ 2633890 w 6196382"/>
              <a:gd name="connsiteY1607" fmla="*/ 3924061 h 4766878"/>
              <a:gd name="connsiteX1608" fmla="*/ 2635529 w 6196382"/>
              <a:gd name="connsiteY1608" fmla="*/ 3924283 h 4766878"/>
              <a:gd name="connsiteX1609" fmla="*/ 2636335 w 6196382"/>
              <a:gd name="connsiteY1609" fmla="*/ 3919181 h 4766878"/>
              <a:gd name="connsiteX1610" fmla="*/ 2647312 w 6196382"/>
              <a:gd name="connsiteY1610" fmla="*/ 3895465 h 4766878"/>
              <a:gd name="connsiteX1611" fmla="*/ 2625325 w 6196382"/>
              <a:gd name="connsiteY1611" fmla="*/ 3891493 h 4766878"/>
              <a:gd name="connsiteX1612" fmla="*/ 6046948 w 6196382"/>
              <a:gd name="connsiteY1612" fmla="*/ 3891178 h 4766878"/>
              <a:gd name="connsiteX1613" fmla="*/ 6041517 w 6196382"/>
              <a:gd name="connsiteY1613" fmla="*/ 3892776 h 4766878"/>
              <a:gd name="connsiteX1614" fmla="*/ 6037736 w 6196382"/>
              <a:gd name="connsiteY1614" fmla="*/ 3893085 h 4766878"/>
              <a:gd name="connsiteX1615" fmla="*/ 4440484 w 6196382"/>
              <a:gd name="connsiteY1615" fmla="*/ 3889711 h 4766878"/>
              <a:gd name="connsiteX1616" fmla="*/ 4439001 w 6196382"/>
              <a:gd name="connsiteY1616" fmla="*/ 3892843 h 4766878"/>
              <a:gd name="connsiteX1617" fmla="*/ 4454847 w 6196382"/>
              <a:gd name="connsiteY1617" fmla="*/ 3898591 h 4766878"/>
              <a:gd name="connsiteX1618" fmla="*/ 4456629 w 6196382"/>
              <a:gd name="connsiteY1618" fmla="*/ 3895008 h 4766878"/>
              <a:gd name="connsiteX1619" fmla="*/ 4440484 w 6196382"/>
              <a:gd name="connsiteY1619" fmla="*/ 3889711 h 4766878"/>
              <a:gd name="connsiteX1620" fmla="*/ 2410164 w 6196382"/>
              <a:gd name="connsiteY1620" fmla="*/ 3889667 h 4766878"/>
              <a:gd name="connsiteX1621" fmla="*/ 2395284 w 6196382"/>
              <a:gd name="connsiteY1621" fmla="*/ 3903556 h 4766878"/>
              <a:gd name="connsiteX1622" fmla="*/ 2413000 w 6196382"/>
              <a:gd name="connsiteY1622" fmla="*/ 3904693 h 4766878"/>
              <a:gd name="connsiteX1623" fmla="*/ 2410164 w 6196382"/>
              <a:gd name="connsiteY1623" fmla="*/ 3889667 h 4766878"/>
              <a:gd name="connsiteX1624" fmla="*/ 5167828 w 6196382"/>
              <a:gd name="connsiteY1624" fmla="*/ 3889281 h 4766878"/>
              <a:gd name="connsiteX1625" fmla="*/ 5157976 w 6196382"/>
              <a:gd name="connsiteY1625" fmla="*/ 3895750 h 4766878"/>
              <a:gd name="connsiteX1626" fmla="*/ 5169081 w 6196382"/>
              <a:gd name="connsiteY1626" fmla="*/ 3903554 h 4766878"/>
              <a:gd name="connsiteX1627" fmla="*/ 5169955 w 6196382"/>
              <a:gd name="connsiteY1627" fmla="*/ 3896549 h 4766878"/>
              <a:gd name="connsiteX1628" fmla="*/ 5180748 w 6196382"/>
              <a:gd name="connsiteY1628" fmla="*/ 3897643 h 4766878"/>
              <a:gd name="connsiteX1629" fmla="*/ 5167828 w 6196382"/>
              <a:gd name="connsiteY1629" fmla="*/ 3889281 h 4766878"/>
              <a:gd name="connsiteX1630" fmla="*/ 6063757 w 6196382"/>
              <a:gd name="connsiteY1630" fmla="*/ 3888892 h 4766878"/>
              <a:gd name="connsiteX1631" fmla="*/ 6067040 w 6196382"/>
              <a:gd name="connsiteY1631" fmla="*/ 3891722 h 4766878"/>
              <a:gd name="connsiteX1632" fmla="*/ 6066669 w 6196382"/>
              <a:gd name="connsiteY1632" fmla="*/ 3894079 h 4766878"/>
              <a:gd name="connsiteX1633" fmla="*/ 6063757 w 6196382"/>
              <a:gd name="connsiteY1633" fmla="*/ 3888892 h 4766878"/>
              <a:gd name="connsiteX1634" fmla="*/ 2458601 w 6196382"/>
              <a:gd name="connsiteY1634" fmla="*/ 3888352 h 4766878"/>
              <a:gd name="connsiteX1635" fmla="*/ 2440380 w 6196382"/>
              <a:gd name="connsiteY1635" fmla="*/ 3906825 h 4766878"/>
              <a:gd name="connsiteX1636" fmla="*/ 2451746 w 6196382"/>
              <a:gd name="connsiteY1636" fmla="*/ 3907650 h 4766878"/>
              <a:gd name="connsiteX1637" fmla="*/ 2458601 w 6196382"/>
              <a:gd name="connsiteY1637" fmla="*/ 3888352 h 4766878"/>
              <a:gd name="connsiteX1638" fmla="*/ 4832495 w 6196382"/>
              <a:gd name="connsiteY1638" fmla="*/ 3884352 h 4766878"/>
              <a:gd name="connsiteX1639" fmla="*/ 4827948 w 6196382"/>
              <a:gd name="connsiteY1639" fmla="*/ 3890003 h 4766878"/>
              <a:gd name="connsiteX1640" fmla="*/ 4827687 w 6196382"/>
              <a:gd name="connsiteY1640" fmla="*/ 3890699 h 4766878"/>
              <a:gd name="connsiteX1641" fmla="*/ 4930828 w 6196382"/>
              <a:gd name="connsiteY1641" fmla="*/ 3960900 h 4766878"/>
              <a:gd name="connsiteX1642" fmla="*/ 5081826 w 6196382"/>
              <a:gd name="connsiteY1642" fmla="*/ 4040975 h 4766878"/>
              <a:gd name="connsiteX1643" fmla="*/ 5107841 w 6196382"/>
              <a:gd name="connsiteY1643" fmla="*/ 4055641 h 4766878"/>
              <a:gd name="connsiteX1644" fmla="*/ 4832495 w 6196382"/>
              <a:gd name="connsiteY1644" fmla="*/ 3884352 h 4766878"/>
              <a:gd name="connsiteX1645" fmla="*/ 5145830 w 6196382"/>
              <a:gd name="connsiteY1645" fmla="*/ 3880534 h 4766878"/>
              <a:gd name="connsiteX1646" fmla="*/ 5142561 w 6196382"/>
              <a:gd name="connsiteY1646" fmla="*/ 3884866 h 4766878"/>
              <a:gd name="connsiteX1647" fmla="*/ 5147698 w 6196382"/>
              <a:gd name="connsiteY1647" fmla="*/ 3888495 h 4766878"/>
              <a:gd name="connsiteX1648" fmla="*/ 2547678 w 6196382"/>
              <a:gd name="connsiteY1648" fmla="*/ 3878323 h 4766878"/>
              <a:gd name="connsiteX1649" fmla="*/ 2543338 w 6196382"/>
              <a:gd name="connsiteY1649" fmla="*/ 3897122 h 4766878"/>
              <a:gd name="connsiteX1650" fmla="*/ 2547865 w 6196382"/>
              <a:gd name="connsiteY1650" fmla="*/ 3915736 h 4766878"/>
              <a:gd name="connsiteX1651" fmla="*/ 2570025 w 6196382"/>
              <a:gd name="connsiteY1651" fmla="*/ 3917655 h 4766878"/>
              <a:gd name="connsiteX1652" fmla="*/ 2577079 w 6196382"/>
              <a:gd name="connsiteY1652" fmla="*/ 3883097 h 4766878"/>
              <a:gd name="connsiteX1653" fmla="*/ 2547678 w 6196382"/>
              <a:gd name="connsiteY1653" fmla="*/ 3878323 h 4766878"/>
              <a:gd name="connsiteX1654" fmla="*/ 2112504 w 6196382"/>
              <a:gd name="connsiteY1654" fmla="*/ 3877115 h 4766878"/>
              <a:gd name="connsiteX1655" fmla="*/ 2108390 w 6196382"/>
              <a:gd name="connsiteY1655" fmla="*/ 3891855 h 4766878"/>
              <a:gd name="connsiteX1656" fmla="*/ 2106558 w 6196382"/>
              <a:gd name="connsiteY1656" fmla="*/ 3891841 h 4766878"/>
              <a:gd name="connsiteX1657" fmla="*/ 4400004 w 6196382"/>
              <a:gd name="connsiteY1657" fmla="*/ 3876495 h 4766878"/>
              <a:gd name="connsiteX1658" fmla="*/ 4397603 w 6196382"/>
              <a:gd name="connsiteY1658" fmla="*/ 3877719 h 4766878"/>
              <a:gd name="connsiteX1659" fmla="*/ 4409641 w 6196382"/>
              <a:gd name="connsiteY1659" fmla="*/ 3882027 h 4766878"/>
              <a:gd name="connsiteX1660" fmla="*/ 4410500 w 6196382"/>
              <a:gd name="connsiteY1660" fmla="*/ 3880430 h 4766878"/>
              <a:gd name="connsiteX1661" fmla="*/ 4408333 w 6196382"/>
              <a:gd name="connsiteY1661" fmla="*/ 3879206 h 4766878"/>
              <a:gd name="connsiteX1662" fmla="*/ 4400004 w 6196382"/>
              <a:gd name="connsiteY1662" fmla="*/ 3876495 h 4766878"/>
              <a:gd name="connsiteX1663" fmla="*/ 3911691 w 6196382"/>
              <a:gd name="connsiteY1663" fmla="*/ 3874945 h 4766878"/>
              <a:gd name="connsiteX1664" fmla="*/ 3922414 w 6196382"/>
              <a:gd name="connsiteY1664" fmla="*/ 3877946 h 4766878"/>
              <a:gd name="connsiteX1665" fmla="*/ 3922474 w 6196382"/>
              <a:gd name="connsiteY1665" fmla="*/ 3877551 h 4766878"/>
              <a:gd name="connsiteX1666" fmla="*/ 3911691 w 6196382"/>
              <a:gd name="connsiteY1666" fmla="*/ 3874945 h 4766878"/>
              <a:gd name="connsiteX1667" fmla="*/ 6058343 w 6196382"/>
              <a:gd name="connsiteY1667" fmla="*/ 3870124 h 4766878"/>
              <a:gd name="connsiteX1668" fmla="*/ 6056471 w 6196382"/>
              <a:gd name="connsiteY1668" fmla="*/ 3881022 h 4766878"/>
              <a:gd name="connsiteX1669" fmla="*/ 6047175 w 6196382"/>
              <a:gd name="connsiteY1669" fmla="*/ 3883956 h 4766878"/>
              <a:gd name="connsiteX1670" fmla="*/ 6058343 w 6196382"/>
              <a:gd name="connsiteY1670" fmla="*/ 3870124 h 4766878"/>
              <a:gd name="connsiteX1671" fmla="*/ 2492432 w 6196382"/>
              <a:gd name="connsiteY1671" fmla="*/ 3869400 h 4766878"/>
              <a:gd name="connsiteX1672" fmla="*/ 2477252 w 6196382"/>
              <a:gd name="connsiteY1672" fmla="*/ 3909621 h 4766878"/>
              <a:gd name="connsiteX1673" fmla="*/ 2507575 w 6196382"/>
              <a:gd name="connsiteY1673" fmla="*/ 3912406 h 4766878"/>
              <a:gd name="connsiteX1674" fmla="*/ 2517287 w 6196382"/>
              <a:gd name="connsiteY1674" fmla="*/ 3873542 h 4766878"/>
              <a:gd name="connsiteX1675" fmla="*/ 2502450 w 6196382"/>
              <a:gd name="connsiteY1675" fmla="*/ 3871063 h 4766878"/>
              <a:gd name="connsiteX1676" fmla="*/ 2493612 w 6196382"/>
              <a:gd name="connsiteY1676" fmla="*/ 3894249 h 4766878"/>
              <a:gd name="connsiteX1677" fmla="*/ 2499030 w 6196382"/>
              <a:gd name="connsiteY1677" fmla="*/ 3870527 h 4766878"/>
              <a:gd name="connsiteX1678" fmla="*/ 2492432 w 6196382"/>
              <a:gd name="connsiteY1678" fmla="*/ 3869400 h 4766878"/>
              <a:gd name="connsiteX1679" fmla="*/ 4369568 w 6196382"/>
              <a:gd name="connsiteY1679" fmla="*/ 3866699 h 4766878"/>
              <a:gd name="connsiteX1680" fmla="*/ 4368732 w 6196382"/>
              <a:gd name="connsiteY1680" fmla="*/ 3867662 h 4766878"/>
              <a:gd name="connsiteX1681" fmla="*/ 4381421 w 6196382"/>
              <a:gd name="connsiteY1681" fmla="*/ 3872183 h 4766878"/>
              <a:gd name="connsiteX1682" fmla="*/ 4382693 w 6196382"/>
              <a:gd name="connsiteY1682" fmla="*/ 3870859 h 4766878"/>
              <a:gd name="connsiteX1683" fmla="*/ 4369568 w 6196382"/>
              <a:gd name="connsiteY1683" fmla="*/ 3866699 h 4766878"/>
              <a:gd name="connsiteX1684" fmla="*/ 5123492 w 6196382"/>
              <a:gd name="connsiteY1684" fmla="*/ 3860935 h 4766878"/>
              <a:gd name="connsiteX1685" fmla="*/ 5114424 w 6196382"/>
              <a:gd name="connsiteY1685" fmla="*/ 3865322 h 4766878"/>
              <a:gd name="connsiteX1686" fmla="*/ 5142107 w 6196382"/>
              <a:gd name="connsiteY1686" fmla="*/ 3884350 h 4766878"/>
              <a:gd name="connsiteX1687" fmla="*/ 5146538 w 6196382"/>
              <a:gd name="connsiteY1687" fmla="*/ 3875583 h 4766878"/>
              <a:gd name="connsiteX1688" fmla="*/ 5140648 w 6196382"/>
              <a:gd name="connsiteY1688" fmla="*/ 3871889 h 4766878"/>
              <a:gd name="connsiteX1689" fmla="*/ 5138926 w 6196382"/>
              <a:gd name="connsiteY1689" fmla="*/ 3875082 h 4766878"/>
              <a:gd name="connsiteX1690" fmla="*/ 5139959 w 6196382"/>
              <a:gd name="connsiteY1690" fmla="*/ 3871432 h 4766878"/>
              <a:gd name="connsiteX1691" fmla="*/ 5135447 w 6196382"/>
              <a:gd name="connsiteY1691" fmla="*/ 3868655 h 4766878"/>
              <a:gd name="connsiteX1692" fmla="*/ 5135026 w 6196382"/>
              <a:gd name="connsiteY1692" fmla="*/ 3869890 h 4766878"/>
              <a:gd name="connsiteX1693" fmla="*/ 5135034 w 6196382"/>
              <a:gd name="connsiteY1693" fmla="*/ 3868381 h 4766878"/>
              <a:gd name="connsiteX1694" fmla="*/ 5123492 w 6196382"/>
              <a:gd name="connsiteY1694" fmla="*/ 3860935 h 4766878"/>
              <a:gd name="connsiteX1695" fmla="*/ 5990414 w 6196382"/>
              <a:gd name="connsiteY1695" fmla="*/ 3859068 h 4766878"/>
              <a:gd name="connsiteX1696" fmla="*/ 5994601 w 6196382"/>
              <a:gd name="connsiteY1696" fmla="*/ 3862931 h 4766878"/>
              <a:gd name="connsiteX1697" fmla="*/ 5994539 w 6196382"/>
              <a:gd name="connsiteY1697" fmla="*/ 3863324 h 4766878"/>
              <a:gd name="connsiteX1698" fmla="*/ 5990414 w 6196382"/>
              <a:gd name="connsiteY1698" fmla="*/ 3859068 h 4766878"/>
              <a:gd name="connsiteX1699" fmla="*/ 5109987 w 6196382"/>
              <a:gd name="connsiteY1699" fmla="*/ 3854354 h 4766878"/>
              <a:gd name="connsiteX1700" fmla="*/ 5102118 w 6196382"/>
              <a:gd name="connsiteY1700" fmla="*/ 3856935 h 4766878"/>
              <a:gd name="connsiteX1701" fmla="*/ 5106843 w 6196382"/>
              <a:gd name="connsiteY1701" fmla="*/ 3860290 h 4766878"/>
              <a:gd name="connsiteX1702" fmla="*/ 5109987 w 6196382"/>
              <a:gd name="connsiteY1702" fmla="*/ 3854354 h 4766878"/>
              <a:gd name="connsiteX1703" fmla="*/ 6023324 w 6196382"/>
              <a:gd name="connsiteY1703" fmla="*/ 3853164 h 4766878"/>
              <a:gd name="connsiteX1704" fmla="*/ 6021448 w 6196382"/>
              <a:gd name="connsiteY1704" fmla="*/ 3867961 h 4766878"/>
              <a:gd name="connsiteX1705" fmla="*/ 6014727 w 6196382"/>
              <a:gd name="connsiteY1705" fmla="*/ 3870006 h 4766878"/>
              <a:gd name="connsiteX1706" fmla="*/ 6023324 w 6196382"/>
              <a:gd name="connsiteY1706" fmla="*/ 3853164 h 4766878"/>
              <a:gd name="connsiteX1707" fmla="*/ 5967682 w 6196382"/>
              <a:gd name="connsiteY1707" fmla="*/ 3851776 h 4766878"/>
              <a:gd name="connsiteX1708" fmla="*/ 5974920 w 6196382"/>
              <a:gd name="connsiteY1708" fmla="*/ 3853988 h 4766878"/>
              <a:gd name="connsiteX1709" fmla="*/ 5966808 w 6196382"/>
              <a:gd name="connsiteY1709" fmla="*/ 3854240 h 4766878"/>
              <a:gd name="connsiteX1710" fmla="*/ 5967633 w 6196382"/>
              <a:gd name="connsiteY1710" fmla="*/ 3851830 h 4766878"/>
              <a:gd name="connsiteX1711" fmla="*/ 6000300 w 6196382"/>
              <a:gd name="connsiteY1711" fmla="*/ 3850456 h 4766878"/>
              <a:gd name="connsiteX1712" fmla="*/ 5996946 w 6196382"/>
              <a:gd name="connsiteY1712" fmla="*/ 3864488 h 4766878"/>
              <a:gd name="connsiteX1713" fmla="*/ 5994838 w 6196382"/>
              <a:gd name="connsiteY1713" fmla="*/ 3862874 h 4766878"/>
              <a:gd name="connsiteX1714" fmla="*/ 5982762 w 6196382"/>
              <a:gd name="connsiteY1714" fmla="*/ 3849654 h 4766878"/>
              <a:gd name="connsiteX1715" fmla="*/ 5981590 w 6196382"/>
              <a:gd name="connsiteY1715" fmla="*/ 3853213 h 4766878"/>
              <a:gd name="connsiteX1716" fmla="*/ 5974920 w 6196382"/>
              <a:gd name="connsiteY1716" fmla="*/ 3853988 h 4766878"/>
              <a:gd name="connsiteX1717" fmla="*/ 5982762 w 6196382"/>
              <a:gd name="connsiteY1717" fmla="*/ 3849654 h 4766878"/>
              <a:gd name="connsiteX1718" fmla="*/ 5972470 w 6196382"/>
              <a:gd name="connsiteY1718" fmla="*/ 3841521 h 4766878"/>
              <a:gd name="connsiteX1719" fmla="*/ 5972589 w 6196382"/>
              <a:gd name="connsiteY1719" fmla="*/ 3846314 h 4766878"/>
              <a:gd name="connsiteX1720" fmla="*/ 5967682 w 6196382"/>
              <a:gd name="connsiteY1720" fmla="*/ 3851776 h 4766878"/>
              <a:gd name="connsiteX1721" fmla="*/ 5967654 w 6196382"/>
              <a:gd name="connsiteY1721" fmla="*/ 3851767 h 4766878"/>
              <a:gd name="connsiteX1722" fmla="*/ 5967633 w 6196382"/>
              <a:gd name="connsiteY1722" fmla="*/ 3851830 h 4766878"/>
              <a:gd name="connsiteX1723" fmla="*/ 5967555 w 6196382"/>
              <a:gd name="connsiteY1723" fmla="*/ 3851916 h 4766878"/>
              <a:gd name="connsiteX1724" fmla="*/ 5960028 w 6196382"/>
              <a:gd name="connsiteY1724" fmla="*/ 3841715 h 4766878"/>
              <a:gd name="connsiteX1725" fmla="*/ 5972470 w 6196382"/>
              <a:gd name="connsiteY1725" fmla="*/ 3841521 h 4766878"/>
              <a:gd name="connsiteX1726" fmla="*/ 2649363 w 6196382"/>
              <a:gd name="connsiteY1726" fmla="*/ 3840023 h 4766878"/>
              <a:gd name="connsiteX1727" fmla="*/ 2638272 w 6196382"/>
              <a:gd name="connsiteY1727" fmla="*/ 3863014 h 4766878"/>
              <a:gd name="connsiteX1728" fmla="*/ 2660469 w 6196382"/>
              <a:gd name="connsiteY1728" fmla="*/ 3865172 h 4766878"/>
              <a:gd name="connsiteX1729" fmla="*/ 2669120 w 6196382"/>
              <a:gd name="connsiteY1729" fmla="*/ 3843165 h 4766878"/>
              <a:gd name="connsiteX1730" fmla="*/ 2649363 w 6196382"/>
              <a:gd name="connsiteY1730" fmla="*/ 3840023 h 4766878"/>
              <a:gd name="connsiteX1731" fmla="*/ 5087290 w 6196382"/>
              <a:gd name="connsiteY1731" fmla="*/ 3837988 h 4766878"/>
              <a:gd name="connsiteX1732" fmla="*/ 5082229 w 6196382"/>
              <a:gd name="connsiteY1732" fmla="*/ 3843516 h 4766878"/>
              <a:gd name="connsiteX1733" fmla="*/ 5101568 w 6196382"/>
              <a:gd name="connsiteY1733" fmla="*/ 3856570 h 4766878"/>
              <a:gd name="connsiteX1734" fmla="*/ 5099070 w 6196382"/>
              <a:gd name="connsiteY1734" fmla="*/ 3845372 h 4766878"/>
              <a:gd name="connsiteX1735" fmla="*/ 5087290 w 6196382"/>
              <a:gd name="connsiteY1735" fmla="*/ 3837988 h 4766878"/>
              <a:gd name="connsiteX1736" fmla="*/ 5958224 w 6196382"/>
              <a:gd name="connsiteY1736" fmla="*/ 3833365 h 4766878"/>
              <a:gd name="connsiteX1737" fmla="*/ 5956986 w 6196382"/>
              <a:gd name="connsiteY1737" fmla="*/ 3834928 h 4766878"/>
              <a:gd name="connsiteX1738" fmla="*/ 5957362 w 6196382"/>
              <a:gd name="connsiteY1738" fmla="*/ 3834962 h 4766878"/>
              <a:gd name="connsiteX1739" fmla="*/ 5958224 w 6196382"/>
              <a:gd name="connsiteY1739" fmla="*/ 3833365 h 4766878"/>
              <a:gd name="connsiteX1740" fmla="*/ 6012273 w 6196382"/>
              <a:gd name="connsiteY1740" fmla="*/ 3831522 h 4766878"/>
              <a:gd name="connsiteX1741" fmla="*/ 6002972 w 6196382"/>
              <a:gd name="connsiteY1741" fmla="*/ 3838354 h 4766878"/>
              <a:gd name="connsiteX1742" fmla="*/ 5997492 w 6196382"/>
              <a:gd name="connsiteY1742" fmla="*/ 3841221 h 4766878"/>
              <a:gd name="connsiteX1743" fmla="*/ 5181509 w 6196382"/>
              <a:gd name="connsiteY1743" fmla="*/ 3827688 h 4766878"/>
              <a:gd name="connsiteX1744" fmla="*/ 5180494 w 6196382"/>
              <a:gd name="connsiteY1744" fmla="*/ 3828314 h 4766878"/>
              <a:gd name="connsiteX1745" fmla="*/ 5181087 w 6196382"/>
              <a:gd name="connsiteY1745" fmla="*/ 3828923 h 4766878"/>
              <a:gd name="connsiteX1746" fmla="*/ 5181509 w 6196382"/>
              <a:gd name="connsiteY1746" fmla="*/ 3827688 h 4766878"/>
              <a:gd name="connsiteX1747" fmla="*/ 2565005 w 6196382"/>
              <a:gd name="connsiteY1747" fmla="*/ 3827388 h 4766878"/>
              <a:gd name="connsiteX1748" fmla="*/ 2554250 w 6196382"/>
              <a:gd name="connsiteY1748" fmla="*/ 3856453 h 4766878"/>
              <a:gd name="connsiteX1749" fmla="*/ 2582445 w 6196382"/>
              <a:gd name="connsiteY1749" fmla="*/ 3858257 h 4766878"/>
              <a:gd name="connsiteX1750" fmla="*/ 2588146 w 6196382"/>
              <a:gd name="connsiteY1750" fmla="*/ 3830823 h 4766878"/>
              <a:gd name="connsiteX1751" fmla="*/ 2565005 w 6196382"/>
              <a:gd name="connsiteY1751" fmla="*/ 3827388 h 4766878"/>
              <a:gd name="connsiteX1752" fmla="*/ 2508811 w 6196382"/>
              <a:gd name="connsiteY1752" fmla="*/ 3827374 h 4766878"/>
              <a:gd name="connsiteX1753" fmla="*/ 2498613 w 6196382"/>
              <a:gd name="connsiteY1753" fmla="*/ 3852906 h 4766878"/>
              <a:gd name="connsiteX1754" fmla="*/ 2502846 w 6196382"/>
              <a:gd name="connsiteY1754" fmla="*/ 3853113 h 4766878"/>
              <a:gd name="connsiteX1755" fmla="*/ 5890557 w 6196382"/>
              <a:gd name="connsiteY1755" fmla="*/ 3825355 h 4766878"/>
              <a:gd name="connsiteX1756" fmla="*/ 5885434 w 6196382"/>
              <a:gd name="connsiteY1756" fmla="*/ 3836212 h 4766878"/>
              <a:gd name="connsiteX1757" fmla="*/ 5886124 w 6196382"/>
              <a:gd name="connsiteY1757" fmla="*/ 3836669 h 4766878"/>
              <a:gd name="connsiteX1758" fmla="*/ 5881802 w 6196382"/>
              <a:gd name="connsiteY1758" fmla="*/ 3826427 h 4766878"/>
              <a:gd name="connsiteX1759" fmla="*/ 5890557 w 6196382"/>
              <a:gd name="connsiteY1759" fmla="*/ 3825355 h 4766878"/>
              <a:gd name="connsiteX1760" fmla="*/ 2521945 w 6196382"/>
              <a:gd name="connsiteY1760" fmla="*/ 3821348 h 4766878"/>
              <a:gd name="connsiteX1761" fmla="*/ 2508855 w 6196382"/>
              <a:gd name="connsiteY1761" fmla="*/ 3853635 h 4766878"/>
              <a:gd name="connsiteX1762" fmla="*/ 2521452 w 6196382"/>
              <a:gd name="connsiteY1762" fmla="*/ 3854407 h 4766878"/>
              <a:gd name="connsiteX1763" fmla="*/ 2529910 w 6196382"/>
              <a:gd name="connsiteY1763" fmla="*/ 3822517 h 4766878"/>
              <a:gd name="connsiteX1764" fmla="*/ 2521945 w 6196382"/>
              <a:gd name="connsiteY1764" fmla="*/ 3821348 h 4766878"/>
              <a:gd name="connsiteX1765" fmla="*/ 5772634 w 6196382"/>
              <a:gd name="connsiteY1765" fmla="*/ 3820950 h 4766878"/>
              <a:gd name="connsiteX1766" fmla="*/ 5768796 w 6196382"/>
              <a:gd name="connsiteY1766" fmla="*/ 3832712 h 4766878"/>
              <a:gd name="connsiteX1767" fmla="*/ 5761392 w 6196382"/>
              <a:gd name="connsiteY1767" fmla="*/ 3836687 h 4766878"/>
              <a:gd name="connsiteX1768" fmla="*/ 5930026 w 6196382"/>
              <a:gd name="connsiteY1768" fmla="*/ 3820499 h 4766878"/>
              <a:gd name="connsiteX1769" fmla="*/ 5930576 w 6196382"/>
              <a:gd name="connsiteY1769" fmla="*/ 3820864 h 4766878"/>
              <a:gd name="connsiteX1770" fmla="*/ 5929141 w 6196382"/>
              <a:gd name="connsiteY1770" fmla="*/ 3822729 h 4766878"/>
              <a:gd name="connsiteX1771" fmla="*/ 5930026 w 6196382"/>
              <a:gd name="connsiteY1771" fmla="*/ 3820499 h 4766878"/>
              <a:gd name="connsiteX1772" fmla="*/ 5181479 w 6196382"/>
              <a:gd name="connsiteY1772" fmla="*/ 3817260 h 4766878"/>
              <a:gd name="connsiteX1773" fmla="*/ 5173045 w 6196382"/>
              <a:gd name="connsiteY1773" fmla="*/ 3818597 h 4766878"/>
              <a:gd name="connsiteX1774" fmla="*/ 5171989 w 6196382"/>
              <a:gd name="connsiteY1774" fmla="*/ 3822883 h 4766878"/>
              <a:gd name="connsiteX1775" fmla="*/ 5179569 w 6196382"/>
              <a:gd name="connsiteY1775" fmla="*/ 3827915 h 4766878"/>
              <a:gd name="connsiteX1776" fmla="*/ 5186266 w 6196382"/>
              <a:gd name="connsiteY1776" fmla="*/ 3820220 h 4766878"/>
              <a:gd name="connsiteX1777" fmla="*/ 5181479 w 6196382"/>
              <a:gd name="connsiteY1777" fmla="*/ 3817260 h 4766878"/>
              <a:gd name="connsiteX1778" fmla="*/ 5878779 w 6196382"/>
              <a:gd name="connsiteY1778" fmla="*/ 3816619 h 4766878"/>
              <a:gd name="connsiteX1779" fmla="*/ 5874377 w 6196382"/>
              <a:gd name="connsiteY1779" fmla="*/ 3818464 h 4766878"/>
              <a:gd name="connsiteX1780" fmla="*/ 5872498 w 6196382"/>
              <a:gd name="connsiteY1780" fmla="*/ 3833260 h 4766878"/>
              <a:gd name="connsiteX1781" fmla="*/ 5867784 w 6196382"/>
              <a:gd name="connsiteY1781" fmla="*/ 3837070 h 4766878"/>
              <a:gd name="connsiteX1782" fmla="*/ 5881310 w 6196382"/>
              <a:gd name="connsiteY1782" fmla="*/ 3846914 h 4766878"/>
              <a:gd name="connsiteX1783" fmla="*/ 5893178 w 6196382"/>
              <a:gd name="connsiteY1783" fmla="*/ 3855662 h 4766878"/>
              <a:gd name="connsiteX1784" fmla="*/ 5902148 w 6196382"/>
              <a:gd name="connsiteY1784" fmla="*/ 3845138 h 4766878"/>
              <a:gd name="connsiteX1785" fmla="*/ 5905745 w 6196382"/>
              <a:gd name="connsiteY1785" fmla="*/ 3860966 h 4766878"/>
              <a:gd name="connsiteX1786" fmla="*/ 5912764 w 6196382"/>
              <a:gd name="connsiteY1786" fmla="*/ 3837225 h 4766878"/>
              <a:gd name="connsiteX1787" fmla="*/ 5878779 w 6196382"/>
              <a:gd name="connsiteY1787" fmla="*/ 3816619 h 4766878"/>
              <a:gd name="connsiteX1788" fmla="*/ 4435981 w 6196382"/>
              <a:gd name="connsiteY1788" fmla="*/ 3814524 h 4766878"/>
              <a:gd name="connsiteX1789" fmla="*/ 4426734 w 6196382"/>
              <a:gd name="connsiteY1789" fmla="*/ 3818577 h 4766878"/>
              <a:gd name="connsiteX1790" fmla="*/ 4431058 w 6196382"/>
              <a:gd name="connsiteY1790" fmla="*/ 3820144 h 4766878"/>
              <a:gd name="connsiteX1791" fmla="*/ 4435981 w 6196382"/>
              <a:gd name="connsiteY1791" fmla="*/ 3814524 h 4766878"/>
              <a:gd name="connsiteX1792" fmla="*/ 5999326 w 6196382"/>
              <a:gd name="connsiteY1792" fmla="*/ 3812735 h 4766878"/>
              <a:gd name="connsiteX1793" fmla="*/ 5988152 w 6196382"/>
              <a:gd name="connsiteY1793" fmla="*/ 3830465 h 4766878"/>
              <a:gd name="connsiteX1794" fmla="*/ 5980234 w 6196382"/>
              <a:gd name="connsiteY1794" fmla="*/ 3819357 h 4766878"/>
              <a:gd name="connsiteX1795" fmla="*/ 5999326 w 6196382"/>
              <a:gd name="connsiteY1795" fmla="*/ 3812735 h 4766878"/>
              <a:gd name="connsiteX1796" fmla="*/ 5943844 w 6196382"/>
              <a:gd name="connsiteY1796" fmla="*/ 3812544 h 4766878"/>
              <a:gd name="connsiteX1797" fmla="*/ 5942312 w 6196382"/>
              <a:gd name="connsiteY1797" fmla="*/ 3831907 h 4766878"/>
              <a:gd name="connsiteX1798" fmla="*/ 5939169 w 6196382"/>
              <a:gd name="connsiteY1798" fmla="*/ 3831555 h 4766878"/>
              <a:gd name="connsiteX1799" fmla="*/ 5940994 w 6196382"/>
              <a:gd name="connsiteY1799" fmla="*/ 3830598 h 4766878"/>
              <a:gd name="connsiteX1800" fmla="*/ 5930513 w 6196382"/>
              <a:gd name="connsiteY1800" fmla="*/ 3821257 h 4766878"/>
              <a:gd name="connsiteX1801" fmla="*/ 5943844 w 6196382"/>
              <a:gd name="connsiteY1801" fmla="*/ 3812544 h 4766878"/>
              <a:gd name="connsiteX1802" fmla="*/ 4424493 w 6196382"/>
              <a:gd name="connsiteY1802" fmla="*/ 3810584 h 4766878"/>
              <a:gd name="connsiteX1803" fmla="*/ 4416827 w 6196382"/>
              <a:gd name="connsiteY1803" fmla="*/ 3815253 h 4766878"/>
              <a:gd name="connsiteX1804" fmla="*/ 4422828 w 6196382"/>
              <a:gd name="connsiteY1804" fmla="*/ 3817284 h 4766878"/>
              <a:gd name="connsiteX1805" fmla="*/ 5866036 w 6196382"/>
              <a:gd name="connsiteY1805" fmla="*/ 3808593 h 4766878"/>
              <a:gd name="connsiteX1806" fmla="*/ 5841333 w 6196382"/>
              <a:gd name="connsiteY1806" fmla="*/ 3814090 h 4766878"/>
              <a:gd name="connsiteX1807" fmla="*/ 5841075 w 6196382"/>
              <a:gd name="connsiteY1807" fmla="*/ 3817171 h 4766878"/>
              <a:gd name="connsiteX1808" fmla="*/ 5852668 w 6196382"/>
              <a:gd name="connsiteY1808" fmla="*/ 3825733 h 4766878"/>
              <a:gd name="connsiteX1809" fmla="*/ 5861193 w 6196382"/>
              <a:gd name="connsiteY1809" fmla="*/ 3832045 h 4766878"/>
              <a:gd name="connsiteX1810" fmla="*/ 5857169 w 6196382"/>
              <a:gd name="connsiteY1810" fmla="*/ 3821350 h 4766878"/>
              <a:gd name="connsiteX1811" fmla="*/ 5861416 w 6196382"/>
              <a:gd name="connsiteY1811" fmla="*/ 3831108 h 4766878"/>
              <a:gd name="connsiteX1812" fmla="*/ 5870765 w 6196382"/>
              <a:gd name="connsiteY1812" fmla="*/ 3814331 h 4766878"/>
              <a:gd name="connsiteX1813" fmla="*/ 5866901 w 6196382"/>
              <a:gd name="connsiteY1813" fmla="*/ 3809383 h 4766878"/>
              <a:gd name="connsiteX1814" fmla="*/ 5866036 w 6196382"/>
              <a:gd name="connsiteY1814" fmla="*/ 3808593 h 4766878"/>
              <a:gd name="connsiteX1815" fmla="*/ 2224153 w 6196382"/>
              <a:gd name="connsiteY1815" fmla="*/ 3807733 h 4766878"/>
              <a:gd name="connsiteX1816" fmla="*/ 2212165 w 6196382"/>
              <a:gd name="connsiteY1816" fmla="*/ 3894303 h 4766878"/>
              <a:gd name="connsiteX1817" fmla="*/ 2217762 w 6196382"/>
              <a:gd name="connsiteY1817" fmla="*/ 3894547 h 4766878"/>
              <a:gd name="connsiteX1818" fmla="*/ 2224153 w 6196382"/>
              <a:gd name="connsiteY1818" fmla="*/ 3807733 h 4766878"/>
              <a:gd name="connsiteX1819" fmla="*/ 5942064 w 6196382"/>
              <a:gd name="connsiteY1819" fmla="*/ 3803558 h 4766878"/>
              <a:gd name="connsiteX1820" fmla="*/ 5932757 w 6196382"/>
              <a:gd name="connsiteY1820" fmla="*/ 3814289 h 4766878"/>
              <a:gd name="connsiteX1821" fmla="*/ 5925287 w 6196382"/>
              <a:gd name="connsiteY1821" fmla="*/ 3816269 h 4766878"/>
              <a:gd name="connsiteX1822" fmla="*/ 5927168 w 6196382"/>
              <a:gd name="connsiteY1822" fmla="*/ 3797573 h 4766878"/>
              <a:gd name="connsiteX1823" fmla="*/ 5919823 w 6196382"/>
              <a:gd name="connsiteY1823" fmla="*/ 3807440 h 4766878"/>
              <a:gd name="connsiteX1824" fmla="*/ 5919864 w 6196382"/>
              <a:gd name="connsiteY1824" fmla="*/ 3801397 h 4766878"/>
              <a:gd name="connsiteX1825" fmla="*/ 4554950 w 6196382"/>
              <a:gd name="connsiteY1825" fmla="*/ 3791168 h 4766878"/>
              <a:gd name="connsiteX1826" fmla="*/ 4553451 w 6196382"/>
              <a:gd name="connsiteY1826" fmla="*/ 3793425 h 4766878"/>
              <a:gd name="connsiteX1827" fmla="*/ 4570440 w 6196382"/>
              <a:gd name="connsiteY1827" fmla="*/ 3800147 h 4766878"/>
              <a:gd name="connsiteX1828" fmla="*/ 4554950 w 6196382"/>
              <a:gd name="connsiteY1828" fmla="*/ 3791168 h 4766878"/>
              <a:gd name="connsiteX1829" fmla="*/ 4675499 w 6196382"/>
              <a:gd name="connsiteY1829" fmla="*/ 3789673 h 4766878"/>
              <a:gd name="connsiteX1830" fmla="*/ 4674637 w 6196382"/>
              <a:gd name="connsiteY1830" fmla="*/ 3791270 h 4766878"/>
              <a:gd name="connsiteX1831" fmla="*/ 4827448 w 6196382"/>
              <a:gd name="connsiteY1831" fmla="*/ 3890757 h 4766878"/>
              <a:gd name="connsiteX1832" fmla="*/ 4830467 w 6196382"/>
              <a:gd name="connsiteY1832" fmla="*/ 3883222 h 4766878"/>
              <a:gd name="connsiteX1833" fmla="*/ 4760906 w 6196382"/>
              <a:gd name="connsiteY1833" fmla="*/ 3840513 h 4766878"/>
              <a:gd name="connsiteX1834" fmla="*/ 4675499 w 6196382"/>
              <a:gd name="connsiteY1834" fmla="*/ 3789673 h 4766878"/>
              <a:gd name="connsiteX1835" fmla="*/ 5001801 w 6196382"/>
              <a:gd name="connsiteY1835" fmla="*/ 3784272 h 4766878"/>
              <a:gd name="connsiteX1836" fmla="*/ 4996786 w 6196382"/>
              <a:gd name="connsiteY1836" fmla="*/ 3786148 h 4766878"/>
              <a:gd name="connsiteX1837" fmla="*/ 5002676 w 6196382"/>
              <a:gd name="connsiteY1837" fmla="*/ 3789838 h 4766878"/>
              <a:gd name="connsiteX1838" fmla="*/ 5004798 w 6196382"/>
              <a:gd name="connsiteY1838" fmla="*/ 3786045 h 4766878"/>
              <a:gd name="connsiteX1839" fmla="*/ 5001801 w 6196382"/>
              <a:gd name="connsiteY1839" fmla="*/ 3784272 h 4766878"/>
              <a:gd name="connsiteX1840" fmla="*/ 4542733 w 6196382"/>
              <a:gd name="connsiteY1840" fmla="*/ 3784143 h 4766878"/>
              <a:gd name="connsiteX1841" fmla="*/ 4540826 w 6196382"/>
              <a:gd name="connsiteY1841" fmla="*/ 3788513 h 4766878"/>
              <a:gd name="connsiteX1842" fmla="*/ 4550810 w 6196382"/>
              <a:gd name="connsiteY1842" fmla="*/ 3792323 h 4766878"/>
              <a:gd name="connsiteX1843" fmla="*/ 4552232 w 6196382"/>
              <a:gd name="connsiteY1843" fmla="*/ 3789580 h 4766878"/>
              <a:gd name="connsiteX1844" fmla="*/ 4542733 w 6196382"/>
              <a:gd name="connsiteY1844" fmla="*/ 3784143 h 4766878"/>
              <a:gd name="connsiteX1845" fmla="*/ 4996915 w 6196382"/>
              <a:gd name="connsiteY1845" fmla="*/ 3781463 h 4766878"/>
              <a:gd name="connsiteX1846" fmla="*/ 4993338 w 6196382"/>
              <a:gd name="connsiteY1846" fmla="*/ 3783859 h 4766878"/>
              <a:gd name="connsiteX1847" fmla="*/ 4995681 w 6196382"/>
              <a:gd name="connsiteY1847" fmla="*/ 3785414 h 4766878"/>
              <a:gd name="connsiteX1848" fmla="*/ 4999498 w 6196382"/>
              <a:gd name="connsiteY1848" fmla="*/ 3782961 h 4766878"/>
              <a:gd name="connsiteX1849" fmla="*/ 4996915 w 6196382"/>
              <a:gd name="connsiteY1849" fmla="*/ 3781463 h 4766878"/>
              <a:gd name="connsiteX1850" fmla="*/ 5897411 w 6196382"/>
              <a:gd name="connsiteY1850" fmla="*/ 3781070 h 4766878"/>
              <a:gd name="connsiteX1851" fmla="*/ 5905160 w 6196382"/>
              <a:gd name="connsiteY1851" fmla="*/ 3781663 h 4766878"/>
              <a:gd name="connsiteX1852" fmla="*/ 5899575 w 6196382"/>
              <a:gd name="connsiteY1852" fmla="*/ 3788579 h 4766878"/>
              <a:gd name="connsiteX1853" fmla="*/ 5897411 w 6196382"/>
              <a:gd name="connsiteY1853" fmla="*/ 3781070 h 4766878"/>
              <a:gd name="connsiteX1854" fmla="*/ 2592123 w 6196382"/>
              <a:gd name="connsiteY1854" fmla="*/ 3779993 h 4766878"/>
              <a:gd name="connsiteX1855" fmla="*/ 2585970 w 6196382"/>
              <a:gd name="connsiteY1855" fmla="*/ 3786234 h 4766878"/>
              <a:gd name="connsiteX1856" fmla="*/ 2595636 w 6196382"/>
              <a:gd name="connsiteY1856" fmla="*/ 3787229 h 4766878"/>
              <a:gd name="connsiteX1857" fmla="*/ 2595128 w 6196382"/>
              <a:gd name="connsiteY1857" fmla="*/ 3783208 h 4766878"/>
              <a:gd name="connsiteX1858" fmla="*/ 2592123 w 6196382"/>
              <a:gd name="connsiteY1858" fmla="*/ 3779993 h 4766878"/>
              <a:gd name="connsiteX1859" fmla="*/ 5808370 w 6196382"/>
              <a:gd name="connsiteY1859" fmla="*/ 3773998 h 4766878"/>
              <a:gd name="connsiteX1860" fmla="*/ 5790916 w 6196382"/>
              <a:gd name="connsiteY1860" fmla="*/ 3780842 h 4766878"/>
              <a:gd name="connsiteX1861" fmla="*/ 5815620 w 6196382"/>
              <a:gd name="connsiteY1861" fmla="*/ 3798974 h 4766878"/>
              <a:gd name="connsiteX1862" fmla="*/ 5824999 w 6196382"/>
              <a:gd name="connsiteY1862" fmla="*/ 3783951 h 4766878"/>
              <a:gd name="connsiteX1863" fmla="*/ 5808370 w 6196382"/>
              <a:gd name="connsiteY1863" fmla="*/ 3773998 h 4766878"/>
              <a:gd name="connsiteX1864" fmla="*/ 4524114 w 6196382"/>
              <a:gd name="connsiteY1864" fmla="*/ 3773301 h 4766878"/>
              <a:gd name="connsiteX1865" fmla="*/ 4523647 w 6196382"/>
              <a:gd name="connsiteY1865" fmla="*/ 3778193 h 4766878"/>
              <a:gd name="connsiteX1866" fmla="*/ 4528572 w 6196382"/>
              <a:gd name="connsiteY1866" fmla="*/ 3781247 h 4766878"/>
              <a:gd name="connsiteX1867" fmla="*/ 4532548 w 6196382"/>
              <a:gd name="connsiteY1867" fmla="*/ 3778248 h 4766878"/>
              <a:gd name="connsiteX1868" fmla="*/ 4524114 w 6196382"/>
              <a:gd name="connsiteY1868" fmla="*/ 3773301 h 4766878"/>
              <a:gd name="connsiteX1869" fmla="*/ 4516647 w 6196382"/>
              <a:gd name="connsiteY1869" fmla="*/ 3768994 h 4766878"/>
              <a:gd name="connsiteX1870" fmla="*/ 4514111 w 6196382"/>
              <a:gd name="connsiteY1870" fmla="*/ 3772514 h 4766878"/>
              <a:gd name="connsiteX1871" fmla="*/ 4516280 w 6196382"/>
              <a:gd name="connsiteY1871" fmla="*/ 3773737 h 4766878"/>
              <a:gd name="connsiteX1872" fmla="*/ 4518125 w 6196382"/>
              <a:gd name="connsiteY1872" fmla="*/ 3769757 h 4766878"/>
              <a:gd name="connsiteX1873" fmla="*/ 4516647 w 6196382"/>
              <a:gd name="connsiteY1873" fmla="*/ 3768994 h 4766878"/>
              <a:gd name="connsiteX1874" fmla="*/ 5871000 w 6196382"/>
              <a:gd name="connsiteY1874" fmla="*/ 3767007 h 4766878"/>
              <a:gd name="connsiteX1875" fmla="*/ 5874883 w 6196382"/>
              <a:gd name="connsiteY1875" fmla="*/ 3768935 h 4766878"/>
              <a:gd name="connsiteX1876" fmla="*/ 5874235 w 6196382"/>
              <a:gd name="connsiteY1876" fmla="*/ 3771107 h 4766878"/>
              <a:gd name="connsiteX1877" fmla="*/ 5871000 w 6196382"/>
              <a:gd name="connsiteY1877" fmla="*/ 3767007 h 4766878"/>
              <a:gd name="connsiteX1878" fmla="*/ 5652488 w 6196382"/>
              <a:gd name="connsiteY1878" fmla="*/ 3764398 h 4766878"/>
              <a:gd name="connsiteX1879" fmla="*/ 5643824 w 6196382"/>
              <a:gd name="connsiteY1879" fmla="*/ 3770569 h 4766878"/>
              <a:gd name="connsiteX1880" fmla="*/ 5647900 w 6196382"/>
              <a:gd name="connsiteY1880" fmla="*/ 3773709 h 4766878"/>
              <a:gd name="connsiteX1881" fmla="*/ 5652488 w 6196382"/>
              <a:gd name="connsiteY1881" fmla="*/ 3764398 h 4766878"/>
              <a:gd name="connsiteX1882" fmla="*/ 5785856 w 6196382"/>
              <a:gd name="connsiteY1882" fmla="*/ 3762739 h 4766878"/>
              <a:gd name="connsiteX1883" fmla="*/ 5771291 w 6196382"/>
              <a:gd name="connsiteY1883" fmla="*/ 3766729 h 4766878"/>
              <a:gd name="connsiteX1884" fmla="*/ 5777671 w 6196382"/>
              <a:gd name="connsiteY1884" fmla="*/ 3771181 h 4766878"/>
              <a:gd name="connsiteX1885" fmla="*/ 5784502 w 6196382"/>
              <a:gd name="connsiteY1885" fmla="*/ 3776150 h 4766878"/>
              <a:gd name="connsiteX1886" fmla="*/ 5785856 w 6196382"/>
              <a:gd name="connsiteY1886" fmla="*/ 3762739 h 4766878"/>
              <a:gd name="connsiteX1887" fmla="*/ 4629476 w 6196382"/>
              <a:gd name="connsiteY1887" fmla="*/ 3762374 h 4766878"/>
              <a:gd name="connsiteX1888" fmla="*/ 4629277 w 6196382"/>
              <a:gd name="connsiteY1888" fmla="*/ 3762673 h 4766878"/>
              <a:gd name="connsiteX1889" fmla="*/ 4637195 w 6196382"/>
              <a:gd name="connsiteY1889" fmla="*/ 3767499 h 4766878"/>
              <a:gd name="connsiteX1890" fmla="*/ 4673986 w 6196382"/>
              <a:gd name="connsiteY1890" fmla="*/ 3791052 h 4766878"/>
              <a:gd name="connsiteX1891" fmla="*/ 4674984 w 6196382"/>
              <a:gd name="connsiteY1891" fmla="*/ 3789548 h 4766878"/>
              <a:gd name="connsiteX1892" fmla="*/ 4629476 w 6196382"/>
              <a:gd name="connsiteY1892" fmla="*/ 3762374 h 4766878"/>
              <a:gd name="connsiteX1893" fmla="*/ 5870515 w 6196382"/>
              <a:gd name="connsiteY1893" fmla="*/ 3760250 h 4766878"/>
              <a:gd name="connsiteX1894" fmla="*/ 5869180 w 6196382"/>
              <a:gd name="connsiteY1894" fmla="*/ 3764064 h 4766878"/>
              <a:gd name="connsiteX1895" fmla="*/ 5860743 w 6196382"/>
              <a:gd name="connsiteY1895" fmla="*/ 3771689 h 4766878"/>
              <a:gd name="connsiteX1896" fmla="*/ 5870515 w 6196382"/>
              <a:gd name="connsiteY1896" fmla="*/ 3760250 h 4766878"/>
              <a:gd name="connsiteX1897" fmla="*/ 4496548 w 6196382"/>
              <a:gd name="connsiteY1897" fmla="*/ 3757386 h 4766878"/>
              <a:gd name="connsiteX1898" fmla="*/ 4495553 w 6196382"/>
              <a:gd name="connsiteY1898" fmla="*/ 3761278 h 4766878"/>
              <a:gd name="connsiteX1899" fmla="*/ 4507984 w 6196382"/>
              <a:gd name="connsiteY1899" fmla="*/ 3768880 h 4766878"/>
              <a:gd name="connsiteX1900" fmla="*/ 4511211 w 6196382"/>
              <a:gd name="connsiteY1900" fmla="*/ 3765817 h 4766878"/>
              <a:gd name="connsiteX1901" fmla="*/ 4496548 w 6196382"/>
              <a:gd name="connsiteY1901" fmla="*/ 3757386 h 4766878"/>
              <a:gd name="connsiteX1902" fmla="*/ 4617910 w 6196382"/>
              <a:gd name="connsiteY1902" fmla="*/ 3755562 h 4766878"/>
              <a:gd name="connsiteX1903" fmla="*/ 4627245 w 6196382"/>
              <a:gd name="connsiteY1903" fmla="*/ 3761544 h 4766878"/>
              <a:gd name="connsiteX1904" fmla="*/ 4627445 w 6196382"/>
              <a:gd name="connsiteY1904" fmla="*/ 3761243 h 4766878"/>
              <a:gd name="connsiteX1905" fmla="*/ 4617910 w 6196382"/>
              <a:gd name="connsiteY1905" fmla="*/ 3755562 h 4766878"/>
              <a:gd name="connsiteX1906" fmla="*/ 4475110 w 6196382"/>
              <a:gd name="connsiteY1906" fmla="*/ 3745104 h 4766878"/>
              <a:gd name="connsiteX1907" fmla="*/ 4473311 w 6196382"/>
              <a:gd name="connsiteY1907" fmla="*/ 3747813 h 4766878"/>
              <a:gd name="connsiteX1908" fmla="*/ 4480541 w 6196382"/>
              <a:gd name="connsiteY1908" fmla="*/ 3752181 h 4766878"/>
              <a:gd name="connsiteX1909" fmla="*/ 4481887 w 6196382"/>
              <a:gd name="connsiteY1909" fmla="*/ 3748953 h 4766878"/>
              <a:gd name="connsiteX1910" fmla="*/ 4475110 w 6196382"/>
              <a:gd name="connsiteY1910" fmla="*/ 3745104 h 4766878"/>
              <a:gd name="connsiteX1911" fmla="*/ 5568418 w 6196382"/>
              <a:gd name="connsiteY1911" fmla="*/ 3741758 h 4766878"/>
              <a:gd name="connsiteX1912" fmla="*/ 5563611 w 6196382"/>
              <a:gd name="connsiteY1912" fmla="*/ 3748108 h 4766878"/>
              <a:gd name="connsiteX1913" fmla="*/ 5575236 w 6196382"/>
              <a:gd name="connsiteY1913" fmla="*/ 3745853 h 4766878"/>
              <a:gd name="connsiteX1914" fmla="*/ 5568418 w 6196382"/>
              <a:gd name="connsiteY1914" fmla="*/ 3741758 h 4766878"/>
              <a:gd name="connsiteX1915" fmla="*/ 4463032 w 6196382"/>
              <a:gd name="connsiteY1915" fmla="*/ 3738171 h 4766878"/>
              <a:gd name="connsiteX1916" fmla="*/ 4460781 w 6196382"/>
              <a:gd name="connsiteY1916" fmla="*/ 3740364 h 4766878"/>
              <a:gd name="connsiteX1917" fmla="*/ 4472108 w 6196382"/>
              <a:gd name="connsiteY1917" fmla="*/ 3747233 h 4766878"/>
              <a:gd name="connsiteX1918" fmla="*/ 4473631 w 6196382"/>
              <a:gd name="connsiteY1918" fmla="*/ 3744342 h 4766878"/>
              <a:gd name="connsiteX1919" fmla="*/ 4463032 w 6196382"/>
              <a:gd name="connsiteY1919" fmla="*/ 3738171 h 4766878"/>
              <a:gd name="connsiteX1920" fmla="*/ 5648589 w 6196382"/>
              <a:gd name="connsiteY1920" fmla="*/ 3729287 h 4766878"/>
              <a:gd name="connsiteX1921" fmla="*/ 5629300 w 6196382"/>
              <a:gd name="connsiteY1921" fmla="*/ 3759842 h 4766878"/>
              <a:gd name="connsiteX1922" fmla="*/ 5642684 w 6196382"/>
              <a:gd name="connsiteY1922" fmla="*/ 3769596 h 4766878"/>
              <a:gd name="connsiteX1923" fmla="*/ 5667912 w 6196382"/>
              <a:gd name="connsiteY1923" fmla="*/ 3741464 h 4766878"/>
              <a:gd name="connsiteX1924" fmla="*/ 5648589 w 6196382"/>
              <a:gd name="connsiteY1924" fmla="*/ 3729287 h 4766878"/>
              <a:gd name="connsiteX1925" fmla="*/ 4445691 w 6196382"/>
              <a:gd name="connsiteY1925" fmla="*/ 3728393 h 4766878"/>
              <a:gd name="connsiteX1926" fmla="*/ 4444980 w 6196382"/>
              <a:gd name="connsiteY1926" fmla="*/ 3730959 h 4766878"/>
              <a:gd name="connsiteX1927" fmla="*/ 4449452 w 6196382"/>
              <a:gd name="connsiteY1927" fmla="*/ 3733493 h 4766878"/>
              <a:gd name="connsiteX1928" fmla="*/ 4459028 w 6196382"/>
              <a:gd name="connsiteY1928" fmla="*/ 3739415 h 4766878"/>
              <a:gd name="connsiteX1929" fmla="*/ 4461313 w 6196382"/>
              <a:gd name="connsiteY1929" fmla="*/ 3737465 h 4766878"/>
              <a:gd name="connsiteX1930" fmla="*/ 4445691 w 6196382"/>
              <a:gd name="connsiteY1930" fmla="*/ 3728393 h 4766878"/>
              <a:gd name="connsiteX1931" fmla="*/ 4425415 w 6196382"/>
              <a:gd name="connsiteY1931" fmla="*/ 3716453 h 4766878"/>
              <a:gd name="connsiteX1932" fmla="*/ 4423740 w 6196382"/>
              <a:gd name="connsiteY1932" fmla="*/ 3718377 h 4766878"/>
              <a:gd name="connsiteX1933" fmla="*/ 4440843 w 6196382"/>
              <a:gd name="connsiteY1933" fmla="*/ 3728213 h 4766878"/>
              <a:gd name="connsiteX1934" fmla="*/ 4441969 w 6196382"/>
              <a:gd name="connsiteY1934" fmla="*/ 3725922 h 4766878"/>
              <a:gd name="connsiteX1935" fmla="*/ 4425415 w 6196382"/>
              <a:gd name="connsiteY1935" fmla="*/ 3716453 h 4766878"/>
              <a:gd name="connsiteX1936" fmla="*/ 5602922 w 6196382"/>
              <a:gd name="connsiteY1936" fmla="*/ 3715774 h 4766878"/>
              <a:gd name="connsiteX1937" fmla="*/ 5583766 w 6196382"/>
              <a:gd name="connsiteY1937" fmla="*/ 3727014 h 4766878"/>
              <a:gd name="connsiteX1938" fmla="*/ 5600637 w 6196382"/>
              <a:gd name="connsiteY1938" fmla="*/ 3739298 h 4766878"/>
              <a:gd name="connsiteX1939" fmla="*/ 5616548 w 6196382"/>
              <a:gd name="connsiteY1939" fmla="*/ 3717122 h 4766878"/>
              <a:gd name="connsiteX1940" fmla="*/ 5602922 w 6196382"/>
              <a:gd name="connsiteY1940" fmla="*/ 3715774 h 4766878"/>
              <a:gd name="connsiteX1941" fmla="*/ 4411068 w 6196382"/>
              <a:gd name="connsiteY1941" fmla="*/ 3708447 h 4766878"/>
              <a:gd name="connsiteX1942" fmla="*/ 4410834 w 6196382"/>
              <a:gd name="connsiteY1942" fmla="*/ 3710895 h 4766878"/>
              <a:gd name="connsiteX1943" fmla="*/ 4422026 w 6196382"/>
              <a:gd name="connsiteY1943" fmla="*/ 3717670 h 4766878"/>
              <a:gd name="connsiteX1944" fmla="*/ 4423836 w 6196382"/>
              <a:gd name="connsiteY1944" fmla="*/ 3715840 h 4766878"/>
              <a:gd name="connsiteX1945" fmla="*/ 4411068 w 6196382"/>
              <a:gd name="connsiteY1945" fmla="*/ 3708447 h 4766878"/>
              <a:gd name="connsiteX1946" fmla="*/ 5680711 w 6196382"/>
              <a:gd name="connsiteY1946" fmla="*/ 3699446 h 4766878"/>
              <a:gd name="connsiteX1947" fmla="*/ 5676985 w 6196382"/>
              <a:gd name="connsiteY1947" fmla="*/ 3700874 h 4766878"/>
              <a:gd name="connsiteX1948" fmla="*/ 5680566 w 6196382"/>
              <a:gd name="connsiteY1948" fmla="*/ 3703251 h 4766878"/>
              <a:gd name="connsiteX1949" fmla="*/ 5680711 w 6196382"/>
              <a:gd name="connsiteY1949" fmla="*/ 3699446 h 4766878"/>
              <a:gd name="connsiteX1950" fmla="*/ 4391108 w 6196382"/>
              <a:gd name="connsiteY1950" fmla="*/ 3696932 h 4766878"/>
              <a:gd name="connsiteX1951" fmla="*/ 4390700 w 6196382"/>
              <a:gd name="connsiteY1951" fmla="*/ 3699044 h 4766878"/>
              <a:gd name="connsiteX1952" fmla="*/ 4392628 w 6196382"/>
              <a:gd name="connsiteY1952" fmla="*/ 3700324 h 4766878"/>
              <a:gd name="connsiteX1953" fmla="*/ 4393550 w 6196382"/>
              <a:gd name="connsiteY1953" fmla="*/ 3698336 h 4766878"/>
              <a:gd name="connsiteX1954" fmla="*/ 4391108 w 6196382"/>
              <a:gd name="connsiteY1954" fmla="*/ 3696932 h 4766878"/>
              <a:gd name="connsiteX1955" fmla="*/ 5674543 w 6196382"/>
              <a:gd name="connsiteY1955" fmla="*/ 3693183 h 4766878"/>
              <a:gd name="connsiteX1956" fmla="*/ 5671570 w 6196382"/>
              <a:gd name="connsiteY1956" fmla="*/ 3697062 h 4766878"/>
              <a:gd name="connsiteX1957" fmla="*/ 5676708 w 6196382"/>
              <a:gd name="connsiteY1957" fmla="*/ 3700691 h 4766878"/>
              <a:gd name="connsiteX1958" fmla="*/ 5680797 w 6196382"/>
              <a:gd name="connsiteY1958" fmla="*/ 3698418 h 4766878"/>
              <a:gd name="connsiteX1959" fmla="*/ 5680808 w 6196382"/>
              <a:gd name="connsiteY1959" fmla="*/ 3696908 h 4766878"/>
              <a:gd name="connsiteX1960" fmla="*/ 5674543 w 6196382"/>
              <a:gd name="connsiteY1960" fmla="*/ 3693183 h 4766878"/>
              <a:gd name="connsiteX1961" fmla="*/ 5586072 w 6196382"/>
              <a:gd name="connsiteY1961" fmla="*/ 3689736 h 4766878"/>
              <a:gd name="connsiteX1962" fmla="*/ 5562901 w 6196382"/>
              <a:gd name="connsiteY1962" fmla="*/ 3712079 h 4766878"/>
              <a:gd name="connsiteX1963" fmla="*/ 5571797 w 6196382"/>
              <a:gd name="connsiteY1963" fmla="*/ 3718418 h 4766878"/>
              <a:gd name="connsiteX1964" fmla="*/ 5599228 w 6196382"/>
              <a:gd name="connsiteY1964" fmla="*/ 3698039 h 4766878"/>
              <a:gd name="connsiteX1965" fmla="*/ 5586072 w 6196382"/>
              <a:gd name="connsiteY1965" fmla="*/ 3689736 h 4766878"/>
              <a:gd name="connsiteX1966" fmla="*/ 4375658 w 6196382"/>
              <a:gd name="connsiteY1966" fmla="*/ 3688194 h 4766878"/>
              <a:gd name="connsiteX1967" fmla="*/ 4374936 w 6196382"/>
              <a:gd name="connsiteY1967" fmla="*/ 3689883 h 4766878"/>
              <a:gd name="connsiteX1968" fmla="*/ 4390424 w 6196382"/>
              <a:gd name="connsiteY1968" fmla="*/ 3698861 h 4766878"/>
              <a:gd name="connsiteX1969" fmla="*/ 4390695 w 6196382"/>
              <a:gd name="connsiteY1969" fmla="*/ 3696658 h 4766878"/>
              <a:gd name="connsiteX1970" fmla="*/ 4375658 w 6196382"/>
              <a:gd name="connsiteY1970" fmla="*/ 3688194 h 4766878"/>
              <a:gd name="connsiteX1971" fmla="*/ 4363719 w 6196382"/>
              <a:gd name="connsiteY1971" fmla="*/ 3681352 h 4766878"/>
              <a:gd name="connsiteX1972" fmla="*/ 4362820 w 6196382"/>
              <a:gd name="connsiteY1972" fmla="*/ 3682706 h 4766878"/>
              <a:gd name="connsiteX1973" fmla="*/ 4368672 w 6196382"/>
              <a:gd name="connsiteY1973" fmla="*/ 3686156 h 4766878"/>
              <a:gd name="connsiteX1974" fmla="*/ 4369433 w 6196382"/>
              <a:gd name="connsiteY1974" fmla="*/ 3684712 h 4766878"/>
              <a:gd name="connsiteX1975" fmla="*/ 4363719 w 6196382"/>
              <a:gd name="connsiteY1975" fmla="*/ 3681352 h 4766878"/>
              <a:gd name="connsiteX1976" fmla="*/ 5568439 w 6196382"/>
              <a:gd name="connsiteY1976" fmla="*/ 3678900 h 4766878"/>
              <a:gd name="connsiteX1977" fmla="*/ 5542996 w 6196382"/>
              <a:gd name="connsiteY1977" fmla="*/ 3697785 h 4766878"/>
              <a:gd name="connsiteX1978" fmla="*/ 5558174 w 6196382"/>
              <a:gd name="connsiteY1978" fmla="*/ 3708726 h 4766878"/>
              <a:gd name="connsiteX1979" fmla="*/ 5575534 w 6196382"/>
              <a:gd name="connsiteY1979" fmla="*/ 3683175 h 4766878"/>
              <a:gd name="connsiteX1980" fmla="*/ 5568439 w 6196382"/>
              <a:gd name="connsiteY1980" fmla="*/ 3678900 h 4766878"/>
              <a:gd name="connsiteX1981" fmla="*/ 5537280 w 6196382"/>
              <a:gd name="connsiteY1981" fmla="*/ 3668404 h 4766878"/>
              <a:gd name="connsiteX1982" fmla="*/ 5519571 w 6196382"/>
              <a:gd name="connsiteY1982" fmla="*/ 3680715 h 4766878"/>
              <a:gd name="connsiteX1983" fmla="*/ 5519710 w 6196382"/>
              <a:gd name="connsiteY1983" fmla="*/ 3680807 h 4766878"/>
              <a:gd name="connsiteX1984" fmla="*/ 5524986 w 6196382"/>
              <a:gd name="connsiteY1984" fmla="*/ 3684526 h 4766878"/>
              <a:gd name="connsiteX1985" fmla="*/ 5537280 w 6196382"/>
              <a:gd name="connsiteY1985" fmla="*/ 3668404 h 4766878"/>
              <a:gd name="connsiteX1986" fmla="*/ 5620799 w 6196382"/>
              <a:gd name="connsiteY1986" fmla="*/ 3660759 h 4766878"/>
              <a:gd name="connsiteX1987" fmla="*/ 5620124 w 6196382"/>
              <a:gd name="connsiteY1987" fmla="*/ 3661177 h 4766878"/>
              <a:gd name="connsiteX1988" fmla="*/ 5633570 w 6196382"/>
              <a:gd name="connsiteY1988" fmla="*/ 3670536 h 4766878"/>
              <a:gd name="connsiteX1989" fmla="*/ 5634985 w 6196382"/>
              <a:gd name="connsiteY1989" fmla="*/ 3669307 h 4766878"/>
              <a:gd name="connsiteX1990" fmla="*/ 5620799 w 6196382"/>
              <a:gd name="connsiteY1990" fmla="*/ 3660759 h 4766878"/>
              <a:gd name="connsiteX1991" fmla="*/ 5529926 w 6196382"/>
              <a:gd name="connsiteY1991" fmla="*/ 3658537 h 4766878"/>
              <a:gd name="connsiteX1992" fmla="*/ 5510712 w 6196382"/>
              <a:gd name="connsiteY1992" fmla="*/ 3674616 h 4766878"/>
              <a:gd name="connsiteX1993" fmla="*/ 5515951 w 6196382"/>
              <a:gd name="connsiteY1993" fmla="*/ 3678094 h 4766878"/>
              <a:gd name="connsiteX1994" fmla="*/ 5529926 w 6196382"/>
              <a:gd name="connsiteY1994" fmla="*/ 3658537 h 4766878"/>
              <a:gd name="connsiteX1995" fmla="*/ 4311933 w 6196382"/>
              <a:gd name="connsiteY1995" fmla="*/ 3651962 h 4766878"/>
              <a:gd name="connsiteX1996" fmla="*/ 4311293 w 6196382"/>
              <a:gd name="connsiteY1996" fmla="*/ 3652623 h 4766878"/>
              <a:gd name="connsiteX1997" fmla="*/ 4321067 w 6196382"/>
              <a:gd name="connsiteY1997" fmla="*/ 3658241 h 4766878"/>
              <a:gd name="connsiteX1998" fmla="*/ 4322171 w 6196382"/>
              <a:gd name="connsiteY1998" fmla="*/ 3658975 h 4766878"/>
              <a:gd name="connsiteX1999" fmla="*/ 4322671 w 6196382"/>
              <a:gd name="connsiteY1999" fmla="*/ 3658222 h 4766878"/>
              <a:gd name="connsiteX2000" fmla="*/ 4311933 w 6196382"/>
              <a:gd name="connsiteY2000" fmla="*/ 3651962 h 4766878"/>
              <a:gd name="connsiteX2001" fmla="*/ 2885580 w 6196382"/>
              <a:gd name="connsiteY2001" fmla="*/ 3650812 h 4766878"/>
              <a:gd name="connsiteX2002" fmla="*/ 2882578 w 6196382"/>
              <a:gd name="connsiteY2002" fmla="*/ 3665512 h 4766878"/>
              <a:gd name="connsiteX2003" fmla="*/ 2894483 w 6196382"/>
              <a:gd name="connsiteY2003" fmla="*/ 3665828 h 4766878"/>
              <a:gd name="connsiteX2004" fmla="*/ 2898955 w 6196382"/>
              <a:gd name="connsiteY2004" fmla="*/ 3653403 h 4766878"/>
              <a:gd name="connsiteX2005" fmla="*/ 2885580 w 6196382"/>
              <a:gd name="connsiteY2005" fmla="*/ 3650812 h 4766878"/>
              <a:gd name="connsiteX2006" fmla="*/ 5509493 w 6196382"/>
              <a:gd name="connsiteY2006" fmla="*/ 3649528 h 4766878"/>
              <a:gd name="connsiteX2007" fmla="*/ 5497715 w 6196382"/>
              <a:gd name="connsiteY2007" fmla="*/ 3665774 h 4766878"/>
              <a:gd name="connsiteX2008" fmla="*/ 5504647 w 6196382"/>
              <a:gd name="connsiteY2008" fmla="*/ 3670590 h 4766878"/>
              <a:gd name="connsiteX2009" fmla="*/ 5509493 w 6196382"/>
              <a:gd name="connsiteY2009" fmla="*/ 3649528 h 4766878"/>
              <a:gd name="connsiteX2010" fmla="*/ 5663739 w 6196382"/>
              <a:gd name="connsiteY2010" fmla="*/ 3640049 h 4766878"/>
              <a:gd name="connsiteX2011" fmla="*/ 5662527 w 6196382"/>
              <a:gd name="connsiteY2011" fmla="*/ 3640978 h 4766878"/>
              <a:gd name="connsiteX2012" fmla="*/ 5669062 w 6196382"/>
              <a:gd name="connsiteY2012" fmla="*/ 3648783 h 4766878"/>
              <a:gd name="connsiteX2013" fmla="*/ 5687847 w 6196382"/>
              <a:gd name="connsiteY2013" fmla="*/ 3661473 h 4766878"/>
              <a:gd name="connsiteX2014" fmla="*/ 5691207 w 6196382"/>
              <a:gd name="connsiteY2014" fmla="*/ 3656113 h 4766878"/>
              <a:gd name="connsiteX2015" fmla="*/ 5668076 w 6196382"/>
              <a:gd name="connsiteY2015" fmla="*/ 3642493 h 4766878"/>
              <a:gd name="connsiteX2016" fmla="*/ 5668027 w 6196382"/>
              <a:gd name="connsiteY2016" fmla="*/ 3643761 h 4766878"/>
              <a:gd name="connsiteX2017" fmla="*/ 5667799 w 6196382"/>
              <a:gd name="connsiteY2017" fmla="*/ 3642309 h 4766878"/>
              <a:gd name="connsiteX2018" fmla="*/ 5663739 w 6196382"/>
              <a:gd name="connsiteY2018" fmla="*/ 3640049 h 4766878"/>
              <a:gd name="connsiteX2019" fmla="*/ 5496286 w 6196382"/>
              <a:gd name="connsiteY2019" fmla="*/ 3633821 h 4766878"/>
              <a:gd name="connsiteX2020" fmla="*/ 5475859 w 6196382"/>
              <a:gd name="connsiteY2020" fmla="*/ 3650831 h 4766878"/>
              <a:gd name="connsiteX2021" fmla="*/ 5482100 w 6196382"/>
              <a:gd name="connsiteY2021" fmla="*/ 3655192 h 4766878"/>
              <a:gd name="connsiteX2022" fmla="*/ 5498495 w 6196382"/>
              <a:gd name="connsiteY2022" fmla="*/ 3637672 h 4766878"/>
              <a:gd name="connsiteX2023" fmla="*/ 5486925 w 6196382"/>
              <a:gd name="connsiteY2023" fmla="*/ 3658395 h 4766878"/>
              <a:gd name="connsiteX2024" fmla="*/ 5492852 w 6196382"/>
              <a:gd name="connsiteY2024" fmla="*/ 3662330 h 4766878"/>
              <a:gd name="connsiteX2025" fmla="*/ 5508440 w 6196382"/>
              <a:gd name="connsiteY2025" fmla="*/ 3641240 h 4766878"/>
              <a:gd name="connsiteX2026" fmla="*/ 5496286 w 6196382"/>
              <a:gd name="connsiteY2026" fmla="*/ 3633821 h 4766878"/>
              <a:gd name="connsiteX2027" fmla="*/ 5487419 w 6196382"/>
              <a:gd name="connsiteY2027" fmla="*/ 3631622 h 4766878"/>
              <a:gd name="connsiteX2028" fmla="*/ 5463139 w 6196382"/>
              <a:gd name="connsiteY2028" fmla="*/ 3642171 h 4766878"/>
              <a:gd name="connsiteX2029" fmla="*/ 5473653 w 6196382"/>
              <a:gd name="connsiteY2029" fmla="*/ 3649367 h 4766878"/>
              <a:gd name="connsiteX2030" fmla="*/ 5487419 w 6196382"/>
              <a:gd name="connsiteY2030" fmla="*/ 3631622 h 4766878"/>
              <a:gd name="connsiteX2031" fmla="*/ 4266173 w 6196382"/>
              <a:gd name="connsiteY2031" fmla="*/ 3626354 h 4766878"/>
              <a:gd name="connsiteX2032" fmla="*/ 4265874 w 6196382"/>
              <a:gd name="connsiteY2032" fmla="*/ 3626805 h 4766878"/>
              <a:gd name="connsiteX2033" fmla="*/ 4295845 w 6196382"/>
              <a:gd name="connsiteY2033" fmla="*/ 3643882 h 4766878"/>
              <a:gd name="connsiteX2034" fmla="*/ 4296482 w 6196382"/>
              <a:gd name="connsiteY2034" fmla="*/ 3643221 h 4766878"/>
              <a:gd name="connsiteX2035" fmla="*/ 4266173 w 6196382"/>
              <a:gd name="connsiteY2035" fmla="*/ 3626354 h 4766878"/>
              <a:gd name="connsiteX2036" fmla="*/ 5631073 w 6196382"/>
              <a:gd name="connsiteY2036" fmla="*/ 3620747 h 4766878"/>
              <a:gd name="connsiteX2037" fmla="*/ 5631490 w 6196382"/>
              <a:gd name="connsiteY2037" fmla="*/ 3623410 h 4766878"/>
              <a:gd name="connsiteX2038" fmla="*/ 5639624 w 6196382"/>
              <a:gd name="connsiteY2038" fmla="*/ 3628809 h 4766878"/>
              <a:gd name="connsiteX2039" fmla="*/ 5641125 w 6196382"/>
              <a:gd name="connsiteY2039" fmla="*/ 3628940 h 4766878"/>
              <a:gd name="connsiteX2040" fmla="*/ 5644568 w 6196382"/>
              <a:gd name="connsiteY2040" fmla="*/ 3628840 h 4766878"/>
              <a:gd name="connsiteX2041" fmla="*/ 5631073 w 6196382"/>
              <a:gd name="connsiteY2041" fmla="*/ 3620747 h 4766878"/>
              <a:gd name="connsiteX2042" fmla="*/ 5612416 w 6196382"/>
              <a:gd name="connsiteY2042" fmla="*/ 3609662 h 4766878"/>
              <a:gd name="connsiteX2043" fmla="*/ 5612154 w 6196382"/>
              <a:gd name="connsiteY2043" fmla="*/ 3610357 h 4766878"/>
              <a:gd name="connsiteX2044" fmla="*/ 5613518 w 6196382"/>
              <a:gd name="connsiteY2044" fmla="*/ 3610394 h 4766878"/>
              <a:gd name="connsiteX2045" fmla="*/ 5612416 w 6196382"/>
              <a:gd name="connsiteY2045" fmla="*/ 3609662 h 4766878"/>
              <a:gd name="connsiteX2046" fmla="*/ 5433564 w 6196382"/>
              <a:gd name="connsiteY2046" fmla="*/ 3608716 h 4766878"/>
              <a:gd name="connsiteX2047" fmla="*/ 5423563 w 6196382"/>
              <a:gd name="connsiteY2047" fmla="*/ 3615031 h 4766878"/>
              <a:gd name="connsiteX2048" fmla="*/ 5440003 w 6196382"/>
              <a:gd name="connsiteY2048" fmla="*/ 3626163 h 4766878"/>
              <a:gd name="connsiteX2049" fmla="*/ 5430999 w 6196382"/>
              <a:gd name="connsiteY2049" fmla="*/ 3615199 h 4766878"/>
              <a:gd name="connsiteX2050" fmla="*/ 5436544 w 6196382"/>
              <a:gd name="connsiteY2050" fmla="*/ 3614325 h 4766878"/>
              <a:gd name="connsiteX2051" fmla="*/ 5433564 w 6196382"/>
              <a:gd name="connsiteY2051" fmla="*/ 3608716 h 4766878"/>
              <a:gd name="connsiteX2052" fmla="*/ 5604908 w 6196382"/>
              <a:gd name="connsiteY2052" fmla="*/ 3605113 h 4766878"/>
              <a:gd name="connsiteX2053" fmla="*/ 5604571 w 6196382"/>
              <a:gd name="connsiteY2053" fmla="*/ 3605324 h 4766878"/>
              <a:gd name="connsiteX2054" fmla="*/ 5608707 w 6196382"/>
              <a:gd name="connsiteY2054" fmla="*/ 3608069 h 4766878"/>
              <a:gd name="connsiteX2055" fmla="*/ 5609006 w 6196382"/>
              <a:gd name="connsiteY2055" fmla="*/ 3607619 h 4766878"/>
              <a:gd name="connsiteX2056" fmla="*/ 5604908 w 6196382"/>
              <a:gd name="connsiteY2056" fmla="*/ 3605113 h 4766878"/>
              <a:gd name="connsiteX2057" fmla="*/ 5408360 w 6196382"/>
              <a:gd name="connsiteY2057" fmla="*/ 3604723 h 4766878"/>
              <a:gd name="connsiteX2058" fmla="*/ 5422045 w 6196382"/>
              <a:gd name="connsiteY2058" fmla="*/ 3614023 h 4766878"/>
              <a:gd name="connsiteX2059" fmla="*/ 5428329 w 6196382"/>
              <a:gd name="connsiteY2059" fmla="*/ 3606053 h 4766878"/>
              <a:gd name="connsiteX2060" fmla="*/ 5408360 w 6196382"/>
              <a:gd name="connsiteY2060" fmla="*/ 3604723 h 4766878"/>
              <a:gd name="connsiteX2061" fmla="*/ 5600161 w 6196382"/>
              <a:gd name="connsiteY2061" fmla="*/ 3602396 h 4766878"/>
              <a:gd name="connsiteX2062" fmla="*/ 5604435 w 6196382"/>
              <a:gd name="connsiteY2062" fmla="*/ 3605233 h 4766878"/>
              <a:gd name="connsiteX2063" fmla="*/ 5604534 w 6196382"/>
              <a:gd name="connsiteY2063" fmla="*/ 3605083 h 4766878"/>
              <a:gd name="connsiteX2064" fmla="*/ 5600161 w 6196382"/>
              <a:gd name="connsiteY2064" fmla="*/ 3602396 h 4766878"/>
              <a:gd name="connsiteX2065" fmla="*/ 4221416 w 6196382"/>
              <a:gd name="connsiteY2065" fmla="*/ 3601630 h 4766878"/>
              <a:gd name="connsiteX2066" fmla="*/ 4244336 w 6196382"/>
              <a:gd name="connsiteY2066" fmla="*/ 3614676 h 4766878"/>
              <a:gd name="connsiteX2067" fmla="*/ 4244535 w 6196382"/>
              <a:gd name="connsiteY2067" fmla="*/ 3614377 h 4766878"/>
              <a:gd name="connsiteX2068" fmla="*/ 4221416 w 6196382"/>
              <a:gd name="connsiteY2068" fmla="*/ 3601630 h 4766878"/>
              <a:gd name="connsiteX2069" fmla="*/ 5397768 w 6196382"/>
              <a:gd name="connsiteY2069" fmla="*/ 3573409 h 4766878"/>
              <a:gd name="connsiteX2070" fmla="*/ 5378472 w 6196382"/>
              <a:gd name="connsiteY2070" fmla="*/ 3584232 h 4766878"/>
              <a:gd name="connsiteX2071" fmla="*/ 5390915 w 6196382"/>
              <a:gd name="connsiteY2071" fmla="*/ 3592709 h 4766878"/>
              <a:gd name="connsiteX2072" fmla="*/ 5401043 w 6196382"/>
              <a:gd name="connsiteY2072" fmla="*/ 3577752 h 4766878"/>
              <a:gd name="connsiteX2073" fmla="*/ 5397068 w 6196382"/>
              <a:gd name="connsiteY2073" fmla="*/ 3589423 h 4766878"/>
              <a:gd name="connsiteX2074" fmla="*/ 5391230 w 6196382"/>
              <a:gd name="connsiteY2074" fmla="*/ 3593133 h 4766878"/>
              <a:gd name="connsiteX2075" fmla="*/ 5392334 w 6196382"/>
              <a:gd name="connsiteY2075" fmla="*/ 3593865 h 4766878"/>
              <a:gd name="connsiteX2076" fmla="*/ 5402572 w 6196382"/>
              <a:gd name="connsiteY2076" fmla="*/ 3600881 h 4766878"/>
              <a:gd name="connsiteX2077" fmla="*/ 5403123 w 6196382"/>
              <a:gd name="connsiteY2077" fmla="*/ 3601247 h 4766878"/>
              <a:gd name="connsiteX2078" fmla="*/ 5414297 w 6196382"/>
              <a:gd name="connsiteY2078" fmla="*/ 3583513 h 4766878"/>
              <a:gd name="connsiteX2079" fmla="*/ 5397768 w 6196382"/>
              <a:gd name="connsiteY2079" fmla="*/ 3573409 h 4766878"/>
              <a:gd name="connsiteX2080" fmla="*/ 4019046 w 6196382"/>
              <a:gd name="connsiteY2080" fmla="*/ 3569624 h 4766878"/>
              <a:gd name="connsiteX2081" fmla="*/ 4001690 w 6196382"/>
              <a:gd name="connsiteY2081" fmla="*/ 3588888 h 4766878"/>
              <a:gd name="connsiteX2082" fmla="*/ 4003957 w 6196382"/>
              <a:gd name="connsiteY2082" fmla="*/ 3589961 h 4766878"/>
              <a:gd name="connsiteX2083" fmla="*/ 4008193 w 6196382"/>
              <a:gd name="connsiteY2083" fmla="*/ 3586269 h 4766878"/>
              <a:gd name="connsiteX2084" fmla="*/ 4005396 w 6196382"/>
              <a:gd name="connsiteY2084" fmla="*/ 3590482 h 4766878"/>
              <a:gd name="connsiteX2085" fmla="*/ 4020606 w 6196382"/>
              <a:gd name="connsiteY2085" fmla="*/ 3596892 h 4766878"/>
              <a:gd name="connsiteX2086" fmla="*/ 4037276 w 6196382"/>
              <a:gd name="connsiteY2086" fmla="*/ 3579557 h 4766878"/>
              <a:gd name="connsiteX2087" fmla="*/ 4019046 w 6196382"/>
              <a:gd name="connsiteY2087" fmla="*/ 3569624 h 4766878"/>
              <a:gd name="connsiteX2088" fmla="*/ 5370877 w 6196382"/>
              <a:gd name="connsiteY2088" fmla="*/ 3557077 h 4766878"/>
              <a:gd name="connsiteX2089" fmla="*/ 5370696 w 6196382"/>
              <a:gd name="connsiteY2089" fmla="*/ 3560640 h 4766878"/>
              <a:gd name="connsiteX2090" fmla="*/ 5374400 w 6196382"/>
              <a:gd name="connsiteY2090" fmla="*/ 3559850 h 4766878"/>
              <a:gd name="connsiteX2091" fmla="*/ 5374285 w 6196382"/>
              <a:gd name="connsiteY2091" fmla="*/ 3559121 h 4766878"/>
              <a:gd name="connsiteX2092" fmla="*/ 5370877 w 6196382"/>
              <a:gd name="connsiteY2092" fmla="*/ 3557077 h 4766878"/>
              <a:gd name="connsiteX2093" fmla="*/ 3979666 w 6196382"/>
              <a:gd name="connsiteY2093" fmla="*/ 3548470 h 4766878"/>
              <a:gd name="connsiteX2094" fmla="*/ 3975967 w 6196382"/>
              <a:gd name="connsiteY2094" fmla="*/ 3551650 h 4766878"/>
              <a:gd name="connsiteX2095" fmla="*/ 3972170 w 6196382"/>
              <a:gd name="connsiteY2095" fmla="*/ 3566043 h 4766878"/>
              <a:gd name="connsiteX2096" fmla="*/ 3973816 w 6196382"/>
              <a:gd name="connsiteY2096" fmla="*/ 3553691 h 4766878"/>
              <a:gd name="connsiteX2097" fmla="*/ 3959843 w 6196382"/>
              <a:gd name="connsiteY2097" fmla="*/ 3566964 h 4766878"/>
              <a:gd name="connsiteX2098" fmla="*/ 3959480 w 6196382"/>
              <a:gd name="connsiteY2098" fmla="*/ 3567807 h 4766878"/>
              <a:gd name="connsiteX2099" fmla="*/ 3970020 w 6196382"/>
              <a:gd name="connsiteY2099" fmla="*/ 3574369 h 4766878"/>
              <a:gd name="connsiteX2100" fmla="*/ 3972170 w 6196382"/>
              <a:gd name="connsiteY2100" fmla="*/ 3566043 h 4766878"/>
              <a:gd name="connsiteX2101" fmla="*/ 3970433 w 6196382"/>
              <a:gd name="connsiteY2101" fmla="*/ 3574643 h 4766878"/>
              <a:gd name="connsiteX2102" fmla="*/ 3974530 w 6196382"/>
              <a:gd name="connsiteY2102" fmla="*/ 3577147 h 4766878"/>
              <a:gd name="connsiteX2103" fmla="*/ 3979303 w 6196382"/>
              <a:gd name="connsiteY2103" fmla="*/ 3579232 h 4766878"/>
              <a:gd name="connsiteX2104" fmla="*/ 3993560 w 6196382"/>
              <a:gd name="connsiteY2104" fmla="*/ 3555959 h 4766878"/>
              <a:gd name="connsiteX2105" fmla="*/ 3979666 w 6196382"/>
              <a:gd name="connsiteY2105" fmla="*/ 3548470 h 4766878"/>
              <a:gd name="connsiteX2106" fmla="*/ 4123610 w 6196382"/>
              <a:gd name="connsiteY2106" fmla="*/ 3547327 h 4766878"/>
              <a:gd name="connsiteX2107" fmla="*/ 4123410 w 6196382"/>
              <a:gd name="connsiteY2107" fmla="*/ 3547629 h 4766878"/>
              <a:gd name="connsiteX2108" fmla="*/ 4130013 w 6196382"/>
              <a:gd name="connsiteY2108" fmla="*/ 3551146 h 4766878"/>
              <a:gd name="connsiteX2109" fmla="*/ 4130114 w 6196382"/>
              <a:gd name="connsiteY2109" fmla="*/ 3550994 h 4766878"/>
              <a:gd name="connsiteX2110" fmla="*/ 4123610 w 6196382"/>
              <a:gd name="connsiteY2110" fmla="*/ 3547327 h 4766878"/>
              <a:gd name="connsiteX2111" fmla="*/ 5342268 w 6196382"/>
              <a:gd name="connsiteY2111" fmla="*/ 3546325 h 4766878"/>
              <a:gd name="connsiteX2112" fmla="*/ 5331113 w 6196382"/>
              <a:gd name="connsiteY2112" fmla="*/ 3552360 h 4766878"/>
              <a:gd name="connsiteX2113" fmla="*/ 5342554 w 6196382"/>
              <a:gd name="connsiteY2113" fmla="*/ 3559955 h 4766878"/>
              <a:gd name="connsiteX2114" fmla="*/ 5352596 w 6196382"/>
              <a:gd name="connsiteY2114" fmla="*/ 3546026 h 4766878"/>
              <a:gd name="connsiteX2115" fmla="*/ 5343517 w 6196382"/>
              <a:gd name="connsiteY2115" fmla="*/ 3560594 h 4766878"/>
              <a:gd name="connsiteX2116" fmla="*/ 5348206 w 6196382"/>
              <a:gd name="connsiteY2116" fmla="*/ 3563707 h 4766878"/>
              <a:gd name="connsiteX2117" fmla="*/ 5348345 w 6196382"/>
              <a:gd name="connsiteY2117" fmla="*/ 3563799 h 4766878"/>
              <a:gd name="connsiteX2118" fmla="*/ 5350754 w 6196382"/>
              <a:gd name="connsiteY2118" fmla="*/ 3561062 h 4766878"/>
              <a:gd name="connsiteX2119" fmla="*/ 5349032 w 6196382"/>
              <a:gd name="connsiteY2119" fmla="*/ 3564255 h 4766878"/>
              <a:gd name="connsiteX2120" fmla="*/ 5355136 w 6196382"/>
              <a:gd name="connsiteY2120" fmla="*/ 3568524 h 4766878"/>
              <a:gd name="connsiteX2121" fmla="*/ 5358941 w 6196382"/>
              <a:gd name="connsiteY2121" fmla="*/ 3561296 h 4766878"/>
              <a:gd name="connsiteX2122" fmla="*/ 5351638 w 6196382"/>
              <a:gd name="connsiteY2122" fmla="*/ 3565118 h 4766878"/>
              <a:gd name="connsiteX2123" fmla="*/ 5357097 w 6196382"/>
              <a:gd name="connsiteY2123" fmla="*/ 3558986 h 4766878"/>
              <a:gd name="connsiteX2124" fmla="*/ 5350754 w 6196382"/>
              <a:gd name="connsiteY2124" fmla="*/ 3561062 h 4766878"/>
              <a:gd name="connsiteX2125" fmla="*/ 5359550 w 6196382"/>
              <a:gd name="connsiteY2125" fmla="*/ 3550208 h 4766878"/>
              <a:gd name="connsiteX2126" fmla="*/ 5352596 w 6196382"/>
              <a:gd name="connsiteY2126" fmla="*/ 3546026 h 4766878"/>
              <a:gd name="connsiteX2127" fmla="*/ 5204259 w 6196382"/>
              <a:gd name="connsiteY2127" fmla="*/ 3526257 h 4766878"/>
              <a:gd name="connsiteX2128" fmla="*/ 5203303 w 6196382"/>
              <a:gd name="connsiteY2128" fmla="*/ 3530389 h 4766878"/>
              <a:gd name="connsiteX2129" fmla="*/ 5206842 w 6196382"/>
              <a:gd name="connsiteY2129" fmla="*/ 3527752 h 4766878"/>
              <a:gd name="connsiteX2130" fmla="*/ 5204259 w 6196382"/>
              <a:gd name="connsiteY2130" fmla="*/ 3526257 h 4766878"/>
              <a:gd name="connsiteX2131" fmla="*/ 5295252 w 6196382"/>
              <a:gd name="connsiteY2131" fmla="*/ 3525303 h 4766878"/>
              <a:gd name="connsiteX2132" fmla="*/ 5292100 w 6196382"/>
              <a:gd name="connsiteY2132" fmla="*/ 3526463 h 4766878"/>
              <a:gd name="connsiteX2133" fmla="*/ 5293480 w 6196382"/>
              <a:gd name="connsiteY2133" fmla="*/ 3527378 h 4766878"/>
              <a:gd name="connsiteX2134" fmla="*/ 5295252 w 6196382"/>
              <a:gd name="connsiteY2134" fmla="*/ 3525303 h 4766878"/>
              <a:gd name="connsiteX2135" fmla="*/ 5192732 w 6196382"/>
              <a:gd name="connsiteY2135" fmla="*/ 3519688 h 4766878"/>
              <a:gd name="connsiteX2136" fmla="*/ 5191836 w 6196382"/>
              <a:gd name="connsiteY2136" fmla="*/ 3523428 h 4766878"/>
              <a:gd name="connsiteX2137" fmla="*/ 5201074 w 6196382"/>
              <a:gd name="connsiteY2137" fmla="*/ 3529560 h 4766878"/>
              <a:gd name="connsiteX2138" fmla="*/ 5201955 w 6196382"/>
              <a:gd name="connsiteY2138" fmla="*/ 3524942 h 4766878"/>
              <a:gd name="connsiteX2139" fmla="*/ 5192732 w 6196382"/>
              <a:gd name="connsiteY2139" fmla="*/ 3519688 h 4766878"/>
              <a:gd name="connsiteX2140" fmla="*/ 5185340 w 6196382"/>
              <a:gd name="connsiteY2140" fmla="*/ 3515865 h 4766878"/>
              <a:gd name="connsiteX2141" fmla="*/ 5183566 w 6196382"/>
              <a:gd name="connsiteY2141" fmla="*/ 3517938 h 4766878"/>
              <a:gd name="connsiteX2142" fmla="*/ 5185910 w 6196382"/>
              <a:gd name="connsiteY2142" fmla="*/ 3519494 h 4766878"/>
              <a:gd name="connsiteX2143" fmla="*/ 5185340 w 6196382"/>
              <a:gd name="connsiteY2143" fmla="*/ 3515865 h 4766878"/>
              <a:gd name="connsiteX2144" fmla="*/ 4065234 w 6196382"/>
              <a:gd name="connsiteY2144" fmla="*/ 3515299 h 4766878"/>
              <a:gd name="connsiteX2145" fmla="*/ 4064599 w 6196382"/>
              <a:gd name="connsiteY2145" fmla="*/ 3515962 h 4766878"/>
              <a:gd name="connsiteX2146" fmla="*/ 4086713 w 6196382"/>
              <a:gd name="connsiteY2146" fmla="*/ 3527819 h 4766878"/>
              <a:gd name="connsiteX2147" fmla="*/ 4087111 w 6196382"/>
              <a:gd name="connsiteY2147" fmla="*/ 3527219 h 4766878"/>
              <a:gd name="connsiteX2148" fmla="*/ 4065234 w 6196382"/>
              <a:gd name="connsiteY2148" fmla="*/ 3515299 h 4766878"/>
              <a:gd name="connsiteX2149" fmla="*/ 5958297 w 6196382"/>
              <a:gd name="connsiteY2149" fmla="*/ 3512545 h 4766878"/>
              <a:gd name="connsiteX2150" fmla="*/ 5961821 w 6196382"/>
              <a:gd name="connsiteY2150" fmla="*/ 3512772 h 4766878"/>
              <a:gd name="connsiteX2151" fmla="*/ 5965237 w 6196382"/>
              <a:gd name="connsiteY2151" fmla="*/ 3515852 h 4766878"/>
              <a:gd name="connsiteX2152" fmla="*/ 5958147 w 6196382"/>
              <a:gd name="connsiteY2152" fmla="*/ 3520250 h 4766878"/>
              <a:gd name="connsiteX2153" fmla="*/ 6008918 w 6196382"/>
              <a:gd name="connsiteY2153" fmla="*/ 3511677 h 4766878"/>
              <a:gd name="connsiteX2154" fmla="*/ 6005371 w 6196382"/>
              <a:gd name="connsiteY2154" fmla="*/ 3515827 h 4766878"/>
              <a:gd name="connsiteX2155" fmla="*/ 5996663 w 6196382"/>
              <a:gd name="connsiteY2155" fmla="*/ 3519369 h 4766878"/>
              <a:gd name="connsiteX2156" fmla="*/ 6066200 w 6196382"/>
              <a:gd name="connsiteY2156" fmla="*/ 3502870 h 4766878"/>
              <a:gd name="connsiteX2157" fmla="*/ 6056792 w 6196382"/>
              <a:gd name="connsiteY2157" fmla="*/ 3513754 h 4766878"/>
              <a:gd name="connsiteX2158" fmla="*/ 6066200 w 6196382"/>
              <a:gd name="connsiteY2158" fmla="*/ 3502870 h 4766878"/>
              <a:gd name="connsiteX2159" fmla="*/ 5972364 w 6196382"/>
              <a:gd name="connsiteY2159" fmla="*/ 3494347 h 4766878"/>
              <a:gd name="connsiteX2160" fmla="*/ 5998488 w 6196382"/>
              <a:gd name="connsiteY2160" fmla="*/ 3501066 h 4766878"/>
              <a:gd name="connsiteX2161" fmla="*/ 5986116 w 6196382"/>
              <a:gd name="connsiteY2161" fmla="*/ 3514318 h 4766878"/>
              <a:gd name="connsiteX2162" fmla="*/ 5987947 w 6196382"/>
              <a:gd name="connsiteY2162" fmla="*/ 3509463 h 4766878"/>
              <a:gd name="connsiteX2163" fmla="*/ 5972364 w 6196382"/>
              <a:gd name="connsiteY2163" fmla="*/ 3494347 h 4766878"/>
              <a:gd name="connsiteX2164" fmla="*/ 5137975 w 6196382"/>
              <a:gd name="connsiteY2164" fmla="*/ 3487892 h 4766878"/>
              <a:gd name="connsiteX2165" fmla="*/ 5179569 w 6196382"/>
              <a:gd name="connsiteY2165" fmla="*/ 3515285 h 4766878"/>
              <a:gd name="connsiteX2166" fmla="*/ 5180891 w 6196382"/>
              <a:gd name="connsiteY2166" fmla="*/ 3512694 h 4766878"/>
              <a:gd name="connsiteX2167" fmla="*/ 5137975 w 6196382"/>
              <a:gd name="connsiteY2167" fmla="*/ 3487892 h 4766878"/>
              <a:gd name="connsiteX2168" fmla="*/ 5955532 w 6196382"/>
              <a:gd name="connsiteY2168" fmla="*/ 3461060 h 4766878"/>
              <a:gd name="connsiteX2169" fmla="*/ 5938047 w 6196382"/>
              <a:gd name="connsiteY2169" fmla="*/ 3470049 h 4766878"/>
              <a:gd name="connsiteX2170" fmla="*/ 5936291 w 6196382"/>
              <a:gd name="connsiteY2170" fmla="*/ 3469103 h 4766878"/>
              <a:gd name="connsiteX2171" fmla="*/ 5423047 w 6196382"/>
              <a:gd name="connsiteY2171" fmla="*/ 3454256 h 4766878"/>
              <a:gd name="connsiteX2172" fmla="*/ 5441972 w 6196382"/>
              <a:gd name="connsiteY2172" fmla="*/ 3467034 h 4766878"/>
              <a:gd name="connsiteX2173" fmla="*/ 5444347 w 6196382"/>
              <a:gd name="connsiteY2173" fmla="*/ 3466443 h 4766878"/>
              <a:gd name="connsiteX2174" fmla="*/ 5423047 w 6196382"/>
              <a:gd name="connsiteY2174" fmla="*/ 3454256 h 4766878"/>
              <a:gd name="connsiteX2175" fmla="*/ 5905133 w 6196382"/>
              <a:gd name="connsiteY2175" fmla="*/ 3452321 h 4766878"/>
              <a:gd name="connsiteX2176" fmla="*/ 5901305 w 6196382"/>
              <a:gd name="connsiteY2176" fmla="*/ 3477530 h 4766878"/>
              <a:gd name="connsiteX2177" fmla="*/ 5902994 w 6196382"/>
              <a:gd name="connsiteY2177" fmla="*/ 3476482 h 4766878"/>
              <a:gd name="connsiteX2178" fmla="*/ 5893689 w 6196382"/>
              <a:gd name="connsiteY2178" fmla="*/ 3489602 h 4766878"/>
              <a:gd name="connsiteX2179" fmla="*/ 5899546 w 6196382"/>
              <a:gd name="connsiteY2179" fmla="*/ 3480480 h 4766878"/>
              <a:gd name="connsiteX2180" fmla="*/ 5892527 w 6196382"/>
              <a:gd name="connsiteY2180" fmla="*/ 3482976 h 4766878"/>
              <a:gd name="connsiteX2181" fmla="*/ 5905133 w 6196382"/>
              <a:gd name="connsiteY2181" fmla="*/ 3452321 h 4766878"/>
              <a:gd name="connsiteX2182" fmla="*/ 2155606 w 6196382"/>
              <a:gd name="connsiteY2182" fmla="*/ 3451768 h 4766878"/>
              <a:gd name="connsiteX2183" fmla="*/ 2155519 w 6196382"/>
              <a:gd name="connsiteY2183" fmla="*/ 3459083 h 4766878"/>
              <a:gd name="connsiteX2184" fmla="*/ 2157046 w 6196382"/>
              <a:gd name="connsiteY2184" fmla="*/ 3452293 h 4766878"/>
              <a:gd name="connsiteX2185" fmla="*/ 2155606 w 6196382"/>
              <a:gd name="connsiteY2185" fmla="*/ 3451768 h 4766878"/>
              <a:gd name="connsiteX2186" fmla="*/ 5966283 w 6196382"/>
              <a:gd name="connsiteY2186" fmla="*/ 3450853 h 4766878"/>
              <a:gd name="connsiteX2187" fmla="*/ 5959070 w 6196382"/>
              <a:gd name="connsiteY2187" fmla="*/ 3464708 h 4766878"/>
              <a:gd name="connsiteX2188" fmla="*/ 5966283 w 6196382"/>
              <a:gd name="connsiteY2188" fmla="*/ 3450853 h 4766878"/>
              <a:gd name="connsiteX2189" fmla="*/ 5833637 w 6196382"/>
              <a:gd name="connsiteY2189" fmla="*/ 3450823 h 4766878"/>
              <a:gd name="connsiteX2190" fmla="*/ 5830018 w 6196382"/>
              <a:gd name="connsiteY2190" fmla="*/ 3456875 h 4766878"/>
              <a:gd name="connsiteX2191" fmla="*/ 5826477 w 6196382"/>
              <a:gd name="connsiteY2191" fmla="*/ 3457127 h 4766878"/>
              <a:gd name="connsiteX2192" fmla="*/ 5833637 w 6196382"/>
              <a:gd name="connsiteY2192" fmla="*/ 3450823 h 4766878"/>
              <a:gd name="connsiteX2193" fmla="*/ 5965146 w 6196382"/>
              <a:gd name="connsiteY2193" fmla="*/ 3445981 h 4766878"/>
              <a:gd name="connsiteX2194" fmla="*/ 5960028 w 6196382"/>
              <a:gd name="connsiteY2194" fmla="*/ 3448004 h 4766878"/>
              <a:gd name="connsiteX2195" fmla="*/ 5956288 w 6196382"/>
              <a:gd name="connsiteY2195" fmla="*/ 3448555 h 4766878"/>
              <a:gd name="connsiteX2196" fmla="*/ 5870308 w 6196382"/>
              <a:gd name="connsiteY2196" fmla="*/ 3445244 h 4766878"/>
              <a:gd name="connsiteX2197" fmla="*/ 5882551 w 6196382"/>
              <a:gd name="connsiteY2197" fmla="*/ 3445350 h 4766878"/>
              <a:gd name="connsiteX2198" fmla="*/ 5871947 w 6196382"/>
              <a:gd name="connsiteY2198" fmla="*/ 3451753 h 4766878"/>
              <a:gd name="connsiteX2199" fmla="*/ 5868326 w 6196382"/>
              <a:gd name="connsiteY2199" fmla="*/ 3457803 h 4766878"/>
              <a:gd name="connsiteX2200" fmla="*/ 5981291 w 6196382"/>
              <a:gd name="connsiteY2200" fmla="*/ 3442604 h 4766878"/>
              <a:gd name="connsiteX2201" fmla="*/ 5984175 w 6196382"/>
              <a:gd name="connsiteY2201" fmla="*/ 3445144 h 4766878"/>
              <a:gd name="connsiteX2202" fmla="*/ 5984300 w 6196382"/>
              <a:gd name="connsiteY2202" fmla="*/ 3445250 h 4766878"/>
              <a:gd name="connsiteX2203" fmla="*/ 5983790 w 6196382"/>
              <a:gd name="connsiteY2203" fmla="*/ 3447515 h 4766878"/>
              <a:gd name="connsiteX2204" fmla="*/ 5981291 w 6196382"/>
              <a:gd name="connsiteY2204" fmla="*/ 3442604 h 4766878"/>
              <a:gd name="connsiteX2205" fmla="*/ 5910591 w 6196382"/>
              <a:gd name="connsiteY2205" fmla="*/ 3437517 h 4766878"/>
              <a:gd name="connsiteX2206" fmla="*/ 5912061 w 6196382"/>
              <a:gd name="connsiteY2206" fmla="*/ 3439793 h 4766878"/>
              <a:gd name="connsiteX2207" fmla="*/ 5907042 w 6196382"/>
              <a:gd name="connsiteY2207" fmla="*/ 3441666 h 4766878"/>
              <a:gd name="connsiteX2208" fmla="*/ 5922905 w 6196382"/>
              <a:gd name="connsiteY2208" fmla="*/ 3435718 h 4766878"/>
              <a:gd name="connsiteX2209" fmla="*/ 5915837 w 6196382"/>
              <a:gd name="connsiteY2209" fmla="*/ 3445770 h 4766878"/>
              <a:gd name="connsiteX2210" fmla="*/ 5912061 w 6196382"/>
              <a:gd name="connsiteY2210" fmla="*/ 3439793 h 4766878"/>
              <a:gd name="connsiteX2211" fmla="*/ 3213539 w 6196382"/>
              <a:gd name="connsiteY2211" fmla="*/ 3426023 h 4766878"/>
              <a:gd name="connsiteX2212" fmla="*/ 3211826 w 6196382"/>
              <a:gd name="connsiteY2212" fmla="*/ 3427704 h 4766878"/>
              <a:gd name="connsiteX2213" fmla="*/ 3213781 w 6196382"/>
              <a:gd name="connsiteY2213" fmla="*/ 3428352 h 4766878"/>
              <a:gd name="connsiteX2214" fmla="*/ 3214567 w 6196382"/>
              <a:gd name="connsiteY2214" fmla="*/ 3426271 h 4766878"/>
              <a:gd name="connsiteX2215" fmla="*/ 3213539 w 6196382"/>
              <a:gd name="connsiteY2215" fmla="*/ 3426023 h 4766878"/>
              <a:gd name="connsiteX2216" fmla="*/ 5976168 w 6196382"/>
              <a:gd name="connsiteY2216" fmla="*/ 3424894 h 4766878"/>
              <a:gd name="connsiteX2217" fmla="*/ 5974257 w 6196382"/>
              <a:gd name="connsiteY2217" fmla="*/ 3435551 h 4766878"/>
              <a:gd name="connsiteX2218" fmla="*/ 5965551 w 6196382"/>
              <a:gd name="connsiteY2218" fmla="*/ 3439091 h 4766878"/>
              <a:gd name="connsiteX2219" fmla="*/ 5976168 w 6196382"/>
              <a:gd name="connsiteY2219" fmla="*/ 3424894 h 4766878"/>
              <a:gd name="connsiteX2220" fmla="*/ 5776361 w 6196382"/>
              <a:gd name="connsiteY2220" fmla="*/ 3423425 h 4766878"/>
              <a:gd name="connsiteX2221" fmla="*/ 5779896 w 6196382"/>
              <a:gd name="connsiteY2221" fmla="*/ 3427071 h 4766878"/>
              <a:gd name="connsiteX2222" fmla="*/ 5779753 w 6196382"/>
              <a:gd name="connsiteY2222" fmla="*/ 3430878 h 4766878"/>
              <a:gd name="connsiteX2223" fmla="*/ 5912137 w 6196382"/>
              <a:gd name="connsiteY2223" fmla="*/ 3419030 h 4766878"/>
              <a:gd name="connsiteX2224" fmla="*/ 5916012 w 6196382"/>
              <a:gd name="connsiteY2224" fmla="*/ 3422471 h 4766878"/>
              <a:gd name="connsiteX2225" fmla="*/ 5915949 w 6196382"/>
              <a:gd name="connsiteY2225" fmla="*/ 3422861 h 4766878"/>
              <a:gd name="connsiteX2226" fmla="*/ 5912137 w 6196382"/>
              <a:gd name="connsiteY2226" fmla="*/ 3419030 h 4766878"/>
              <a:gd name="connsiteX2227" fmla="*/ 5797382 w 6196382"/>
              <a:gd name="connsiteY2227" fmla="*/ 3418083 h 4766878"/>
              <a:gd name="connsiteX2228" fmla="*/ 5790306 w 6196382"/>
              <a:gd name="connsiteY2228" fmla="*/ 3432031 h 4766878"/>
              <a:gd name="connsiteX2229" fmla="*/ 5788599 w 6196382"/>
              <a:gd name="connsiteY2229" fmla="*/ 3427427 h 4766878"/>
              <a:gd name="connsiteX2230" fmla="*/ 5905113 w 6196382"/>
              <a:gd name="connsiteY2230" fmla="*/ 3410463 h 4766878"/>
              <a:gd name="connsiteX2231" fmla="*/ 5903943 w 6196382"/>
              <a:gd name="connsiteY2231" fmla="*/ 3414022 h 4766878"/>
              <a:gd name="connsiteX2232" fmla="*/ 5897723 w 6196382"/>
              <a:gd name="connsiteY2232" fmla="*/ 3415315 h 4766878"/>
              <a:gd name="connsiteX2233" fmla="*/ 5905113 w 6196382"/>
              <a:gd name="connsiteY2233" fmla="*/ 3410463 h 4766878"/>
              <a:gd name="connsiteX2234" fmla="*/ 5921474 w 6196382"/>
              <a:gd name="connsiteY2234" fmla="*/ 3410052 h 4766878"/>
              <a:gd name="connsiteX2235" fmla="*/ 5917981 w 6196382"/>
              <a:gd name="connsiteY2235" fmla="*/ 3423992 h 4766878"/>
              <a:gd name="connsiteX2236" fmla="*/ 5916150 w 6196382"/>
              <a:gd name="connsiteY2236" fmla="*/ 3422560 h 4766878"/>
              <a:gd name="connsiteX2237" fmla="*/ 5944244 w 6196382"/>
              <a:gd name="connsiteY2237" fmla="*/ 3409556 h 4766878"/>
              <a:gd name="connsiteX2238" fmla="*/ 5942328 w 6196382"/>
              <a:gd name="connsiteY2238" fmla="*/ 3424113 h 4766878"/>
              <a:gd name="connsiteX2239" fmla="*/ 5936021 w 6196382"/>
              <a:gd name="connsiteY2239" fmla="*/ 3426432 h 4766878"/>
              <a:gd name="connsiteX2240" fmla="*/ 5944244 w 6196382"/>
              <a:gd name="connsiteY2240" fmla="*/ 3409556 h 4766878"/>
              <a:gd name="connsiteX2241" fmla="*/ 2167762 w 6196382"/>
              <a:gd name="connsiteY2241" fmla="*/ 3405635 h 4766878"/>
              <a:gd name="connsiteX2242" fmla="*/ 2166712 w 6196382"/>
              <a:gd name="connsiteY2242" fmla="*/ 3408411 h 4766878"/>
              <a:gd name="connsiteX2243" fmla="*/ 2167089 w 6196382"/>
              <a:gd name="connsiteY2243" fmla="*/ 3408441 h 4766878"/>
              <a:gd name="connsiteX2244" fmla="*/ 2167762 w 6196382"/>
              <a:gd name="connsiteY2244" fmla="*/ 3405635 h 4766878"/>
              <a:gd name="connsiteX2245" fmla="*/ 5771621 w 6196382"/>
              <a:gd name="connsiteY2245" fmla="*/ 3403450 h 4766878"/>
              <a:gd name="connsiteX2246" fmla="*/ 5776009 w 6196382"/>
              <a:gd name="connsiteY2246" fmla="*/ 3407798 h 4766878"/>
              <a:gd name="connsiteX2247" fmla="*/ 5775910 w 6196382"/>
              <a:gd name="connsiteY2247" fmla="*/ 3407875 h 4766878"/>
              <a:gd name="connsiteX2248" fmla="*/ 5771497 w 6196382"/>
              <a:gd name="connsiteY2248" fmla="*/ 3411307 h 4766878"/>
              <a:gd name="connsiteX2249" fmla="*/ 5768004 w 6196382"/>
              <a:gd name="connsiteY2249" fmla="*/ 3404002 h 4766878"/>
              <a:gd name="connsiteX2250" fmla="*/ 5771621 w 6196382"/>
              <a:gd name="connsiteY2250" fmla="*/ 3403450 h 4766878"/>
              <a:gd name="connsiteX2251" fmla="*/ 5895350 w 6196382"/>
              <a:gd name="connsiteY2251" fmla="*/ 3403335 h 4766878"/>
              <a:gd name="connsiteX2252" fmla="*/ 5890812 w 6196382"/>
              <a:gd name="connsiteY2252" fmla="*/ 3413761 h 4766878"/>
              <a:gd name="connsiteX2253" fmla="*/ 5897624 w 6196382"/>
              <a:gd name="connsiteY2253" fmla="*/ 3415465 h 4766878"/>
              <a:gd name="connsiteX2254" fmla="*/ 5889964 w 6196382"/>
              <a:gd name="connsiteY2254" fmla="*/ 3416234 h 4766878"/>
              <a:gd name="connsiteX2255" fmla="*/ 5890809 w 6196382"/>
              <a:gd name="connsiteY2255" fmla="*/ 3413762 h 4766878"/>
              <a:gd name="connsiteX2256" fmla="*/ 5883672 w 6196382"/>
              <a:gd name="connsiteY2256" fmla="*/ 3404472 h 4766878"/>
              <a:gd name="connsiteX2257" fmla="*/ 5895350 w 6196382"/>
              <a:gd name="connsiteY2257" fmla="*/ 3403335 h 4766878"/>
              <a:gd name="connsiteX2258" fmla="*/ 5881632 w 6196382"/>
              <a:gd name="connsiteY2258" fmla="*/ 3396179 h 4766878"/>
              <a:gd name="connsiteX2259" fmla="*/ 5883711 w 6196382"/>
              <a:gd name="connsiteY2259" fmla="*/ 3404713 h 4766878"/>
              <a:gd name="connsiteX2260" fmla="*/ 5876199 w 6196382"/>
              <a:gd name="connsiteY2260" fmla="*/ 3404064 h 4766878"/>
              <a:gd name="connsiteX2261" fmla="*/ 5872457 w 6196382"/>
              <a:gd name="connsiteY2261" fmla="*/ 3419573 h 4766878"/>
              <a:gd name="connsiteX2262" fmla="*/ 5854835 w 6196382"/>
              <a:gd name="connsiteY2262" fmla="*/ 3428471 h 4766878"/>
              <a:gd name="connsiteX2263" fmla="*/ 5876961 w 6196382"/>
              <a:gd name="connsiteY2263" fmla="*/ 3402616 h 4766878"/>
              <a:gd name="connsiteX2264" fmla="*/ 5867071 w 6196382"/>
              <a:gd name="connsiteY2264" fmla="*/ 3396270 h 4766878"/>
              <a:gd name="connsiteX2265" fmla="*/ 5881472 w 6196382"/>
              <a:gd name="connsiteY2265" fmla="*/ 3396722 h 4766878"/>
              <a:gd name="connsiteX2266" fmla="*/ 5880133 w 6196382"/>
              <a:gd name="connsiteY2266" fmla="*/ 3398437 h 4766878"/>
              <a:gd name="connsiteX2267" fmla="*/ 5880608 w 6196382"/>
              <a:gd name="connsiteY2267" fmla="*/ 3398317 h 4766878"/>
              <a:gd name="connsiteX2268" fmla="*/ 5881472 w 6196382"/>
              <a:gd name="connsiteY2268" fmla="*/ 3396722 h 4766878"/>
              <a:gd name="connsiteX2269" fmla="*/ 5881632 w 6196382"/>
              <a:gd name="connsiteY2269" fmla="*/ 3396179 h 4766878"/>
              <a:gd name="connsiteX2270" fmla="*/ 5818311 w 6196382"/>
              <a:gd name="connsiteY2270" fmla="*/ 3393549 h 4766878"/>
              <a:gd name="connsiteX2271" fmla="*/ 5813395 w 6196382"/>
              <a:gd name="connsiteY2271" fmla="*/ 3404433 h 4766878"/>
              <a:gd name="connsiteX2272" fmla="*/ 5814083 w 6196382"/>
              <a:gd name="connsiteY2272" fmla="*/ 3404889 h 4766878"/>
              <a:gd name="connsiteX2273" fmla="*/ 5810075 w 6196382"/>
              <a:gd name="connsiteY2273" fmla="*/ 3395075 h 4766878"/>
              <a:gd name="connsiteX2274" fmla="*/ 5818311 w 6196382"/>
              <a:gd name="connsiteY2274" fmla="*/ 3393549 h 4766878"/>
              <a:gd name="connsiteX2275" fmla="*/ 5854843 w 6196382"/>
              <a:gd name="connsiteY2275" fmla="*/ 3388368 h 4766878"/>
              <a:gd name="connsiteX2276" fmla="*/ 5818093 w 6196382"/>
              <a:gd name="connsiteY2276" fmla="*/ 3450911 h 4766878"/>
              <a:gd name="connsiteX2277" fmla="*/ 5800617 w 6196382"/>
              <a:gd name="connsiteY2277" fmla="*/ 3452102 h 4766878"/>
              <a:gd name="connsiteX2278" fmla="*/ 5807687 w 6196382"/>
              <a:gd name="connsiteY2278" fmla="*/ 3442051 h 4766878"/>
              <a:gd name="connsiteX2279" fmla="*/ 5797126 w 6196382"/>
              <a:gd name="connsiteY2279" fmla="*/ 3444798 h 4766878"/>
              <a:gd name="connsiteX2280" fmla="*/ 5828995 w 6196382"/>
              <a:gd name="connsiteY2280" fmla="*/ 3411751 h 4766878"/>
              <a:gd name="connsiteX2281" fmla="*/ 5832236 w 6196382"/>
              <a:gd name="connsiteY2281" fmla="*/ 3426913 h 4766878"/>
              <a:gd name="connsiteX2282" fmla="*/ 5839816 w 6196382"/>
              <a:gd name="connsiteY2282" fmla="*/ 3399639 h 4766878"/>
              <a:gd name="connsiteX2283" fmla="*/ 5854843 w 6196382"/>
              <a:gd name="connsiteY2283" fmla="*/ 3388368 h 4766878"/>
              <a:gd name="connsiteX2284" fmla="*/ 5855589 w 6196382"/>
              <a:gd name="connsiteY2284" fmla="*/ 3386045 h 4766878"/>
              <a:gd name="connsiteX2285" fmla="*/ 5856039 w 6196382"/>
              <a:gd name="connsiteY2285" fmla="*/ 3386560 h 4766878"/>
              <a:gd name="connsiteX2286" fmla="*/ 5854604 w 6196382"/>
              <a:gd name="connsiteY2286" fmla="*/ 3388426 h 4766878"/>
              <a:gd name="connsiteX2287" fmla="*/ 5855589 w 6196382"/>
              <a:gd name="connsiteY2287" fmla="*/ 3386045 h 4766878"/>
              <a:gd name="connsiteX2288" fmla="*/ 5868919 w 6196382"/>
              <a:gd name="connsiteY2288" fmla="*/ 3377332 h 4766878"/>
              <a:gd name="connsiteX2289" fmla="*/ 5867311 w 6196382"/>
              <a:gd name="connsiteY2289" fmla="*/ 3396210 h 4766878"/>
              <a:gd name="connsiteX2290" fmla="*/ 5864206 w 6196382"/>
              <a:gd name="connsiteY2290" fmla="*/ 3396100 h 4766878"/>
              <a:gd name="connsiteX2291" fmla="*/ 5865894 w 6196382"/>
              <a:gd name="connsiteY2291" fmla="*/ 3395054 h 4766878"/>
              <a:gd name="connsiteX2292" fmla="*/ 5856039 w 6196382"/>
              <a:gd name="connsiteY2292" fmla="*/ 3386560 h 4766878"/>
              <a:gd name="connsiteX2293" fmla="*/ 5868919 w 6196382"/>
              <a:gd name="connsiteY2293" fmla="*/ 3377332 h 4766878"/>
              <a:gd name="connsiteX2294" fmla="*/ 5866941 w 6196382"/>
              <a:gd name="connsiteY2294" fmla="*/ 3368648 h 4766878"/>
              <a:gd name="connsiteX2295" fmla="*/ 5858083 w 6196382"/>
              <a:gd name="connsiteY2295" fmla="*/ 3379896 h 4766878"/>
              <a:gd name="connsiteX2296" fmla="*/ 5851166 w 6196382"/>
              <a:gd name="connsiteY2296" fmla="*/ 3382240 h 4766878"/>
              <a:gd name="connsiteX2297" fmla="*/ 2140769 w 6196382"/>
              <a:gd name="connsiteY2297" fmla="*/ 3365822 h 4766878"/>
              <a:gd name="connsiteX2298" fmla="*/ 2127055 w 6196382"/>
              <a:gd name="connsiteY2298" fmla="*/ 3399643 h 4766878"/>
              <a:gd name="connsiteX2299" fmla="*/ 2156619 w 6196382"/>
              <a:gd name="connsiteY2299" fmla="*/ 3406263 h 4766878"/>
              <a:gd name="connsiteX2300" fmla="*/ 2166383 w 6196382"/>
              <a:gd name="connsiteY2300" fmla="*/ 3374804 h 4766878"/>
              <a:gd name="connsiteX2301" fmla="*/ 2156200 w 6196382"/>
              <a:gd name="connsiteY2301" fmla="*/ 3371294 h 4766878"/>
              <a:gd name="connsiteX2302" fmla="*/ 2145922 w 6196382"/>
              <a:gd name="connsiteY2302" fmla="*/ 3379000 h 4766878"/>
              <a:gd name="connsiteX2303" fmla="*/ 2151364 w 6196382"/>
              <a:gd name="connsiteY2303" fmla="*/ 3369603 h 4766878"/>
              <a:gd name="connsiteX2304" fmla="*/ 2140769 w 6196382"/>
              <a:gd name="connsiteY2304" fmla="*/ 3365822 h 4766878"/>
              <a:gd name="connsiteX2305" fmla="*/ 5853125 w 6196382"/>
              <a:gd name="connsiteY2305" fmla="*/ 3364030 h 4766878"/>
              <a:gd name="connsiteX2306" fmla="*/ 5846055 w 6196382"/>
              <a:gd name="connsiteY2306" fmla="*/ 3374080 h 4766878"/>
              <a:gd name="connsiteX2307" fmla="*/ 5846134 w 6196382"/>
              <a:gd name="connsiteY2307" fmla="*/ 3368277 h 4766878"/>
              <a:gd name="connsiteX2308" fmla="*/ 5698920 w 6196382"/>
              <a:gd name="connsiteY2308" fmla="*/ 3361179 h 4766878"/>
              <a:gd name="connsiteX2309" fmla="*/ 5707622 w 6196382"/>
              <a:gd name="connsiteY2309" fmla="*/ 3361534 h 4766878"/>
              <a:gd name="connsiteX2310" fmla="*/ 5698771 w 6196382"/>
              <a:gd name="connsiteY2310" fmla="*/ 3368884 h 4766878"/>
              <a:gd name="connsiteX2311" fmla="*/ 5698920 w 6196382"/>
              <a:gd name="connsiteY2311" fmla="*/ 3361179 h 4766878"/>
              <a:gd name="connsiteX2312" fmla="*/ 5594289 w 6196382"/>
              <a:gd name="connsiteY2312" fmla="*/ 3351560 h 4766878"/>
              <a:gd name="connsiteX2313" fmla="*/ 5585438 w 6196382"/>
              <a:gd name="connsiteY2313" fmla="*/ 3358911 h 4766878"/>
              <a:gd name="connsiteX2314" fmla="*/ 5589572 w 6196382"/>
              <a:gd name="connsiteY2314" fmla="*/ 3361655 h 4766878"/>
              <a:gd name="connsiteX2315" fmla="*/ 5594289 w 6196382"/>
              <a:gd name="connsiteY2315" fmla="*/ 3351560 h 4766878"/>
              <a:gd name="connsiteX2316" fmla="*/ 5825011 w 6196382"/>
              <a:gd name="connsiteY2316" fmla="*/ 3350137 h 4766878"/>
              <a:gd name="connsiteX2317" fmla="*/ 5832308 w 6196382"/>
              <a:gd name="connsiteY2317" fmla="*/ 3350211 h 4766878"/>
              <a:gd name="connsiteX2318" fmla="*/ 5827001 w 6196382"/>
              <a:gd name="connsiteY2318" fmla="*/ 3357311 h 4766878"/>
              <a:gd name="connsiteX2319" fmla="*/ 5825011 w 6196382"/>
              <a:gd name="connsiteY2319" fmla="*/ 3350137 h 4766878"/>
              <a:gd name="connsiteX2320" fmla="*/ 5800442 w 6196382"/>
              <a:gd name="connsiteY2320" fmla="*/ 3338380 h 4766878"/>
              <a:gd name="connsiteX2321" fmla="*/ 5804150 w 6196382"/>
              <a:gd name="connsiteY2321" fmla="*/ 3339973 h 4766878"/>
              <a:gd name="connsiteX2322" fmla="*/ 5803503 w 6196382"/>
              <a:gd name="connsiteY2322" fmla="*/ 3342146 h 4766878"/>
              <a:gd name="connsiteX2323" fmla="*/ 5800442 w 6196382"/>
              <a:gd name="connsiteY2323" fmla="*/ 3338380 h 4766878"/>
              <a:gd name="connsiteX2324" fmla="*/ 5580553 w 6196382"/>
              <a:gd name="connsiteY2324" fmla="*/ 3334854 h 4766878"/>
              <a:gd name="connsiteX2325" fmla="*/ 5572029 w 6196382"/>
              <a:gd name="connsiteY2325" fmla="*/ 3349791 h 4766878"/>
              <a:gd name="connsiteX2326" fmla="*/ 5584886 w 6196382"/>
              <a:gd name="connsiteY2326" fmla="*/ 3358544 h 4766878"/>
              <a:gd name="connsiteX2327" fmla="*/ 5595328 w 6196382"/>
              <a:gd name="connsiteY2327" fmla="*/ 3344013 h 4766878"/>
              <a:gd name="connsiteX2328" fmla="*/ 5580553 w 6196382"/>
              <a:gd name="connsiteY2328" fmla="*/ 3334854 h 4766878"/>
              <a:gd name="connsiteX2329" fmla="*/ 5799941 w 6196382"/>
              <a:gd name="connsiteY2329" fmla="*/ 3331920 h 4766878"/>
              <a:gd name="connsiteX2330" fmla="*/ 5798661 w 6196382"/>
              <a:gd name="connsiteY2330" fmla="*/ 3335680 h 4766878"/>
              <a:gd name="connsiteX2331" fmla="*/ 5790636 w 6196382"/>
              <a:gd name="connsiteY2331" fmla="*/ 3343579 h 4766878"/>
              <a:gd name="connsiteX2332" fmla="*/ 5799941 w 6196382"/>
              <a:gd name="connsiteY2332" fmla="*/ 3331920 h 4766878"/>
              <a:gd name="connsiteX2333" fmla="*/ 2177197 w 6196382"/>
              <a:gd name="connsiteY2333" fmla="*/ 3327997 h 4766878"/>
              <a:gd name="connsiteX2334" fmla="*/ 2169163 w 6196382"/>
              <a:gd name="connsiteY2334" fmla="*/ 3346078 h 4766878"/>
              <a:gd name="connsiteX2335" fmla="*/ 2175526 w 6196382"/>
              <a:gd name="connsiteY2335" fmla="*/ 3347268 h 4766878"/>
              <a:gd name="connsiteX2336" fmla="*/ 2181839 w 6196382"/>
              <a:gd name="connsiteY2336" fmla="*/ 3328479 h 4766878"/>
              <a:gd name="connsiteX2337" fmla="*/ 2177197 w 6196382"/>
              <a:gd name="connsiteY2337" fmla="*/ 3327997 h 4766878"/>
              <a:gd name="connsiteX2338" fmla="*/ 5653135 w 6196382"/>
              <a:gd name="connsiteY2338" fmla="*/ 3327533 h 4766878"/>
              <a:gd name="connsiteX2339" fmla="*/ 5630104 w 6196382"/>
              <a:gd name="connsiteY2339" fmla="*/ 3343682 h 4766878"/>
              <a:gd name="connsiteX2340" fmla="*/ 5667014 w 6196382"/>
              <a:gd name="connsiteY2340" fmla="*/ 3370349 h 4766878"/>
              <a:gd name="connsiteX2341" fmla="*/ 5667338 w 6196382"/>
              <a:gd name="connsiteY2341" fmla="*/ 3369264 h 4766878"/>
              <a:gd name="connsiteX2342" fmla="*/ 5646196 w 6196382"/>
              <a:gd name="connsiteY2342" fmla="*/ 3341574 h 4766878"/>
              <a:gd name="connsiteX2343" fmla="*/ 5646198 w 6196382"/>
              <a:gd name="connsiteY2343" fmla="*/ 3341572 h 4766878"/>
              <a:gd name="connsiteX2344" fmla="*/ 2158440 w 6196382"/>
              <a:gd name="connsiteY2344" fmla="*/ 3325737 h 4766878"/>
              <a:gd name="connsiteX2345" fmla="*/ 2150871 w 6196382"/>
              <a:gd name="connsiteY2345" fmla="*/ 3342824 h 4766878"/>
              <a:gd name="connsiteX2346" fmla="*/ 2164994 w 6196382"/>
              <a:gd name="connsiteY2346" fmla="*/ 3345479 h 4766878"/>
              <a:gd name="connsiteX2347" fmla="*/ 2175079 w 6196382"/>
              <a:gd name="connsiteY2347" fmla="*/ 3327894 h 4766878"/>
              <a:gd name="connsiteX2348" fmla="*/ 2158440 w 6196382"/>
              <a:gd name="connsiteY2348" fmla="*/ 3325737 h 4766878"/>
              <a:gd name="connsiteX2349" fmla="*/ 2088639 w 6196382"/>
              <a:gd name="connsiteY2349" fmla="*/ 3318188 h 4766878"/>
              <a:gd name="connsiteX2350" fmla="*/ 2089854 w 6196382"/>
              <a:gd name="connsiteY2350" fmla="*/ 3318363 h 4766878"/>
              <a:gd name="connsiteX2351" fmla="*/ 2084411 w 6196382"/>
              <a:gd name="connsiteY2351" fmla="*/ 3330550 h 4766878"/>
              <a:gd name="connsiteX2352" fmla="*/ 2082576 w 6196382"/>
              <a:gd name="connsiteY2352" fmla="*/ 3330225 h 4766878"/>
              <a:gd name="connsiteX2353" fmla="*/ 5542399 w 6196382"/>
              <a:gd name="connsiteY2353" fmla="*/ 3311260 h 4766878"/>
              <a:gd name="connsiteX2354" fmla="*/ 5529119 w 6196382"/>
              <a:gd name="connsiteY2354" fmla="*/ 3321090 h 4766878"/>
              <a:gd name="connsiteX2355" fmla="*/ 5545009 w 6196382"/>
              <a:gd name="connsiteY2355" fmla="*/ 3331855 h 4766878"/>
              <a:gd name="connsiteX2356" fmla="*/ 5555005 w 6196382"/>
              <a:gd name="connsiteY2356" fmla="*/ 3319194 h 4766878"/>
              <a:gd name="connsiteX2357" fmla="*/ 5542399 w 6196382"/>
              <a:gd name="connsiteY2357" fmla="*/ 3311260 h 4766878"/>
              <a:gd name="connsiteX2358" fmla="*/ 5519804 w 6196382"/>
              <a:gd name="connsiteY2358" fmla="*/ 3297129 h 4766878"/>
              <a:gd name="connsiteX2359" fmla="*/ 5509646 w 6196382"/>
              <a:gd name="connsiteY2359" fmla="*/ 3307946 h 4766878"/>
              <a:gd name="connsiteX2360" fmla="*/ 5517915 w 6196382"/>
              <a:gd name="connsiteY2360" fmla="*/ 3313435 h 4766878"/>
              <a:gd name="connsiteX2361" fmla="*/ 5530066 w 6196382"/>
              <a:gd name="connsiteY2361" fmla="*/ 3303508 h 4766878"/>
              <a:gd name="connsiteX2362" fmla="*/ 5519804 w 6196382"/>
              <a:gd name="connsiteY2362" fmla="*/ 3297129 h 4766878"/>
              <a:gd name="connsiteX2363" fmla="*/ 2353636 w 6196382"/>
              <a:gd name="connsiteY2363" fmla="*/ 3294661 h 4766878"/>
              <a:gd name="connsiteX2364" fmla="*/ 2350139 w 6196382"/>
              <a:gd name="connsiteY2364" fmla="*/ 3299928 h 4766878"/>
              <a:gd name="connsiteX2365" fmla="*/ 2356581 w 6196382"/>
              <a:gd name="connsiteY2365" fmla="*/ 3297699 h 4766878"/>
              <a:gd name="connsiteX2366" fmla="*/ 2357757 w 6196382"/>
              <a:gd name="connsiteY2366" fmla="*/ 3296528 h 4766878"/>
              <a:gd name="connsiteX2367" fmla="*/ 2357919 w 6196382"/>
              <a:gd name="connsiteY2367" fmla="*/ 3295986 h 4766878"/>
              <a:gd name="connsiteX2368" fmla="*/ 2353636 w 6196382"/>
              <a:gd name="connsiteY2368" fmla="*/ 3294661 h 4766878"/>
              <a:gd name="connsiteX2369" fmla="*/ 5619695 w 6196382"/>
              <a:gd name="connsiteY2369" fmla="*/ 3293843 h 4766878"/>
              <a:gd name="connsiteX2370" fmla="*/ 5602664 w 6196382"/>
              <a:gd name="connsiteY2370" fmla="*/ 3320696 h 4766878"/>
              <a:gd name="connsiteX2371" fmla="*/ 5600910 w 6196382"/>
              <a:gd name="connsiteY2371" fmla="*/ 3319748 h 4766878"/>
              <a:gd name="connsiteX2372" fmla="*/ 5502410 w 6196382"/>
              <a:gd name="connsiteY2372" fmla="*/ 3286233 h 4766878"/>
              <a:gd name="connsiteX2373" fmla="*/ 5491135 w 6196382"/>
              <a:gd name="connsiteY2373" fmla="*/ 3295441 h 4766878"/>
              <a:gd name="connsiteX2374" fmla="*/ 5505747 w 6196382"/>
              <a:gd name="connsiteY2374" fmla="*/ 3305141 h 4766878"/>
              <a:gd name="connsiteX2375" fmla="*/ 5512675 w 6196382"/>
              <a:gd name="connsiteY2375" fmla="*/ 3292612 h 4766878"/>
              <a:gd name="connsiteX2376" fmla="*/ 5502410 w 6196382"/>
              <a:gd name="connsiteY2376" fmla="*/ 3286233 h 4766878"/>
              <a:gd name="connsiteX2377" fmla="*/ 2301882 w 6196382"/>
              <a:gd name="connsiteY2377" fmla="*/ 3278084 h 4766878"/>
              <a:gd name="connsiteX2378" fmla="*/ 2297890 w 6196382"/>
              <a:gd name="connsiteY2378" fmla="*/ 3286491 h 4766878"/>
              <a:gd name="connsiteX2379" fmla="*/ 2304415 w 6196382"/>
              <a:gd name="connsiteY2379" fmla="*/ 3295807 h 4766878"/>
              <a:gd name="connsiteX2380" fmla="*/ 2311377 w 6196382"/>
              <a:gd name="connsiteY2380" fmla="*/ 3281134 h 4766878"/>
              <a:gd name="connsiteX2381" fmla="*/ 2309046 w 6196382"/>
              <a:gd name="connsiteY2381" fmla="*/ 3280454 h 4766878"/>
              <a:gd name="connsiteX2382" fmla="*/ 2301882 w 6196382"/>
              <a:gd name="connsiteY2382" fmla="*/ 3278084 h 4766878"/>
              <a:gd name="connsiteX2383" fmla="*/ 5621727 w 6196382"/>
              <a:gd name="connsiteY2383" fmla="*/ 3273729 h 4766878"/>
              <a:gd name="connsiteX2384" fmla="*/ 5592090 w 6196382"/>
              <a:gd name="connsiteY2384" fmla="*/ 3316280 h 4766878"/>
              <a:gd name="connsiteX2385" fmla="*/ 5609061 w 6196382"/>
              <a:gd name="connsiteY2385" fmla="*/ 3328412 h 4766878"/>
              <a:gd name="connsiteX2386" fmla="*/ 5618360 w 6196382"/>
              <a:gd name="connsiteY2386" fmla="*/ 3312905 h 4766878"/>
              <a:gd name="connsiteX2387" fmla="*/ 5621727 w 6196382"/>
              <a:gd name="connsiteY2387" fmla="*/ 3273729 h 4766878"/>
              <a:gd name="connsiteX2388" fmla="*/ 5479718 w 6196382"/>
              <a:gd name="connsiteY2388" fmla="*/ 3272253 h 4766878"/>
              <a:gd name="connsiteX2389" fmla="*/ 5468941 w 6196382"/>
              <a:gd name="connsiteY2389" fmla="*/ 3280708 h 4766878"/>
              <a:gd name="connsiteX2390" fmla="*/ 5474318 w 6196382"/>
              <a:gd name="connsiteY2390" fmla="*/ 3284278 h 4766878"/>
              <a:gd name="connsiteX2391" fmla="*/ 5480959 w 6196382"/>
              <a:gd name="connsiteY2391" fmla="*/ 3273077 h 4766878"/>
              <a:gd name="connsiteX2392" fmla="*/ 5479718 w 6196382"/>
              <a:gd name="connsiteY2392" fmla="*/ 3272253 h 4766878"/>
              <a:gd name="connsiteX2393" fmla="*/ 5468942 w 6196382"/>
              <a:gd name="connsiteY2393" fmla="*/ 3265751 h 4766878"/>
              <a:gd name="connsiteX2394" fmla="*/ 5461082 w 6196382"/>
              <a:gd name="connsiteY2394" fmla="*/ 3275492 h 4766878"/>
              <a:gd name="connsiteX2395" fmla="*/ 5465907 w 6196382"/>
              <a:gd name="connsiteY2395" fmla="*/ 3278694 h 4766878"/>
              <a:gd name="connsiteX2396" fmla="*/ 5472763 w 6196382"/>
              <a:gd name="connsiteY2396" fmla="*/ 3268070 h 4766878"/>
              <a:gd name="connsiteX2397" fmla="*/ 5468942 w 6196382"/>
              <a:gd name="connsiteY2397" fmla="*/ 3265751 h 4766878"/>
              <a:gd name="connsiteX2398" fmla="*/ 5455132 w 6196382"/>
              <a:gd name="connsiteY2398" fmla="*/ 3257232 h 4766878"/>
              <a:gd name="connsiteX2399" fmla="*/ 5449228 w 6196382"/>
              <a:gd name="connsiteY2399" fmla="*/ 3267622 h 4766878"/>
              <a:gd name="connsiteX2400" fmla="*/ 5455845 w 6196382"/>
              <a:gd name="connsiteY2400" fmla="*/ 3272015 h 4766878"/>
              <a:gd name="connsiteX2401" fmla="*/ 5458264 w 6196382"/>
              <a:gd name="connsiteY2401" fmla="*/ 3259097 h 4766878"/>
              <a:gd name="connsiteX2402" fmla="*/ 5455132 w 6196382"/>
              <a:gd name="connsiteY2402" fmla="*/ 3257232 h 4766878"/>
              <a:gd name="connsiteX2403" fmla="*/ 5444594 w 6196382"/>
              <a:gd name="connsiteY2403" fmla="*/ 3250671 h 4766878"/>
              <a:gd name="connsiteX2404" fmla="*/ 5439164 w 6196382"/>
              <a:gd name="connsiteY2404" fmla="*/ 3260942 h 4766878"/>
              <a:gd name="connsiteX2405" fmla="*/ 5441094 w 6196382"/>
              <a:gd name="connsiteY2405" fmla="*/ 3262223 h 4766878"/>
              <a:gd name="connsiteX2406" fmla="*/ 5444641 w 6196382"/>
              <a:gd name="connsiteY2406" fmla="*/ 3264363 h 4766878"/>
              <a:gd name="connsiteX2407" fmla="*/ 5451687 w 6196382"/>
              <a:gd name="connsiteY2407" fmla="*/ 3254946 h 4766878"/>
              <a:gd name="connsiteX2408" fmla="*/ 5444594 w 6196382"/>
              <a:gd name="connsiteY2408" fmla="*/ 3250671 h 4766878"/>
              <a:gd name="connsiteX2409" fmla="*/ 5437502 w 6196382"/>
              <a:gd name="connsiteY2409" fmla="*/ 3246398 h 4766878"/>
              <a:gd name="connsiteX2410" fmla="*/ 5429141 w 6196382"/>
              <a:gd name="connsiteY2410" fmla="*/ 3254505 h 4766878"/>
              <a:gd name="connsiteX2411" fmla="*/ 5434791 w 6196382"/>
              <a:gd name="connsiteY2411" fmla="*/ 3258255 h 4766878"/>
              <a:gd name="connsiteX2412" fmla="*/ 5442290 w 6196382"/>
              <a:gd name="connsiteY2412" fmla="*/ 3249357 h 4766878"/>
              <a:gd name="connsiteX2413" fmla="*/ 5437502 w 6196382"/>
              <a:gd name="connsiteY2413" fmla="*/ 3246398 h 4766878"/>
              <a:gd name="connsiteX2414" fmla="*/ 2093540 w 6196382"/>
              <a:gd name="connsiteY2414" fmla="*/ 3245798 h 4766878"/>
              <a:gd name="connsiteX2415" fmla="*/ 2089033 w 6196382"/>
              <a:gd name="connsiteY2415" fmla="*/ 3254079 h 4766878"/>
              <a:gd name="connsiteX2416" fmla="*/ 2102722 w 6196382"/>
              <a:gd name="connsiteY2416" fmla="*/ 3257094 h 4766878"/>
              <a:gd name="connsiteX2417" fmla="*/ 2121137 w 6196382"/>
              <a:gd name="connsiteY2417" fmla="*/ 3250891 h 4766878"/>
              <a:gd name="connsiteX2418" fmla="*/ 2122198 w 6196382"/>
              <a:gd name="connsiteY2418" fmla="*/ 3248997 h 4766878"/>
              <a:gd name="connsiteX2419" fmla="*/ 2093540 w 6196382"/>
              <a:gd name="connsiteY2419" fmla="*/ 3245798 h 4766878"/>
              <a:gd name="connsiteX2420" fmla="*/ 5580266 w 6196382"/>
              <a:gd name="connsiteY2420" fmla="*/ 3244041 h 4766878"/>
              <a:gd name="connsiteX2421" fmla="*/ 5538625 w 6196382"/>
              <a:gd name="connsiteY2421" fmla="*/ 3277751 h 4766878"/>
              <a:gd name="connsiteX2422" fmla="*/ 5550455 w 6196382"/>
              <a:gd name="connsiteY2422" fmla="*/ 3286255 h 4766878"/>
              <a:gd name="connsiteX2423" fmla="*/ 5590717 w 6196382"/>
              <a:gd name="connsiteY2423" fmla="*/ 3249241 h 4766878"/>
              <a:gd name="connsiteX2424" fmla="*/ 5576640 w 6196382"/>
              <a:gd name="connsiteY2424" fmla="*/ 3253991 h 4766878"/>
              <a:gd name="connsiteX2425" fmla="*/ 5431473 w 6196382"/>
              <a:gd name="connsiteY2425" fmla="*/ 3242611 h 4766878"/>
              <a:gd name="connsiteX2426" fmla="*/ 5417699 w 6196382"/>
              <a:gd name="connsiteY2426" fmla="*/ 3246909 h 4766878"/>
              <a:gd name="connsiteX2427" fmla="*/ 5426797 w 6196382"/>
              <a:gd name="connsiteY2427" fmla="*/ 3252949 h 4766878"/>
              <a:gd name="connsiteX2428" fmla="*/ 5433404 w 6196382"/>
              <a:gd name="connsiteY2428" fmla="*/ 3243892 h 4766878"/>
              <a:gd name="connsiteX2429" fmla="*/ 5431473 w 6196382"/>
              <a:gd name="connsiteY2429" fmla="*/ 3242611 h 4766878"/>
              <a:gd name="connsiteX2430" fmla="*/ 3675890 w 6196382"/>
              <a:gd name="connsiteY2430" fmla="*/ 3238413 h 4766878"/>
              <a:gd name="connsiteX2431" fmla="*/ 3673704 w 6196382"/>
              <a:gd name="connsiteY2431" fmla="*/ 3242601 h 4766878"/>
              <a:gd name="connsiteX2432" fmla="*/ 3675422 w 6196382"/>
              <a:gd name="connsiteY2432" fmla="*/ 3243307 h 4766878"/>
              <a:gd name="connsiteX2433" fmla="*/ 3676817 w 6196382"/>
              <a:gd name="connsiteY2433" fmla="*/ 3238813 h 4766878"/>
              <a:gd name="connsiteX2434" fmla="*/ 3675890 w 6196382"/>
              <a:gd name="connsiteY2434" fmla="*/ 3238413 h 4766878"/>
              <a:gd name="connsiteX2435" fmla="*/ 2021306 w 6196382"/>
              <a:gd name="connsiteY2435" fmla="*/ 3236439 h 4766878"/>
              <a:gd name="connsiteX2436" fmla="*/ 2020220 w 6196382"/>
              <a:gd name="connsiteY2436" fmla="*/ 3238971 h 4766878"/>
              <a:gd name="connsiteX2437" fmla="*/ 2061283 w 6196382"/>
              <a:gd name="connsiteY2437" fmla="*/ 3248016 h 4766878"/>
              <a:gd name="connsiteX2438" fmla="*/ 2063349 w 6196382"/>
              <a:gd name="connsiteY2438" fmla="*/ 3247001 h 4766878"/>
              <a:gd name="connsiteX2439" fmla="*/ 2059646 w 6196382"/>
              <a:gd name="connsiteY2439" fmla="*/ 3241510 h 4766878"/>
              <a:gd name="connsiteX2440" fmla="*/ 2055612 w 6196382"/>
              <a:gd name="connsiteY2440" fmla="*/ 3240999 h 4766878"/>
              <a:gd name="connsiteX2441" fmla="*/ 2021306 w 6196382"/>
              <a:gd name="connsiteY2441" fmla="*/ 3236439 h 4766878"/>
              <a:gd name="connsiteX2442" fmla="*/ 1980735 w 6196382"/>
              <a:gd name="connsiteY2442" fmla="*/ 3230538 h 4766878"/>
              <a:gd name="connsiteX2443" fmla="*/ 2017043 w 6196382"/>
              <a:gd name="connsiteY2443" fmla="*/ 3238376 h 4766878"/>
              <a:gd name="connsiteX2444" fmla="*/ 2017789 w 6196382"/>
              <a:gd name="connsiteY2444" fmla="*/ 3236054 h 4766878"/>
              <a:gd name="connsiteX2445" fmla="*/ 1980735 w 6196382"/>
              <a:gd name="connsiteY2445" fmla="*/ 3230538 h 4766878"/>
              <a:gd name="connsiteX2446" fmla="*/ 5389020 w 6196382"/>
              <a:gd name="connsiteY2446" fmla="*/ 3216815 h 4766878"/>
              <a:gd name="connsiteX2447" fmla="*/ 5380830 w 6196382"/>
              <a:gd name="connsiteY2447" fmla="*/ 3222869 h 4766878"/>
              <a:gd name="connsiteX2448" fmla="*/ 5395680 w 6196382"/>
              <a:gd name="connsiteY2448" fmla="*/ 3232511 h 4766878"/>
              <a:gd name="connsiteX2449" fmla="*/ 5386802 w 6196382"/>
              <a:gd name="connsiteY2449" fmla="*/ 3223147 h 4766878"/>
              <a:gd name="connsiteX2450" fmla="*/ 5392031 w 6196382"/>
              <a:gd name="connsiteY2450" fmla="*/ 3221849 h 4766878"/>
              <a:gd name="connsiteX2451" fmla="*/ 5392290 w 6196382"/>
              <a:gd name="connsiteY2451" fmla="*/ 3218769 h 4766878"/>
              <a:gd name="connsiteX2452" fmla="*/ 5389020 w 6196382"/>
              <a:gd name="connsiteY2452" fmla="*/ 3216815 h 4766878"/>
              <a:gd name="connsiteX2453" fmla="*/ 5366984 w 6196382"/>
              <a:gd name="connsiteY2453" fmla="*/ 3214113 h 4766878"/>
              <a:gd name="connsiteX2454" fmla="*/ 5378939 w 6196382"/>
              <a:gd name="connsiteY2454" fmla="*/ 3221832 h 4766878"/>
              <a:gd name="connsiteX2455" fmla="*/ 5384210 w 6196382"/>
              <a:gd name="connsiteY2455" fmla="*/ 3214489 h 4766878"/>
              <a:gd name="connsiteX2456" fmla="*/ 5366984 w 6196382"/>
              <a:gd name="connsiteY2456" fmla="*/ 3214113 h 4766878"/>
              <a:gd name="connsiteX2457" fmla="*/ 5484810 w 6196382"/>
              <a:gd name="connsiteY2457" fmla="*/ 3202355 h 4766878"/>
              <a:gd name="connsiteX2458" fmla="*/ 5461763 w 6196382"/>
              <a:gd name="connsiteY2458" fmla="*/ 3223911 h 4766878"/>
              <a:gd name="connsiteX2459" fmla="*/ 5468140 w 6196382"/>
              <a:gd name="connsiteY2459" fmla="*/ 3228363 h 4766878"/>
              <a:gd name="connsiteX2460" fmla="*/ 5484810 w 6196382"/>
              <a:gd name="connsiteY2460" fmla="*/ 3202355 h 4766878"/>
              <a:gd name="connsiteX2461" fmla="*/ 5346150 w 6196382"/>
              <a:gd name="connsiteY2461" fmla="*/ 3190743 h 4766878"/>
              <a:gd name="connsiteX2462" fmla="*/ 5338800 w 6196382"/>
              <a:gd name="connsiteY2462" fmla="*/ 3195837 h 4766878"/>
              <a:gd name="connsiteX2463" fmla="*/ 5352408 w 6196382"/>
              <a:gd name="connsiteY2463" fmla="*/ 3204652 h 4766878"/>
              <a:gd name="connsiteX2464" fmla="*/ 5360502 w 6196382"/>
              <a:gd name="connsiteY2464" fmla="*/ 3209810 h 4766878"/>
              <a:gd name="connsiteX2465" fmla="*/ 5361154 w 6196382"/>
              <a:gd name="connsiteY2465" fmla="*/ 3210026 h 4766878"/>
              <a:gd name="connsiteX2466" fmla="*/ 5365773 w 6196382"/>
              <a:gd name="connsiteY2466" fmla="*/ 3202467 h 4766878"/>
              <a:gd name="connsiteX2467" fmla="*/ 5346150 w 6196382"/>
              <a:gd name="connsiteY2467" fmla="*/ 3190743 h 4766878"/>
              <a:gd name="connsiteX2468" fmla="*/ 5504670 w 6196382"/>
              <a:gd name="connsiteY2468" fmla="*/ 3190386 h 4766878"/>
              <a:gd name="connsiteX2469" fmla="*/ 5499440 w 6196382"/>
              <a:gd name="connsiteY2469" fmla="*/ 3200358 h 4766878"/>
              <a:gd name="connsiteX2470" fmla="*/ 5509851 w 6196382"/>
              <a:gd name="connsiteY2470" fmla="*/ 3205317 h 4766878"/>
              <a:gd name="connsiteX2471" fmla="*/ 5506405 w 6196382"/>
              <a:gd name="connsiteY2471" fmla="*/ 3209316 h 4766878"/>
              <a:gd name="connsiteX2472" fmla="*/ 5518264 w 6196382"/>
              <a:gd name="connsiteY2472" fmla="*/ 3198327 h 4766878"/>
              <a:gd name="connsiteX2473" fmla="*/ 5504670 w 6196382"/>
              <a:gd name="connsiteY2473" fmla="*/ 3190386 h 4766878"/>
              <a:gd name="connsiteX2474" fmla="*/ 2130702 w 6196382"/>
              <a:gd name="connsiteY2474" fmla="*/ 3189817 h 4766878"/>
              <a:gd name="connsiteX2475" fmla="*/ 2128369 w 6196382"/>
              <a:gd name="connsiteY2475" fmla="*/ 3195422 h 4766878"/>
              <a:gd name="connsiteX2476" fmla="*/ 2147130 w 6196382"/>
              <a:gd name="connsiteY2476" fmla="*/ 3200069 h 4766878"/>
              <a:gd name="connsiteX2477" fmla="*/ 2150761 w 6196382"/>
              <a:gd name="connsiteY2477" fmla="*/ 3192507 h 4766878"/>
              <a:gd name="connsiteX2478" fmla="*/ 2130702 w 6196382"/>
              <a:gd name="connsiteY2478" fmla="*/ 3189817 h 4766878"/>
              <a:gd name="connsiteX2479" fmla="*/ 3572770 w 6196382"/>
              <a:gd name="connsiteY2479" fmla="*/ 3188821 h 4766878"/>
              <a:gd name="connsiteX2480" fmla="*/ 3569050 w 6196382"/>
              <a:gd name="connsiteY2480" fmla="*/ 3195025 h 4766878"/>
              <a:gd name="connsiteX2481" fmla="*/ 3579148 w 6196382"/>
              <a:gd name="connsiteY2481" fmla="*/ 3199560 h 4766878"/>
              <a:gd name="connsiteX2482" fmla="*/ 3581897 w 6196382"/>
              <a:gd name="connsiteY2482" fmla="*/ 3196614 h 4766878"/>
              <a:gd name="connsiteX2483" fmla="*/ 3584393 w 6196382"/>
              <a:gd name="connsiteY2483" fmla="*/ 3192854 h 4766878"/>
              <a:gd name="connsiteX2484" fmla="*/ 3583053 w 6196382"/>
              <a:gd name="connsiteY2484" fmla="*/ 3192180 h 4766878"/>
              <a:gd name="connsiteX2485" fmla="*/ 3572770 w 6196382"/>
              <a:gd name="connsiteY2485" fmla="*/ 3188821 h 4766878"/>
              <a:gd name="connsiteX2486" fmla="*/ 3564870 w 6196382"/>
              <a:gd name="connsiteY2486" fmla="*/ 3187264 h 4766878"/>
              <a:gd name="connsiteX2487" fmla="*/ 3560017 w 6196382"/>
              <a:gd name="connsiteY2487" fmla="*/ 3190981 h 4766878"/>
              <a:gd name="connsiteX2488" fmla="*/ 3560844 w 6196382"/>
              <a:gd name="connsiteY2488" fmla="*/ 3191531 h 4766878"/>
              <a:gd name="connsiteX2489" fmla="*/ 3564870 w 6196382"/>
              <a:gd name="connsiteY2489" fmla="*/ 3187264 h 4766878"/>
              <a:gd name="connsiteX2490" fmla="*/ 5492453 w 6196382"/>
              <a:gd name="connsiteY2490" fmla="*/ 3183361 h 4766878"/>
              <a:gd name="connsiteX2491" fmla="*/ 5487335 w 6196382"/>
              <a:gd name="connsiteY2491" fmla="*/ 3200344 h 4766878"/>
              <a:gd name="connsiteX2492" fmla="*/ 5501950 w 6196382"/>
              <a:gd name="connsiteY2492" fmla="*/ 3188801 h 4766878"/>
              <a:gd name="connsiteX2493" fmla="*/ 5492453 w 6196382"/>
              <a:gd name="connsiteY2493" fmla="*/ 3183361 h 4766878"/>
              <a:gd name="connsiteX2494" fmla="*/ 1728093 w 6196382"/>
              <a:gd name="connsiteY2494" fmla="*/ 3182719 h 4766878"/>
              <a:gd name="connsiteX2495" fmla="*/ 1716843 w 6196382"/>
              <a:gd name="connsiteY2495" fmla="*/ 3187394 h 4766878"/>
              <a:gd name="connsiteX2496" fmla="*/ 1782131 w 6196382"/>
              <a:gd name="connsiteY2496" fmla="*/ 3197345 h 4766878"/>
              <a:gd name="connsiteX2497" fmla="*/ 1844865 w 6196382"/>
              <a:gd name="connsiteY2497" fmla="*/ 3207552 h 4766878"/>
              <a:gd name="connsiteX2498" fmla="*/ 1840543 w 6196382"/>
              <a:gd name="connsiteY2498" fmla="*/ 3205983 h 4766878"/>
              <a:gd name="connsiteX2499" fmla="*/ 1803226 w 6196382"/>
              <a:gd name="connsiteY2499" fmla="*/ 3198774 h 4766878"/>
              <a:gd name="connsiteX2500" fmla="*/ 1728093 w 6196382"/>
              <a:gd name="connsiteY2500" fmla="*/ 3182719 h 4766878"/>
              <a:gd name="connsiteX2501" fmla="*/ 3554259 w 6196382"/>
              <a:gd name="connsiteY2501" fmla="*/ 3182604 h 4766878"/>
              <a:gd name="connsiteX2502" fmla="*/ 3550986 w 6196382"/>
              <a:gd name="connsiteY2502" fmla="*/ 3186936 h 4766878"/>
              <a:gd name="connsiteX2503" fmla="*/ 3553630 w 6196382"/>
              <a:gd name="connsiteY2503" fmla="*/ 3188041 h 4766878"/>
              <a:gd name="connsiteX2504" fmla="*/ 3556727 w 6196382"/>
              <a:gd name="connsiteY2504" fmla="*/ 3183376 h 4766878"/>
              <a:gd name="connsiteX2505" fmla="*/ 3554259 w 6196382"/>
              <a:gd name="connsiteY2505" fmla="*/ 3182604 h 4766878"/>
              <a:gd name="connsiteX2506" fmla="*/ 2062210 w 6196382"/>
              <a:gd name="connsiteY2506" fmla="*/ 3179906 h 4766878"/>
              <a:gd name="connsiteX2507" fmla="*/ 2068233 w 6196382"/>
              <a:gd name="connsiteY2507" fmla="*/ 3181301 h 4766878"/>
              <a:gd name="connsiteX2508" fmla="*/ 2068296 w 6196382"/>
              <a:gd name="connsiteY2508" fmla="*/ 3180908 h 4766878"/>
              <a:gd name="connsiteX2509" fmla="*/ 2062210 w 6196382"/>
              <a:gd name="connsiteY2509" fmla="*/ 3179906 h 4766878"/>
              <a:gd name="connsiteX2510" fmla="*/ 5062656 w 6196382"/>
              <a:gd name="connsiteY2510" fmla="*/ 3177731 h 4766878"/>
              <a:gd name="connsiteX2511" fmla="*/ 5061183 w 6196382"/>
              <a:gd name="connsiteY2511" fmla="*/ 3179352 h 4766878"/>
              <a:gd name="connsiteX2512" fmla="*/ 5118999 w 6196382"/>
              <a:gd name="connsiteY2512" fmla="*/ 3214913 h 4766878"/>
              <a:gd name="connsiteX2513" fmla="*/ 5122050 w 6196382"/>
              <a:gd name="connsiteY2513" fmla="*/ 3211517 h 4766878"/>
              <a:gd name="connsiteX2514" fmla="*/ 5062656 w 6196382"/>
              <a:gd name="connsiteY2514" fmla="*/ 3177731 h 4766878"/>
              <a:gd name="connsiteX2515" fmla="*/ 5319389 w 6196382"/>
              <a:gd name="connsiteY2515" fmla="*/ 3176013 h 4766878"/>
              <a:gd name="connsiteX2516" fmla="*/ 5314101 w 6196382"/>
              <a:gd name="connsiteY2516" fmla="*/ 3180091 h 4766878"/>
              <a:gd name="connsiteX2517" fmla="*/ 5316582 w 6196382"/>
              <a:gd name="connsiteY2517" fmla="*/ 3181738 h 4766878"/>
              <a:gd name="connsiteX2518" fmla="*/ 1675321 w 6196382"/>
              <a:gd name="connsiteY2518" fmla="*/ 3170667 h 4766878"/>
              <a:gd name="connsiteX2519" fmla="*/ 1670269 w 6196382"/>
              <a:gd name="connsiteY2519" fmla="*/ 3180974 h 4766878"/>
              <a:gd name="connsiteX2520" fmla="*/ 1679359 w 6196382"/>
              <a:gd name="connsiteY2520" fmla="*/ 3182236 h 4766878"/>
              <a:gd name="connsiteX2521" fmla="*/ 1695896 w 6196382"/>
              <a:gd name="connsiteY2521" fmla="*/ 3184545 h 4766878"/>
              <a:gd name="connsiteX2522" fmla="*/ 1698664 w 6196382"/>
              <a:gd name="connsiteY2522" fmla="*/ 3176190 h 4766878"/>
              <a:gd name="connsiteX2523" fmla="*/ 1675321 w 6196382"/>
              <a:gd name="connsiteY2523" fmla="*/ 3170667 h 4766878"/>
              <a:gd name="connsiteX2524" fmla="*/ 5308009 w 6196382"/>
              <a:gd name="connsiteY2524" fmla="*/ 3168024 h 4766878"/>
              <a:gd name="connsiteX2525" fmla="*/ 5305454 w 6196382"/>
              <a:gd name="connsiteY2525" fmla="*/ 3174566 h 4766878"/>
              <a:gd name="connsiteX2526" fmla="*/ 5310515 w 6196382"/>
              <a:gd name="connsiteY2526" fmla="*/ 3177711 h 4766878"/>
              <a:gd name="connsiteX2527" fmla="*/ 5311653 w 6196382"/>
              <a:gd name="connsiteY2527" fmla="*/ 3176297 h 4766878"/>
              <a:gd name="connsiteX2528" fmla="*/ 5310790 w 6196382"/>
              <a:gd name="connsiteY2528" fmla="*/ 3177894 h 4766878"/>
              <a:gd name="connsiteX2529" fmla="*/ 5313136 w 6196382"/>
              <a:gd name="connsiteY2529" fmla="*/ 3179450 h 4766878"/>
              <a:gd name="connsiteX2530" fmla="*/ 5317682 w 6196382"/>
              <a:gd name="connsiteY2530" fmla="*/ 3173795 h 4766878"/>
              <a:gd name="connsiteX2531" fmla="*/ 5311653 w 6196382"/>
              <a:gd name="connsiteY2531" fmla="*/ 3176297 h 4766878"/>
              <a:gd name="connsiteX2532" fmla="*/ 5314687 w 6196382"/>
              <a:gd name="connsiteY2532" fmla="*/ 3172024 h 4766878"/>
              <a:gd name="connsiteX2533" fmla="*/ 5308009 w 6196382"/>
              <a:gd name="connsiteY2533" fmla="*/ 3168024 h 4766878"/>
              <a:gd name="connsiteX2534" fmla="*/ 5042219 w 6196382"/>
              <a:gd name="connsiteY2534" fmla="*/ 3166332 h 4766878"/>
              <a:gd name="connsiteX2535" fmla="*/ 5041143 w 6196382"/>
              <a:gd name="connsiteY2535" fmla="*/ 3167352 h 4766878"/>
              <a:gd name="connsiteX2536" fmla="*/ 5059426 w 6196382"/>
              <a:gd name="connsiteY2536" fmla="*/ 3178405 h 4766878"/>
              <a:gd name="connsiteX2537" fmla="*/ 5060664 w 6196382"/>
              <a:gd name="connsiteY2537" fmla="*/ 3176839 h 4766878"/>
              <a:gd name="connsiteX2538" fmla="*/ 5042219 w 6196382"/>
              <a:gd name="connsiteY2538" fmla="*/ 3166332 h 4766878"/>
              <a:gd name="connsiteX2539" fmla="*/ 5461890 w 6196382"/>
              <a:gd name="connsiteY2539" fmla="*/ 3165675 h 4766878"/>
              <a:gd name="connsiteX2540" fmla="*/ 5462246 w 6196382"/>
              <a:gd name="connsiteY2540" fmla="*/ 3175016 h 4766878"/>
              <a:gd name="connsiteX2541" fmla="*/ 5476204 w 6196382"/>
              <a:gd name="connsiteY2541" fmla="*/ 3175827 h 4766878"/>
              <a:gd name="connsiteX2542" fmla="*/ 5469134 w 6196382"/>
              <a:gd name="connsiteY2542" fmla="*/ 3185878 h 4766878"/>
              <a:gd name="connsiteX2543" fmla="*/ 5484433 w 6196382"/>
              <a:gd name="connsiteY2543" fmla="*/ 3178687 h 4766878"/>
              <a:gd name="connsiteX2544" fmla="*/ 5461890 w 6196382"/>
              <a:gd name="connsiteY2544" fmla="*/ 3165675 h 4766878"/>
              <a:gd name="connsiteX2545" fmla="*/ 5301467 w 6196382"/>
              <a:gd name="connsiteY2545" fmla="*/ 3164116 h 4766878"/>
              <a:gd name="connsiteX2546" fmla="*/ 5295153 w 6196382"/>
              <a:gd name="connsiteY2546" fmla="*/ 3167947 h 4766878"/>
              <a:gd name="connsiteX2547" fmla="*/ 5303801 w 6196382"/>
              <a:gd name="connsiteY2547" fmla="*/ 3173468 h 4766878"/>
              <a:gd name="connsiteX2548" fmla="*/ 5303636 w 6196382"/>
              <a:gd name="connsiteY2548" fmla="*/ 3165339 h 4766878"/>
              <a:gd name="connsiteX2549" fmla="*/ 5301467 w 6196382"/>
              <a:gd name="connsiteY2549" fmla="*/ 3164116 h 4766878"/>
              <a:gd name="connsiteX2550" fmla="*/ 5034751 w 6196382"/>
              <a:gd name="connsiteY2550" fmla="*/ 3162025 h 4766878"/>
              <a:gd name="connsiteX2551" fmla="*/ 5033914 w 6196382"/>
              <a:gd name="connsiteY2551" fmla="*/ 3162984 h 4766878"/>
              <a:gd name="connsiteX2552" fmla="*/ 5038289 w 6196382"/>
              <a:gd name="connsiteY2552" fmla="*/ 3165672 h 4766878"/>
              <a:gd name="connsiteX2553" fmla="*/ 5039224 w 6196382"/>
              <a:gd name="connsiteY2553" fmla="*/ 3164560 h 4766878"/>
              <a:gd name="connsiteX2554" fmla="*/ 5034751 w 6196382"/>
              <a:gd name="connsiteY2554" fmla="*/ 3162025 h 4766878"/>
              <a:gd name="connsiteX2555" fmla="*/ 5001547 w 6196382"/>
              <a:gd name="connsiteY2555" fmla="*/ 3143236 h 4766878"/>
              <a:gd name="connsiteX2556" fmla="*/ 5001448 w 6196382"/>
              <a:gd name="connsiteY2556" fmla="*/ 3143385 h 4766878"/>
              <a:gd name="connsiteX2557" fmla="*/ 5032988 w 6196382"/>
              <a:gd name="connsiteY2557" fmla="*/ 3162587 h 4766878"/>
              <a:gd name="connsiteX2558" fmla="*/ 5033826 w 6196382"/>
              <a:gd name="connsiteY2558" fmla="*/ 3161626 h 4766878"/>
              <a:gd name="connsiteX2559" fmla="*/ 5001547 w 6196382"/>
              <a:gd name="connsiteY2559" fmla="*/ 3143236 h 4766878"/>
              <a:gd name="connsiteX2560" fmla="*/ 5264903 w 6196382"/>
              <a:gd name="connsiteY2560" fmla="*/ 3142011 h 4766878"/>
              <a:gd name="connsiteX2561" fmla="*/ 5262692 w 6196382"/>
              <a:gd name="connsiteY2561" fmla="*/ 3144447 h 4766878"/>
              <a:gd name="connsiteX2562" fmla="*/ 5259915 w 6196382"/>
              <a:gd name="connsiteY2562" fmla="*/ 3145639 h 4766878"/>
              <a:gd name="connsiteX2563" fmla="*/ 5268148 w 6196382"/>
              <a:gd name="connsiteY2563" fmla="*/ 3150886 h 4766878"/>
              <a:gd name="connsiteX2564" fmla="*/ 5268174 w 6196382"/>
              <a:gd name="connsiteY2564" fmla="*/ 3143968 h 4766878"/>
              <a:gd name="connsiteX2565" fmla="*/ 5264903 w 6196382"/>
              <a:gd name="connsiteY2565" fmla="*/ 3142011 h 4766878"/>
              <a:gd name="connsiteX2566" fmla="*/ 5356782 w 6196382"/>
              <a:gd name="connsiteY2566" fmla="*/ 3123869 h 4766878"/>
              <a:gd name="connsiteX2567" fmla="*/ 5341413 w 6196382"/>
              <a:gd name="connsiteY2567" fmla="*/ 3126676 h 4766878"/>
              <a:gd name="connsiteX2568" fmla="*/ 5338043 w 6196382"/>
              <a:gd name="connsiteY2568" fmla="*/ 3139833 h 4766878"/>
              <a:gd name="connsiteX2569" fmla="*/ 5340524 w 6196382"/>
              <a:gd name="connsiteY2569" fmla="*/ 3141480 h 4766878"/>
              <a:gd name="connsiteX2570" fmla="*/ 5345490 w 6196382"/>
              <a:gd name="connsiteY2570" fmla="*/ 3138487 h 4766878"/>
              <a:gd name="connsiteX2571" fmla="*/ 5341627 w 6196382"/>
              <a:gd name="connsiteY2571" fmla="*/ 3142212 h 4766878"/>
              <a:gd name="connsiteX2572" fmla="*/ 5346036 w 6196382"/>
              <a:gd name="connsiteY2572" fmla="*/ 3145139 h 4766878"/>
              <a:gd name="connsiteX2573" fmla="*/ 5349743 w 6196382"/>
              <a:gd name="connsiteY2573" fmla="*/ 3135674 h 4766878"/>
              <a:gd name="connsiteX2574" fmla="*/ 5345354 w 6196382"/>
              <a:gd name="connsiteY2574" fmla="*/ 3138396 h 4766878"/>
              <a:gd name="connsiteX2575" fmla="*/ 5356782 w 6196382"/>
              <a:gd name="connsiteY2575" fmla="*/ 3123869 h 4766878"/>
              <a:gd name="connsiteX2576" fmla="*/ 2164686 w 6196382"/>
              <a:gd name="connsiteY2576" fmla="*/ 3120668 h 4766878"/>
              <a:gd name="connsiteX2577" fmla="*/ 2163850 w 6196382"/>
              <a:gd name="connsiteY2577" fmla="*/ 3121631 h 4766878"/>
              <a:gd name="connsiteX2578" fmla="*/ 2168333 w 6196382"/>
              <a:gd name="connsiteY2578" fmla="*/ 3122654 h 4766878"/>
              <a:gd name="connsiteX2579" fmla="*/ 2168957 w 6196382"/>
              <a:gd name="connsiteY2579" fmla="*/ 3121117 h 4766878"/>
              <a:gd name="connsiteX2580" fmla="*/ 2164686 w 6196382"/>
              <a:gd name="connsiteY2580" fmla="*/ 3120668 h 4766878"/>
              <a:gd name="connsiteX2581" fmla="*/ 5107001 w 6196382"/>
              <a:gd name="connsiteY2581" fmla="*/ 3119579 h 4766878"/>
              <a:gd name="connsiteX2582" fmla="*/ 5107012 w 6196382"/>
              <a:gd name="connsiteY2582" fmla="*/ 3119586 h 4766878"/>
              <a:gd name="connsiteX2583" fmla="*/ 5106550 w 6196382"/>
              <a:gd name="connsiteY2583" fmla="*/ 3120161 h 4766878"/>
              <a:gd name="connsiteX2584" fmla="*/ 1705634 w 6196382"/>
              <a:gd name="connsiteY2584" fmla="*/ 3115128 h 4766878"/>
              <a:gd name="connsiteX2585" fmla="*/ 1704290 w 6196382"/>
              <a:gd name="connsiteY2585" fmla="*/ 3118354 h 4766878"/>
              <a:gd name="connsiteX2586" fmla="*/ 1715119 w 6196382"/>
              <a:gd name="connsiteY2586" fmla="*/ 3119690 h 4766878"/>
              <a:gd name="connsiteX2587" fmla="*/ 1715727 w 6196382"/>
              <a:gd name="connsiteY2587" fmla="*/ 3117275 h 4766878"/>
              <a:gd name="connsiteX2588" fmla="*/ 1705634 w 6196382"/>
              <a:gd name="connsiteY2588" fmla="*/ 3115128 h 4766878"/>
              <a:gd name="connsiteX2589" fmla="*/ 1695168 w 6196382"/>
              <a:gd name="connsiteY2589" fmla="*/ 3112947 h 4766878"/>
              <a:gd name="connsiteX2590" fmla="*/ 1693733 w 6196382"/>
              <a:gd name="connsiteY2590" fmla="*/ 3117200 h 4766878"/>
              <a:gd name="connsiteX2591" fmla="*/ 1700909 w 6196382"/>
              <a:gd name="connsiteY2591" fmla="*/ 3118061 h 4766878"/>
              <a:gd name="connsiteX2592" fmla="*/ 1701942 w 6196382"/>
              <a:gd name="connsiteY2592" fmla="*/ 3114410 h 4766878"/>
              <a:gd name="connsiteX2593" fmla="*/ 1695168 w 6196382"/>
              <a:gd name="connsiteY2593" fmla="*/ 3112947 h 4766878"/>
              <a:gd name="connsiteX2594" fmla="*/ 5091012 w 6196382"/>
              <a:gd name="connsiteY2594" fmla="*/ 3110480 h 4766878"/>
              <a:gd name="connsiteX2595" fmla="*/ 5085803 w 6196382"/>
              <a:gd name="connsiteY2595" fmla="*/ 3117430 h 4766878"/>
              <a:gd name="connsiteX2596" fmla="*/ 5101228 w 6196382"/>
              <a:gd name="connsiteY2596" fmla="*/ 3126803 h 4766878"/>
              <a:gd name="connsiteX2597" fmla="*/ 5106550 w 6196382"/>
              <a:gd name="connsiteY2597" fmla="*/ 3120161 h 4766878"/>
              <a:gd name="connsiteX2598" fmla="*/ 5101466 w 6196382"/>
              <a:gd name="connsiteY2598" fmla="*/ 3126744 h 4766878"/>
              <a:gd name="connsiteX2599" fmla="*/ 5159131 w 6196382"/>
              <a:gd name="connsiteY2599" fmla="*/ 3161339 h 4766878"/>
              <a:gd name="connsiteX2600" fmla="*/ 5156316 w 6196382"/>
              <a:gd name="connsiteY2600" fmla="*/ 3147328 h 4766878"/>
              <a:gd name="connsiteX2601" fmla="*/ 5107112 w 6196382"/>
              <a:gd name="connsiteY2601" fmla="*/ 3119435 h 4766878"/>
              <a:gd name="connsiteX2602" fmla="*/ 5107001 w 6196382"/>
              <a:gd name="connsiteY2602" fmla="*/ 3119579 h 4766878"/>
              <a:gd name="connsiteX2603" fmla="*/ 5365221 w 6196382"/>
              <a:gd name="connsiteY2603" fmla="*/ 3109959 h 4766878"/>
              <a:gd name="connsiteX2604" fmla="*/ 5365207 w 6196382"/>
              <a:gd name="connsiteY2604" fmla="*/ 3115369 h 4766878"/>
              <a:gd name="connsiteX2605" fmla="*/ 5367804 w 6196382"/>
              <a:gd name="connsiteY2605" fmla="*/ 3111457 h 4766878"/>
              <a:gd name="connsiteX2606" fmla="*/ 5365221 w 6196382"/>
              <a:gd name="connsiteY2606" fmla="*/ 3109959 h 4766878"/>
              <a:gd name="connsiteX2607" fmla="*/ 5080724 w 6196382"/>
              <a:gd name="connsiteY2607" fmla="*/ 3104735 h 4766878"/>
              <a:gd name="connsiteX2608" fmla="*/ 5075442 w 6196382"/>
              <a:gd name="connsiteY2608" fmla="*/ 3111201 h 4766878"/>
              <a:gd name="connsiteX2609" fmla="*/ 5079261 w 6196382"/>
              <a:gd name="connsiteY2609" fmla="*/ 3113522 h 4766878"/>
              <a:gd name="connsiteX2610" fmla="*/ 5085334 w 6196382"/>
              <a:gd name="connsiteY2610" fmla="*/ 3107365 h 4766878"/>
              <a:gd name="connsiteX2611" fmla="*/ 5080724 w 6196382"/>
              <a:gd name="connsiteY2611" fmla="*/ 3104735 h 4766878"/>
              <a:gd name="connsiteX2612" fmla="*/ 5354722 w 6196382"/>
              <a:gd name="connsiteY2612" fmla="*/ 3103639 h 4766878"/>
              <a:gd name="connsiteX2613" fmla="*/ 5351095 w 6196382"/>
              <a:gd name="connsiteY2613" fmla="*/ 3113592 h 4766878"/>
              <a:gd name="connsiteX2614" fmla="*/ 5359884 w 6196382"/>
              <a:gd name="connsiteY2614" fmla="*/ 3106635 h 4766878"/>
              <a:gd name="connsiteX2615" fmla="*/ 5354722 w 6196382"/>
              <a:gd name="connsiteY2615" fmla="*/ 3103639 h 4766878"/>
              <a:gd name="connsiteX2616" fmla="*/ 1639155 w 6196382"/>
              <a:gd name="connsiteY2616" fmla="*/ 3100697 h 4766878"/>
              <a:gd name="connsiteX2617" fmla="*/ 1634812 w 6196382"/>
              <a:gd name="connsiteY2617" fmla="*/ 3110826 h 4766878"/>
              <a:gd name="connsiteX2618" fmla="*/ 1658277 w 6196382"/>
              <a:gd name="connsiteY2618" fmla="*/ 3113176 h 4766878"/>
              <a:gd name="connsiteX2619" fmla="*/ 1682290 w 6196382"/>
              <a:gd name="connsiteY2619" fmla="*/ 3115890 h 4766878"/>
              <a:gd name="connsiteX2620" fmla="*/ 1683156 w 6196382"/>
              <a:gd name="connsiteY2620" fmla="*/ 3110395 h 4766878"/>
              <a:gd name="connsiteX2621" fmla="*/ 1639155 w 6196382"/>
              <a:gd name="connsiteY2621" fmla="*/ 3100697 h 4766878"/>
              <a:gd name="connsiteX2622" fmla="*/ 1625052 w 6196382"/>
              <a:gd name="connsiteY2622" fmla="*/ 3097406 h 4766878"/>
              <a:gd name="connsiteX2623" fmla="*/ 1621016 w 6196382"/>
              <a:gd name="connsiteY2623" fmla="*/ 3109470 h 4766878"/>
              <a:gd name="connsiteX2624" fmla="*/ 1632562 w 6196382"/>
              <a:gd name="connsiteY2624" fmla="*/ 3110630 h 4766878"/>
              <a:gd name="connsiteX2625" fmla="*/ 1634669 w 6196382"/>
              <a:gd name="connsiteY2625" fmla="*/ 3099671 h 4766878"/>
              <a:gd name="connsiteX2626" fmla="*/ 1625052 w 6196382"/>
              <a:gd name="connsiteY2626" fmla="*/ 3097406 h 4766878"/>
              <a:gd name="connsiteX2627" fmla="*/ 5066062 w 6196382"/>
              <a:gd name="connsiteY2627" fmla="*/ 3096306 h 4766878"/>
              <a:gd name="connsiteX2628" fmla="*/ 5060980 w 6196382"/>
              <a:gd name="connsiteY2628" fmla="*/ 3102470 h 4766878"/>
              <a:gd name="connsiteX2629" fmla="*/ 5072821 w 6196382"/>
              <a:gd name="connsiteY2629" fmla="*/ 3109461 h 4766878"/>
              <a:gd name="connsiteX2630" fmla="*/ 5077592 w 6196382"/>
              <a:gd name="connsiteY2630" fmla="*/ 3102874 h 4766878"/>
              <a:gd name="connsiteX2631" fmla="*/ 5066062 w 6196382"/>
              <a:gd name="connsiteY2631" fmla="*/ 3096306 h 4766878"/>
              <a:gd name="connsiteX2632" fmla="*/ 5176204 w 6196382"/>
              <a:gd name="connsiteY2632" fmla="*/ 3092239 h 4766878"/>
              <a:gd name="connsiteX2633" fmla="*/ 5174915 w 6196382"/>
              <a:gd name="connsiteY2633" fmla="*/ 3092683 h 4766878"/>
              <a:gd name="connsiteX2634" fmla="*/ 5175744 w 6196382"/>
              <a:gd name="connsiteY2634" fmla="*/ 3093233 h 4766878"/>
              <a:gd name="connsiteX2635" fmla="*/ 5176204 w 6196382"/>
              <a:gd name="connsiteY2635" fmla="*/ 3092239 h 4766878"/>
              <a:gd name="connsiteX2636" fmla="*/ 5047658 w 6196382"/>
              <a:gd name="connsiteY2636" fmla="*/ 3086038 h 4766878"/>
              <a:gd name="connsiteX2637" fmla="*/ 5043013 w 6196382"/>
              <a:gd name="connsiteY2637" fmla="*/ 3091843 h 4766878"/>
              <a:gd name="connsiteX2638" fmla="*/ 5060053 w 6196382"/>
              <a:gd name="connsiteY2638" fmla="*/ 3102070 h 4766878"/>
              <a:gd name="connsiteX2639" fmla="*/ 5062596 w 6196382"/>
              <a:gd name="connsiteY2639" fmla="*/ 3094654 h 4766878"/>
              <a:gd name="connsiteX2640" fmla="*/ 5051341 w 6196382"/>
              <a:gd name="connsiteY2640" fmla="*/ 3088268 h 4766878"/>
              <a:gd name="connsiteX2641" fmla="*/ 5053816 w 6196382"/>
              <a:gd name="connsiteY2641" fmla="*/ 3093813 h 4766878"/>
              <a:gd name="connsiteX2642" fmla="*/ 5045287 w 6196382"/>
              <a:gd name="connsiteY2642" fmla="*/ 3091403 h 4766878"/>
              <a:gd name="connsiteX2643" fmla="*/ 5048349 w 6196382"/>
              <a:gd name="connsiteY2643" fmla="*/ 3086496 h 4766878"/>
              <a:gd name="connsiteX2644" fmla="*/ 5047658 w 6196382"/>
              <a:gd name="connsiteY2644" fmla="*/ 3086038 h 4766878"/>
              <a:gd name="connsiteX2645" fmla="*/ 5402927 w 6196382"/>
              <a:gd name="connsiteY2645" fmla="*/ 3079488 h 4766878"/>
              <a:gd name="connsiteX2646" fmla="*/ 5396476 w 6196382"/>
              <a:gd name="connsiteY2646" fmla="*/ 3085613 h 4766878"/>
              <a:gd name="connsiteX2647" fmla="*/ 5396480 w 6196382"/>
              <a:gd name="connsiteY2647" fmla="*/ 3087999 h 4766878"/>
              <a:gd name="connsiteX2648" fmla="*/ 5411158 w 6196382"/>
              <a:gd name="connsiteY2648" fmla="*/ 3076063 h 4766878"/>
              <a:gd name="connsiteX2649" fmla="*/ 5400147 w 6196382"/>
              <a:gd name="connsiteY2649" fmla="*/ 3086965 h 4766878"/>
              <a:gd name="connsiteX2650" fmla="*/ 5401159 w 6196382"/>
              <a:gd name="connsiteY2650" fmla="*/ 3086337 h 4766878"/>
              <a:gd name="connsiteX2651" fmla="*/ 5390543 w 6196382"/>
              <a:gd name="connsiteY2651" fmla="*/ 3100536 h 4766878"/>
              <a:gd name="connsiteX2652" fmla="*/ 5416602 w 6196382"/>
              <a:gd name="connsiteY2652" fmla="*/ 3105260 h 4766878"/>
              <a:gd name="connsiteX2653" fmla="*/ 5408693 w 6196382"/>
              <a:gd name="connsiteY2653" fmla="*/ 3116272 h 4766878"/>
              <a:gd name="connsiteX2654" fmla="*/ 5410762 w 6196382"/>
              <a:gd name="connsiteY2654" fmla="*/ 3117645 h 4766878"/>
              <a:gd name="connsiteX2655" fmla="*/ 5413655 w 6196382"/>
              <a:gd name="connsiteY2655" fmla="*/ 3119566 h 4766878"/>
              <a:gd name="connsiteX2656" fmla="*/ 5419487 w 6196382"/>
              <a:gd name="connsiteY2656" fmla="*/ 3123652 h 4766878"/>
              <a:gd name="connsiteX2657" fmla="*/ 5421869 w 6196382"/>
              <a:gd name="connsiteY2657" fmla="*/ 3119163 h 4766878"/>
              <a:gd name="connsiteX2658" fmla="*/ 5425137 w 6196382"/>
              <a:gd name="connsiteY2658" fmla="*/ 3127402 h 4766878"/>
              <a:gd name="connsiteX2659" fmla="*/ 5434863 w 6196382"/>
              <a:gd name="connsiteY2659" fmla="*/ 3134293 h 4766878"/>
              <a:gd name="connsiteX2660" fmla="*/ 5493530 w 6196382"/>
              <a:gd name="connsiteY2660" fmla="*/ 3176056 h 4766878"/>
              <a:gd name="connsiteX2661" fmla="*/ 5503412 w 6196382"/>
              <a:gd name="connsiteY2661" fmla="*/ 3171340 h 4766878"/>
              <a:gd name="connsiteX2662" fmla="*/ 5496285 w 6196382"/>
              <a:gd name="connsiteY2662" fmla="*/ 3177885 h 4766878"/>
              <a:gd name="connsiteX2663" fmla="*/ 5506325 w 6196382"/>
              <a:gd name="connsiteY2663" fmla="*/ 3185200 h 4766878"/>
              <a:gd name="connsiteX2664" fmla="*/ 5508513 w 6196382"/>
              <a:gd name="connsiteY2664" fmla="*/ 3183400 h 4766878"/>
              <a:gd name="connsiteX2665" fmla="*/ 5507291 w 6196382"/>
              <a:gd name="connsiteY2665" fmla="*/ 3185842 h 4766878"/>
              <a:gd name="connsiteX2666" fmla="*/ 5521955 w 6196382"/>
              <a:gd name="connsiteY2666" fmla="*/ 3196659 h 4766878"/>
              <a:gd name="connsiteX2667" fmla="*/ 5542611 w 6196382"/>
              <a:gd name="connsiteY2667" fmla="*/ 3189774 h 4766878"/>
              <a:gd name="connsiteX2668" fmla="*/ 5544086 w 6196382"/>
              <a:gd name="connsiteY2668" fmla="*/ 3211785 h 4766878"/>
              <a:gd name="connsiteX2669" fmla="*/ 5552942 w 6196382"/>
              <a:gd name="connsiteY2669" fmla="*/ 3206821 h 4766878"/>
              <a:gd name="connsiteX2670" fmla="*/ 5563681 w 6196382"/>
              <a:gd name="connsiteY2670" fmla="*/ 3191837 h 4766878"/>
              <a:gd name="connsiteX2671" fmla="*/ 5564508 w 6196382"/>
              <a:gd name="connsiteY2671" fmla="*/ 3191981 h 4766878"/>
              <a:gd name="connsiteX2672" fmla="*/ 5564434 w 6196382"/>
              <a:gd name="connsiteY2672" fmla="*/ 3191901 h 4766878"/>
              <a:gd name="connsiteX2673" fmla="*/ 5570684 w 6196382"/>
              <a:gd name="connsiteY2673" fmla="*/ 3179792 h 4766878"/>
              <a:gd name="connsiteX2674" fmla="*/ 5569638 w 6196382"/>
              <a:gd name="connsiteY2674" fmla="*/ 3197524 h 4766878"/>
              <a:gd name="connsiteX2675" fmla="*/ 5564552 w 6196382"/>
              <a:gd name="connsiteY2675" fmla="*/ 3192030 h 4766878"/>
              <a:gd name="connsiteX2676" fmla="*/ 5557657 w 6196382"/>
              <a:gd name="connsiteY2676" fmla="*/ 3205400 h 4766878"/>
              <a:gd name="connsiteX2677" fmla="*/ 5568613 w 6196382"/>
              <a:gd name="connsiteY2677" fmla="*/ 3205952 h 4766878"/>
              <a:gd name="connsiteX2678" fmla="*/ 5569675 w 6196382"/>
              <a:gd name="connsiteY2678" fmla="*/ 3197769 h 4766878"/>
              <a:gd name="connsiteX2679" fmla="*/ 5569164 w 6196382"/>
              <a:gd name="connsiteY2679" fmla="*/ 3206318 h 4766878"/>
              <a:gd name="connsiteX2680" fmla="*/ 5570168 w 6196382"/>
              <a:gd name="connsiteY2680" fmla="*/ 3207201 h 4766878"/>
              <a:gd name="connsiteX2681" fmla="*/ 5569078 w 6196382"/>
              <a:gd name="connsiteY2681" fmla="*/ 3207344 h 4766878"/>
              <a:gd name="connsiteX2682" fmla="*/ 5575279 w 6196382"/>
              <a:gd name="connsiteY2682" fmla="*/ 3211461 h 4766878"/>
              <a:gd name="connsiteX2683" fmla="*/ 5609905 w 6196382"/>
              <a:gd name="connsiteY2683" fmla="*/ 3233797 h 4766878"/>
              <a:gd name="connsiteX2684" fmla="*/ 5604680 w 6196382"/>
              <a:gd name="connsiteY2684" fmla="*/ 3231194 h 4766878"/>
              <a:gd name="connsiteX2685" fmla="*/ 5625275 w 6196382"/>
              <a:gd name="connsiteY2685" fmla="*/ 3254622 h 4766878"/>
              <a:gd name="connsiteX2686" fmla="*/ 5632415 w 6196382"/>
              <a:gd name="connsiteY2686" fmla="*/ 3242669 h 4766878"/>
              <a:gd name="connsiteX2687" fmla="*/ 5656031 w 6196382"/>
              <a:gd name="connsiteY2687" fmla="*/ 3245985 h 4766878"/>
              <a:gd name="connsiteX2688" fmla="*/ 5664961 w 6196382"/>
              <a:gd name="connsiteY2688" fmla="*/ 3232836 h 4766878"/>
              <a:gd name="connsiteX2689" fmla="*/ 5673155 w 6196382"/>
              <a:gd name="connsiteY2689" fmla="*/ 3237840 h 4766878"/>
              <a:gd name="connsiteX2690" fmla="*/ 5646601 w 6196382"/>
              <a:gd name="connsiteY2690" fmla="*/ 3221298 h 4766878"/>
              <a:gd name="connsiteX2691" fmla="*/ 5541892 w 6196382"/>
              <a:gd name="connsiteY2691" fmla="*/ 3155257 h 4766878"/>
              <a:gd name="connsiteX2692" fmla="*/ 5424615 w 6196382"/>
              <a:gd name="connsiteY2692" fmla="*/ 3083911 h 4766878"/>
              <a:gd name="connsiteX2693" fmla="*/ 5411158 w 6196382"/>
              <a:gd name="connsiteY2693" fmla="*/ 3076063 h 4766878"/>
              <a:gd name="connsiteX2694" fmla="*/ 5300515 w 6196382"/>
              <a:gd name="connsiteY2694" fmla="*/ 3072211 h 4766878"/>
              <a:gd name="connsiteX2695" fmla="*/ 5302155 w 6196382"/>
              <a:gd name="connsiteY2695" fmla="*/ 3078718 h 4766878"/>
              <a:gd name="connsiteX2696" fmla="*/ 5300616 w 6196382"/>
              <a:gd name="connsiteY2696" fmla="*/ 3080732 h 4766878"/>
              <a:gd name="connsiteX2697" fmla="*/ 5316969 w 6196382"/>
              <a:gd name="connsiteY2697" fmla="*/ 3081830 h 4766878"/>
              <a:gd name="connsiteX2698" fmla="*/ 5300515 w 6196382"/>
              <a:gd name="connsiteY2698" fmla="*/ 3072211 h 4766878"/>
              <a:gd name="connsiteX2699" fmla="*/ 5019856 w 6196382"/>
              <a:gd name="connsiteY2699" fmla="*/ 3070184 h 4766878"/>
              <a:gd name="connsiteX2700" fmla="*/ 5015843 w 6196382"/>
              <a:gd name="connsiteY2700" fmla="*/ 3075327 h 4766878"/>
              <a:gd name="connsiteX2701" fmla="*/ 5027686 w 6196382"/>
              <a:gd name="connsiteY2701" fmla="*/ 3082319 h 4766878"/>
              <a:gd name="connsiteX2702" fmla="*/ 5032032 w 6196382"/>
              <a:gd name="connsiteY2702" fmla="*/ 3076968 h 4766878"/>
              <a:gd name="connsiteX2703" fmla="*/ 5019856 w 6196382"/>
              <a:gd name="connsiteY2703" fmla="*/ 3070184 h 4766878"/>
              <a:gd name="connsiteX2704" fmla="*/ 3719787 w 6196382"/>
              <a:gd name="connsiteY2704" fmla="*/ 3067877 h 4766878"/>
              <a:gd name="connsiteX2705" fmla="*/ 3715866 w 6196382"/>
              <a:gd name="connsiteY2705" fmla="*/ 3074382 h 4766878"/>
              <a:gd name="connsiteX2706" fmla="*/ 3730358 w 6196382"/>
              <a:gd name="connsiteY2706" fmla="*/ 3080965 h 4766878"/>
              <a:gd name="connsiteX2707" fmla="*/ 3735597 w 6196382"/>
              <a:gd name="connsiteY2707" fmla="*/ 3075774 h 4766878"/>
              <a:gd name="connsiteX2708" fmla="*/ 3719787 w 6196382"/>
              <a:gd name="connsiteY2708" fmla="*/ 3067877 h 4766878"/>
              <a:gd name="connsiteX2709" fmla="*/ 5291431 w 6196382"/>
              <a:gd name="connsiteY2709" fmla="*/ 3067046 h 4766878"/>
              <a:gd name="connsiteX2710" fmla="*/ 5294012 w 6196382"/>
              <a:gd name="connsiteY2710" fmla="*/ 3068543 h 4766878"/>
              <a:gd name="connsiteX2711" fmla="*/ 5293598 w 6196382"/>
              <a:gd name="connsiteY2711" fmla="*/ 3068269 h 4766878"/>
              <a:gd name="connsiteX2712" fmla="*/ 5291431 w 6196382"/>
              <a:gd name="connsiteY2712" fmla="*/ 3067046 h 4766878"/>
              <a:gd name="connsiteX2713" fmla="*/ 4999361 w 6196382"/>
              <a:gd name="connsiteY2713" fmla="*/ 3061566 h 4766878"/>
              <a:gd name="connsiteX2714" fmla="*/ 4994192 w 6196382"/>
              <a:gd name="connsiteY2714" fmla="*/ 3062472 h 4766878"/>
              <a:gd name="connsiteX2715" fmla="*/ 4997325 w 6196382"/>
              <a:gd name="connsiteY2715" fmla="*/ 3064332 h 4766878"/>
              <a:gd name="connsiteX2716" fmla="*/ 4999361 w 6196382"/>
              <a:gd name="connsiteY2716" fmla="*/ 3061566 h 4766878"/>
              <a:gd name="connsiteX2717" fmla="*/ 5274641 w 6196382"/>
              <a:gd name="connsiteY2717" fmla="*/ 3057635 h 4766878"/>
              <a:gd name="connsiteX2718" fmla="*/ 5271930 w 6196382"/>
              <a:gd name="connsiteY2718" fmla="*/ 3060823 h 4766878"/>
              <a:gd name="connsiteX2719" fmla="*/ 5271936 w 6196382"/>
              <a:gd name="connsiteY2719" fmla="*/ 3071883 h 4766878"/>
              <a:gd name="connsiteX2720" fmla="*/ 5273188 w 6196382"/>
              <a:gd name="connsiteY2720" fmla="*/ 3071195 h 4766878"/>
              <a:gd name="connsiteX2721" fmla="*/ 5272052 w 6196382"/>
              <a:gd name="connsiteY2721" fmla="*/ 3072609 h 4766878"/>
              <a:gd name="connsiteX2722" fmla="*/ 5281583 w 6196382"/>
              <a:gd name="connsiteY2722" fmla="*/ 3069617 h 4766878"/>
              <a:gd name="connsiteX2723" fmla="*/ 5285067 w 6196382"/>
              <a:gd name="connsiteY2723" fmla="*/ 3063471 h 4766878"/>
              <a:gd name="connsiteX2724" fmla="*/ 5274641 w 6196382"/>
              <a:gd name="connsiteY2724" fmla="*/ 3057635 h 4766878"/>
              <a:gd name="connsiteX2725" fmla="*/ 5354397 w 6196382"/>
              <a:gd name="connsiteY2725" fmla="*/ 3057460 h 4766878"/>
              <a:gd name="connsiteX2726" fmla="*/ 5341105 w 6196382"/>
              <a:gd name="connsiteY2726" fmla="*/ 3068802 h 4766878"/>
              <a:gd name="connsiteX2727" fmla="*/ 5344000 w 6196382"/>
              <a:gd name="connsiteY2727" fmla="*/ 3070724 h 4766878"/>
              <a:gd name="connsiteX2728" fmla="*/ 5354397 w 6196382"/>
              <a:gd name="connsiteY2728" fmla="*/ 3057460 h 4766878"/>
              <a:gd name="connsiteX2729" fmla="*/ 5365457 w 6196382"/>
              <a:gd name="connsiteY2729" fmla="*/ 3047678 h 4766878"/>
              <a:gd name="connsiteX2730" fmla="*/ 5345480 w 6196382"/>
              <a:gd name="connsiteY2730" fmla="*/ 3071488 h 4766878"/>
              <a:gd name="connsiteX2731" fmla="*/ 5379756 w 6196382"/>
              <a:gd name="connsiteY2731" fmla="*/ 3095543 h 4766878"/>
              <a:gd name="connsiteX2732" fmla="*/ 5404063 w 6196382"/>
              <a:gd name="connsiteY2732" fmla="*/ 3078073 h 4766878"/>
              <a:gd name="connsiteX2733" fmla="*/ 5407775 w 6196382"/>
              <a:gd name="connsiteY2733" fmla="*/ 3073383 h 4766878"/>
              <a:gd name="connsiteX2734" fmla="*/ 5365457 w 6196382"/>
              <a:gd name="connsiteY2734" fmla="*/ 3047678 h 4766878"/>
              <a:gd name="connsiteX2735" fmla="*/ 4977228 w 6196382"/>
              <a:gd name="connsiteY2735" fmla="*/ 3046439 h 4766878"/>
              <a:gd name="connsiteX2736" fmla="*/ 4973919 w 6196382"/>
              <a:gd name="connsiteY2736" fmla="*/ 3050529 h 4766878"/>
              <a:gd name="connsiteX2737" fmla="*/ 4981936 w 6196382"/>
              <a:gd name="connsiteY2737" fmla="*/ 3055202 h 4766878"/>
              <a:gd name="connsiteX2738" fmla="*/ 4985348 w 6196382"/>
              <a:gd name="connsiteY2738" fmla="*/ 3050964 h 4766878"/>
              <a:gd name="connsiteX2739" fmla="*/ 4977228 w 6196382"/>
              <a:gd name="connsiteY2739" fmla="*/ 3046439 h 4766878"/>
              <a:gd name="connsiteX2740" fmla="*/ 4965187 w 6196382"/>
              <a:gd name="connsiteY2740" fmla="*/ 3039746 h 4766878"/>
              <a:gd name="connsiteX2741" fmla="*/ 4962076 w 6196382"/>
              <a:gd name="connsiteY2741" fmla="*/ 3043536 h 4766878"/>
              <a:gd name="connsiteX2742" fmla="*/ 4967653 w 6196382"/>
              <a:gd name="connsiteY2742" fmla="*/ 3046804 h 4766878"/>
              <a:gd name="connsiteX2743" fmla="*/ 4970725 w 6196382"/>
              <a:gd name="connsiteY2743" fmla="*/ 3042773 h 4766878"/>
              <a:gd name="connsiteX2744" fmla="*/ 4965187 w 6196382"/>
              <a:gd name="connsiteY2744" fmla="*/ 3039746 h 4766878"/>
              <a:gd name="connsiteX2745" fmla="*/ 5310861 w 6196382"/>
              <a:gd name="connsiteY2745" fmla="*/ 3015338 h 4766878"/>
              <a:gd name="connsiteX2746" fmla="*/ 5293358 w 6196382"/>
              <a:gd name="connsiteY2746" fmla="*/ 3036023 h 4766878"/>
              <a:gd name="connsiteX2747" fmla="*/ 5307932 w 6196382"/>
              <a:gd name="connsiteY2747" fmla="*/ 3045478 h 4766878"/>
              <a:gd name="connsiteX2748" fmla="*/ 5340105 w 6196382"/>
              <a:gd name="connsiteY2748" fmla="*/ 3067921 h 4766878"/>
              <a:gd name="connsiteX2749" fmla="*/ 5359367 w 6196382"/>
              <a:gd name="connsiteY2749" fmla="*/ 3044285 h 4766878"/>
              <a:gd name="connsiteX2750" fmla="*/ 5310861 w 6196382"/>
              <a:gd name="connsiteY2750" fmla="*/ 3015338 h 4766878"/>
              <a:gd name="connsiteX2751" fmla="*/ 4918740 w 6196382"/>
              <a:gd name="connsiteY2751" fmla="*/ 3013685 h 4766878"/>
              <a:gd name="connsiteX2752" fmla="*/ 4916265 w 6196382"/>
              <a:gd name="connsiteY2752" fmla="*/ 3016813 h 4766878"/>
              <a:gd name="connsiteX2753" fmla="*/ 4918296 w 6196382"/>
              <a:gd name="connsiteY2753" fmla="*/ 3017943 h 4766878"/>
              <a:gd name="connsiteX2754" fmla="*/ 4924110 w 6196382"/>
              <a:gd name="connsiteY2754" fmla="*/ 3021151 h 4766878"/>
              <a:gd name="connsiteX2755" fmla="*/ 4926445 w 6196382"/>
              <a:gd name="connsiteY2755" fmla="*/ 3017934 h 4766878"/>
              <a:gd name="connsiteX2756" fmla="*/ 4918740 w 6196382"/>
              <a:gd name="connsiteY2756" fmla="*/ 3013685 h 4766878"/>
              <a:gd name="connsiteX2757" fmla="*/ 2102055 w 6196382"/>
              <a:gd name="connsiteY2757" fmla="*/ 3011882 h 4766878"/>
              <a:gd name="connsiteX2758" fmla="*/ 2080572 w 6196382"/>
              <a:gd name="connsiteY2758" fmla="*/ 3041851 h 4766878"/>
              <a:gd name="connsiteX2759" fmla="*/ 2091792 w 6196382"/>
              <a:gd name="connsiteY2759" fmla="*/ 3044093 h 4766878"/>
              <a:gd name="connsiteX2760" fmla="*/ 2108805 w 6196382"/>
              <a:gd name="connsiteY2760" fmla="*/ 3013979 h 4766878"/>
              <a:gd name="connsiteX2761" fmla="*/ 2102055 w 6196382"/>
              <a:gd name="connsiteY2761" fmla="*/ 3011882 h 4766878"/>
              <a:gd name="connsiteX2762" fmla="*/ 5503508 w 6196382"/>
              <a:gd name="connsiteY2762" fmla="*/ 3008401 h 4766878"/>
              <a:gd name="connsiteX2763" fmla="*/ 5496657 w 6196382"/>
              <a:gd name="connsiteY2763" fmla="*/ 3015109 h 4766878"/>
              <a:gd name="connsiteX2764" fmla="*/ 5496419 w 6196382"/>
              <a:gd name="connsiteY2764" fmla="*/ 3014938 h 4766878"/>
              <a:gd name="connsiteX2765" fmla="*/ 1543522 w 6196382"/>
              <a:gd name="connsiteY2765" fmla="*/ 2998841 h 4766878"/>
              <a:gd name="connsiteX2766" fmla="*/ 1542959 w 6196382"/>
              <a:gd name="connsiteY2766" fmla="*/ 2999985 h 4766878"/>
              <a:gd name="connsiteX2767" fmla="*/ 1563516 w 6196382"/>
              <a:gd name="connsiteY2767" fmla="*/ 3001925 h 4766878"/>
              <a:gd name="connsiteX2768" fmla="*/ 1563680 w 6196382"/>
              <a:gd name="connsiteY2768" fmla="*/ 3001383 h 4766878"/>
              <a:gd name="connsiteX2769" fmla="*/ 1543522 w 6196382"/>
              <a:gd name="connsiteY2769" fmla="*/ 2998841 h 4766878"/>
              <a:gd name="connsiteX2770" fmla="*/ 1532690 w 6196382"/>
              <a:gd name="connsiteY2770" fmla="*/ 2997506 h 4766878"/>
              <a:gd name="connsiteX2771" fmla="*/ 1531792 w 6196382"/>
              <a:gd name="connsiteY2771" fmla="*/ 2998859 h 4766878"/>
              <a:gd name="connsiteX2772" fmla="*/ 1538829 w 6196382"/>
              <a:gd name="connsiteY2772" fmla="*/ 2999627 h 4766878"/>
              <a:gd name="connsiteX2773" fmla="*/ 1539489 w 6196382"/>
              <a:gd name="connsiteY2773" fmla="*/ 2998332 h 4766878"/>
              <a:gd name="connsiteX2774" fmla="*/ 1532690 w 6196382"/>
              <a:gd name="connsiteY2774" fmla="*/ 2997506 h 4766878"/>
              <a:gd name="connsiteX2775" fmla="*/ 5368941 w 6196382"/>
              <a:gd name="connsiteY2775" fmla="*/ 2996655 h 4766878"/>
              <a:gd name="connsiteX2776" fmla="*/ 5368102 w 6196382"/>
              <a:gd name="connsiteY2776" fmla="*/ 2997618 h 4766878"/>
              <a:gd name="connsiteX2777" fmla="*/ 5368518 w 6196382"/>
              <a:gd name="connsiteY2777" fmla="*/ 2997893 h 4766878"/>
              <a:gd name="connsiteX2778" fmla="*/ 5368941 w 6196382"/>
              <a:gd name="connsiteY2778" fmla="*/ 2996655 h 4766878"/>
              <a:gd name="connsiteX2779" fmla="*/ 5496371 w 6196382"/>
              <a:gd name="connsiteY2779" fmla="*/ 2992574 h 4766878"/>
              <a:gd name="connsiteX2780" fmla="*/ 5479730 w 6196382"/>
              <a:gd name="connsiteY2780" fmla="*/ 3005374 h 4766878"/>
              <a:gd name="connsiteX2781" fmla="*/ 5487251 w 6196382"/>
              <a:gd name="connsiteY2781" fmla="*/ 3010801 h 4766878"/>
              <a:gd name="connsiteX2782" fmla="*/ 5498093 w 6196382"/>
              <a:gd name="connsiteY2782" fmla="*/ 2998053 h 4766878"/>
              <a:gd name="connsiteX2783" fmla="*/ 5500091 w 6196382"/>
              <a:gd name="connsiteY2783" fmla="*/ 2995044 h 4766878"/>
              <a:gd name="connsiteX2784" fmla="*/ 5496371 w 6196382"/>
              <a:gd name="connsiteY2784" fmla="*/ 2992574 h 4766878"/>
              <a:gd name="connsiteX2785" fmla="*/ 3565498 w 6196382"/>
              <a:gd name="connsiteY2785" fmla="*/ 2991258 h 4766878"/>
              <a:gd name="connsiteX2786" fmla="*/ 3556892 w 6196382"/>
              <a:gd name="connsiteY2786" fmla="*/ 3003323 h 4766878"/>
              <a:gd name="connsiteX2787" fmla="*/ 3559950 w 6196382"/>
              <a:gd name="connsiteY2787" fmla="*/ 3004702 h 4766878"/>
              <a:gd name="connsiteX2788" fmla="*/ 3569657 w 6196382"/>
              <a:gd name="connsiteY2788" fmla="*/ 2993369 h 4766878"/>
              <a:gd name="connsiteX2789" fmla="*/ 3565498 w 6196382"/>
              <a:gd name="connsiteY2789" fmla="*/ 2991258 h 4766878"/>
              <a:gd name="connsiteX2790" fmla="*/ 5260289 w 6196382"/>
              <a:gd name="connsiteY2790" fmla="*/ 2985018 h 4766878"/>
              <a:gd name="connsiteX2791" fmla="*/ 5249131 w 6196382"/>
              <a:gd name="connsiteY2791" fmla="*/ 2997340 h 4766878"/>
              <a:gd name="connsiteX2792" fmla="*/ 5269016 w 6196382"/>
              <a:gd name="connsiteY2792" fmla="*/ 2993413 h 4766878"/>
              <a:gd name="connsiteX2793" fmla="*/ 5260274 w 6196382"/>
              <a:gd name="connsiteY2793" fmla="*/ 3014061 h 4766878"/>
              <a:gd name="connsiteX2794" fmla="*/ 5263719 w 6196382"/>
              <a:gd name="connsiteY2794" fmla="*/ 3016348 h 4766878"/>
              <a:gd name="connsiteX2795" fmla="*/ 5279887 w 6196382"/>
              <a:gd name="connsiteY2795" fmla="*/ 3006050 h 4766878"/>
              <a:gd name="connsiteX2796" fmla="*/ 5273436 w 6196382"/>
              <a:gd name="connsiteY2796" fmla="*/ 3009789 h 4766878"/>
              <a:gd name="connsiteX2797" fmla="*/ 5272459 w 6196382"/>
              <a:gd name="connsiteY2797" fmla="*/ 3016944 h 4766878"/>
              <a:gd name="connsiteX2798" fmla="*/ 5277383 w 6196382"/>
              <a:gd name="connsiteY2798" fmla="*/ 3011324 h 4766878"/>
              <a:gd name="connsiteX2799" fmla="*/ 5272295 w 6196382"/>
              <a:gd name="connsiteY2799" fmla="*/ 3017488 h 4766878"/>
              <a:gd name="connsiteX2800" fmla="*/ 5271302 w 6196382"/>
              <a:gd name="connsiteY2800" fmla="*/ 3021382 h 4766878"/>
              <a:gd name="connsiteX2801" fmla="*/ 5280639 w 6196382"/>
              <a:gd name="connsiteY2801" fmla="*/ 3027360 h 4766878"/>
              <a:gd name="connsiteX2802" fmla="*/ 5298946 w 6196382"/>
              <a:gd name="connsiteY2802" fmla="*/ 3007860 h 4766878"/>
              <a:gd name="connsiteX2803" fmla="*/ 5260289 w 6196382"/>
              <a:gd name="connsiteY2803" fmla="*/ 2985018 h 4766878"/>
              <a:gd name="connsiteX2804" fmla="*/ 4854990 w 6196382"/>
              <a:gd name="connsiteY2804" fmla="*/ 2978086 h 4766878"/>
              <a:gd name="connsiteX2805" fmla="*/ 4853015 w 6196382"/>
              <a:gd name="connsiteY2805" fmla="*/ 2980461 h 4766878"/>
              <a:gd name="connsiteX2806" fmla="*/ 4862513 w 6196382"/>
              <a:gd name="connsiteY2806" fmla="*/ 2985899 h 4766878"/>
              <a:gd name="connsiteX2807" fmla="*/ 4864211 w 6196382"/>
              <a:gd name="connsiteY2807" fmla="*/ 2983341 h 4766878"/>
              <a:gd name="connsiteX2808" fmla="*/ 4854990 w 6196382"/>
              <a:gd name="connsiteY2808" fmla="*/ 2978086 h 4766878"/>
              <a:gd name="connsiteX2809" fmla="*/ 5396013 w 6196382"/>
              <a:gd name="connsiteY2809" fmla="*/ 2970832 h 4766878"/>
              <a:gd name="connsiteX2810" fmla="*/ 5370133 w 6196382"/>
              <a:gd name="connsiteY2810" fmla="*/ 2998749 h 4766878"/>
              <a:gd name="connsiteX2811" fmla="*/ 5387502 w 6196382"/>
              <a:gd name="connsiteY2811" fmla="*/ 3010279 h 4766878"/>
              <a:gd name="connsiteX2812" fmla="*/ 5412565 w 6196382"/>
              <a:gd name="connsiteY2812" fmla="*/ 2980305 h 4766878"/>
              <a:gd name="connsiteX2813" fmla="*/ 5396013 w 6196382"/>
              <a:gd name="connsiteY2813" fmla="*/ 2970832 h 4766878"/>
              <a:gd name="connsiteX2814" fmla="*/ 3520861 w 6196382"/>
              <a:gd name="connsiteY2814" fmla="*/ 2969648 h 4766878"/>
              <a:gd name="connsiteX2815" fmla="*/ 3514514 w 6196382"/>
              <a:gd name="connsiteY2815" fmla="*/ 2978010 h 4766878"/>
              <a:gd name="connsiteX2816" fmla="*/ 3523265 w 6196382"/>
              <a:gd name="connsiteY2816" fmla="*/ 2970809 h 4766878"/>
              <a:gd name="connsiteX2817" fmla="*/ 3520861 w 6196382"/>
              <a:gd name="connsiteY2817" fmla="*/ 2969648 h 4766878"/>
              <a:gd name="connsiteX2818" fmla="*/ 5232961 w 6196382"/>
              <a:gd name="connsiteY2818" fmla="*/ 2969044 h 4766878"/>
              <a:gd name="connsiteX2819" fmla="*/ 5220786 w 6196382"/>
              <a:gd name="connsiteY2819" fmla="*/ 2988282 h 4766878"/>
              <a:gd name="connsiteX2820" fmla="*/ 5228232 w 6196382"/>
              <a:gd name="connsiteY2820" fmla="*/ 2993225 h 4766878"/>
              <a:gd name="connsiteX2821" fmla="*/ 5243146 w 6196382"/>
              <a:gd name="connsiteY2821" fmla="*/ 2974939 h 4766878"/>
              <a:gd name="connsiteX2822" fmla="*/ 5232961 w 6196382"/>
              <a:gd name="connsiteY2822" fmla="*/ 2969044 h 4766878"/>
              <a:gd name="connsiteX2823" fmla="*/ 4825093 w 6196382"/>
              <a:gd name="connsiteY2823" fmla="*/ 2961492 h 4766878"/>
              <a:gd name="connsiteX2824" fmla="*/ 4823458 w 6196382"/>
              <a:gd name="connsiteY2824" fmla="*/ 2963659 h 4766878"/>
              <a:gd name="connsiteX2825" fmla="*/ 4827241 w 6196382"/>
              <a:gd name="connsiteY2825" fmla="*/ 2965736 h 4766878"/>
              <a:gd name="connsiteX2826" fmla="*/ 4828601 w 6196382"/>
              <a:gd name="connsiteY2826" fmla="*/ 2963388 h 4766878"/>
              <a:gd name="connsiteX2827" fmla="*/ 4825093 w 6196382"/>
              <a:gd name="connsiteY2827" fmla="*/ 2961492 h 4766878"/>
              <a:gd name="connsiteX2828" fmla="*/ 5446732 w 6196382"/>
              <a:gd name="connsiteY2828" fmla="*/ 2961141 h 4766878"/>
              <a:gd name="connsiteX2829" fmla="*/ 5435512 w 6196382"/>
              <a:gd name="connsiteY2829" fmla="*/ 2973856 h 4766878"/>
              <a:gd name="connsiteX2830" fmla="*/ 5458623 w 6196382"/>
              <a:gd name="connsiteY2830" fmla="*/ 2990498 h 4766878"/>
              <a:gd name="connsiteX2831" fmla="*/ 5475181 w 6196382"/>
              <a:gd name="connsiteY2831" fmla="*/ 3002355 h 4766878"/>
              <a:gd name="connsiteX2832" fmla="*/ 5487348 w 6196382"/>
              <a:gd name="connsiteY2832" fmla="*/ 2987017 h 4766878"/>
              <a:gd name="connsiteX2833" fmla="*/ 5446732 w 6196382"/>
              <a:gd name="connsiteY2833" fmla="*/ 2961141 h 4766878"/>
              <a:gd name="connsiteX2834" fmla="*/ 3451025 w 6196382"/>
              <a:gd name="connsiteY2834" fmla="*/ 2956675 h 4766878"/>
              <a:gd name="connsiteX2835" fmla="*/ 3449688 w 6196382"/>
              <a:gd name="connsiteY2835" fmla="*/ 2958391 h 4766878"/>
              <a:gd name="connsiteX2836" fmla="*/ 3453395 w 6196382"/>
              <a:gd name="connsiteY2836" fmla="*/ 2959986 h 4766878"/>
              <a:gd name="connsiteX2837" fmla="*/ 3454494 w 6196382"/>
              <a:gd name="connsiteY2837" fmla="*/ 2958329 h 4766878"/>
              <a:gd name="connsiteX2838" fmla="*/ 3451025 w 6196382"/>
              <a:gd name="connsiteY2838" fmla="*/ 2956675 h 4766878"/>
              <a:gd name="connsiteX2839" fmla="*/ 5207799 w 6196382"/>
              <a:gd name="connsiteY2839" fmla="*/ 2954295 h 4766878"/>
              <a:gd name="connsiteX2840" fmla="*/ 5193768 w 6196382"/>
              <a:gd name="connsiteY2840" fmla="*/ 2970347 h 4766878"/>
              <a:gd name="connsiteX2841" fmla="*/ 5201486 w 6196382"/>
              <a:gd name="connsiteY2841" fmla="*/ 2975471 h 4766878"/>
              <a:gd name="connsiteX2842" fmla="*/ 5213401 w 6196382"/>
              <a:gd name="connsiteY2842" fmla="*/ 2965602 h 4766878"/>
              <a:gd name="connsiteX2843" fmla="*/ 5204106 w 6196382"/>
              <a:gd name="connsiteY2843" fmla="*/ 2977210 h 4766878"/>
              <a:gd name="connsiteX2844" fmla="*/ 5210999 w 6196382"/>
              <a:gd name="connsiteY2844" fmla="*/ 2981786 h 4766878"/>
              <a:gd name="connsiteX2845" fmla="*/ 5214938 w 6196382"/>
              <a:gd name="connsiteY2845" fmla="*/ 2978545 h 4766878"/>
              <a:gd name="connsiteX2846" fmla="*/ 5211687 w 6196382"/>
              <a:gd name="connsiteY2846" fmla="*/ 2982242 h 4766878"/>
              <a:gd name="connsiteX2847" fmla="*/ 5215962 w 6196382"/>
              <a:gd name="connsiteY2847" fmla="*/ 2985080 h 4766878"/>
              <a:gd name="connsiteX2848" fmla="*/ 5219546 w 6196382"/>
              <a:gd name="connsiteY2848" fmla="*/ 2987460 h 4766878"/>
              <a:gd name="connsiteX2849" fmla="*/ 5231757 w 6196382"/>
              <a:gd name="connsiteY2849" fmla="*/ 2968464 h 4766878"/>
              <a:gd name="connsiteX2850" fmla="*/ 5207799 w 6196382"/>
              <a:gd name="connsiteY2850" fmla="*/ 2954295 h 4766878"/>
              <a:gd name="connsiteX2851" fmla="*/ 5435091 w 6196382"/>
              <a:gd name="connsiteY2851" fmla="*/ 2953848 h 4766878"/>
              <a:gd name="connsiteX2852" fmla="*/ 5425098 w 6196382"/>
              <a:gd name="connsiteY2852" fmla="*/ 2966509 h 4766878"/>
              <a:gd name="connsiteX2853" fmla="*/ 5433720 w 6196382"/>
              <a:gd name="connsiteY2853" fmla="*/ 2972667 h 4766878"/>
              <a:gd name="connsiteX2854" fmla="*/ 5444289 w 6196382"/>
              <a:gd name="connsiteY2854" fmla="*/ 2959737 h 4766878"/>
              <a:gd name="connsiteX2855" fmla="*/ 5435091 w 6196382"/>
              <a:gd name="connsiteY2855" fmla="*/ 2953848 h 4766878"/>
              <a:gd name="connsiteX2856" fmla="*/ 5363637 w 6196382"/>
              <a:gd name="connsiteY2856" fmla="*/ 2952592 h 4766878"/>
              <a:gd name="connsiteX2857" fmla="*/ 5340984 w 6196382"/>
              <a:gd name="connsiteY2857" fmla="*/ 2979834 h 4766878"/>
              <a:gd name="connsiteX2858" fmla="*/ 5366449 w 6196382"/>
              <a:gd name="connsiteY2858" fmla="*/ 2996520 h 4766878"/>
              <a:gd name="connsiteX2859" fmla="*/ 5384386 w 6196382"/>
              <a:gd name="connsiteY2859" fmla="*/ 2973087 h 4766878"/>
              <a:gd name="connsiteX2860" fmla="*/ 5390889 w 6196382"/>
              <a:gd name="connsiteY2860" fmla="*/ 2968083 h 4766878"/>
              <a:gd name="connsiteX2861" fmla="*/ 5363637 w 6196382"/>
              <a:gd name="connsiteY2861" fmla="*/ 2952592 h 4766878"/>
              <a:gd name="connsiteX2862" fmla="*/ 5355377 w 6196382"/>
              <a:gd name="connsiteY2862" fmla="*/ 2947978 h 4766878"/>
              <a:gd name="connsiteX2863" fmla="*/ 5334367 w 6196382"/>
              <a:gd name="connsiteY2863" fmla="*/ 2975442 h 4766878"/>
              <a:gd name="connsiteX2864" fmla="*/ 5337951 w 6196382"/>
              <a:gd name="connsiteY2864" fmla="*/ 2977820 h 4766878"/>
              <a:gd name="connsiteX2865" fmla="*/ 5340240 w 6196382"/>
              <a:gd name="connsiteY2865" fmla="*/ 2975868 h 4766878"/>
              <a:gd name="connsiteX2866" fmla="*/ 5361743 w 6196382"/>
              <a:gd name="connsiteY2866" fmla="*/ 2951555 h 4766878"/>
              <a:gd name="connsiteX2867" fmla="*/ 5355377 w 6196382"/>
              <a:gd name="connsiteY2867" fmla="*/ 2947978 h 4766878"/>
              <a:gd name="connsiteX2868" fmla="*/ 3423025 w 6196382"/>
              <a:gd name="connsiteY2868" fmla="*/ 2943509 h 4766878"/>
              <a:gd name="connsiteX2869" fmla="*/ 3421027 w 6196382"/>
              <a:gd name="connsiteY2869" fmla="*/ 2946519 h 4766878"/>
              <a:gd name="connsiteX2870" fmla="*/ 3431601 w 6196382"/>
              <a:gd name="connsiteY2870" fmla="*/ 2950937 h 4766878"/>
              <a:gd name="connsiteX2871" fmla="*/ 3433160 w 6196382"/>
              <a:gd name="connsiteY2871" fmla="*/ 2948288 h 4766878"/>
              <a:gd name="connsiteX2872" fmla="*/ 3431031 w 6196382"/>
              <a:gd name="connsiteY2872" fmla="*/ 2947306 h 4766878"/>
              <a:gd name="connsiteX2873" fmla="*/ 3423025 w 6196382"/>
              <a:gd name="connsiteY2873" fmla="*/ 2943509 h 4766878"/>
              <a:gd name="connsiteX2874" fmla="*/ 3462655 w 6196382"/>
              <a:gd name="connsiteY2874" fmla="*/ 2941850 h 4766878"/>
              <a:gd name="connsiteX2875" fmla="*/ 3457806 w 6196382"/>
              <a:gd name="connsiteY2875" fmla="*/ 2947954 h 4766878"/>
              <a:gd name="connsiteX2876" fmla="*/ 3459877 w 6196382"/>
              <a:gd name="connsiteY2876" fmla="*/ 2949329 h 4766878"/>
              <a:gd name="connsiteX2877" fmla="*/ 3464133 w 6196382"/>
              <a:gd name="connsiteY2877" fmla="*/ 2942614 h 4766878"/>
              <a:gd name="connsiteX2878" fmla="*/ 3462655 w 6196382"/>
              <a:gd name="connsiteY2878" fmla="*/ 2941850 h 4766878"/>
              <a:gd name="connsiteX2879" fmla="*/ 5173399 w 6196382"/>
              <a:gd name="connsiteY2879" fmla="*/ 2939699 h 4766878"/>
              <a:gd name="connsiteX2880" fmla="*/ 5163103 w 6196382"/>
              <a:gd name="connsiteY2880" fmla="*/ 2950422 h 4766878"/>
              <a:gd name="connsiteX2881" fmla="*/ 5164208 w 6196382"/>
              <a:gd name="connsiteY2881" fmla="*/ 2951156 h 4766878"/>
              <a:gd name="connsiteX2882" fmla="*/ 5173399 w 6196382"/>
              <a:gd name="connsiteY2882" fmla="*/ 2939699 h 4766878"/>
              <a:gd name="connsiteX2883" fmla="*/ 3832071 w 6196382"/>
              <a:gd name="connsiteY2883" fmla="*/ 2937319 h 4766878"/>
              <a:gd name="connsiteX2884" fmla="*/ 3831273 w 6196382"/>
              <a:gd name="connsiteY2884" fmla="*/ 2938522 h 4766878"/>
              <a:gd name="connsiteX2885" fmla="*/ 3853934 w 6196382"/>
              <a:gd name="connsiteY2885" fmla="*/ 2948363 h 4766878"/>
              <a:gd name="connsiteX2886" fmla="*/ 3854333 w 6196382"/>
              <a:gd name="connsiteY2886" fmla="*/ 2947763 h 4766878"/>
              <a:gd name="connsiteX2887" fmla="*/ 3832071 w 6196382"/>
              <a:gd name="connsiteY2887" fmla="*/ 2937319 h 4766878"/>
              <a:gd name="connsiteX2888" fmla="*/ 5334492 w 6196382"/>
              <a:gd name="connsiteY2888" fmla="*/ 2936063 h 4766878"/>
              <a:gd name="connsiteX2889" fmla="*/ 5332254 w 6196382"/>
              <a:gd name="connsiteY2889" fmla="*/ 2939133 h 4766878"/>
              <a:gd name="connsiteX2890" fmla="*/ 5312627 w 6196382"/>
              <a:gd name="connsiteY2890" fmla="*/ 2961225 h 4766878"/>
              <a:gd name="connsiteX2891" fmla="*/ 5331057 w 6196382"/>
              <a:gd name="connsiteY2891" fmla="*/ 2973244 h 4766878"/>
              <a:gd name="connsiteX2892" fmla="*/ 5354138 w 6196382"/>
              <a:gd name="connsiteY2892" fmla="*/ 2947155 h 4766878"/>
              <a:gd name="connsiteX2893" fmla="*/ 5334492 w 6196382"/>
              <a:gd name="connsiteY2893" fmla="*/ 2936063 h 4766878"/>
              <a:gd name="connsiteX2894" fmla="*/ 5327198 w 6196382"/>
              <a:gd name="connsiteY2894" fmla="*/ 2932090 h 4766878"/>
              <a:gd name="connsiteX2895" fmla="*/ 5308762 w 6196382"/>
              <a:gd name="connsiteY2895" fmla="*/ 2956275 h 4766878"/>
              <a:gd name="connsiteX2896" fmla="*/ 5328126 w 6196382"/>
              <a:gd name="connsiteY2896" fmla="*/ 2932490 h 4766878"/>
              <a:gd name="connsiteX2897" fmla="*/ 5327198 w 6196382"/>
              <a:gd name="connsiteY2897" fmla="*/ 2932090 h 4766878"/>
              <a:gd name="connsiteX2898" fmla="*/ 5322727 w 6196382"/>
              <a:gd name="connsiteY2898" fmla="*/ 2929556 h 4766878"/>
              <a:gd name="connsiteX2899" fmla="*/ 5301398 w 6196382"/>
              <a:gd name="connsiteY2899" fmla="*/ 2954205 h 4766878"/>
              <a:gd name="connsiteX2900" fmla="*/ 5301279 w 6196382"/>
              <a:gd name="connsiteY2900" fmla="*/ 2954129 h 4766878"/>
              <a:gd name="connsiteX2901" fmla="*/ 3433688 w 6196382"/>
              <a:gd name="connsiteY2901" fmla="*/ 2928043 h 4766878"/>
              <a:gd name="connsiteX2902" fmla="*/ 3431453 w 6196382"/>
              <a:gd name="connsiteY2902" fmla="*/ 2931111 h 4766878"/>
              <a:gd name="connsiteX2903" fmla="*/ 3438033 w 6196382"/>
              <a:gd name="connsiteY2903" fmla="*/ 2935261 h 4766878"/>
              <a:gd name="connsiteX2904" fmla="*/ 3440101 w 6196382"/>
              <a:gd name="connsiteY2904" fmla="*/ 2936634 h 4766878"/>
              <a:gd name="connsiteX2905" fmla="*/ 3442760 w 6196382"/>
              <a:gd name="connsiteY2905" fmla="*/ 2932327 h 4766878"/>
              <a:gd name="connsiteX2906" fmla="*/ 3433688 w 6196382"/>
              <a:gd name="connsiteY2906" fmla="*/ 2928043 h 4766878"/>
              <a:gd name="connsiteX2907" fmla="*/ 3387708 w 6196382"/>
              <a:gd name="connsiteY2907" fmla="*/ 2927005 h 4766878"/>
              <a:gd name="connsiteX2908" fmla="*/ 3384888 w 6196382"/>
              <a:gd name="connsiteY2908" fmla="*/ 2931854 h 4766878"/>
              <a:gd name="connsiteX2909" fmla="*/ 3394257 w 6196382"/>
              <a:gd name="connsiteY2909" fmla="*/ 2935688 h 4766878"/>
              <a:gd name="connsiteX2910" fmla="*/ 3396265 w 6196382"/>
              <a:gd name="connsiteY2910" fmla="*/ 2931167 h 4766878"/>
              <a:gd name="connsiteX2911" fmla="*/ 3387708 w 6196382"/>
              <a:gd name="connsiteY2911" fmla="*/ 2927005 h 4766878"/>
              <a:gd name="connsiteX2912" fmla="*/ 3806553 w 6196382"/>
              <a:gd name="connsiteY2912" fmla="*/ 2925800 h 4766878"/>
              <a:gd name="connsiteX2913" fmla="*/ 3805455 w 6196382"/>
              <a:gd name="connsiteY2913" fmla="*/ 2927454 h 4766878"/>
              <a:gd name="connsiteX2914" fmla="*/ 3828117 w 6196382"/>
              <a:gd name="connsiteY2914" fmla="*/ 2937296 h 4766878"/>
              <a:gd name="connsiteX2915" fmla="*/ 3829052 w 6196382"/>
              <a:gd name="connsiteY2915" fmla="*/ 2936182 h 4766878"/>
              <a:gd name="connsiteX2916" fmla="*/ 3806553 w 6196382"/>
              <a:gd name="connsiteY2916" fmla="*/ 2925800 h 4766878"/>
              <a:gd name="connsiteX2917" fmla="*/ 5313367 w 6196382"/>
              <a:gd name="connsiteY2917" fmla="*/ 2924209 h 4766878"/>
              <a:gd name="connsiteX2918" fmla="*/ 5304106 w 6196382"/>
              <a:gd name="connsiteY2918" fmla="*/ 2933670 h 4766878"/>
              <a:gd name="connsiteX2919" fmla="*/ 5293027 w 6196382"/>
              <a:gd name="connsiteY2919" fmla="*/ 2948865 h 4766878"/>
              <a:gd name="connsiteX2920" fmla="*/ 5301279 w 6196382"/>
              <a:gd name="connsiteY2920" fmla="*/ 2954129 h 4766878"/>
              <a:gd name="connsiteX2921" fmla="*/ 5301161 w 6196382"/>
              <a:gd name="connsiteY2921" fmla="*/ 2954264 h 4766878"/>
              <a:gd name="connsiteX2922" fmla="*/ 5307188 w 6196382"/>
              <a:gd name="connsiteY2922" fmla="*/ 2958049 h 4766878"/>
              <a:gd name="connsiteX2923" fmla="*/ 5325583 w 6196382"/>
              <a:gd name="connsiteY2923" fmla="*/ 2931234 h 4766878"/>
              <a:gd name="connsiteX2924" fmla="*/ 5322727 w 6196382"/>
              <a:gd name="connsiteY2924" fmla="*/ 2929556 h 4766878"/>
              <a:gd name="connsiteX2925" fmla="*/ 5313367 w 6196382"/>
              <a:gd name="connsiteY2925" fmla="*/ 2924209 h 4766878"/>
              <a:gd name="connsiteX2926" fmla="*/ 5387523 w 6196382"/>
              <a:gd name="connsiteY2926" fmla="*/ 2923789 h 4766878"/>
              <a:gd name="connsiteX2927" fmla="*/ 5378691 w 6196382"/>
              <a:gd name="connsiteY2927" fmla="*/ 2934401 h 4766878"/>
              <a:gd name="connsiteX2928" fmla="*/ 5408026 w 6196382"/>
              <a:gd name="connsiteY2928" fmla="*/ 2954527 h 4766878"/>
              <a:gd name="connsiteX2929" fmla="*/ 5415942 w 6196382"/>
              <a:gd name="connsiteY2929" fmla="*/ 2948290 h 4766878"/>
              <a:gd name="connsiteX2930" fmla="*/ 5409544 w 6196382"/>
              <a:gd name="connsiteY2930" fmla="*/ 2955534 h 4766878"/>
              <a:gd name="connsiteX2931" fmla="*/ 5424648 w 6196382"/>
              <a:gd name="connsiteY2931" fmla="*/ 2965992 h 4766878"/>
              <a:gd name="connsiteX2932" fmla="*/ 5435053 w 6196382"/>
              <a:gd name="connsiteY2932" fmla="*/ 2953606 h 4766878"/>
              <a:gd name="connsiteX2933" fmla="*/ 5400130 w 6196382"/>
              <a:gd name="connsiteY2933" fmla="*/ 2931723 h 4766878"/>
              <a:gd name="connsiteX2934" fmla="*/ 5395127 w 6196382"/>
              <a:gd name="connsiteY2934" fmla="*/ 2934472 h 4766878"/>
              <a:gd name="connsiteX2935" fmla="*/ 5398337 w 6196382"/>
              <a:gd name="connsiteY2935" fmla="*/ 2930533 h 4766878"/>
              <a:gd name="connsiteX2936" fmla="*/ 5387523 w 6196382"/>
              <a:gd name="connsiteY2936" fmla="*/ 2923789 h 4766878"/>
              <a:gd name="connsiteX2937" fmla="*/ 1446407 w 6196382"/>
              <a:gd name="connsiteY2937" fmla="*/ 2923751 h 4766878"/>
              <a:gd name="connsiteX2938" fmla="*/ 1446373 w 6196382"/>
              <a:gd name="connsiteY2938" fmla="*/ 2925895 h 4766878"/>
              <a:gd name="connsiteX2939" fmla="*/ 1460016 w 6196382"/>
              <a:gd name="connsiteY2939" fmla="*/ 2926281 h 4766878"/>
              <a:gd name="connsiteX2940" fmla="*/ 1471862 w 6196382"/>
              <a:gd name="connsiteY2940" fmla="*/ 2926989 h 4766878"/>
              <a:gd name="connsiteX2941" fmla="*/ 1446407 w 6196382"/>
              <a:gd name="connsiteY2941" fmla="*/ 2923751 h 4766878"/>
              <a:gd name="connsiteX2942" fmla="*/ 5482669 w 6196382"/>
              <a:gd name="connsiteY2942" fmla="*/ 2920172 h 4766878"/>
              <a:gd name="connsiteX2943" fmla="*/ 5461802 w 6196382"/>
              <a:gd name="connsiteY2943" fmla="*/ 2943827 h 4766878"/>
              <a:gd name="connsiteX2944" fmla="*/ 5500665 w 6196382"/>
              <a:gd name="connsiteY2944" fmla="*/ 2971145 h 4766878"/>
              <a:gd name="connsiteX2945" fmla="*/ 5503676 w 6196382"/>
              <a:gd name="connsiteY2945" fmla="*/ 2967506 h 4766878"/>
              <a:gd name="connsiteX2946" fmla="*/ 5500979 w 6196382"/>
              <a:gd name="connsiteY2946" fmla="*/ 2971568 h 4766878"/>
              <a:gd name="connsiteX2947" fmla="*/ 5505980 w 6196382"/>
              <a:gd name="connsiteY2947" fmla="*/ 2975104 h 4766878"/>
              <a:gd name="connsiteX2948" fmla="*/ 5537437 w 6196382"/>
              <a:gd name="connsiteY2948" fmla="*/ 2952844 h 4766878"/>
              <a:gd name="connsiteX2949" fmla="*/ 5512102 w 6196382"/>
              <a:gd name="connsiteY2949" fmla="*/ 2937759 h 4766878"/>
              <a:gd name="connsiteX2950" fmla="*/ 5496162 w 6196382"/>
              <a:gd name="connsiteY2950" fmla="*/ 2928263 h 4766878"/>
              <a:gd name="connsiteX2951" fmla="*/ 5486626 w 6196382"/>
              <a:gd name="connsiteY2951" fmla="*/ 2937542 h 4766878"/>
              <a:gd name="connsiteX2952" fmla="*/ 5484649 w 6196382"/>
              <a:gd name="connsiteY2952" fmla="*/ 2937530 h 4766878"/>
              <a:gd name="connsiteX2953" fmla="*/ 5495200 w 6196382"/>
              <a:gd name="connsiteY2953" fmla="*/ 2927624 h 4766878"/>
              <a:gd name="connsiteX2954" fmla="*/ 5482669 w 6196382"/>
              <a:gd name="connsiteY2954" fmla="*/ 2920172 h 4766878"/>
              <a:gd name="connsiteX2955" fmla="*/ 5146065 w 6196382"/>
              <a:gd name="connsiteY2955" fmla="*/ 2918950 h 4766878"/>
              <a:gd name="connsiteX2956" fmla="*/ 5135610 w 6196382"/>
              <a:gd name="connsiteY2956" fmla="*/ 2932606 h 4766878"/>
              <a:gd name="connsiteX2957" fmla="*/ 5139845 w 6196382"/>
              <a:gd name="connsiteY2957" fmla="*/ 2935201 h 4766878"/>
              <a:gd name="connsiteX2958" fmla="*/ 5140672 w 6196382"/>
              <a:gd name="connsiteY2958" fmla="*/ 2935750 h 4766878"/>
              <a:gd name="connsiteX2959" fmla="*/ 5150400 w 6196382"/>
              <a:gd name="connsiteY2959" fmla="*/ 2921394 h 4766878"/>
              <a:gd name="connsiteX2960" fmla="*/ 5146065 w 6196382"/>
              <a:gd name="connsiteY2960" fmla="*/ 2918950 h 4766878"/>
              <a:gd name="connsiteX2961" fmla="*/ 5139010 w 6196382"/>
              <a:gd name="connsiteY2961" fmla="*/ 2914917 h 4766878"/>
              <a:gd name="connsiteX2962" fmla="*/ 5128755 w 6196382"/>
              <a:gd name="connsiteY2962" fmla="*/ 2928274 h 4766878"/>
              <a:gd name="connsiteX2963" fmla="*/ 5135195 w 6196382"/>
              <a:gd name="connsiteY2963" fmla="*/ 2932331 h 4766878"/>
              <a:gd name="connsiteX2964" fmla="*/ 5145788 w 6196382"/>
              <a:gd name="connsiteY2964" fmla="*/ 2918767 h 4766878"/>
              <a:gd name="connsiteX2965" fmla="*/ 5139010 w 6196382"/>
              <a:gd name="connsiteY2965" fmla="*/ 2914917 h 4766878"/>
              <a:gd name="connsiteX2966" fmla="*/ 3360736 w 6196382"/>
              <a:gd name="connsiteY2966" fmla="*/ 2914087 h 4766878"/>
              <a:gd name="connsiteX2967" fmla="*/ 3357392 w 6196382"/>
              <a:gd name="connsiteY2967" fmla="*/ 2920321 h 4766878"/>
              <a:gd name="connsiteX2968" fmla="*/ 3375617 w 6196382"/>
              <a:gd name="connsiteY2968" fmla="*/ 2927867 h 4766878"/>
              <a:gd name="connsiteX2969" fmla="*/ 3378738 w 6196382"/>
              <a:gd name="connsiteY2969" fmla="*/ 2922565 h 4766878"/>
              <a:gd name="connsiteX2970" fmla="*/ 3360736 w 6196382"/>
              <a:gd name="connsiteY2970" fmla="*/ 2914087 h 4766878"/>
              <a:gd name="connsiteX2971" fmla="*/ 5366997 w 6196382"/>
              <a:gd name="connsiteY2971" fmla="*/ 2911029 h 4766878"/>
              <a:gd name="connsiteX2972" fmla="*/ 5358664 w 6196382"/>
              <a:gd name="connsiteY2972" fmla="*/ 2920890 h 4766878"/>
              <a:gd name="connsiteX2973" fmla="*/ 5369830 w 6196382"/>
              <a:gd name="connsiteY2973" fmla="*/ 2928302 h 4766878"/>
              <a:gd name="connsiteX2974" fmla="*/ 5376149 w 6196382"/>
              <a:gd name="connsiteY2974" fmla="*/ 2920575 h 4766878"/>
              <a:gd name="connsiteX2975" fmla="*/ 5370244 w 6196382"/>
              <a:gd name="connsiteY2975" fmla="*/ 2928577 h 4766878"/>
              <a:gd name="connsiteX2976" fmla="*/ 5376560 w 6196382"/>
              <a:gd name="connsiteY2976" fmla="*/ 2933421 h 4766878"/>
              <a:gd name="connsiteX2977" fmla="*/ 5384977 w 6196382"/>
              <a:gd name="connsiteY2977" fmla="*/ 2922533 h 4766878"/>
              <a:gd name="connsiteX2978" fmla="*/ 5370584 w 6196382"/>
              <a:gd name="connsiteY2978" fmla="*/ 2913409 h 4766878"/>
              <a:gd name="connsiteX2979" fmla="*/ 5363585 w 6196382"/>
              <a:gd name="connsiteY2979" fmla="*/ 2921555 h 4766878"/>
              <a:gd name="connsiteX2980" fmla="*/ 5360168 w 6196382"/>
              <a:gd name="connsiteY2980" fmla="*/ 2921020 h 4766878"/>
              <a:gd name="connsiteX2981" fmla="*/ 5369202 w 6196382"/>
              <a:gd name="connsiteY2981" fmla="*/ 2912493 h 4766878"/>
              <a:gd name="connsiteX2982" fmla="*/ 5366997 w 6196382"/>
              <a:gd name="connsiteY2982" fmla="*/ 2911029 h 4766878"/>
              <a:gd name="connsiteX2983" fmla="*/ 3342459 w 6196382"/>
              <a:gd name="connsiteY2983" fmla="*/ 2905421 h 4766878"/>
              <a:gd name="connsiteX2984" fmla="*/ 3337487 w 6196382"/>
              <a:gd name="connsiteY2984" fmla="*/ 2912311 h 4766878"/>
              <a:gd name="connsiteX2985" fmla="*/ 3350290 w 6196382"/>
              <a:gd name="connsiteY2985" fmla="*/ 2917557 h 4766878"/>
              <a:gd name="connsiteX2986" fmla="*/ 3354485 w 6196382"/>
              <a:gd name="connsiteY2986" fmla="*/ 2911237 h 4766878"/>
              <a:gd name="connsiteX2987" fmla="*/ 3342459 w 6196382"/>
              <a:gd name="connsiteY2987" fmla="*/ 2905421 h 4766878"/>
              <a:gd name="connsiteX2988" fmla="*/ 5357423 w 6196382"/>
              <a:gd name="connsiteY2988" fmla="*/ 2905108 h 4766878"/>
              <a:gd name="connsiteX2989" fmla="*/ 5349979 w 6196382"/>
              <a:gd name="connsiteY2989" fmla="*/ 2915125 h 4766878"/>
              <a:gd name="connsiteX2990" fmla="*/ 5354252 w 6196382"/>
              <a:gd name="connsiteY2990" fmla="*/ 2917961 h 4766878"/>
              <a:gd name="connsiteX2991" fmla="*/ 5362072 w 6196382"/>
              <a:gd name="connsiteY2991" fmla="*/ 2907977 h 4766878"/>
              <a:gd name="connsiteX2992" fmla="*/ 5357423 w 6196382"/>
              <a:gd name="connsiteY2992" fmla="*/ 2905108 h 4766878"/>
              <a:gd name="connsiteX2993" fmla="*/ 5002356 w 6196382"/>
              <a:gd name="connsiteY2993" fmla="*/ 2905071 h 4766878"/>
              <a:gd name="connsiteX2994" fmla="*/ 4995276 w 6196382"/>
              <a:gd name="connsiteY2994" fmla="*/ 2914246 h 4766878"/>
              <a:gd name="connsiteX2995" fmla="*/ 4998474 w 6196382"/>
              <a:gd name="connsiteY2995" fmla="*/ 2918103 h 4766878"/>
              <a:gd name="connsiteX2996" fmla="*/ 5005728 w 6196382"/>
              <a:gd name="connsiteY2996" fmla="*/ 2906875 h 4766878"/>
              <a:gd name="connsiteX2997" fmla="*/ 5002356 w 6196382"/>
              <a:gd name="connsiteY2997" fmla="*/ 2905071 h 4766878"/>
              <a:gd name="connsiteX2998" fmla="*/ 3326586 w 6196382"/>
              <a:gd name="connsiteY2998" fmla="*/ 2897919 h 4766878"/>
              <a:gd name="connsiteX2999" fmla="*/ 3320188 w 6196382"/>
              <a:gd name="connsiteY2999" fmla="*/ 2905163 h 4766878"/>
              <a:gd name="connsiteX3000" fmla="*/ 3323482 w 6196382"/>
              <a:gd name="connsiteY3000" fmla="*/ 2906484 h 4766878"/>
              <a:gd name="connsiteX3001" fmla="*/ 3327565 w 6196382"/>
              <a:gd name="connsiteY3001" fmla="*/ 2908111 h 4766878"/>
              <a:gd name="connsiteX3002" fmla="*/ 3332185 w 6196382"/>
              <a:gd name="connsiteY3002" fmla="*/ 2900552 h 4766878"/>
              <a:gd name="connsiteX3003" fmla="*/ 3326586 w 6196382"/>
              <a:gd name="connsiteY3003" fmla="*/ 2897919 h 4766878"/>
              <a:gd name="connsiteX3004" fmla="*/ 5341410 w 6196382"/>
              <a:gd name="connsiteY3004" fmla="*/ 2895127 h 4766878"/>
              <a:gd name="connsiteX3005" fmla="*/ 5333123 w 6196382"/>
              <a:gd name="connsiteY3005" fmla="*/ 2903721 h 4766878"/>
              <a:gd name="connsiteX3006" fmla="*/ 5344878 w 6196382"/>
              <a:gd name="connsiteY3006" fmla="*/ 2911739 h 4766878"/>
              <a:gd name="connsiteX3007" fmla="*/ 5352637 w 6196382"/>
              <a:gd name="connsiteY3007" fmla="*/ 2902145 h 4766878"/>
              <a:gd name="connsiteX3008" fmla="*/ 5341410 w 6196382"/>
              <a:gd name="connsiteY3008" fmla="*/ 2895127 h 4766878"/>
              <a:gd name="connsiteX3009" fmla="*/ 5261479 w 6196382"/>
              <a:gd name="connsiteY3009" fmla="*/ 2894969 h 4766878"/>
              <a:gd name="connsiteX3010" fmla="*/ 5241838 w 6196382"/>
              <a:gd name="connsiteY3010" fmla="*/ 2916184 h 4766878"/>
              <a:gd name="connsiteX3011" fmla="*/ 5274769 w 6196382"/>
              <a:gd name="connsiteY3011" fmla="*/ 2937179 h 4766878"/>
              <a:gd name="connsiteX3012" fmla="*/ 5294407 w 6196382"/>
              <a:gd name="connsiteY3012" fmla="*/ 2913575 h 4766878"/>
              <a:gd name="connsiteX3013" fmla="*/ 5277480 w 6196382"/>
              <a:gd name="connsiteY3013" fmla="*/ 2904073 h 4766878"/>
              <a:gd name="connsiteX3014" fmla="*/ 5258134 w 6196382"/>
              <a:gd name="connsiteY3014" fmla="*/ 2916163 h 4766878"/>
              <a:gd name="connsiteX3015" fmla="*/ 5270841 w 6196382"/>
              <a:gd name="connsiteY3015" fmla="*/ 2900315 h 4766878"/>
              <a:gd name="connsiteX3016" fmla="*/ 5261479 w 6196382"/>
              <a:gd name="connsiteY3016" fmla="*/ 2894969 h 4766878"/>
              <a:gd name="connsiteX3017" fmla="*/ 5437095 w 6196382"/>
              <a:gd name="connsiteY3017" fmla="*/ 2893389 h 4766878"/>
              <a:gd name="connsiteX3018" fmla="*/ 5418527 w 6196382"/>
              <a:gd name="connsiteY3018" fmla="*/ 2913582 h 4766878"/>
              <a:gd name="connsiteX3019" fmla="*/ 5450010 w 6196382"/>
              <a:gd name="connsiteY3019" fmla="*/ 2935565 h 4766878"/>
              <a:gd name="connsiteX3020" fmla="*/ 5459458 w 6196382"/>
              <a:gd name="connsiteY3020" fmla="*/ 2942271 h 4766878"/>
              <a:gd name="connsiteX3021" fmla="*/ 5480913 w 6196382"/>
              <a:gd name="connsiteY3021" fmla="*/ 2919224 h 4766878"/>
              <a:gd name="connsiteX3022" fmla="*/ 5437095 w 6196382"/>
              <a:gd name="connsiteY3022" fmla="*/ 2893389 h 4766878"/>
              <a:gd name="connsiteX3023" fmla="*/ 5099500 w 6196382"/>
              <a:gd name="connsiteY3023" fmla="*/ 2892161 h 4766878"/>
              <a:gd name="connsiteX3024" fmla="*/ 5090308 w 6196382"/>
              <a:gd name="connsiteY3024" fmla="*/ 2903618 h 4766878"/>
              <a:gd name="connsiteX3025" fmla="*/ 5099644 w 6196382"/>
              <a:gd name="connsiteY3025" fmla="*/ 2909599 h 4766878"/>
              <a:gd name="connsiteX3026" fmla="*/ 5109275 w 6196382"/>
              <a:gd name="connsiteY3026" fmla="*/ 2897781 h 4766878"/>
              <a:gd name="connsiteX3027" fmla="*/ 5099500 w 6196382"/>
              <a:gd name="connsiteY3027" fmla="*/ 2892161 h 4766878"/>
              <a:gd name="connsiteX3028" fmla="*/ 5420367 w 6196382"/>
              <a:gd name="connsiteY3028" fmla="*/ 2883584 h 4766878"/>
              <a:gd name="connsiteX3029" fmla="*/ 5404015 w 6196382"/>
              <a:gd name="connsiteY3029" fmla="*/ 2903732 h 4766878"/>
              <a:gd name="connsiteX3030" fmla="*/ 5414254 w 6196382"/>
              <a:gd name="connsiteY3030" fmla="*/ 2910746 h 4766878"/>
              <a:gd name="connsiteX3031" fmla="*/ 5431520 w 6196382"/>
              <a:gd name="connsiteY3031" fmla="*/ 2890119 h 4766878"/>
              <a:gd name="connsiteX3032" fmla="*/ 5420367 w 6196382"/>
              <a:gd name="connsiteY3032" fmla="*/ 2883584 h 4766878"/>
              <a:gd name="connsiteX3033" fmla="*/ 5306383 w 6196382"/>
              <a:gd name="connsiteY3033" fmla="*/ 2873395 h 4766878"/>
              <a:gd name="connsiteX3034" fmla="*/ 5299451 w 6196382"/>
              <a:gd name="connsiteY3034" fmla="*/ 2881149 h 4766878"/>
              <a:gd name="connsiteX3035" fmla="*/ 5313511 w 6196382"/>
              <a:gd name="connsiteY3035" fmla="*/ 2890482 h 4766878"/>
              <a:gd name="connsiteX3036" fmla="*/ 5320331 w 6196382"/>
              <a:gd name="connsiteY3036" fmla="*/ 2882003 h 4766878"/>
              <a:gd name="connsiteX3037" fmla="*/ 5306383 w 6196382"/>
              <a:gd name="connsiteY3037" fmla="*/ 2873395 h 4766878"/>
              <a:gd name="connsiteX3038" fmla="*/ 5552443 w 6196382"/>
              <a:gd name="connsiteY3038" fmla="*/ 2872626 h 4766878"/>
              <a:gd name="connsiteX3039" fmla="*/ 5552804 w 6196382"/>
              <a:gd name="connsiteY3039" fmla="*/ 2872854 h 4766878"/>
              <a:gd name="connsiteX3040" fmla="*/ 5529756 w 6196382"/>
              <a:gd name="connsiteY3040" fmla="*/ 2894793 h 4766878"/>
              <a:gd name="connsiteX3041" fmla="*/ 5399442 w 6196382"/>
              <a:gd name="connsiteY3041" fmla="*/ 2871428 h 4766878"/>
              <a:gd name="connsiteX3042" fmla="*/ 5384599 w 6196382"/>
              <a:gd name="connsiteY3042" fmla="*/ 2890194 h 4766878"/>
              <a:gd name="connsiteX3043" fmla="*/ 5400845 w 6196382"/>
              <a:gd name="connsiteY3043" fmla="*/ 2901628 h 4766878"/>
              <a:gd name="connsiteX3044" fmla="*/ 5415617 w 6196382"/>
              <a:gd name="connsiteY3044" fmla="*/ 2880866 h 4766878"/>
              <a:gd name="connsiteX3045" fmla="*/ 5399442 w 6196382"/>
              <a:gd name="connsiteY3045" fmla="*/ 2871428 h 4766878"/>
              <a:gd name="connsiteX3046" fmla="*/ 5389115 w 6196382"/>
              <a:gd name="connsiteY3046" fmla="*/ 2865442 h 4766878"/>
              <a:gd name="connsiteX3047" fmla="*/ 5379419 w 6196382"/>
              <a:gd name="connsiteY3047" fmla="*/ 2875264 h 4766878"/>
              <a:gd name="connsiteX3048" fmla="*/ 5373810 w 6196382"/>
              <a:gd name="connsiteY3048" fmla="*/ 2882814 h 4766878"/>
              <a:gd name="connsiteX3049" fmla="*/ 5379913 w 6196382"/>
              <a:gd name="connsiteY3049" fmla="*/ 2887084 h 4766878"/>
              <a:gd name="connsiteX3050" fmla="*/ 5397551 w 6196382"/>
              <a:gd name="connsiteY3050" fmla="*/ 2870388 h 4766878"/>
              <a:gd name="connsiteX3051" fmla="*/ 5389115 w 6196382"/>
              <a:gd name="connsiteY3051" fmla="*/ 2865442 h 4766878"/>
              <a:gd name="connsiteX3052" fmla="*/ 5291099 w 6196382"/>
              <a:gd name="connsiteY3052" fmla="*/ 2864116 h 4766878"/>
              <a:gd name="connsiteX3053" fmla="*/ 5284150 w 6196382"/>
              <a:gd name="connsiteY3053" fmla="*/ 2870991 h 4766878"/>
              <a:gd name="connsiteX3054" fmla="*/ 5290905 w 6196382"/>
              <a:gd name="connsiteY3054" fmla="*/ 2875476 h 4766878"/>
              <a:gd name="connsiteX3055" fmla="*/ 5297084 w 6196382"/>
              <a:gd name="connsiteY3055" fmla="*/ 2867657 h 4766878"/>
              <a:gd name="connsiteX3056" fmla="*/ 5291099 w 6196382"/>
              <a:gd name="connsiteY3056" fmla="*/ 2864116 h 4766878"/>
              <a:gd name="connsiteX3057" fmla="*/ 3661807 w 6196382"/>
              <a:gd name="connsiteY3057" fmla="*/ 2859633 h 4766878"/>
              <a:gd name="connsiteX3058" fmla="*/ 3659316 w 6196382"/>
              <a:gd name="connsiteY3058" fmla="*/ 2865784 h 4766878"/>
              <a:gd name="connsiteX3059" fmla="*/ 3691607 w 6196382"/>
              <a:gd name="connsiteY3059" fmla="*/ 2878766 h 4766878"/>
              <a:gd name="connsiteX3060" fmla="*/ 3695219 w 6196382"/>
              <a:gd name="connsiteY3060" fmla="*/ 2874224 h 4766878"/>
              <a:gd name="connsiteX3061" fmla="*/ 3661807 w 6196382"/>
              <a:gd name="connsiteY3061" fmla="*/ 2859633 h 4766878"/>
              <a:gd name="connsiteX3062" fmla="*/ 5378856 w 6196382"/>
              <a:gd name="connsiteY3062" fmla="*/ 2859063 h 4766878"/>
              <a:gd name="connsiteX3063" fmla="*/ 5362017 w 6196382"/>
              <a:gd name="connsiteY3063" fmla="*/ 2874551 h 4766878"/>
              <a:gd name="connsiteX3064" fmla="*/ 5370463 w 6196382"/>
              <a:gd name="connsiteY3064" fmla="*/ 2880376 h 4766878"/>
              <a:gd name="connsiteX3065" fmla="*/ 5381135 w 6196382"/>
              <a:gd name="connsiteY3065" fmla="*/ 2867295 h 4766878"/>
              <a:gd name="connsiteX3066" fmla="*/ 5384016 w 6196382"/>
              <a:gd name="connsiteY3066" fmla="*/ 2862058 h 4766878"/>
              <a:gd name="connsiteX3067" fmla="*/ 5378856 w 6196382"/>
              <a:gd name="connsiteY3067" fmla="*/ 2859063 h 4766878"/>
              <a:gd name="connsiteX3068" fmla="*/ 5038769 w 6196382"/>
              <a:gd name="connsiteY3068" fmla="*/ 2857697 h 4766878"/>
              <a:gd name="connsiteX3069" fmla="*/ 5031589 w 6196382"/>
              <a:gd name="connsiteY3069" fmla="*/ 2867022 h 4766878"/>
              <a:gd name="connsiteX3070" fmla="*/ 5034168 w 6196382"/>
              <a:gd name="connsiteY3070" fmla="*/ 2868519 h 4766878"/>
              <a:gd name="connsiteX3071" fmla="*/ 5041076 w 6196382"/>
              <a:gd name="connsiteY3071" fmla="*/ 2859013 h 4766878"/>
              <a:gd name="connsiteX3072" fmla="*/ 5038769 w 6196382"/>
              <a:gd name="connsiteY3072" fmla="*/ 2857697 h 4766878"/>
              <a:gd name="connsiteX3073" fmla="*/ 5187053 w 6196382"/>
              <a:gd name="connsiteY3073" fmla="*/ 2852719 h 4766878"/>
              <a:gd name="connsiteX3074" fmla="*/ 5171852 w 6196382"/>
              <a:gd name="connsiteY3074" fmla="*/ 2872327 h 4766878"/>
              <a:gd name="connsiteX3075" fmla="*/ 5178806 w 6196382"/>
              <a:gd name="connsiteY3075" fmla="*/ 2876509 h 4766878"/>
              <a:gd name="connsiteX3076" fmla="*/ 5183650 w 6196382"/>
              <a:gd name="connsiteY3076" fmla="*/ 2870406 h 4766878"/>
              <a:gd name="connsiteX3077" fmla="*/ 5178943 w 6196382"/>
              <a:gd name="connsiteY3077" fmla="*/ 2876600 h 4766878"/>
              <a:gd name="connsiteX3078" fmla="*/ 5180459 w 6196382"/>
              <a:gd name="connsiteY3078" fmla="*/ 2877606 h 4766878"/>
              <a:gd name="connsiteX3079" fmla="*/ 5194108 w 6196382"/>
              <a:gd name="connsiteY3079" fmla="*/ 2856748 h 4766878"/>
              <a:gd name="connsiteX3080" fmla="*/ 5187053 w 6196382"/>
              <a:gd name="connsiteY3080" fmla="*/ 2852719 h 4766878"/>
              <a:gd name="connsiteX3081" fmla="*/ 1432778 w 6196382"/>
              <a:gd name="connsiteY3081" fmla="*/ 2849445 h 4766878"/>
              <a:gd name="connsiteX3082" fmla="*/ 1427799 w 6196382"/>
              <a:gd name="connsiteY3082" fmla="*/ 2860235 h 4766878"/>
              <a:gd name="connsiteX3083" fmla="*/ 1444489 w 6196382"/>
              <a:gd name="connsiteY3083" fmla="*/ 2861121 h 4766878"/>
              <a:gd name="connsiteX3084" fmla="*/ 1447240 w 6196382"/>
              <a:gd name="connsiteY3084" fmla="*/ 2851889 h 4766878"/>
              <a:gd name="connsiteX3085" fmla="*/ 1432778 w 6196382"/>
              <a:gd name="connsiteY3085" fmla="*/ 2849445 h 4766878"/>
              <a:gd name="connsiteX3086" fmla="*/ 1422658 w 6196382"/>
              <a:gd name="connsiteY3086" fmla="*/ 2847932 h 4766878"/>
              <a:gd name="connsiteX3087" fmla="*/ 1418385 w 6196382"/>
              <a:gd name="connsiteY3087" fmla="*/ 2860056 h 4766878"/>
              <a:gd name="connsiteX3088" fmla="*/ 1427225 w 6196382"/>
              <a:gd name="connsiteY3088" fmla="*/ 2860502 h 4766878"/>
              <a:gd name="connsiteX3089" fmla="*/ 1427600 w 6196382"/>
              <a:gd name="connsiteY3089" fmla="*/ 2860535 h 4766878"/>
              <a:gd name="connsiteX3090" fmla="*/ 1431176 w 6196382"/>
              <a:gd name="connsiteY3090" fmla="*/ 2849465 h 4766878"/>
              <a:gd name="connsiteX3091" fmla="*/ 1422658 w 6196382"/>
              <a:gd name="connsiteY3091" fmla="*/ 2847932 h 4766878"/>
              <a:gd name="connsiteX3092" fmla="*/ 5339622 w 6196382"/>
              <a:gd name="connsiteY3092" fmla="*/ 2836489 h 4766878"/>
              <a:gd name="connsiteX3093" fmla="*/ 5326789 w 6196382"/>
              <a:gd name="connsiteY3093" fmla="*/ 2850735 h 4766878"/>
              <a:gd name="connsiteX3094" fmla="*/ 5338683 w 6196382"/>
              <a:gd name="connsiteY3094" fmla="*/ 2858845 h 4766878"/>
              <a:gd name="connsiteX3095" fmla="*/ 5351150 w 6196382"/>
              <a:gd name="connsiteY3095" fmla="*/ 2843058 h 4766878"/>
              <a:gd name="connsiteX3096" fmla="*/ 5339622 w 6196382"/>
              <a:gd name="connsiteY3096" fmla="*/ 2836489 h 4766878"/>
              <a:gd name="connsiteX3097" fmla="*/ 5487871 w 6196382"/>
              <a:gd name="connsiteY3097" fmla="*/ 2833652 h 4766878"/>
              <a:gd name="connsiteX3098" fmla="*/ 5465140 w 6196382"/>
              <a:gd name="connsiteY3098" fmla="*/ 2858021 h 4766878"/>
              <a:gd name="connsiteX3099" fmla="*/ 5495606 w 6196382"/>
              <a:gd name="connsiteY3099" fmla="*/ 2878245 h 4766878"/>
              <a:gd name="connsiteX3100" fmla="*/ 5512024 w 6196382"/>
              <a:gd name="connsiteY3100" fmla="*/ 2860093 h 4766878"/>
              <a:gd name="connsiteX3101" fmla="*/ 5508955 w 6196382"/>
              <a:gd name="connsiteY3101" fmla="*/ 2866509 h 4766878"/>
              <a:gd name="connsiteX3102" fmla="*/ 5496157 w 6196382"/>
              <a:gd name="connsiteY3102" fmla="*/ 2878610 h 4766878"/>
              <a:gd name="connsiteX3103" fmla="*/ 5501196 w 6196382"/>
              <a:gd name="connsiteY3103" fmla="*/ 2882389 h 4766878"/>
              <a:gd name="connsiteX3104" fmla="*/ 5508855 w 6196382"/>
              <a:gd name="connsiteY3104" fmla="*/ 2866660 h 4766878"/>
              <a:gd name="connsiteX3105" fmla="*/ 5522391 w 6196382"/>
              <a:gd name="connsiteY3105" fmla="*/ 2853749 h 4766878"/>
              <a:gd name="connsiteX3106" fmla="*/ 5521703 w 6196382"/>
              <a:gd name="connsiteY3106" fmla="*/ 2853292 h 4766878"/>
              <a:gd name="connsiteX3107" fmla="*/ 5517842 w 6196382"/>
              <a:gd name="connsiteY3107" fmla="*/ 2850729 h 4766878"/>
              <a:gd name="connsiteX3108" fmla="*/ 5487871 w 6196382"/>
              <a:gd name="connsiteY3108" fmla="*/ 2833652 h 4766878"/>
              <a:gd name="connsiteX3109" fmla="*/ 5148861 w 6196382"/>
              <a:gd name="connsiteY3109" fmla="*/ 2831268 h 4766878"/>
              <a:gd name="connsiteX3110" fmla="*/ 5134144 w 6196382"/>
              <a:gd name="connsiteY3110" fmla="*/ 2849248 h 4766878"/>
              <a:gd name="connsiteX3111" fmla="*/ 5143755 w 6196382"/>
              <a:gd name="connsiteY3111" fmla="*/ 2855411 h 4766878"/>
              <a:gd name="connsiteX3112" fmla="*/ 5158635 w 6196382"/>
              <a:gd name="connsiteY3112" fmla="*/ 2836887 h 4766878"/>
              <a:gd name="connsiteX3113" fmla="*/ 5151305 w 6196382"/>
              <a:gd name="connsiteY3113" fmla="*/ 2832672 h 4766878"/>
              <a:gd name="connsiteX3114" fmla="*/ 5148861 w 6196382"/>
              <a:gd name="connsiteY3114" fmla="*/ 2831268 h 4766878"/>
              <a:gd name="connsiteX3115" fmla="*/ 3401548 w 6196382"/>
              <a:gd name="connsiteY3115" fmla="*/ 2823887 h 4766878"/>
              <a:gd name="connsiteX3116" fmla="*/ 3400948 w 6196382"/>
              <a:gd name="connsiteY3116" fmla="*/ 2824791 h 4766878"/>
              <a:gd name="connsiteX3117" fmla="*/ 3426797 w 6196382"/>
              <a:gd name="connsiteY3117" fmla="*/ 2839998 h 4766878"/>
              <a:gd name="connsiteX3118" fmla="*/ 3428358 w 6196382"/>
              <a:gd name="connsiteY3118" fmla="*/ 2837348 h 4766878"/>
              <a:gd name="connsiteX3119" fmla="*/ 3401548 w 6196382"/>
              <a:gd name="connsiteY3119" fmla="*/ 2823887 h 4766878"/>
              <a:gd name="connsiteX3120" fmla="*/ 5469564 w 6196382"/>
              <a:gd name="connsiteY3120" fmla="*/ 2823234 h 4766878"/>
              <a:gd name="connsiteX3121" fmla="*/ 5449600 w 6196382"/>
              <a:gd name="connsiteY3121" fmla="*/ 2847923 h 4766878"/>
              <a:gd name="connsiteX3122" fmla="*/ 5461970 w 6196382"/>
              <a:gd name="connsiteY3122" fmla="*/ 2855916 h 4766878"/>
              <a:gd name="connsiteX3123" fmla="*/ 5484465 w 6196382"/>
              <a:gd name="connsiteY3123" fmla="*/ 2831607 h 4766878"/>
              <a:gd name="connsiteX3124" fmla="*/ 5469564 w 6196382"/>
              <a:gd name="connsiteY3124" fmla="*/ 2823234 h 4766878"/>
              <a:gd name="connsiteX3125" fmla="*/ 5214322 w 6196382"/>
              <a:gd name="connsiteY3125" fmla="*/ 2817919 h 4766878"/>
              <a:gd name="connsiteX3126" fmla="*/ 5210410 w 6196382"/>
              <a:gd name="connsiteY3126" fmla="*/ 2822910 h 4766878"/>
              <a:gd name="connsiteX3127" fmla="*/ 5214686 w 6196382"/>
              <a:gd name="connsiteY3127" fmla="*/ 2825749 h 4766878"/>
              <a:gd name="connsiteX3128" fmla="*/ 5218283 w 6196382"/>
              <a:gd name="connsiteY3128" fmla="*/ 2820331 h 4766878"/>
              <a:gd name="connsiteX3129" fmla="*/ 5214322 w 6196382"/>
              <a:gd name="connsiteY3129" fmla="*/ 2817919 h 4766878"/>
              <a:gd name="connsiteX3130" fmla="*/ 3150095 w 6196382"/>
              <a:gd name="connsiteY3130" fmla="*/ 2816749 h 4766878"/>
              <a:gd name="connsiteX3131" fmla="*/ 3147487 w 6196382"/>
              <a:gd name="connsiteY3131" fmla="*/ 2822174 h 4766878"/>
              <a:gd name="connsiteX3132" fmla="*/ 3154743 w 6196382"/>
              <a:gd name="connsiteY3132" fmla="*/ 2825907 h 4766878"/>
              <a:gd name="connsiteX3133" fmla="*/ 3157824 w 6196382"/>
              <a:gd name="connsiteY3133" fmla="*/ 2820365 h 4766878"/>
              <a:gd name="connsiteX3134" fmla="*/ 3150095 w 6196382"/>
              <a:gd name="connsiteY3134" fmla="*/ 2816749 h 4766878"/>
              <a:gd name="connsiteX3135" fmla="*/ 3134298 w 6196382"/>
              <a:gd name="connsiteY3135" fmla="*/ 2809735 h 4766878"/>
              <a:gd name="connsiteX3136" fmla="*/ 3132050 w 6196382"/>
              <a:gd name="connsiteY3136" fmla="*/ 2814313 h 4766878"/>
              <a:gd name="connsiteX3137" fmla="*/ 3140784 w 6196382"/>
              <a:gd name="connsiteY3137" fmla="*/ 2818808 h 4766878"/>
              <a:gd name="connsiteX3138" fmla="*/ 3143191 w 6196382"/>
              <a:gd name="connsiteY3138" fmla="*/ 2813686 h 4766878"/>
              <a:gd name="connsiteX3139" fmla="*/ 3134298 w 6196382"/>
              <a:gd name="connsiteY3139" fmla="*/ 2809735 h 4766878"/>
              <a:gd name="connsiteX3140" fmla="*/ 5443829 w 6196382"/>
              <a:gd name="connsiteY3140" fmla="*/ 2808753 h 4766878"/>
              <a:gd name="connsiteX3141" fmla="*/ 5422760 w 6196382"/>
              <a:gd name="connsiteY3141" fmla="*/ 2830322 h 4766878"/>
              <a:gd name="connsiteX3142" fmla="*/ 5443674 w 6196382"/>
              <a:gd name="connsiteY3142" fmla="*/ 2843989 h 4766878"/>
              <a:gd name="connsiteX3143" fmla="*/ 5466195 w 6196382"/>
              <a:gd name="connsiteY3143" fmla="*/ 2821432 h 4766878"/>
              <a:gd name="connsiteX3144" fmla="*/ 5443829 w 6196382"/>
              <a:gd name="connsiteY3144" fmla="*/ 2808753 h 4766878"/>
              <a:gd name="connsiteX3145" fmla="*/ 4944732 w 6196382"/>
              <a:gd name="connsiteY3145" fmla="*/ 2804598 h 4766878"/>
              <a:gd name="connsiteX3146" fmla="*/ 4942896 w 6196382"/>
              <a:gd name="connsiteY3146" fmla="*/ 2807066 h 4766878"/>
              <a:gd name="connsiteX3147" fmla="*/ 4943901 w 6196382"/>
              <a:gd name="connsiteY3147" fmla="*/ 2807947 h 4766878"/>
              <a:gd name="connsiteX3148" fmla="*/ 4945560 w 6196382"/>
              <a:gd name="connsiteY3148" fmla="*/ 2805147 h 4766878"/>
              <a:gd name="connsiteX3149" fmla="*/ 4944732 w 6196382"/>
              <a:gd name="connsiteY3149" fmla="*/ 2804598 h 4766878"/>
              <a:gd name="connsiteX3150" fmla="*/ 4938605 w 6196382"/>
              <a:gd name="connsiteY3150" fmla="*/ 2800965 h 4766878"/>
              <a:gd name="connsiteX3151" fmla="*/ 4936846 w 6196382"/>
              <a:gd name="connsiteY3151" fmla="*/ 2803915 h 4766878"/>
              <a:gd name="connsiteX3152" fmla="*/ 4936876 w 6196382"/>
              <a:gd name="connsiteY3152" fmla="*/ 2808054 h 4766878"/>
              <a:gd name="connsiteX3153" fmla="*/ 4934724 w 6196382"/>
              <a:gd name="connsiteY3153" fmla="*/ 2807708 h 4766878"/>
              <a:gd name="connsiteX3154" fmla="*/ 4939513 w 6196382"/>
              <a:gd name="connsiteY3154" fmla="*/ 2810670 h 4766878"/>
              <a:gd name="connsiteX3155" fmla="*/ 4941717 w 6196382"/>
              <a:gd name="connsiteY3155" fmla="*/ 2805848 h 4766878"/>
              <a:gd name="connsiteX3156" fmla="*/ 4942583 w 6196382"/>
              <a:gd name="connsiteY3156" fmla="*/ 2806638 h 4766878"/>
              <a:gd name="connsiteX3157" fmla="*/ 4944282 w 6196382"/>
              <a:gd name="connsiteY3157" fmla="*/ 2804079 h 4766878"/>
              <a:gd name="connsiteX3158" fmla="*/ 4938605 w 6196382"/>
              <a:gd name="connsiteY3158" fmla="*/ 2800965 h 4766878"/>
              <a:gd name="connsiteX3159" fmla="*/ 3106097 w 6196382"/>
              <a:gd name="connsiteY3159" fmla="*/ 2796867 h 4766878"/>
              <a:gd name="connsiteX3160" fmla="*/ 3103525 w 6196382"/>
              <a:gd name="connsiteY3160" fmla="*/ 2800145 h 4766878"/>
              <a:gd name="connsiteX3161" fmla="*/ 3104590 w 6196382"/>
              <a:gd name="connsiteY3161" fmla="*/ 2800637 h 4766878"/>
              <a:gd name="connsiteX3162" fmla="*/ 3107299 w 6196382"/>
              <a:gd name="connsiteY3162" fmla="*/ 2797448 h 4766878"/>
              <a:gd name="connsiteX3163" fmla="*/ 3106097 w 6196382"/>
              <a:gd name="connsiteY3163" fmla="*/ 2796867 h 4766878"/>
              <a:gd name="connsiteX3164" fmla="*/ 5085638 w 6196382"/>
              <a:gd name="connsiteY3164" fmla="*/ 2796669 h 4766878"/>
              <a:gd name="connsiteX3165" fmla="*/ 5073644 w 6196382"/>
              <a:gd name="connsiteY3165" fmla="*/ 2812340 h 4766878"/>
              <a:gd name="connsiteX3166" fmla="*/ 5074473 w 6196382"/>
              <a:gd name="connsiteY3166" fmla="*/ 2812890 h 4766878"/>
              <a:gd name="connsiteX3167" fmla="*/ 5086051 w 6196382"/>
              <a:gd name="connsiteY3167" fmla="*/ 2796944 h 4766878"/>
              <a:gd name="connsiteX3168" fmla="*/ 5085638 w 6196382"/>
              <a:gd name="connsiteY3168" fmla="*/ 2796669 h 4766878"/>
              <a:gd name="connsiteX3169" fmla="*/ 5177558 w 6196382"/>
              <a:gd name="connsiteY3169" fmla="*/ 2796115 h 4766878"/>
              <a:gd name="connsiteX3170" fmla="*/ 5174647 w 6196382"/>
              <a:gd name="connsiteY3170" fmla="*/ 2799604 h 4766878"/>
              <a:gd name="connsiteX3171" fmla="*/ 5183847 w 6196382"/>
              <a:gd name="connsiteY3171" fmla="*/ 2805493 h 4766878"/>
              <a:gd name="connsiteX3172" fmla="*/ 5186954 w 6196382"/>
              <a:gd name="connsiteY3172" fmla="*/ 2801704 h 4766878"/>
              <a:gd name="connsiteX3173" fmla="*/ 5177558 w 6196382"/>
              <a:gd name="connsiteY3173" fmla="*/ 2796115 h 4766878"/>
              <a:gd name="connsiteX3174" fmla="*/ 5413344 w 6196382"/>
              <a:gd name="connsiteY3174" fmla="*/ 2791549 h 4766878"/>
              <a:gd name="connsiteX3175" fmla="*/ 5397951 w 6196382"/>
              <a:gd name="connsiteY3175" fmla="*/ 2809952 h 4766878"/>
              <a:gd name="connsiteX3176" fmla="*/ 5403065 w 6196382"/>
              <a:gd name="connsiteY3176" fmla="*/ 2814214 h 4766878"/>
              <a:gd name="connsiteX3177" fmla="*/ 5422428 w 6196382"/>
              <a:gd name="connsiteY3177" fmla="*/ 2796714 h 4766878"/>
              <a:gd name="connsiteX3178" fmla="*/ 5413344 w 6196382"/>
              <a:gd name="connsiteY3178" fmla="*/ 2791549 h 4766878"/>
              <a:gd name="connsiteX3179" fmla="*/ 5523149 w 6196382"/>
              <a:gd name="connsiteY3179" fmla="*/ 2790079 h 4766878"/>
              <a:gd name="connsiteX3180" fmla="*/ 5522713 w 6196382"/>
              <a:gd name="connsiteY3180" fmla="*/ 2790438 h 4766878"/>
              <a:gd name="connsiteX3181" fmla="*/ 5508000 w 6196382"/>
              <a:gd name="connsiteY3181" fmla="*/ 2810808 h 4766878"/>
              <a:gd name="connsiteX3182" fmla="*/ 5536963 w 6196382"/>
              <a:gd name="connsiteY3182" fmla="*/ 2830902 h 4766878"/>
              <a:gd name="connsiteX3183" fmla="*/ 5542514 w 6196382"/>
              <a:gd name="connsiteY3183" fmla="*/ 2834805 h 4766878"/>
              <a:gd name="connsiteX3184" fmla="*/ 5549501 w 6196382"/>
              <a:gd name="connsiteY3184" fmla="*/ 2828167 h 4766878"/>
              <a:gd name="connsiteX3185" fmla="*/ 5542927 w 6196382"/>
              <a:gd name="connsiteY3185" fmla="*/ 2835079 h 4766878"/>
              <a:gd name="connsiteX3186" fmla="*/ 5574960 w 6196382"/>
              <a:gd name="connsiteY3186" fmla="*/ 2857427 h 4766878"/>
              <a:gd name="connsiteX3187" fmla="*/ 5596065 w 6196382"/>
              <a:gd name="connsiteY3187" fmla="*/ 2833713 h 4766878"/>
              <a:gd name="connsiteX3188" fmla="*/ 5588148 w 6196382"/>
              <a:gd name="connsiteY3188" fmla="*/ 2828889 h 4766878"/>
              <a:gd name="connsiteX3189" fmla="*/ 5587320 w 6196382"/>
              <a:gd name="connsiteY3189" fmla="*/ 2828339 h 4766878"/>
              <a:gd name="connsiteX3190" fmla="*/ 5585011 w 6196382"/>
              <a:gd name="connsiteY3190" fmla="*/ 2827026 h 4766878"/>
              <a:gd name="connsiteX3191" fmla="*/ 5539504 w 6196382"/>
              <a:gd name="connsiteY3191" fmla="*/ 2799850 h 4766878"/>
              <a:gd name="connsiteX3192" fmla="*/ 5521886 w 6196382"/>
              <a:gd name="connsiteY3192" fmla="*/ 2813521 h 4766878"/>
              <a:gd name="connsiteX3193" fmla="*/ 5531182 w 6196382"/>
              <a:gd name="connsiteY3193" fmla="*/ 2801915 h 4766878"/>
              <a:gd name="connsiteX3194" fmla="*/ 5531330 w 6196382"/>
              <a:gd name="connsiteY3194" fmla="*/ 2801855 h 4766878"/>
              <a:gd name="connsiteX3195" fmla="*/ 5531318 w 6196382"/>
              <a:gd name="connsiteY3195" fmla="*/ 2802006 h 4766878"/>
              <a:gd name="connsiteX3196" fmla="*/ 5531519 w 6196382"/>
              <a:gd name="connsiteY3196" fmla="*/ 2801777 h 4766878"/>
              <a:gd name="connsiteX3197" fmla="*/ 5538262 w 6196382"/>
              <a:gd name="connsiteY3197" fmla="*/ 2799026 h 4766878"/>
              <a:gd name="connsiteX3198" fmla="*/ 5535404 w 6196382"/>
              <a:gd name="connsiteY3198" fmla="*/ 2797348 h 4766878"/>
              <a:gd name="connsiteX3199" fmla="*/ 5531519 w 6196382"/>
              <a:gd name="connsiteY3199" fmla="*/ 2801777 h 4766878"/>
              <a:gd name="connsiteX3200" fmla="*/ 5531330 w 6196382"/>
              <a:gd name="connsiteY3200" fmla="*/ 2801855 h 4766878"/>
              <a:gd name="connsiteX3201" fmla="*/ 5531859 w 6196382"/>
              <a:gd name="connsiteY3201" fmla="*/ 2795209 h 4766878"/>
              <a:gd name="connsiteX3202" fmla="*/ 5523149 w 6196382"/>
              <a:gd name="connsiteY3202" fmla="*/ 2790079 h 4766878"/>
              <a:gd name="connsiteX3203" fmla="*/ 5408596 w 6196382"/>
              <a:gd name="connsiteY3203" fmla="*/ 2788832 h 4766878"/>
              <a:gd name="connsiteX3204" fmla="*/ 5394527 w 6196382"/>
              <a:gd name="connsiteY3204" fmla="*/ 2807028 h 4766878"/>
              <a:gd name="connsiteX3205" fmla="*/ 5396258 w 6196382"/>
              <a:gd name="connsiteY3205" fmla="*/ 2808612 h 4766878"/>
              <a:gd name="connsiteX3206" fmla="*/ 5412515 w 6196382"/>
              <a:gd name="connsiteY3206" fmla="*/ 2790999 h 4766878"/>
              <a:gd name="connsiteX3207" fmla="*/ 5408596 w 6196382"/>
              <a:gd name="connsiteY3207" fmla="*/ 2788832 h 4766878"/>
              <a:gd name="connsiteX3208" fmla="*/ 4508921 w 6196382"/>
              <a:gd name="connsiteY3208" fmla="*/ 2787385 h 4766878"/>
              <a:gd name="connsiteX3209" fmla="*/ 4508822 w 6196382"/>
              <a:gd name="connsiteY3209" fmla="*/ 2787534 h 4766878"/>
              <a:gd name="connsiteX3210" fmla="*/ 4516251 w 6196382"/>
              <a:gd name="connsiteY3210" fmla="*/ 2791598 h 4766878"/>
              <a:gd name="connsiteX3211" fmla="*/ 4516351 w 6196382"/>
              <a:gd name="connsiteY3211" fmla="*/ 2791448 h 4766878"/>
              <a:gd name="connsiteX3212" fmla="*/ 4508921 w 6196382"/>
              <a:gd name="connsiteY3212" fmla="*/ 2787385 h 4766878"/>
              <a:gd name="connsiteX3213" fmla="*/ 5391232 w 6196382"/>
              <a:gd name="connsiteY3213" fmla="*/ 2783241 h 4766878"/>
              <a:gd name="connsiteX3214" fmla="*/ 5378635 w 6196382"/>
              <a:gd name="connsiteY3214" fmla="*/ 2793875 h 4766878"/>
              <a:gd name="connsiteX3215" fmla="*/ 5384161 w 6196382"/>
              <a:gd name="connsiteY3215" fmla="*/ 2798413 h 4766878"/>
              <a:gd name="connsiteX3216" fmla="*/ 5391232 w 6196382"/>
              <a:gd name="connsiteY3216" fmla="*/ 2783241 h 4766878"/>
              <a:gd name="connsiteX3217" fmla="*/ 5243504 w 6196382"/>
              <a:gd name="connsiteY3217" fmla="*/ 2781139 h 4766878"/>
              <a:gd name="connsiteX3218" fmla="*/ 5235747 w 6196382"/>
              <a:gd name="connsiteY3218" fmla="*/ 2790731 h 4766878"/>
              <a:gd name="connsiteX3219" fmla="*/ 5236987 w 6196382"/>
              <a:gd name="connsiteY3219" fmla="*/ 2791554 h 4766878"/>
              <a:gd name="connsiteX3220" fmla="*/ 5243504 w 6196382"/>
              <a:gd name="connsiteY3220" fmla="*/ 2781139 h 4766878"/>
              <a:gd name="connsiteX3221" fmla="*/ 5504905 w 6196382"/>
              <a:gd name="connsiteY3221" fmla="*/ 2779269 h 4766878"/>
              <a:gd name="connsiteX3222" fmla="*/ 5489826 w 6196382"/>
              <a:gd name="connsiteY3222" fmla="*/ 2798095 h 4766878"/>
              <a:gd name="connsiteX3223" fmla="*/ 5505480 w 6196382"/>
              <a:gd name="connsiteY3223" fmla="*/ 2808918 h 4766878"/>
              <a:gd name="connsiteX3224" fmla="*/ 5522737 w 6196382"/>
              <a:gd name="connsiteY3224" fmla="*/ 2789805 h 4766878"/>
              <a:gd name="connsiteX3225" fmla="*/ 5504905 w 6196382"/>
              <a:gd name="connsiteY3225" fmla="*/ 2779269 h 4766878"/>
              <a:gd name="connsiteX3226" fmla="*/ 3459082 w 6196382"/>
              <a:gd name="connsiteY3226" fmla="*/ 2771022 h 4766878"/>
              <a:gd name="connsiteX3227" fmla="*/ 3464405 w 6196382"/>
              <a:gd name="connsiteY3227" fmla="*/ 2773472 h 4766878"/>
              <a:gd name="connsiteX3228" fmla="*/ 3464505 w 6196382"/>
              <a:gd name="connsiteY3228" fmla="*/ 2773322 h 4766878"/>
              <a:gd name="connsiteX3229" fmla="*/ 3459082 w 6196382"/>
              <a:gd name="connsiteY3229" fmla="*/ 2771022 h 4766878"/>
              <a:gd name="connsiteX3230" fmla="*/ 4478136 w 6196382"/>
              <a:gd name="connsiteY3230" fmla="*/ 2770632 h 4766878"/>
              <a:gd name="connsiteX3231" fmla="*/ 4477975 w 6196382"/>
              <a:gd name="connsiteY3231" fmla="*/ 2771175 h 4766878"/>
              <a:gd name="connsiteX3232" fmla="*/ 4483098 w 6196382"/>
              <a:gd name="connsiteY3232" fmla="*/ 2773926 h 4766878"/>
              <a:gd name="connsiteX3233" fmla="*/ 4483397 w 6196382"/>
              <a:gd name="connsiteY3233" fmla="*/ 2773476 h 4766878"/>
              <a:gd name="connsiteX3234" fmla="*/ 4478136 w 6196382"/>
              <a:gd name="connsiteY3234" fmla="*/ 2770632 h 4766878"/>
              <a:gd name="connsiteX3235" fmla="*/ 5489380 w 6196382"/>
              <a:gd name="connsiteY3235" fmla="*/ 2770049 h 4766878"/>
              <a:gd name="connsiteX3236" fmla="*/ 5484134 w 6196382"/>
              <a:gd name="connsiteY3236" fmla="*/ 2776754 h 4766878"/>
              <a:gd name="connsiteX3237" fmla="*/ 5469175 w 6196382"/>
              <a:gd name="connsiteY3237" fmla="*/ 2783733 h 4766878"/>
              <a:gd name="connsiteX3238" fmla="*/ 5488587 w 6196382"/>
              <a:gd name="connsiteY3238" fmla="*/ 2797272 h 4766878"/>
              <a:gd name="connsiteX3239" fmla="*/ 5504494 w 6196382"/>
              <a:gd name="connsiteY3239" fmla="*/ 2778996 h 4766878"/>
              <a:gd name="connsiteX3240" fmla="*/ 5489380 w 6196382"/>
              <a:gd name="connsiteY3240" fmla="*/ 2770049 h 4766878"/>
              <a:gd name="connsiteX3241" fmla="*/ 4475041 w 6196382"/>
              <a:gd name="connsiteY3241" fmla="*/ 2769012 h 4766878"/>
              <a:gd name="connsiteX3242" fmla="*/ 4474741 w 6196382"/>
              <a:gd name="connsiteY3242" fmla="*/ 2769464 h 4766878"/>
              <a:gd name="connsiteX3243" fmla="*/ 4477837 w 6196382"/>
              <a:gd name="connsiteY3243" fmla="*/ 2771083 h 4766878"/>
              <a:gd name="connsiteX3244" fmla="*/ 4477999 w 6196382"/>
              <a:gd name="connsiteY3244" fmla="*/ 2770542 h 4766878"/>
              <a:gd name="connsiteX3245" fmla="*/ 4475041 w 6196382"/>
              <a:gd name="connsiteY3245" fmla="*/ 2769012 h 4766878"/>
              <a:gd name="connsiteX3246" fmla="*/ 5214359 w 6196382"/>
              <a:gd name="connsiteY3246" fmla="*/ 2764610 h 4766878"/>
              <a:gd name="connsiteX3247" fmla="*/ 5207186 w 6196382"/>
              <a:gd name="connsiteY3247" fmla="*/ 2772424 h 4766878"/>
              <a:gd name="connsiteX3248" fmla="*/ 5209394 w 6196382"/>
              <a:gd name="connsiteY3248" fmla="*/ 2773889 h 4766878"/>
              <a:gd name="connsiteX3249" fmla="*/ 5216114 w 6196382"/>
              <a:gd name="connsiteY3249" fmla="*/ 2765559 h 4766878"/>
              <a:gd name="connsiteX3250" fmla="*/ 5214359 w 6196382"/>
              <a:gd name="connsiteY3250" fmla="*/ 2764610 h 4766878"/>
              <a:gd name="connsiteX3251" fmla="*/ 3032085 w 6196382"/>
              <a:gd name="connsiteY3251" fmla="*/ 2763563 h 4766878"/>
              <a:gd name="connsiteX3252" fmla="*/ 3030535 w 6196382"/>
              <a:gd name="connsiteY3252" fmla="*/ 2764703 h 4766878"/>
              <a:gd name="connsiteX3253" fmla="*/ 3032527 w 6196382"/>
              <a:gd name="connsiteY3253" fmla="*/ 2765591 h 4766878"/>
              <a:gd name="connsiteX3254" fmla="*/ 3033427 w 6196382"/>
              <a:gd name="connsiteY3254" fmla="*/ 2764236 h 4766878"/>
              <a:gd name="connsiteX3255" fmla="*/ 3032085 w 6196382"/>
              <a:gd name="connsiteY3255" fmla="*/ 2763563 h 4766878"/>
              <a:gd name="connsiteX3256" fmla="*/ 5474271 w 6196382"/>
              <a:gd name="connsiteY3256" fmla="*/ 2761099 h 4766878"/>
              <a:gd name="connsiteX3257" fmla="*/ 5461378 w 6196382"/>
              <a:gd name="connsiteY3257" fmla="*/ 2778126 h 4766878"/>
              <a:gd name="connsiteX3258" fmla="*/ 5474821 w 6196382"/>
              <a:gd name="connsiteY3258" fmla="*/ 2761464 h 4766878"/>
              <a:gd name="connsiteX3259" fmla="*/ 5474271 w 6196382"/>
              <a:gd name="connsiteY3259" fmla="*/ 2761099 h 4766878"/>
              <a:gd name="connsiteX3260" fmla="*/ 5207680 w 6196382"/>
              <a:gd name="connsiteY3260" fmla="*/ 2760611 h 4766878"/>
              <a:gd name="connsiteX3261" fmla="*/ 5200984 w 6196382"/>
              <a:gd name="connsiteY3261" fmla="*/ 2768307 h 4766878"/>
              <a:gd name="connsiteX3262" fmla="*/ 5203879 w 6196382"/>
              <a:gd name="connsiteY3262" fmla="*/ 2770229 h 4766878"/>
              <a:gd name="connsiteX3263" fmla="*/ 5209850 w 6196382"/>
              <a:gd name="connsiteY3263" fmla="*/ 2761832 h 4766878"/>
              <a:gd name="connsiteX3264" fmla="*/ 5207680 w 6196382"/>
              <a:gd name="connsiteY3264" fmla="*/ 2760611 h 4766878"/>
              <a:gd name="connsiteX3265" fmla="*/ 4458980 w 6196382"/>
              <a:gd name="connsiteY3265" fmla="*/ 2760303 h 4766878"/>
              <a:gd name="connsiteX3266" fmla="*/ 4458581 w 6196382"/>
              <a:gd name="connsiteY3266" fmla="*/ 2760904 h 4766878"/>
              <a:gd name="connsiteX3267" fmla="*/ 4460196 w 6196382"/>
              <a:gd name="connsiteY3267" fmla="*/ 2761761 h 4766878"/>
              <a:gd name="connsiteX3268" fmla="*/ 4460596 w 6196382"/>
              <a:gd name="connsiteY3268" fmla="*/ 2761158 h 4766878"/>
              <a:gd name="connsiteX3269" fmla="*/ 4458980 w 6196382"/>
              <a:gd name="connsiteY3269" fmla="*/ 2760303 h 4766878"/>
              <a:gd name="connsiteX3270" fmla="*/ 5114070 w 6196382"/>
              <a:gd name="connsiteY3270" fmla="*/ 2759823 h 4766878"/>
              <a:gd name="connsiteX3271" fmla="*/ 5113170 w 6196382"/>
              <a:gd name="connsiteY3271" fmla="*/ 2761178 h 4766878"/>
              <a:gd name="connsiteX3272" fmla="*/ 5113308 w 6196382"/>
              <a:gd name="connsiteY3272" fmla="*/ 2761270 h 4766878"/>
              <a:gd name="connsiteX3273" fmla="*/ 5114344 w 6196382"/>
              <a:gd name="connsiteY3273" fmla="*/ 2760005 h 4766878"/>
              <a:gd name="connsiteX3274" fmla="*/ 5114070 w 6196382"/>
              <a:gd name="connsiteY3274" fmla="*/ 2759823 h 4766878"/>
              <a:gd name="connsiteX3275" fmla="*/ 1387083 w 6196382"/>
              <a:gd name="connsiteY3275" fmla="*/ 2757324 h 4766878"/>
              <a:gd name="connsiteX3276" fmla="*/ 1377232 w 6196382"/>
              <a:gd name="connsiteY3276" fmla="*/ 2757505 h 4766878"/>
              <a:gd name="connsiteX3277" fmla="*/ 1379604 w 6196382"/>
              <a:gd name="connsiteY3277" fmla="*/ 2760814 h 4766878"/>
              <a:gd name="connsiteX3278" fmla="*/ 1387903 w 6196382"/>
              <a:gd name="connsiteY3278" fmla="*/ 2761771 h 4766878"/>
              <a:gd name="connsiteX3279" fmla="*/ 1387083 w 6196382"/>
              <a:gd name="connsiteY3279" fmla="*/ 2757324 h 4766878"/>
              <a:gd name="connsiteX3280" fmla="*/ 3739911 w 6196382"/>
              <a:gd name="connsiteY3280" fmla="*/ 2753646 h 4766878"/>
              <a:gd name="connsiteX3281" fmla="*/ 3738873 w 6196382"/>
              <a:gd name="connsiteY3281" fmla="*/ 2754909 h 4766878"/>
              <a:gd name="connsiteX3282" fmla="*/ 3763928 w 6196382"/>
              <a:gd name="connsiteY3282" fmla="*/ 2765037 h 4766878"/>
              <a:gd name="connsiteX3283" fmla="*/ 3739911 w 6196382"/>
              <a:gd name="connsiteY3283" fmla="*/ 2753646 h 4766878"/>
              <a:gd name="connsiteX3284" fmla="*/ 3008873 w 6196382"/>
              <a:gd name="connsiteY3284" fmla="*/ 2753356 h 4766878"/>
              <a:gd name="connsiteX3285" fmla="*/ 3008413 w 6196382"/>
              <a:gd name="connsiteY3285" fmla="*/ 2754351 h 4766878"/>
              <a:gd name="connsiteX3286" fmla="*/ 3024935 w 6196382"/>
              <a:gd name="connsiteY3286" fmla="*/ 2762069 h 4766878"/>
              <a:gd name="connsiteX3287" fmla="*/ 3025598 w 6196382"/>
              <a:gd name="connsiteY3287" fmla="*/ 2760772 h 4766878"/>
              <a:gd name="connsiteX3288" fmla="*/ 3008873 w 6196382"/>
              <a:gd name="connsiteY3288" fmla="*/ 2753356 h 4766878"/>
              <a:gd name="connsiteX3289" fmla="*/ 5586396 w 6196382"/>
              <a:gd name="connsiteY3289" fmla="*/ 2750191 h 4766878"/>
              <a:gd name="connsiteX3290" fmla="*/ 5580806 w 6196382"/>
              <a:gd name="connsiteY3290" fmla="*/ 2757676 h 4766878"/>
              <a:gd name="connsiteX3291" fmla="*/ 5578219 w 6196382"/>
              <a:gd name="connsiteY3291" fmla="*/ 2760076 h 4766878"/>
              <a:gd name="connsiteX3292" fmla="*/ 5586396 w 6196382"/>
              <a:gd name="connsiteY3292" fmla="*/ 2750191 h 4766878"/>
              <a:gd name="connsiteX3293" fmla="*/ 2991597 w 6196382"/>
              <a:gd name="connsiteY3293" fmla="*/ 2745575 h 4766878"/>
              <a:gd name="connsiteX3294" fmla="*/ 2991198 w 6196382"/>
              <a:gd name="connsiteY3294" fmla="*/ 2746175 h 4766878"/>
              <a:gd name="connsiteX3295" fmla="*/ 2998415 w 6196382"/>
              <a:gd name="connsiteY3295" fmla="*/ 2749666 h 4766878"/>
              <a:gd name="connsiteX3296" fmla="*/ 2998539 w 6196382"/>
              <a:gd name="connsiteY3296" fmla="*/ 2748880 h 4766878"/>
              <a:gd name="connsiteX3297" fmla="*/ 2991597 w 6196382"/>
              <a:gd name="connsiteY3297" fmla="*/ 2745575 h 4766878"/>
              <a:gd name="connsiteX3298" fmla="*/ 5443257 w 6196382"/>
              <a:gd name="connsiteY3298" fmla="*/ 2742898 h 4766878"/>
              <a:gd name="connsiteX3299" fmla="*/ 5432099 w 6196382"/>
              <a:gd name="connsiteY3299" fmla="*/ 2757607 h 4766878"/>
              <a:gd name="connsiteX3300" fmla="*/ 5448758 w 6196382"/>
              <a:gd name="connsiteY3300" fmla="*/ 2769315 h 4766878"/>
              <a:gd name="connsiteX3301" fmla="*/ 5461790 w 6196382"/>
              <a:gd name="connsiteY3301" fmla="*/ 2754766 h 4766878"/>
              <a:gd name="connsiteX3302" fmla="*/ 5462428 w 6196382"/>
              <a:gd name="connsiteY3302" fmla="*/ 2754106 h 4766878"/>
              <a:gd name="connsiteX3303" fmla="*/ 5443257 w 6196382"/>
              <a:gd name="connsiteY3303" fmla="*/ 2742898 h 4766878"/>
              <a:gd name="connsiteX3304" fmla="*/ 4985166 w 6196382"/>
              <a:gd name="connsiteY3304" fmla="*/ 2741897 h 4766878"/>
              <a:gd name="connsiteX3305" fmla="*/ 4974980 w 6196382"/>
              <a:gd name="connsiteY3305" fmla="*/ 2753347 h 4766878"/>
              <a:gd name="connsiteX3306" fmla="*/ 4978939 w 6196382"/>
              <a:gd name="connsiteY3306" fmla="*/ 2755759 h 4766878"/>
              <a:gd name="connsiteX3307" fmla="*/ 4987468 w 6196382"/>
              <a:gd name="connsiteY3307" fmla="*/ 2743210 h 4766878"/>
              <a:gd name="connsiteX3308" fmla="*/ 4985166 w 6196382"/>
              <a:gd name="connsiteY3308" fmla="*/ 2741897 h 4766878"/>
              <a:gd name="connsiteX3309" fmla="*/ 5153481 w 6196382"/>
              <a:gd name="connsiteY3309" fmla="*/ 2733955 h 4766878"/>
              <a:gd name="connsiteX3310" fmla="*/ 5150694 w 6196382"/>
              <a:gd name="connsiteY3310" fmla="*/ 2736658 h 4766878"/>
              <a:gd name="connsiteX3311" fmla="*/ 5151108 w 6196382"/>
              <a:gd name="connsiteY3311" fmla="*/ 2736933 h 4766878"/>
              <a:gd name="connsiteX3312" fmla="*/ 5153481 w 6196382"/>
              <a:gd name="connsiteY3312" fmla="*/ 2733955 h 4766878"/>
              <a:gd name="connsiteX3313" fmla="*/ 5695801 w 6196382"/>
              <a:gd name="connsiteY3313" fmla="*/ 2731018 h 4766878"/>
              <a:gd name="connsiteX3314" fmla="*/ 5696511 w 6196382"/>
              <a:gd name="connsiteY3314" fmla="*/ 2731159 h 4766878"/>
              <a:gd name="connsiteX3315" fmla="*/ 5683622 w 6196382"/>
              <a:gd name="connsiteY3315" fmla="*/ 2745493 h 4766878"/>
              <a:gd name="connsiteX3316" fmla="*/ 5695801 w 6196382"/>
              <a:gd name="connsiteY3316" fmla="*/ 2731018 h 4766878"/>
              <a:gd name="connsiteX3317" fmla="*/ 5155105 w 6196382"/>
              <a:gd name="connsiteY3317" fmla="*/ 2730912 h 4766878"/>
              <a:gd name="connsiteX3318" fmla="*/ 5153882 w 6196382"/>
              <a:gd name="connsiteY3318" fmla="*/ 2733352 h 4766878"/>
              <a:gd name="connsiteX3319" fmla="*/ 5155519 w 6196382"/>
              <a:gd name="connsiteY3319" fmla="*/ 2731187 h 4766878"/>
              <a:gd name="connsiteX3320" fmla="*/ 5155105 w 6196382"/>
              <a:gd name="connsiteY3320" fmla="*/ 2730912 h 4766878"/>
              <a:gd name="connsiteX3321" fmla="*/ 5147775 w 6196382"/>
              <a:gd name="connsiteY3321" fmla="*/ 2726695 h 4766878"/>
              <a:gd name="connsiteX3322" fmla="*/ 5143741 w 6196382"/>
              <a:gd name="connsiteY3322" fmla="*/ 2732476 h 4766878"/>
              <a:gd name="connsiteX3323" fmla="*/ 5144016 w 6196382"/>
              <a:gd name="connsiteY3323" fmla="*/ 2732659 h 4766878"/>
              <a:gd name="connsiteX3324" fmla="*/ 5148603 w 6196382"/>
              <a:gd name="connsiteY3324" fmla="*/ 2727245 h 4766878"/>
              <a:gd name="connsiteX3325" fmla="*/ 5147775 w 6196382"/>
              <a:gd name="connsiteY3325" fmla="*/ 2726695 h 4766878"/>
              <a:gd name="connsiteX3326" fmla="*/ 5138828 w 6196382"/>
              <a:gd name="connsiteY3326" fmla="*/ 2721625 h 4766878"/>
              <a:gd name="connsiteX3327" fmla="*/ 5135232 w 6196382"/>
              <a:gd name="connsiteY3327" fmla="*/ 2727042 h 4766878"/>
              <a:gd name="connsiteX3328" fmla="*/ 5138777 w 6196382"/>
              <a:gd name="connsiteY3328" fmla="*/ 2729181 h 4766878"/>
              <a:gd name="connsiteX3329" fmla="*/ 5143027 w 6196382"/>
              <a:gd name="connsiteY3329" fmla="*/ 2723980 h 4766878"/>
              <a:gd name="connsiteX3330" fmla="*/ 5138828 w 6196382"/>
              <a:gd name="connsiteY3330" fmla="*/ 2721625 h 4766878"/>
              <a:gd name="connsiteX3331" fmla="*/ 5562842 w 6196382"/>
              <a:gd name="connsiteY3331" fmla="*/ 2719515 h 4766878"/>
              <a:gd name="connsiteX3332" fmla="*/ 5542108 w 6196382"/>
              <a:gd name="connsiteY3332" fmla="*/ 2747162 h 4766878"/>
              <a:gd name="connsiteX3333" fmla="*/ 5552309 w 6196382"/>
              <a:gd name="connsiteY3333" fmla="*/ 2753934 h 4766878"/>
              <a:gd name="connsiteX3334" fmla="*/ 5556410 w 6196382"/>
              <a:gd name="connsiteY3334" fmla="*/ 2750792 h 4766878"/>
              <a:gd name="connsiteX3335" fmla="*/ 5556283 w 6196382"/>
              <a:gd name="connsiteY3335" fmla="*/ 2750936 h 4766878"/>
              <a:gd name="connsiteX3336" fmla="*/ 5554836 w 6196382"/>
              <a:gd name="connsiteY3336" fmla="*/ 2752814 h 4766878"/>
              <a:gd name="connsiteX3337" fmla="*/ 5553273 w 6196382"/>
              <a:gd name="connsiteY3337" fmla="*/ 2754573 h 4766878"/>
              <a:gd name="connsiteX3338" fmla="*/ 5553409 w 6196382"/>
              <a:gd name="connsiteY3338" fmla="*/ 2754664 h 4766878"/>
              <a:gd name="connsiteX3339" fmla="*/ 5554836 w 6196382"/>
              <a:gd name="connsiteY3339" fmla="*/ 2752814 h 4766878"/>
              <a:gd name="connsiteX3340" fmla="*/ 5556422 w 6196382"/>
              <a:gd name="connsiteY3340" fmla="*/ 2751028 h 4766878"/>
              <a:gd name="connsiteX3341" fmla="*/ 5557158 w 6196382"/>
              <a:gd name="connsiteY3341" fmla="*/ 2750217 h 4766878"/>
              <a:gd name="connsiteX3342" fmla="*/ 5556410 w 6196382"/>
              <a:gd name="connsiteY3342" fmla="*/ 2750792 h 4766878"/>
              <a:gd name="connsiteX3343" fmla="*/ 5557121 w 6196382"/>
              <a:gd name="connsiteY3343" fmla="*/ 2749974 h 4766878"/>
              <a:gd name="connsiteX3344" fmla="*/ 5557021 w 6196382"/>
              <a:gd name="connsiteY3344" fmla="*/ 2750125 h 4766878"/>
              <a:gd name="connsiteX3345" fmla="*/ 5560094 w 6196382"/>
              <a:gd name="connsiteY3345" fmla="*/ 2746095 h 4766878"/>
              <a:gd name="connsiteX3346" fmla="*/ 5554101 w 6196382"/>
              <a:gd name="connsiteY3346" fmla="*/ 2755123 h 4766878"/>
              <a:gd name="connsiteX3347" fmla="*/ 5562508 w 6196382"/>
              <a:gd name="connsiteY3347" fmla="*/ 2760704 h 4766878"/>
              <a:gd name="connsiteX3348" fmla="*/ 5573520 w 6196382"/>
              <a:gd name="connsiteY3348" fmla="*/ 2749801 h 4766878"/>
              <a:gd name="connsiteX3349" fmla="*/ 5565265 w 6196382"/>
              <a:gd name="connsiteY3349" fmla="*/ 2762534 h 4766878"/>
              <a:gd name="connsiteX3350" fmla="*/ 5571194 w 6196382"/>
              <a:gd name="connsiteY3350" fmla="*/ 2766470 h 4766878"/>
              <a:gd name="connsiteX3351" fmla="*/ 5577943 w 6196382"/>
              <a:gd name="connsiteY3351" fmla="*/ 2759893 h 4766878"/>
              <a:gd name="connsiteX3352" fmla="*/ 5572159 w 6196382"/>
              <a:gd name="connsiteY3352" fmla="*/ 2767111 h 4766878"/>
              <a:gd name="connsiteX3353" fmla="*/ 5582361 w 6196382"/>
              <a:gd name="connsiteY3353" fmla="*/ 2773882 h 4766878"/>
              <a:gd name="connsiteX3354" fmla="*/ 5606848 w 6196382"/>
              <a:gd name="connsiteY3354" fmla="*/ 2744175 h 4766878"/>
              <a:gd name="connsiteX3355" fmla="*/ 5575433 w 6196382"/>
              <a:gd name="connsiteY3355" fmla="*/ 2726574 h 4766878"/>
              <a:gd name="connsiteX3356" fmla="*/ 5560370 w 6196382"/>
              <a:gd name="connsiteY3356" fmla="*/ 2746278 h 4766878"/>
              <a:gd name="connsiteX3357" fmla="*/ 5574607 w 6196382"/>
              <a:gd name="connsiteY3357" fmla="*/ 2726025 h 4766878"/>
              <a:gd name="connsiteX3358" fmla="*/ 5562842 w 6196382"/>
              <a:gd name="connsiteY3358" fmla="*/ 2719515 h 4766878"/>
              <a:gd name="connsiteX3359" fmla="*/ 5556475 w 6196382"/>
              <a:gd name="connsiteY3359" fmla="*/ 2715942 h 4766878"/>
              <a:gd name="connsiteX3360" fmla="*/ 5545694 w 6196382"/>
              <a:gd name="connsiteY3360" fmla="*/ 2728297 h 4766878"/>
              <a:gd name="connsiteX3361" fmla="*/ 5532594 w 6196382"/>
              <a:gd name="connsiteY3361" fmla="*/ 2740846 h 4766878"/>
              <a:gd name="connsiteX3362" fmla="*/ 5535768 w 6196382"/>
              <a:gd name="connsiteY3362" fmla="*/ 2742953 h 4766878"/>
              <a:gd name="connsiteX3363" fmla="*/ 5559334 w 6196382"/>
              <a:gd name="connsiteY3363" fmla="*/ 2717621 h 4766878"/>
              <a:gd name="connsiteX3364" fmla="*/ 5556475 w 6196382"/>
              <a:gd name="connsiteY3364" fmla="*/ 2715942 h 4766878"/>
              <a:gd name="connsiteX3365" fmla="*/ 5125823 w 6196382"/>
              <a:gd name="connsiteY3365" fmla="*/ 2714292 h 4766878"/>
              <a:gd name="connsiteX3366" fmla="*/ 5122252 w 6196382"/>
              <a:gd name="connsiteY3366" fmla="*/ 2719077 h 4766878"/>
              <a:gd name="connsiteX3367" fmla="*/ 5123728 w 6196382"/>
              <a:gd name="connsiteY3367" fmla="*/ 2719840 h 4766878"/>
              <a:gd name="connsiteX3368" fmla="*/ 5127575 w 6196382"/>
              <a:gd name="connsiteY3368" fmla="*/ 2715240 h 4766878"/>
              <a:gd name="connsiteX3369" fmla="*/ 5125823 w 6196382"/>
              <a:gd name="connsiteY3369" fmla="*/ 2714292 h 4766878"/>
              <a:gd name="connsiteX3370" fmla="*/ 3480919 w 6196382"/>
              <a:gd name="connsiteY3370" fmla="*/ 2714189 h 4766878"/>
              <a:gd name="connsiteX3371" fmla="*/ 3480020 w 6196382"/>
              <a:gd name="connsiteY3371" fmla="*/ 2715544 h 4766878"/>
              <a:gd name="connsiteX3372" fmla="*/ 3493287 w 6196382"/>
              <a:gd name="connsiteY3372" fmla="*/ 2722184 h 4766878"/>
              <a:gd name="connsiteX3373" fmla="*/ 3493949 w 6196382"/>
              <a:gd name="connsiteY3373" fmla="*/ 2720889 h 4766878"/>
              <a:gd name="connsiteX3374" fmla="*/ 3480919 w 6196382"/>
              <a:gd name="connsiteY3374" fmla="*/ 2714189 h 4766878"/>
              <a:gd name="connsiteX3375" fmla="*/ 5117841 w 6196382"/>
              <a:gd name="connsiteY3375" fmla="*/ 2709862 h 4766878"/>
              <a:gd name="connsiteX3376" fmla="*/ 5114745 w 6196382"/>
              <a:gd name="connsiteY3376" fmla="*/ 2714528 h 4766878"/>
              <a:gd name="connsiteX3377" fmla="*/ 5118017 w 6196382"/>
              <a:gd name="connsiteY3377" fmla="*/ 2716481 h 4766878"/>
              <a:gd name="connsiteX3378" fmla="*/ 5121902 w 6196382"/>
              <a:gd name="connsiteY3378" fmla="*/ 2712123 h 4766878"/>
              <a:gd name="connsiteX3379" fmla="*/ 5117841 w 6196382"/>
              <a:gd name="connsiteY3379" fmla="*/ 2709862 h 4766878"/>
              <a:gd name="connsiteX3380" fmla="*/ 4922705 w 6196382"/>
              <a:gd name="connsiteY3380" fmla="*/ 2708238 h 4766878"/>
              <a:gd name="connsiteX3381" fmla="*/ 4925523 w 6196382"/>
              <a:gd name="connsiteY3381" fmla="*/ 2709678 h 4766878"/>
              <a:gd name="connsiteX3382" fmla="*/ 4922705 w 6196382"/>
              <a:gd name="connsiteY3382" fmla="*/ 2708238 h 4766878"/>
              <a:gd name="connsiteX3383" fmla="*/ 5537557 w 6196382"/>
              <a:gd name="connsiteY3383" fmla="*/ 2705552 h 4766878"/>
              <a:gd name="connsiteX3384" fmla="*/ 5517922 w 6196382"/>
              <a:gd name="connsiteY3384" fmla="*/ 2731541 h 4766878"/>
              <a:gd name="connsiteX3385" fmla="*/ 5531531 w 6196382"/>
              <a:gd name="connsiteY3385" fmla="*/ 2740356 h 4766878"/>
              <a:gd name="connsiteX3386" fmla="*/ 5554623 w 6196382"/>
              <a:gd name="connsiteY3386" fmla="*/ 2715142 h 4766878"/>
              <a:gd name="connsiteX3387" fmla="*/ 5546505 w 6196382"/>
              <a:gd name="connsiteY3387" fmla="*/ 2710623 h 4766878"/>
              <a:gd name="connsiteX3388" fmla="*/ 5530873 w 6196382"/>
              <a:gd name="connsiteY3388" fmla="*/ 2729081 h 4766878"/>
              <a:gd name="connsiteX3389" fmla="*/ 5544713 w 6196382"/>
              <a:gd name="connsiteY3389" fmla="*/ 2709433 h 4766878"/>
              <a:gd name="connsiteX3390" fmla="*/ 5537557 w 6196382"/>
              <a:gd name="connsiteY3390" fmla="*/ 2705552 h 4766878"/>
              <a:gd name="connsiteX3391" fmla="*/ 3779761 w 6196382"/>
              <a:gd name="connsiteY3391" fmla="*/ 2703787 h 4766878"/>
              <a:gd name="connsiteX3392" fmla="*/ 3778289 w 6196382"/>
              <a:gd name="connsiteY3392" fmla="*/ 2705409 h 4766878"/>
              <a:gd name="connsiteX3393" fmla="*/ 3780631 w 6196382"/>
              <a:gd name="connsiteY3393" fmla="*/ 2706964 h 4766878"/>
              <a:gd name="connsiteX3394" fmla="*/ 3812738 w 6196382"/>
              <a:gd name="connsiteY3394" fmla="*/ 2721127 h 4766878"/>
              <a:gd name="connsiteX3395" fmla="*/ 3813775 w 6196382"/>
              <a:gd name="connsiteY3395" fmla="*/ 2719861 h 4766878"/>
              <a:gd name="connsiteX3396" fmla="*/ 3779761 w 6196382"/>
              <a:gd name="connsiteY3396" fmla="*/ 2703787 h 4766878"/>
              <a:gd name="connsiteX3397" fmla="*/ 3040080 w 6196382"/>
              <a:gd name="connsiteY3397" fmla="*/ 2700359 h 4766878"/>
              <a:gd name="connsiteX3398" fmla="*/ 3038082 w 6196382"/>
              <a:gd name="connsiteY3398" fmla="*/ 2703369 h 4766878"/>
              <a:gd name="connsiteX3399" fmla="*/ 3055429 w 6196382"/>
              <a:gd name="connsiteY3399" fmla="*/ 2709249 h 4766878"/>
              <a:gd name="connsiteX3400" fmla="*/ 3056329 w 6196382"/>
              <a:gd name="connsiteY3400" fmla="*/ 2707893 h 4766878"/>
              <a:gd name="connsiteX3401" fmla="*/ 3040080 w 6196382"/>
              <a:gd name="connsiteY3401" fmla="*/ 2700359 h 4766878"/>
              <a:gd name="connsiteX3402" fmla="*/ 5518936 w 6196382"/>
              <a:gd name="connsiteY3402" fmla="*/ 2694707 h 4766878"/>
              <a:gd name="connsiteX3403" fmla="*/ 5503482 w 6196382"/>
              <a:gd name="connsiteY3403" fmla="*/ 2719787 h 4766878"/>
              <a:gd name="connsiteX3404" fmla="*/ 5515539 w 6196382"/>
              <a:gd name="connsiteY3404" fmla="*/ 2729740 h 4766878"/>
              <a:gd name="connsiteX3405" fmla="*/ 5537206 w 6196382"/>
              <a:gd name="connsiteY3405" fmla="*/ 2704884 h 4766878"/>
              <a:gd name="connsiteX3406" fmla="*/ 5518936 w 6196382"/>
              <a:gd name="connsiteY3406" fmla="*/ 2694707 h 4766878"/>
              <a:gd name="connsiteX3407" fmla="*/ 1272074 w 6196382"/>
              <a:gd name="connsiteY3407" fmla="*/ 2693336 h 4766878"/>
              <a:gd name="connsiteX3408" fmla="*/ 1271674 w 6196382"/>
              <a:gd name="connsiteY3408" fmla="*/ 2693938 h 4766878"/>
              <a:gd name="connsiteX3409" fmla="*/ 1276545 w 6196382"/>
              <a:gd name="connsiteY3409" fmla="*/ 2693485 h 4766878"/>
              <a:gd name="connsiteX3410" fmla="*/ 1272074 w 6196382"/>
              <a:gd name="connsiteY3410" fmla="*/ 2693336 h 4766878"/>
              <a:gd name="connsiteX3411" fmla="*/ 1259657 w 6196382"/>
              <a:gd name="connsiteY3411" fmla="*/ 2692897 h 4766878"/>
              <a:gd name="connsiteX3412" fmla="*/ 1257295 w 6196382"/>
              <a:gd name="connsiteY3412" fmla="*/ 2696750 h 4766878"/>
              <a:gd name="connsiteX3413" fmla="*/ 1265556 w 6196382"/>
              <a:gd name="connsiteY3413" fmla="*/ 2695079 h 4766878"/>
              <a:gd name="connsiteX3414" fmla="*/ 1266479 w 6196382"/>
              <a:gd name="connsiteY3414" fmla="*/ 2693089 h 4766878"/>
              <a:gd name="connsiteX3415" fmla="*/ 1259657 w 6196382"/>
              <a:gd name="connsiteY3415" fmla="*/ 2692897 h 4766878"/>
              <a:gd name="connsiteX3416" fmla="*/ 5502223 w 6196382"/>
              <a:gd name="connsiteY3416" fmla="*/ 2685780 h 4766878"/>
              <a:gd name="connsiteX3417" fmla="*/ 5485693 w 6196382"/>
              <a:gd name="connsiteY3417" fmla="*/ 2705595 h 4766878"/>
              <a:gd name="connsiteX3418" fmla="*/ 5493919 w 6196382"/>
              <a:gd name="connsiteY3418" fmla="*/ 2712355 h 4766878"/>
              <a:gd name="connsiteX3419" fmla="*/ 5496353 w 6196382"/>
              <a:gd name="connsiteY3419" fmla="*/ 2708984 h 4766878"/>
              <a:gd name="connsiteX3420" fmla="*/ 5497251 w 6196382"/>
              <a:gd name="connsiteY3420" fmla="*/ 2707631 h 4766878"/>
              <a:gd name="connsiteX3421" fmla="*/ 5499887 w 6196382"/>
              <a:gd name="connsiteY3421" fmla="*/ 2703959 h 4766878"/>
              <a:gd name="connsiteX3422" fmla="*/ 5498288 w 6196382"/>
              <a:gd name="connsiteY3422" fmla="*/ 2706367 h 4766878"/>
              <a:gd name="connsiteX3423" fmla="*/ 5511823 w 6196382"/>
              <a:gd name="connsiteY3423" fmla="*/ 2691069 h 4766878"/>
              <a:gd name="connsiteX3424" fmla="*/ 5509239 w 6196382"/>
              <a:gd name="connsiteY3424" fmla="*/ 2689572 h 4766878"/>
              <a:gd name="connsiteX3425" fmla="*/ 5499887 w 6196382"/>
              <a:gd name="connsiteY3425" fmla="*/ 2703959 h 4766878"/>
              <a:gd name="connsiteX3426" fmla="*/ 5508964 w 6196382"/>
              <a:gd name="connsiteY3426" fmla="*/ 2689389 h 4766878"/>
              <a:gd name="connsiteX3427" fmla="*/ 5502223 w 6196382"/>
              <a:gd name="connsiteY3427" fmla="*/ 2685780 h 4766878"/>
              <a:gd name="connsiteX3428" fmla="*/ 5494619 w 6196382"/>
              <a:gd name="connsiteY3428" fmla="*/ 2681383 h 4766878"/>
              <a:gd name="connsiteX3429" fmla="*/ 5495259 w 6196382"/>
              <a:gd name="connsiteY3429" fmla="*/ 2683109 h 4766878"/>
              <a:gd name="connsiteX3430" fmla="*/ 5478713 w 6196382"/>
              <a:gd name="connsiteY3430" fmla="*/ 2699658 h 4766878"/>
              <a:gd name="connsiteX3431" fmla="*/ 5482408 w 6196382"/>
              <a:gd name="connsiteY3431" fmla="*/ 2702765 h 4766878"/>
              <a:gd name="connsiteX3432" fmla="*/ 5499089 w 6196382"/>
              <a:gd name="connsiteY3432" fmla="*/ 2683919 h 4766878"/>
              <a:gd name="connsiteX3433" fmla="*/ 5494619 w 6196382"/>
              <a:gd name="connsiteY3433" fmla="*/ 2681383 h 4766878"/>
              <a:gd name="connsiteX3434" fmla="*/ 5188365 w 6196382"/>
              <a:gd name="connsiteY3434" fmla="*/ 2669739 h 4766878"/>
              <a:gd name="connsiteX3435" fmla="*/ 5181696 w 6196382"/>
              <a:gd name="connsiteY3435" fmla="*/ 2679187 h 4766878"/>
              <a:gd name="connsiteX3436" fmla="*/ 5192057 w 6196382"/>
              <a:gd name="connsiteY3436" fmla="*/ 2685416 h 4766878"/>
              <a:gd name="connsiteX3437" fmla="*/ 5198820 w 6196382"/>
              <a:gd name="connsiteY3437" fmla="*/ 2677330 h 4766878"/>
              <a:gd name="connsiteX3438" fmla="*/ 5188365 w 6196382"/>
              <a:gd name="connsiteY3438" fmla="*/ 2669739 h 4766878"/>
              <a:gd name="connsiteX3439" fmla="*/ 5473768 w 6196382"/>
              <a:gd name="connsiteY3439" fmla="*/ 2669709 h 4766878"/>
              <a:gd name="connsiteX3440" fmla="*/ 5474045 w 6196382"/>
              <a:gd name="connsiteY3440" fmla="*/ 2669892 h 4766878"/>
              <a:gd name="connsiteX3441" fmla="*/ 5473768 w 6196382"/>
              <a:gd name="connsiteY3441" fmla="*/ 2669709 h 4766878"/>
              <a:gd name="connsiteX3442" fmla="*/ 5041459 w 6196382"/>
              <a:gd name="connsiteY3442" fmla="*/ 2666963 h 4766878"/>
              <a:gd name="connsiteX3443" fmla="*/ 5040760 w 6196382"/>
              <a:gd name="connsiteY3443" fmla="*/ 2668017 h 4766878"/>
              <a:gd name="connsiteX3444" fmla="*/ 5041037 w 6196382"/>
              <a:gd name="connsiteY3444" fmla="*/ 2668200 h 4766878"/>
              <a:gd name="connsiteX3445" fmla="*/ 5041736 w 6196382"/>
              <a:gd name="connsiteY3445" fmla="*/ 2667147 h 4766878"/>
              <a:gd name="connsiteX3446" fmla="*/ 5041459 w 6196382"/>
              <a:gd name="connsiteY3446" fmla="*/ 2666963 h 4766878"/>
              <a:gd name="connsiteX3447" fmla="*/ 5308006 w 6196382"/>
              <a:gd name="connsiteY3447" fmla="*/ 2664824 h 4766878"/>
              <a:gd name="connsiteX3448" fmla="*/ 5303477 w 6196382"/>
              <a:gd name="connsiteY3448" fmla="*/ 2673740 h 4766878"/>
              <a:gd name="connsiteX3449" fmla="*/ 5313877 w 6196382"/>
              <a:gd name="connsiteY3449" fmla="*/ 2680212 h 4766878"/>
              <a:gd name="connsiteX3450" fmla="*/ 5320223 w 6196382"/>
              <a:gd name="connsiteY3450" fmla="*/ 2671848 h 4766878"/>
              <a:gd name="connsiteX3451" fmla="*/ 5308006 w 6196382"/>
              <a:gd name="connsiteY3451" fmla="*/ 2664824 h 4766878"/>
              <a:gd name="connsiteX3452" fmla="*/ 5179566 w 6196382"/>
              <a:gd name="connsiteY3452" fmla="*/ 2663249 h 4766878"/>
              <a:gd name="connsiteX3453" fmla="*/ 5172260 w 6196382"/>
              <a:gd name="connsiteY3453" fmla="*/ 2673358 h 4766878"/>
              <a:gd name="connsiteX3454" fmla="*/ 5179765 w 6196382"/>
              <a:gd name="connsiteY3454" fmla="*/ 2677905 h 4766878"/>
              <a:gd name="connsiteX3455" fmla="*/ 5187085 w 6196382"/>
              <a:gd name="connsiteY3455" fmla="*/ 2668674 h 4766878"/>
              <a:gd name="connsiteX3456" fmla="*/ 5179566 w 6196382"/>
              <a:gd name="connsiteY3456" fmla="*/ 2663249 h 4766878"/>
              <a:gd name="connsiteX3457" fmla="*/ 4278919 w 6196382"/>
              <a:gd name="connsiteY3457" fmla="*/ 2662671 h 4766878"/>
              <a:gd name="connsiteX3458" fmla="*/ 4278386 w 6196382"/>
              <a:gd name="connsiteY3458" fmla="*/ 2665569 h 4766878"/>
              <a:gd name="connsiteX3459" fmla="*/ 4282170 w 6196382"/>
              <a:gd name="connsiteY3459" fmla="*/ 2667647 h 4766878"/>
              <a:gd name="connsiteX3460" fmla="*/ 4283355 w 6196382"/>
              <a:gd name="connsiteY3460" fmla="*/ 2664965 h 4766878"/>
              <a:gd name="connsiteX3461" fmla="*/ 4278919 w 6196382"/>
              <a:gd name="connsiteY3461" fmla="*/ 2662671 h 4766878"/>
              <a:gd name="connsiteX3462" fmla="*/ 5031762 w 6196382"/>
              <a:gd name="connsiteY3462" fmla="*/ 2661826 h 4766878"/>
              <a:gd name="connsiteX3463" fmla="*/ 5031463 w 6196382"/>
              <a:gd name="connsiteY3463" fmla="*/ 2662276 h 4766878"/>
              <a:gd name="connsiteX3464" fmla="*/ 5033807 w 6196382"/>
              <a:gd name="connsiteY3464" fmla="*/ 2663832 h 4766878"/>
              <a:gd name="connsiteX3465" fmla="*/ 5034206 w 6196382"/>
              <a:gd name="connsiteY3465" fmla="*/ 2663232 h 4766878"/>
              <a:gd name="connsiteX3466" fmla="*/ 5031762 w 6196382"/>
              <a:gd name="connsiteY3466" fmla="*/ 2661826 h 4766878"/>
              <a:gd name="connsiteX3467" fmla="*/ 5445038 w 6196382"/>
              <a:gd name="connsiteY3467" fmla="*/ 2653455 h 4766878"/>
              <a:gd name="connsiteX3468" fmla="*/ 5437497 w 6196382"/>
              <a:gd name="connsiteY3468" fmla="*/ 2666012 h 4766878"/>
              <a:gd name="connsiteX3469" fmla="*/ 5456737 w 6196382"/>
              <a:gd name="connsiteY3469" fmla="*/ 2681603 h 4766878"/>
              <a:gd name="connsiteX3470" fmla="*/ 5472253 w 6196382"/>
              <a:gd name="connsiteY3470" fmla="*/ 2668703 h 4766878"/>
              <a:gd name="connsiteX3471" fmla="*/ 5445038 w 6196382"/>
              <a:gd name="connsiteY3471" fmla="*/ 2653455 h 4766878"/>
              <a:gd name="connsiteX3472" fmla="*/ 3525259 w 6196382"/>
              <a:gd name="connsiteY3472" fmla="*/ 2652782 h 4766878"/>
              <a:gd name="connsiteX3473" fmla="*/ 3525159 w 6196382"/>
              <a:gd name="connsiteY3473" fmla="*/ 2652934 h 4766878"/>
              <a:gd name="connsiteX3474" fmla="*/ 3531032 w 6196382"/>
              <a:gd name="connsiteY3474" fmla="*/ 2655749 h 4766878"/>
              <a:gd name="connsiteX3475" fmla="*/ 3531132 w 6196382"/>
              <a:gd name="connsiteY3475" fmla="*/ 2655599 h 4766878"/>
              <a:gd name="connsiteX3476" fmla="*/ 3525259 w 6196382"/>
              <a:gd name="connsiteY3476" fmla="*/ 2652782 h 4766878"/>
              <a:gd name="connsiteX3477" fmla="*/ 5435065 w 6196382"/>
              <a:gd name="connsiteY3477" fmla="*/ 2648138 h 4766878"/>
              <a:gd name="connsiteX3478" fmla="*/ 5428073 w 6196382"/>
              <a:gd name="connsiteY3478" fmla="*/ 2658671 h 4766878"/>
              <a:gd name="connsiteX3479" fmla="*/ 5434563 w 6196382"/>
              <a:gd name="connsiteY3479" fmla="*/ 2663849 h 4766878"/>
              <a:gd name="connsiteX3480" fmla="*/ 5442632 w 6196382"/>
              <a:gd name="connsiteY3480" fmla="*/ 2652294 h 4766878"/>
              <a:gd name="connsiteX3481" fmla="*/ 5435065 w 6196382"/>
              <a:gd name="connsiteY3481" fmla="*/ 2648138 h 4766878"/>
              <a:gd name="connsiteX3482" fmla="*/ 5150118 w 6196382"/>
              <a:gd name="connsiteY3482" fmla="*/ 2644784 h 4766878"/>
              <a:gd name="connsiteX3483" fmla="*/ 5146748 w 6196382"/>
              <a:gd name="connsiteY3483" fmla="*/ 2657940 h 4766878"/>
              <a:gd name="connsiteX3484" fmla="*/ 5166960 w 6196382"/>
              <a:gd name="connsiteY3484" fmla="*/ 2670274 h 4766878"/>
              <a:gd name="connsiteX3485" fmla="*/ 5175845 w 6196382"/>
              <a:gd name="connsiteY3485" fmla="*/ 2660779 h 4766878"/>
              <a:gd name="connsiteX3486" fmla="*/ 5165667 w 6196382"/>
              <a:gd name="connsiteY3486" fmla="*/ 2653372 h 4766878"/>
              <a:gd name="connsiteX3487" fmla="*/ 5150118 w 6196382"/>
              <a:gd name="connsiteY3487" fmla="*/ 2644784 h 4766878"/>
              <a:gd name="connsiteX3488" fmla="*/ 5423398 w 6196382"/>
              <a:gd name="connsiteY3488" fmla="*/ 2641477 h 4766878"/>
              <a:gd name="connsiteX3489" fmla="*/ 5417251 w 6196382"/>
              <a:gd name="connsiteY3489" fmla="*/ 2649539 h 4766878"/>
              <a:gd name="connsiteX3490" fmla="*/ 5425751 w 6196382"/>
              <a:gd name="connsiteY3490" fmla="*/ 2656481 h 4766878"/>
              <a:gd name="connsiteX3491" fmla="*/ 5435165 w 6196382"/>
              <a:gd name="connsiteY3491" fmla="*/ 2647986 h 4766878"/>
              <a:gd name="connsiteX3492" fmla="*/ 5423398 w 6196382"/>
              <a:gd name="connsiteY3492" fmla="*/ 2641477 h 4766878"/>
              <a:gd name="connsiteX3493" fmla="*/ 5249127 w 6196382"/>
              <a:gd name="connsiteY3493" fmla="*/ 2631160 h 4766878"/>
              <a:gd name="connsiteX3494" fmla="*/ 5245232 w 6196382"/>
              <a:gd name="connsiteY3494" fmla="*/ 2637028 h 4766878"/>
              <a:gd name="connsiteX3495" fmla="*/ 5249330 w 6196382"/>
              <a:gd name="connsiteY3495" fmla="*/ 2639532 h 4766878"/>
              <a:gd name="connsiteX3496" fmla="*/ 5250846 w 6196382"/>
              <a:gd name="connsiteY3496" fmla="*/ 2640538 h 4766878"/>
              <a:gd name="connsiteX3497" fmla="*/ 5255533 w 6196382"/>
              <a:gd name="connsiteY3497" fmla="*/ 2643649 h 4766878"/>
              <a:gd name="connsiteX3498" fmla="*/ 5260105 w 6196382"/>
              <a:gd name="connsiteY3498" fmla="*/ 2637362 h 4766878"/>
              <a:gd name="connsiteX3499" fmla="*/ 5249127 w 6196382"/>
              <a:gd name="connsiteY3499" fmla="*/ 2631160 h 4766878"/>
              <a:gd name="connsiteX3500" fmla="*/ 4211098 w 6196382"/>
              <a:gd name="connsiteY3500" fmla="*/ 2626323 h 4766878"/>
              <a:gd name="connsiteX3501" fmla="*/ 4209276 w 6196382"/>
              <a:gd name="connsiteY3501" fmla="*/ 2629666 h 4766878"/>
              <a:gd name="connsiteX3502" fmla="*/ 4232756 w 6196382"/>
              <a:gd name="connsiteY3502" fmla="*/ 2641566 h 4766878"/>
              <a:gd name="connsiteX3503" fmla="*/ 4245134 w 6196382"/>
              <a:gd name="connsiteY3503" fmla="*/ 2648049 h 4766878"/>
              <a:gd name="connsiteX3504" fmla="*/ 4248310 w 6196382"/>
              <a:gd name="connsiteY3504" fmla="*/ 2646253 h 4766878"/>
              <a:gd name="connsiteX3505" fmla="*/ 4247303 w 6196382"/>
              <a:gd name="connsiteY3505" fmla="*/ 2649272 h 4766878"/>
              <a:gd name="connsiteX3506" fmla="*/ 4270856 w 6196382"/>
              <a:gd name="connsiteY3506" fmla="*/ 2661654 h 4766878"/>
              <a:gd name="connsiteX3507" fmla="*/ 4271901 w 6196382"/>
              <a:gd name="connsiteY3507" fmla="*/ 2658881 h 4766878"/>
              <a:gd name="connsiteX3508" fmla="*/ 4248173 w 6196382"/>
              <a:gd name="connsiteY3508" fmla="*/ 2646163 h 4766878"/>
              <a:gd name="connsiteX3509" fmla="*/ 4211098 w 6196382"/>
              <a:gd name="connsiteY3509" fmla="*/ 2626323 h 4766878"/>
              <a:gd name="connsiteX3510" fmla="*/ 5337155 w 6196382"/>
              <a:gd name="connsiteY3510" fmla="*/ 2615231 h 4766878"/>
              <a:gd name="connsiteX3511" fmla="*/ 5336457 w 6196382"/>
              <a:gd name="connsiteY3511" fmla="*/ 2616282 h 4766878"/>
              <a:gd name="connsiteX3512" fmla="*/ 5350817 w 6196382"/>
              <a:gd name="connsiteY3512" fmla="*/ 2625165 h 4766878"/>
              <a:gd name="connsiteX3513" fmla="*/ 5337155 w 6196382"/>
              <a:gd name="connsiteY3513" fmla="*/ 2615231 h 4766878"/>
              <a:gd name="connsiteX3514" fmla="*/ 5217914 w 6196382"/>
              <a:gd name="connsiteY3514" fmla="*/ 2613257 h 4766878"/>
              <a:gd name="connsiteX3515" fmla="*/ 5214407 w 6196382"/>
              <a:gd name="connsiteY3515" fmla="*/ 2617649 h 4766878"/>
              <a:gd name="connsiteX3516" fmla="*/ 5235106 w 6196382"/>
              <a:gd name="connsiteY3516" fmla="*/ 2630740 h 4766878"/>
              <a:gd name="connsiteX3517" fmla="*/ 5240169 w 6196382"/>
              <a:gd name="connsiteY3517" fmla="*/ 2633883 h 4766878"/>
              <a:gd name="connsiteX3518" fmla="*/ 5245168 w 6196382"/>
              <a:gd name="connsiteY3518" fmla="*/ 2628746 h 4766878"/>
              <a:gd name="connsiteX3519" fmla="*/ 5217914 w 6196382"/>
              <a:gd name="connsiteY3519" fmla="*/ 2613257 h 4766878"/>
              <a:gd name="connsiteX3520" fmla="*/ 3559491 w 6196382"/>
              <a:gd name="connsiteY3520" fmla="*/ 2605698 h 4766878"/>
              <a:gd name="connsiteX3521" fmla="*/ 3557655 w 6196382"/>
              <a:gd name="connsiteY3521" fmla="*/ 2608163 h 4766878"/>
              <a:gd name="connsiteX3522" fmla="*/ 3558859 w 6196382"/>
              <a:gd name="connsiteY3522" fmla="*/ 2608745 h 4766878"/>
              <a:gd name="connsiteX3523" fmla="*/ 3560421 w 6196382"/>
              <a:gd name="connsiteY3523" fmla="*/ 2606096 h 4766878"/>
              <a:gd name="connsiteX3524" fmla="*/ 3559491 w 6196382"/>
              <a:gd name="connsiteY3524" fmla="*/ 2605698 h 4766878"/>
              <a:gd name="connsiteX3525" fmla="*/ 5074302 w 6196382"/>
              <a:gd name="connsiteY3525" fmla="*/ 2603126 h 4766878"/>
              <a:gd name="connsiteX3526" fmla="*/ 5067332 w 6196382"/>
              <a:gd name="connsiteY3526" fmla="*/ 2610640 h 4766878"/>
              <a:gd name="connsiteX3527" fmla="*/ 5072906 w 6196382"/>
              <a:gd name="connsiteY3527" fmla="*/ 2613909 h 4766878"/>
              <a:gd name="connsiteX3528" fmla="*/ 5077102 w 6196382"/>
              <a:gd name="connsiteY3528" fmla="*/ 2616261 h 4766878"/>
              <a:gd name="connsiteX3529" fmla="*/ 5082935 w 6196382"/>
              <a:gd name="connsiteY3529" fmla="*/ 2607773 h 4766878"/>
              <a:gd name="connsiteX3530" fmla="*/ 5074302 w 6196382"/>
              <a:gd name="connsiteY3530" fmla="*/ 2603126 h 4766878"/>
              <a:gd name="connsiteX3531" fmla="*/ 4709044 w 6196382"/>
              <a:gd name="connsiteY3531" fmla="*/ 2594809 h 4766878"/>
              <a:gd name="connsiteX3532" fmla="*/ 4705924 w 6196382"/>
              <a:gd name="connsiteY3532" fmla="*/ 2600109 h 4766878"/>
              <a:gd name="connsiteX3533" fmla="*/ 4712666 w 6196382"/>
              <a:gd name="connsiteY3533" fmla="*/ 2603715 h 4766878"/>
              <a:gd name="connsiteX3534" fmla="*/ 4716023 w 6196382"/>
              <a:gd name="connsiteY3534" fmla="*/ 2598357 h 4766878"/>
              <a:gd name="connsiteX3535" fmla="*/ 4709044 w 6196382"/>
              <a:gd name="connsiteY3535" fmla="*/ 2594809 h 4766878"/>
              <a:gd name="connsiteX3536" fmla="*/ 5305622 w 6196382"/>
              <a:gd name="connsiteY3536" fmla="*/ 2592130 h 4766878"/>
              <a:gd name="connsiteX3537" fmla="*/ 5303263 w 6196382"/>
              <a:gd name="connsiteY3537" fmla="*/ 2595982 h 4766878"/>
              <a:gd name="connsiteX3538" fmla="*/ 5323374 w 6196382"/>
              <a:gd name="connsiteY3538" fmla="*/ 2608466 h 4766878"/>
              <a:gd name="connsiteX3539" fmla="*/ 5325285 w 6196382"/>
              <a:gd name="connsiteY3539" fmla="*/ 2606482 h 4766878"/>
              <a:gd name="connsiteX3540" fmla="*/ 5305622 w 6196382"/>
              <a:gd name="connsiteY3540" fmla="*/ 2592130 h 4766878"/>
              <a:gd name="connsiteX3541" fmla="*/ 5299617 w 6196382"/>
              <a:gd name="connsiteY3541" fmla="*/ 2587709 h 4766878"/>
              <a:gd name="connsiteX3542" fmla="*/ 5296681 w 6196382"/>
              <a:gd name="connsiteY3542" fmla="*/ 2591830 h 4766878"/>
              <a:gd name="connsiteX3543" fmla="*/ 5302849 w 6196382"/>
              <a:gd name="connsiteY3543" fmla="*/ 2595707 h 4766878"/>
              <a:gd name="connsiteX3544" fmla="*/ 5305207 w 6196382"/>
              <a:gd name="connsiteY3544" fmla="*/ 2591854 h 4766878"/>
              <a:gd name="connsiteX3545" fmla="*/ 5299617 w 6196382"/>
              <a:gd name="connsiteY3545" fmla="*/ 2587709 h 4766878"/>
              <a:gd name="connsiteX3546" fmla="*/ 5154776 w 6196382"/>
              <a:gd name="connsiteY3546" fmla="*/ 2577632 h 4766878"/>
              <a:gd name="connsiteX3547" fmla="*/ 5153855 w 6196382"/>
              <a:gd name="connsiteY3547" fmla="*/ 2579622 h 4766878"/>
              <a:gd name="connsiteX3548" fmla="*/ 5213755 w 6196382"/>
              <a:gd name="connsiteY3548" fmla="*/ 2617432 h 4766878"/>
              <a:gd name="connsiteX3549" fmla="*/ 5217404 w 6196382"/>
              <a:gd name="connsiteY3549" fmla="*/ 2613134 h 4766878"/>
              <a:gd name="connsiteX3550" fmla="*/ 5154776 w 6196382"/>
              <a:gd name="connsiteY3550" fmla="*/ 2577632 h 4766878"/>
              <a:gd name="connsiteX3551" fmla="*/ 5146759 w 6196382"/>
              <a:gd name="connsiteY3551" fmla="*/ 2572959 h 4766878"/>
              <a:gd name="connsiteX3552" fmla="*/ 5145898 w 6196382"/>
              <a:gd name="connsiteY3552" fmla="*/ 2574555 h 4766878"/>
              <a:gd name="connsiteX3553" fmla="*/ 5150960 w 6196382"/>
              <a:gd name="connsiteY3553" fmla="*/ 2577700 h 4766878"/>
              <a:gd name="connsiteX3554" fmla="*/ 5152198 w 6196382"/>
              <a:gd name="connsiteY3554" fmla="*/ 2576135 h 4766878"/>
              <a:gd name="connsiteX3555" fmla="*/ 5146759 w 6196382"/>
              <a:gd name="connsiteY3555" fmla="*/ 2572959 h 4766878"/>
              <a:gd name="connsiteX3556" fmla="*/ 3956041 w 6196382"/>
              <a:gd name="connsiteY3556" fmla="*/ 2572565 h 4766878"/>
              <a:gd name="connsiteX3557" fmla="*/ 3956020 w 6196382"/>
              <a:gd name="connsiteY3557" fmla="*/ 2575587 h 4766878"/>
              <a:gd name="connsiteX3558" fmla="*/ 3995096 w 6196382"/>
              <a:gd name="connsiteY3558" fmla="*/ 2594804 h 4766878"/>
              <a:gd name="connsiteX3559" fmla="*/ 3995756 w 6196382"/>
              <a:gd name="connsiteY3559" fmla="*/ 2593508 h 4766878"/>
              <a:gd name="connsiteX3560" fmla="*/ 3956041 w 6196382"/>
              <a:gd name="connsiteY3560" fmla="*/ 2572565 h 4766878"/>
              <a:gd name="connsiteX3561" fmla="*/ 5143113 w 6196382"/>
              <a:gd name="connsiteY3561" fmla="*/ 2570973 h 4766878"/>
              <a:gd name="connsiteX3562" fmla="*/ 5142114 w 6196382"/>
              <a:gd name="connsiteY3562" fmla="*/ 2572478 h 4766878"/>
              <a:gd name="connsiteX3563" fmla="*/ 5144143 w 6196382"/>
              <a:gd name="connsiteY3563" fmla="*/ 2573610 h 4766878"/>
              <a:gd name="connsiteX3564" fmla="*/ 5145281 w 6196382"/>
              <a:gd name="connsiteY3564" fmla="*/ 2572196 h 4766878"/>
              <a:gd name="connsiteX3565" fmla="*/ 5143113 w 6196382"/>
              <a:gd name="connsiteY3565" fmla="*/ 2570973 h 4766878"/>
              <a:gd name="connsiteX3566" fmla="*/ 3649558 w 6196382"/>
              <a:gd name="connsiteY3566" fmla="*/ 2565756 h 4766878"/>
              <a:gd name="connsiteX3567" fmla="*/ 3641749 w 6196382"/>
              <a:gd name="connsiteY3567" fmla="*/ 2574229 h 4766878"/>
              <a:gd name="connsiteX3568" fmla="*/ 3643464 w 6196382"/>
              <a:gd name="connsiteY3568" fmla="*/ 2574937 h 4766878"/>
              <a:gd name="connsiteX3569" fmla="*/ 3649558 w 6196382"/>
              <a:gd name="connsiteY3569" fmla="*/ 2565756 h 4766878"/>
              <a:gd name="connsiteX3570" fmla="*/ 4996846 w 6196382"/>
              <a:gd name="connsiteY3570" fmla="*/ 2561251 h 4766878"/>
              <a:gd name="connsiteX3571" fmla="*/ 4993026 w 6196382"/>
              <a:gd name="connsiteY3571" fmla="*/ 2567604 h 4766878"/>
              <a:gd name="connsiteX3572" fmla="*/ 5053083 w 6196382"/>
              <a:gd name="connsiteY3572" fmla="*/ 2602484 h 4766878"/>
              <a:gd name="connsiteX3573" fmla="*/ 5058928 w 6196382"/>
              <a:gd name="connsiteY3573" fmla="*/ 2594873 h 4766878"/>
              <a:gd name="connsiteX3574" fmla="*/ 4996846 w 6196382"/>
              <a:gd name="connsiteY3574" fmla="*/ 2561251 h 4766878"/>
              <a:gd name="connsiteX3575" fmla="*/ 3624511 w 6196382"/>
              <a:gd name="connsiteY3575" fmla="*/ 2551729 h 4766878"/>
              <a:gd name="connsiteX3576" fmla="*/ 3620866 w 6196382"/>
              <a:gd name="connsiteY3576" fmla="*/ 2558417 h 4766878"/>
              <a:gd name="connsiteX3577" fmla="*/ 3626404 w 6196382"/>
              <a:gd name="connsiteY3577" fmla="*/ 2552769 h 4766878"/>
              <a:gd name="connsiteX3578" fmla="*/ 3624511 w 6196382"/>
              <a:gd name="connsiteY3578" fmla="*/ 2551729 h 4766878"/>
              <a:gd name="connsiteX3579" fmla="*/ 5104307 w 6196382"/>
              <a:gd name="connsiteY3579" fmla="*/ 2549549 h 4766878"/>
              <a:gd name="connsiteX3580" fmla="*/ 5117942 w 6196382"/>
              <a:gd name="connsiteY3580" fmla="*/ 2557731 h 4766878"/>
              <a:gd name="connsiteX3581" fmla="*/ 5118241 w 6196382"/>
              <a:gd name="connsiteY3581" fmla="*/ 2557281 h 4766878"/>
              <a:gd name="connsiteX3582" fmla="*/ 5104307 w 6196382"/>
              <a:gd name="connsiteY3582" fmla="*/ 2549549 h 4766878"/>
              <a:gd name="connsiteX3583" fmla="*/ 3594980 w 6196382"/>
              <a:gd name="connsiteY3583" fmla="*/ 2536682 h 4766878"/>
              <a:gd name="connsiteX3584" fmla="*/ 3589084 w 6196382"/>
              <a:gd name="connsiteY3584" fmla="*/ 2551844 h 4766878"/>
              <a:gd name="connsiteX3585" fmla="*/ 3597940 w 6196382"/>
              <a:gd name="connsiteY3585" fmla="*/ 2555556 h 4766878"/>
              <a:gd name="connsiteX3586" fmla="*/ 3607735 w 6196382"/>
              <a:gd name="connsiteY3586" fmla="*/ 2543196 h 4766878"/>
              <a:gd name="connsiteX3587" fmla="*/ 3594980 w 6196382"/>
              <a:gd name="connsiteY3587" fmla="*/ 2536682 h 4766878"/>
              <a:gd name="connsiteX3588" fmla="*/ 4928298 w 6196382"/>
              <a:gd name="connsiteY3588" fmla="*/ 2524202 h 4766878"/>
              <a:gd name="connsiteX3589" fmla="*/ 4925678 w 6196382"/>
              <a:gd name="connsiteY3589" fmla="*/ 2528749 h 4766878"/>
              <a:gd name="connsiteX3590" fmla="*/ 4929599 w 6196382"/>
              <a:gd name="connsiteY3590" fmla="*/ 2530918 h 4766878"/>
              <a:gd name="connsiteX3591" fmla="*/ 4932870 w 6196382"/>
              <a:gd name="connsiteY3591" fmla="*/ 2526587 h 4766878"/>
              <a:gd name="connsiteX3592" fmla="*/ 4928298 w 6196382"/>
              <a:gd name="connsiteY3592" fmla="*/ 2524202 h 4766878"/>
              <a:gd name="connsiteX3593" fmla="*/ 3550080 w 6196382"/>
              <a:gd name="connsiteY3593" fmla="*/ 2515764 h 4766878"/>
              <a:gd name="connsiteX3594" fmla="*/ 3540780 w 6196382"/>
              <a:gd name="connsiteY3594" fmla="*/ 2531271 h 4766878"/>
              <a:gd name="connsiteX3595" fmla="*/ 3542773 w 6196382"/>
              <a:gd name="connsiteY3595" fmla="*/ 2532159 h 4766878"/>
              <a:gd name="connsiteX3596" fmla="*/ 3555268 w 6196382"/>
              <a:gd name="connsiteY3596" fmla="*/ 2518124 h 4766878"/>
              <a:gd name="connsiteX3597" fmla="*/ 3550080 w 6196382"/>
              <a:gd name="connsiteY3597" fmla="*/ 2515764 h 4766878"/>
              <a:gd name="connsiteX3598" fmla="*/ 4907523 w 6196382"/>
              <a:gd name="connsiteY3598" fmla="*/ 2513014 h 4766878"/>
              <a:gd name="connsiteX3599" fmla="*/ 4905303 w 6196382"/>
              <a:gd name="connsiteY3599" fmla="*/ 2516958 h 4766878"/>
              <a:gd name="connsiteX3600" fmla="*/ 4911531 w 6196382"/>
              <a:gd name="connsiteY3600" fmla="*/ 2520442 h 4766878"/>
              <a:gd name="connsiteX3601" fmla="*/ 4914777 w 6196382"/>
              <a:gd name="connsiteY3601" fmla="*/ 2516744 h 4766878"/>
              <a:gd name="connsiteX3602" fmla="*/ 4907523 w 6196382"/>
              <a:gd name="connsiteY3602" fmla="*/ 2513014 h 4766878"/>
              <a:gd name="connsiteX3603" fmla="*/ 5185563 w 6196382"/>
              <a:gd name="connsiteY3603" fmla="*/ 2510913 h 4766878"/>
              <a:gd name="connsiteX3604" fmla="*/ 5178180 w 6196382"/>
              <a:gd name="connsiteY3604" fmla="*/ 2520537 h 4766878"/>
              <a:gd name="connsiteX3605" fmla="*/ 5293863 w 6196382"/>
              <a:gd name="connsiteY3605" fmla="*/ 2590394 h 4766878"/>
              <a:gd name="connsiteX3606" fmla="*/ 5296999 w 6196382"/>
              <a:gd name="connsiteY3606" fmla="*/ 2585971 h 4766878"/>
              <a:gd name="connsiteX3607" fmla="*/ 5218655 w 6196382"/>
              <a:gd name="connsiteY3607" fmla="*/ 2528978 h 4766878"/>
              <a:gd name="connsiteX3608" fmla="*/ 5185563 w 6196382"/>
              <a:gd name="connsiteY3608" fmla="*/ 2510913 h 4766878"/>
              <a:gd name="connsiteX3609" fmla="*/ 3969391 w 6196382"/>
              <a:gd name="connsiteY3609" fmla="*/ 2507280 h 4766878"/>
              <a:gd name="connsiteX3610" fmla="*/ 3968964 w 6196382"/>
              <a:gd name="connsiteY3610" fmla="*/ 2508515 h 4766878"/>
              <a:gd name="connsiteX3611" fmla="*/ 4032211 w 6196382"/>
              <a:gd name="connsiteY3611" fmla="*/ 2540093 h 4766878"/>
              <a:gd name="connsiteX3612" fmla="*/ 4034950 w 6196382"/>
              <a:gd name="connsiteY3612" fmla="*/ 2538657 h 4766878"/>
              <a:gd name="connsiteX3613" fmla="*/ 4014128 w 6196382"/>
              <a:gd name="connsiteY3613" fmla="*/ 2528738 h 4766878"/>
              <a:gd name="connsiteX3614" fmla="*/ 3969391 w 6196382"/>
              <a:gd name="connsiteY3614" fmla="*/ 2507280 h 4766878"/>
              <a:gd name="connsiteX3615" fmla="*/ 5178509 w 6196382"/>
              <a:gd name="connsiteY3615" fmla="*/ 2506880 h 4766878"/>
              <a:gd name="connsiteX3616" fmla="*/ 5185251 w 6196382"/>
              <a:gd name="connsiteY3616" fmla="*/ 2510487 h 4766878"/>
              <a:gd name="connsiteX3617" fmla="*/ 5178509 w 6196382"/>
              <a:gd name="connsiteY3617" fmla="*/ 2506880 h 4766878"/>
              <a:gd name="connsiteX3618" fmla="*/ 5363064 w 6196382"/>
              <a:gd name="connsiteY3618" fmla="*/ 2505598 h 4766878"/>
              <a:gd name="connsiteX3619" fmla="*/ 5338512 w 6196382"/>
              <a:gd name="connsiteY3619" fmla="*/ 2541984 h 4766878"/>
              <a:gd name="connsiteX3620" fmla="*/ 5407683 w 6196382"/>
              <a:gd name="connsiteY3620" fmla="*/ 2586167 h 4766878"/>
              <a:gd name="connsiteX3621" fmla="*/ 5443136 w 6196382"/>
              <a:gd name="connsiteY3621" fmla="*/ 2540541 h 4766878"/>
              <a:gd name="connsiteX3622" fmla="*/ 5363064 w 6196382"/>
              <a:gd name="connsiteY3622" fmla="*/ 2505598 h 4766878"/>
              <a:gd name="connsiteX3623" fmla="*/ 3523597 w 6196382"/>
              <a:gd name="connsiteY3623" fmla="*/ 2503602 h 4766878"/>
              <a:gd name="connsiteX3624" fmla="*/ 3535034 w 6196382"/>
              <a:gd name="connsiteY3624" fmla="*/ 2508811 h 4766878"/>
              <a:gd name="connsiteX3625" fmla="*/ 3523597 w 6196382"/>
              <a:gd name="connsiteY3625" fmla="*/ 2503602 h 4766878"/>
              <a:gd name="connsiteX3626" fmla="*/ 5168910 w 6196382"/>
              <a:gd name="connsiteY3626" fmla="*/ 2501594 h 4766878"/>
              <a:gd name="connsiteX3627" fmla="*/ 5162204 w 6196382"/>
              <a:gd name="connsiteY3627" fmla="*/ 2510800 h 4766878"/>
              <a:gd name="connsiteX3628" fmla="*/ 5163820 w 6196382"/>
              <a:gd name="connsiteY3628" fmla="*/ 2511655 h 4766878"/>
              <a:gd name="connsiteX3629" fmla="*/ 5164373 w 6196382"/>
              <a:gd name="connsiteY3629" fmla="*/ 2512022 h 4766878"/>
              <a:gd name="connsiteX3630" fmla="*/ 5171867 w 6196382"/>
              <a:gd name="connsiteY3630" fmla="*/ 2503122 h 4766878"/>
              <a:gd name="connsiteX3631" fmla="*/ 5168910 w 6196382"/>
              <a:gd name="connsiteY3631" fmla="*/ 2501594 h 4766878"/>
              <a:gd name="connsiteX3632" fmla="*/ 4882255 w 6196382"/>
              <a:gd name="connsiteY3632" fmla="*/ 2499924 h 4766878"/>
              <a:gd name="connsiteX3633" fmla="*/ 4880493 w 6196382"/>
              <a:gd name="connsiteY3633" fmla="*/ 2502875 h 4766878"/>
              <a:gd name="connsiteX3634" fmla="*/ 4882111 w 6196382"/>
              <a:gd name="connsiteY3634" fmla="*/ 2503730 h 4766878"/>
              <a:gd name="connsiteX3635" fmla="*/ 4884008 w 6196382"/>
              <a:gd name="connsiteY3635" fmla="*/ 2500871 h 4766878"/>
              <a:gd name="connsiteX3636" fmla="*/ 4882255 w 6196382"/>
              <a:gd name="connsiteY3636" fmla="*/ 2499924 h 4766878"/>
              <a:gd name="connsiteX3637" fmla="*/ 4220567 w 6196382"/>
              <a:gd name="connsiteY3637" fmla="*/ 2499273 h 4766878"/>
              <a:gd name="connsiteX3638" fmla="*/ 4220466 w 6196382"/>
              <a:gd name="connsiteY3638" fmla="*/ 2499424 h 4766878"/>
              <a:gd name="connsiteX3639" fmla="*/ 4332308 w 6196382"/>
              <a:gd name="connsiteY3639" fmla="*/ 2555022 h 4766878"/>
              <a:gd name="connsiteX3640" fmla="*/ 4332570 w 6196382"/>
              <a:gd name="connsiteY3640" fmla="*/ 2554327 h 4766878"/>
              <a:gd name="connsiteX3641" fmla="*/ 4220567 w 6196382"/>
              <a:gd name="connsiteY3641" fmla="*/ 2499273 h 4766878"/>
              <a:gd name="connsiteX3642" fmla="*/ 3168673 w 6196382"/>
              <a:gd name="connsiteY3642" fmla="*/ 2491088 h 4766878"/>
              <a:gd name="connsiteX3643" fmla="*/ 3167626 w 6196382"/>
              <a:gd name="connsiteY3643" fmla="*/ 2493860 h 4766878"/>
              <a:gd name="connsiteX3644" fmla="*/ 3190115 w 6196382"/>
              <a:gd name="connsiteY3644" fmla="*/ 2503368 h 4766878"/>
              <a:gd name="connsiteX3645" fmla="*/ 3191513 w 6196382"/>
              <a:gd name="connsiteY3645" fmla="*/ 2501263 h 4766878"/>
              <a:gd name="connsiteX3646" fmla="*/ 3168673 w 6196382"/>
              <a:gd name="connsiteY3646" fmla="*/ 2491088 h 4766878"/>
              <a:gd name="connsiteX3647" fmla="*/ 4861280 w 6196382"/>
              <a:gd name="connsiteY3647" fmla="*/ 2489036 h 4766878"/>
              <a:gd name="connsiteX3648" fmla="*/ 4860119 w 6196382"/>
              <a:gd name="connsiteY3648" fmla="*/ 2491083 h 4766878"/>
              <a:gd name="connsiteX3649" fmla="*/ 4864455 w 6196382"/>
              <a:gd name="connsiteY3649" fmla="*/ 2493527 h 4766878"/>
              <a:gd name="connsiteX3650" fmla="*/ 4865854 w 6196382"/>
              <a:gd name="connsiteY3650" fmla="*/ 2491420 h 4766878"/>
              <a:gd name="connsiteX3651" fmla="*/ 4861280 w 6196382"/>
              <a:gd name="connsiteY3651" fmla="*/ 2489036 h 4766878"/>
              <a:gd name="connsiteX3652" fmla="*/ 3763652 w 6196382"/>
              <a:gd name="connsiteY3652" fmla="*/ 2475855 h 4766878"/>
              <a:gd name="connsiteX3653" fmla="*/ 3761347 w 6196382"/>
              <a:gd name="connsiteY3653" fmla="*/ 2483216 h 4766878"/>
              <a:gd name="connsiteX3654" fmla="*/ 3771757 w 6196382"/>
              <a:gd name="connsiteY3654" fmla="*/ 2488175 h 4766878"/>
              <a:gd name="connsiteX3655" fmla="*/ 3780828 w 6196382"/>
              <a:gd name="connsiteY3655" fmla="*/ 2492461 h 4766878"/>
              <a:gd name="connsiteX3656" fmla="*/ 3795874 w 6196382"/>
              <a:gd name="connsiteY3656" fmla="*/ 2499414 h 4766878"/>
              <a:gd name="connsiteX3657" fmla="*/ 3797048 w 6196382"/>
              <a:gd name="connsiteY3657" fmla="*/ 2498241 h 4766878"/>
              <a:gd name="connsiteX3658" fmla="*/ 3800155 w 6196382"/>
              <a:gd name="connsiteY3658" fmla="*/ 2492068 h 4766878"/>
              <a:gd name="connsiteX3659" fmla="*/ 3793316 w 6196382"/>
              <a:gd name="connsiteY3659" fmla="*/ 2488608 h 4766878"/>
              <a:gd name="connsiteX3660" fmla="*/ 3769727 w 6196382"/>
              <a:gd name="connsiteY3660" fmla="*/ 2478371 h 4766878"/>
              <a:gd name="connsiteX3661" fmla="*/ 3763652 w 6196382"/>
              <a:gd name="connsiteY3661" fmla="*/ 2475855 h 4766878"/>
              <a:gd name="connsiteX3662" fmla="*/ 5066207 w 6196382"/>
              <a:gd name="connsiteY3662" fmla="*/ 2445992 h 4766878"/>
              <a:gd name="connsiteX3663" fmla="*/ 5062225 w 6196382"/>
              <a:gd name="connsiteY3663" fmla="*/ 2452888 h 4766878"/>
              <a:gd name="connsiteX3664" fmla="*/ 5154597 w 6196382"/>
              <a:gd name="connsiteY3664" fmla="*/ 2506402 h 4766878"/>
              <a:gd name="connsiteX3665" fmla="*/ 5160968 w 6196382"/>
              <a:gd name="connsiteY3665" fmla="*/ 2497405 h 4766878"/>
              <a:gd name="connsiteX3666" fmla="*/ 5066207 w 6196382"/>
              <a:gd name="connsiteY3666" fmla="*/ 2445992 h 4766878"/>
              <a:gd name="connsiteX3667" fmla="*/ 5058364 w 6196382"/>
              <a:gd name="connsiteY3667" fmla="*/ 2441651 h 4766878"/>
              <a:gd name="connsiteX3668" fmla="*/ 5054068 w 6196382"/>
              <a:gd name="connsiteY3668" fmla="*/ 2448122 h 4766878"/>
              <a:gd name="connsiteX3669" fmla="*/ 5057339 w 6196382"/>
              <a:gd name="connsiteY3669" fmla="*/ 2450079 h 4766878"/>
              <a:gd name="connsiteX3670" fmla="*/ 5061874 w 6196382"/>
              <a:gd name="connsiteY3670" fmla="*/ 2443547 h 4766878"/>
              <a:gd name="connsiteX3671" fmla="*/ 5058364 w 6196382"/>
              <a:gd name="connsiteY3671" fmla="*/ 2441651 h 4766878"/>
              <a:gd name="connsiteX3672" fmla="*/ 5209739 w 6196382"/>
              <a:gd name="connsiteY3672" fmla="*/ 2438289 h 4766878"/>
              <a:gd name="connsiteX3673" fmla="*/ 5197587 w 6196382"/>
              <a:gd name="connsiteY3673" fmla="*/ 2454505 h 4766878"/>
              <a:gd name="connsiteX3674" fmla="*/ 5334652 w 6196382"/>
              <a:gd name="connsiteY3674" fmla="*/ 2539422 h 4766878"/>
              <a:gd name="connsiteX3675" fmla="*/ 5360004 w 6196382"/>
              <a:gd name="connsiteY3675" fmla="*/ 2504218 h 4766878"/>
              <a:gd name="connsiteX3676" fmla="*/ 5209739 w 6196382"/>
              <a:gd name="connsiteY3676" fmla="*/ 2438289 h 4766878"/>
              <a:gd name="connsiteX3677" fmla="*/ 3668521 w 6196382"/>
              <a:gd name="connsiteY3677" fmla="*/ 2435470 h 4766878"/>
              <a:gd name="connsiteX3678" fmla="*/ 3735140 w 6196382"/>
              <a:gd name="connsiteY3678" fmla="*/ 2471239 h 4766878"/>
              <a:gd name="connsiteX3679" fmla="*/ 3740089 w 6196382"/>
              <a:gd name="connsiteY3679" fmla="*/ 2473655 h 4766878"/>
              <a:gd name="connsiteX3680" fmla="*/ 3747003 w 6196382"/>
              <a:gd name="connsiteY3680" fmla="*/ 2468921 h 4766878"/>
              <a:gd name="connsiteX3681" fmla="*/ 3668521 w 6196382"/>
              <a:gd name="connsiteY3681" fmla="*/ 2435470 h 4766878"/>
              <a:gd name="connsiteX3682" fmla="*/ 5036288 w 6196382"/>
              <a:gd name="connsiteY3682" fmla="*/ 2430033 h 4766878"/>
              <a:gd name="connsiteX3683" fmla="*/ 5033180 w 6196382"/>
              <a:gd name="connsiteY3683" fmla="*/ 2436208 h 4766878"/>
              <a:gd name="connsiteX3684" fmla="*/ 5038343 w 6196382"/>
              <a:gd name="connsiteY3684" fmla="*/ 2439202 h 4766878"/>
              <a:gd name="connsiteX3685" fmla="*/ 5043304 w 6196382"/>
              <a:gd name="connsiteY3685" fmla="*/ 2433823 h 4766878"/>
              <a:gd name="connsiteX3686" fmla="*/ 5036288 w 6196382"/>
              <a:gd name="connsiteY3686" fmla="*/ 2430033 h 4766878"/>
              <a:gd name="connsiteX3687" fmla="*/ 4072747 w 6196382"/>
              <a:gd name="connsiteY3687" fmla="*/ 2428463 h 4766878"/>
              <a:gd name="connsiteX3688" fmla="*/ 4074990 w 6196382"/>
              <a:gd name="connsiteY3688" fmla="*/ 2430171 h 4766878"/>
              <a:gd name="connsiteX3689" fmla="*/ 4130088 w 6196382"/>
              <a:gd name="connsiteY3689" fmla="*/ 2455473 h 4766878"/>
              <a:gd name="connsiteX3690" fmla="*/ 4072747 w 6196382"/>
              <a:gd name="connsiteY3690" fmla="*/ 2428463 h 4766878"/>
              <a:gd name="connsiteX3691" fmla="*/ 5017682 w 6196382"/>
              <a:gd name="connsiteY3691" fmla="*/ 2420067 h 4766878"/>
              <a:gd name="connsiteX3692" fmla="*/ 5014186 w 6196382"/>
              <a:gd name="connsiteY3692" fmla="*/ 2425334 h 4766878"/>
              <a:gd name="connsiteX3693" fmla="*/ 5032217 w 6196382"/>
              <a:gd name="connsiteY3693" fmla="*/ 2435569 h 4766878"/>
              <a:gd name="connsiteX3694" fmla="*/ 5035737 w 6196382"/>
              <a:gd name="connsiteY3694" fmla="*/ 2429667 h 4766878"/>
              <a:gd name="connsiteX3695" fmla="*/ 5019161 w 6196382"/>
              <a:gd name="connsiteY3695" fmla="*/ 2420832 h 4766878"/>
              <a:gd name="connsiteX3696" fmla="*/ 5017682 w 6196382"/>
              <a:gd name="connsiteY3696" fmla="*/ 2420067 h 4766878"/>
              <a:gd name="connsiteX3697" fmla="*/ 1288854 w 6196382"/>
              <a:gd name="connsiteY3697" fmla="*/ 2415261 h 4766878"/>
              <a:gd name="connsiteX3698" fmla="*/ 1286200 w 6196382"/>
              <a:gd name="connsiteY3698" fmla="*/ 2415665 h 4766878"/>
              <a:gd name="connsiteX3699" fmla="*/ 1249893 w 6196382"/>
              <a:gd name="connsiteY3699" fmla="*/ 2420397 h 4766878"/>
              <a:gd name="connsiteX3700" fmla="*/ 1288244 w 6196382"/>
              <a:gd name="connsiteY3700" fmla="*/ 2417674 h 4766878"/>
              <a:gd name="connsiteX3701" fmla="*/ 1288854 w 6196382"/>
              <a:gd name="connsiteY3701" fmla="*/ 2415261 h 4766878"/>
              <a:gd name="connsiteX3702" fmla="*/ 2149611 w 6196382"/>
              <a:gd name="connsiteY3702" fmla="*/ 2411904 h 4766878"/>
              <a:gd name="connsiteX3703" fmla="*/ 2144953 w 6196382"/>
              <a:gd name="connsiteY3703" fmla="*/ 2416832 h 4766878"/>
              <a:gd name="connsiteX3704" fmla="*/ 2154444 w 6196382"/>
              <a:gd name="connsiteY3704" fmla="*/ 2419883 h 4766878"/>
              <a:gd name="connsiteX3705" fmla="*/ 2156439 w 6196382"/>
              <a:gd name="connsiteY3705" fmla="*/ 2414484 h 4766878"/>
              <a:gd name="connsiteX3706" fmla="*/ 2149611 w 6196382"/>
              <a:gd name="connsiteY3706" fmla="*/ 2411904 h 4766878"/>
              <a:gd name="connsiteX3707" fmla="*/ 1862964 w 6196382"/>
              <a:gd name="connsiteY3707" fmla="*/ 2408722 h 4766878"/>
              <a:gd name="connsiteX3708" fmla="*/ 1850560 w 6196382"/>
              <a:gd name="connsiteY3708" fmla="*/ 2439078 h 4766878"/>
              <a:gd name="connsiteX3709" fmla="*/ 1861680 w 6196382"/>
              <a:gd name="connsiteY3709" fmla="*/ 2441475 h 4766878"/>
              <a:gd name="connsiteX3710" fmla="*/ 1874276 w 6196382"/>
              <a:gd name="connsiteY3710" fmla="*/ 2412328 h 4766878"/>
              <a:gd name="connsiteX3711" fmla="*/ 1871808 w 6196382"/>
              <a:gd name="connsiteY3711" fmla="*/ 2411559 h 4766878"/>
              <a:gd name="connsiteX3712" fmla="*/ 1858832 w 6196382"/>
              <a:gd name="connsiteY3712" fmla="*/ 2429611 h 4766878"/>
              <a:gd name="connsiteX3713" fmla="*/ 1867522 w 6196382"/>
              <a:gd name="connsiteY3713" fmla="*/ 2410232 h 4766878"/>
              <a:gd name="connsiteX3714" fmla="*/ 1862964 w 6196382"/>
              <a:gd name="connsiteY3714" fmla="*/ 2408722 h 4766878"/>
              <a:gd name="connsiteX3715" fmla="*/ 4968642 w 6196382"/>
              <a:gd name="connsiteY3715" fmla="*/ 2394018 h 4766878"/>
              <a:gd name="connsiteX3716" fmla="*/ 4988084 w 6196382"/>
              <a:gd name="connsiteY3716" fmla="*/ 2409307 h 4766878"/>
              <a:gd name="connsiteX3717" fmla="*/ 4993299 w 6196382"/>
              <a:gd name="connsiteY3717" fmla="*/ 2413418 h 4766878"/>
              <a:gd name="connsiteX3718" fmla="*/ 5013773 w 6196382"/>
              <a:gd name="connsiteY3718" fmla="*/ 2425060 h 4766878"/>
              <a:gd name="connsiteX3719" fmla="*/ 5017643 w 6196382"/>
              <a:gd name="connsiteY3719" fmla="*/ 2419825 h 4766878"/>
              <a:gd name="connsiteX3720" fmla="*/ 4968642 w 6196382"/>
              <a:gd name="connsiteY3720" fmla="*/ 2394018 h 4766878"/>
              <a:gd name="connsiteX3721" fmla="*/ 5102395 w 6196382"/>
              <a:gd name="connsiteY3721" fmla="*/ 2390880 h 4766878"/>
              <a:gd name="connsiteX3722" fmla="*/ 5098547 w 6196382"/>
              <a:gd name="connsiteY3722" fmla="*/ 2395482 h 4766878"/>
              <a:gd name="connsiteX3723" fmla="*/ 5194458 w 6196382"/>
              <a:gd name="connsiteY3723" fmla="*/ 2452643 h 4766878"/>
              <a:gd name="connsiteX3724" fmla="*/ 5206821 w 6196382"/>
              <a:gd name="connsiteY3724" fmla="*/ 2437003 h 4766878"/>
              <a:gd name="connsiteX3725" fmla="*/ 5138762 w 6196382"/>
              <a:gd name="connsiteY3725" fmla="*/ 2406999 h 4766878"/>
              <a:gd name="connsiteX3726" fmla="*/ 5102395 w 6196382"/>
              <a:gd name="connsiteY3726" fmla="*/ 2390880 h 4766878"/>
              <a:gd name="connsiteX3727" fmla="*/ 5093500 w 6196382"/>
              <a:gd name="connsiteY3727" fmla="*/ 2386928 h 4766878"/>
              <a:gd name="connsiteX3728" fmla="*/ 5091040 w 6196382"/>
              <a:gd name="connsiteY3728" fmla="*/ 2390931 h 4766878"/>
              <a:gd name="connsiteX3729" fmla="*/ 5094587 w 6196382"/>
              <a:gd name="connsiteY3729" fmla="*/ 2393068 h 4766878"/>
              <a:gd name="connsiteX3730" fmla="*/ 5097484 w 6196382"/>
              <a:gd name="connsiteY3730" fmla="*/ 2388704 h 4766878"/>
              <a:gd name="connsiteX3731" fmla="*/ 5093500 w 6196382"/>
              <a:gd name="connsiteY3731" fmla="*/ 2386928 h 4766878"/>
              <a:gd name="connsiteX3732" fmla="*/ 5073068 w 6196382"/>
              <a:gd name="connsiteY3732" fmla="*/ 2377917 h 4766878"/>
              <a:gd name="connsiteX3733" fmla="*/ 5082770 w 6196382"/>
              <a:gd name="connsiteY3733" fmla="*/ 2385441 h 4766878"/>
              <a:gd name="connsiteX3734" fmla="*/ 5084606 w 6196382"/>
              <a:gd name="connsiteY3734" fmla="*/ 2382975 h 4766878"/>
              <a:gd name="connsiteX3735" fmla="*/ 5073068 w 6196382"/>
              <a:gd name="connsiteY3735" fmla="*/ 2377917 h 4766878"/>
              <a:gd name="connsiteX3736" fmla="*/ 3231104 w 6196382"/>
              <a:gd name="connsiteY3736" fmla="*/ 2371014 h 4766878"/>
              <a:gd name="connsiteX3737" fmla="*/ 3222177 w 6196382"/>
              <a:gd name="connsiteY3737" fmla="*/ 2392838 h 4766878"/>
              <a:gd name="connsiteX3738" fmla="*/ 3236015 w 6196382"/>
              <a:gd name="connsiteY3738" fmla="*/ 2373189 h 4766878"/>
              <a:gd name="connsiteX3739" fmla="*/ 3231104 w 6196382"/>
              <a:gd name="connsiteY3739" fmla="*/ 2371014 h 4766878"/>
              <a:gd name="connsiteX3740" fmla="*/ 4232711 w 6196382"/>
              <a:gd name="connsiteY3740" fmla="*/ 2356225 h 4766878"/>
              <a:gd name="connsiteX3741" fmla="*/ 4386346 w 6196382"/>
              <a:gd name="connsiteY3741" fmla="*/ 2432629 h 4766878"/>
              <a:gd name="connsiteX3742" fmla="*/ 4386810 w 6196382"/>
              <a:gd name="connsiteY3742" fmla="*/ 2431633 h 4766878"/>
              <a:gd name="connsiteX3743" fmla="*/ 4232711 w 6196382"/>
              <a:gd name="connsiteY3743" fmla="*/ 2356225 h 4766878"/>
              <a:gd name="connsiteX3744" fmla="*/ 3850945 w 6196382"/>
              <a:gd name="connsiteY3744" fmla="*/ 2326105 h 4766878"/>
              <a:gd name="connsiteX3745" fmla="*/ 3870101 w 6196382"/>
              <a:gd name="connsiteY3745" fmla="*/ 2336438 h 4766878"/>
              <a:gd name="connsiteX3746" fmla="*/ 3859362 w 6196382"/>
              <a:gd name="connsiteY3746" fmla="*/ 2330176 h 4766878"/>
              <a:gd name="connsiteX3747" fmla="*/ 3856506 w 6196382"/>
              <a:gd name="connsiteY3747" fmla="*/ 2328496 h 4766878"/>
              <a:gd name="connsiteX3748" fmla="*/ 3850945 w 6196382"/>
              <a:gd name="connsiteY3748" fmla="*/ 2326105 h 4766878"/>
              <a:gd name="connsiteX3749" fmla="*/ 5107929 w 6196382"/>
              <a:gd name="connsiteY3749" fmla="*/ 2323006 h 4766878"/>
              <a:gd name="connsiteX3750" fmla="*/ 5118154 w 6196382"/>
              <a:gd name="connsiteY3750" fmla="*/ 2329143 h 4766878"/>
              <a:gd name="connsiteX3751" fmla="*/ 5119698 w 6196382"/>
              <a:gd name="connsiteY3751" fmla="*/ 2331903 h 4766878"/>
              <a:gd name="connsiteX3752" fmla="*/ 5107929 w 6196382"/>
              <a:gd name="connsiteY3752" fmla="*/ 2323006 h 4766878"/>
              <a:gd name="connsiteX3753" fmla="*/ 4833467 w 6196382"/>
              <a:gd name="connsiteY3753" fmla="*/ 2322713 h 4766878"/>
              <a:gd name="connsiteX3754" fmla="*/ 4858589 w 6196382"/>
              <a:gd name="connsiteY3754" fmla="*/ 2337221 h 4766878"/>
              <a:gd name="connsiteX3755" fmla="*/ 4850279 w 6196382"/>
              <a:gd name="connsiteY3755" fmla="*/ 2331490 h 4766878"/>
              <a:gd name="connsiteX3756" fmla="*/ 4833467 w 6196382"/>
              <a:gd name="connsiteY3756" fmla="*/ 2322713 h 4766878"/>
              <a:gd name="connsiteX3757" fmla="*/ 3092527 w 6196382"/>
              <a:gd name="connsiteY3757" fmla="*/ 2317397 h 4766878"/>
              <a:gd name="connsiteX3758" fmla="*/ 3089444 w 6196382"/>
              <a:gd name="connsiteY3758" fmla="*/ 2322937 h 4766878"/>
              <a:gd name="connsiteX3759" fmla="*/ 3097778 w 6196382"/>
              <a:gd name="connsiteY3759" fmla="*/ 2336707 h 4766878"/>
              <a:gd name="connsiteX3760" fmla="*/ 3113300 w 6196382"/>
              <a:gd name="connsiteY3760" fmla="*/ 2343543 h 4766878"/>
              <a:gd name="connsiteX3761" fmla="*/ 3123668 w 6196382"/>
              <a:gd name="connsiteY3761" fmla="*/ 2328526 h 4766878"/>
              <a:gd name="connsiteX3762" fmla="*/ 3092527 w 6196382"/>
              <a:gd name="connsiteY3762" fmla="*/ 2317397 h 4766878"/>
              <a:gd name="connsiteX3763" fmla="*/ 3016734 w 6196382"/>
              <a:gd name="connsiteY3763" fmla="*/ 2290063 h 4766878"/>
              <a:gd name="connsiteX3764" fmla="*/ 3011507 w 6196382"/>
              <a:gd name="connsiteY3764" fmla="*/ 2300034 h 4766878"/>
              <a:gd name="connsiteX3765" fmla="*/ 3034506 w 6196382"/>
              <a:gd name="connsiteY3765" fmla="*/ 2309666 h 4766878"/>
              <a:gd name="connsiteX3766" fmla="*/ 3037587 w 6196382"/>
              <a:gd name="connsiteY3766" fmla="*/ 2304124 h 4766878"/>
              <a:gd name="connsiteX3767" fmla="*/ 3040297 w 6196382"/>
              <a:gd name="connsiteY3767" fmla="*/ 2298549 h 4766878"/>
              <a:gd name="connsiteX3768" fmla="*/ 3016734 w 6196382"/>
              <a:gd name="connsiteY3768" fmla="*/ 2290063 h 4766878"/>
              <a:gd name="connsiteX3769" fmla="*/ 2982615 w 6196382"/>
              <a:gd name="connsiteY3769" fmla="*/ 2278037 h 4766878"/>
              <a:gd name="connsiteX3770" fmla="*/ 2980686 w 6196382"/>
              <a:gd name="connsiteY3770" fmla="*/ 2285430 h 4766878"/>
              <a:gd name="connsiteX3771" fmla="*/ 2986799 w 6196382"/>
              <a:gd name="connsiteY3771" fmla="*/ 2279514 h 4766878"/>
              <a:gd name="connsiteX3772" fmla="*/ 2982615 w 6196382"/>
              <a:gd name="connsiteY3772" fmla="*/ 2278037 h 4766878"/>
              <a:gd name="connsiteX3773" fmla="*/ 1893782 w 6196382"/>
              <a:gd name="connsiteY3773" fmla="*/ 2262675 h 4766878"/>
              <a:gd name="connsiteX3774" fmla="*/ 1885356 w 6196382"/>
              <a:gd name="connsiteY3774" fmla="*/ 2268789 h 4766878"/>
              <a:gd name="connsiteX3775" fmla="*/ 1884949 w 6196382"/>
              <a:gd name="connsiteY3775" fmla="*/ 2273289 h 4766878"/>
              <a:gd name="connsiteX3776" fmla="*/ 1898475 w 6196382"/>
              <a:gd name="connsiteY3776" fmla="*/ 2276848 h 4766878"/>
              <a:gd name="connsiteX3777" fmla="*/ 1899882 w 6196382"/>
              <a:gd name="connsiteY3777" fmla="*/ 2264556 h 4766878"/>
              <a:gd name="connsiteX3778" fmla="*/ 1893782 w 6196382"/>
              <a:gd name="connsiteY3778" fmla="*/ 2262675 h 4766878"/>
              <a:gd name="connsiteX3779" fmla="*/ 4940168 w 6196382"/>
              <a:gd name="connsiteY3779" fmla="*/ 2258908 h 4766878"/>
              <a:gd name="connsiteX3780" fmla="*/ 4961542 w 6196382"/>
              <a:gd name="connsiteY3780" fmla="*/ 2262908 h 4766878"/>
              <a:gd name="connsiteX3781" fmla="*/ 4955660 w 6196382"/>
              <a:gd name="connsiteY3781" fmla="*/ 2270277 h 4766878"/>
              <a:gd name="connsiteX3782" fmla="*/ 4934577 w 6196382"/>
              <a:gd name="connsiteY3782" fmla="*/ 2254763 h 4766878"/>
              <a:gd name="connsiteX3783" fmla="*/ 4940168 w 6196382"/>
              <a:gd name="connsiteY3783" fmla="*/ 2258908 h 4766878"/>
              <a:gd name="connsiteX3784" fmla="*/ 4930388 w 6196382"/>
              <a:gd name="connsiteY3784" fmla="*/ 2257184 h 4766878"/>
              <a:gd name="connsiteX3785" fmla="*/ 1865715 w 6196382"/>
              <a:gd name="connsiteY3785" fmla="*/ 2253801 h 4766878"/>
              <a:gd name="connsiteX3786" fmla="*/ 1863444 w 6196382"/>
              <a:gd name="connsiteY3786" fmla="*/ 2259013 h 4766878"/>
              <a:gd name="connsiteX3787" fmla="*/ 1869998 w 6196382"/>
              <a:gd name="connsiteY3787" fmla="*/ 2255126 h 4766878"/>
              <a:gd name="connsiteX3788" fmla="*/ 1865715 w 6196382"/>
              <a:gd name="connsiteY3788" fmla="*/ 2253801 h 4766878"/>
              <a:gd name="connsiteX3789" fmla="*/ 1845324 w 6196382"/>
              <a:gd name="connsiteY3789" fmla="*/ 2247419 h 4766878"/>
              <a:gd name="connsiteX3790" fmla="*/ 1841351 w 6196382"/>
              <a:gd name="connsiteY3790" fmla="*/ 2252803 h 4766878"/>
              <a:gd name="connsiteX3791" fmla="*/ 1838325 w 6196382"/>
              <a:gd name="connsiteY3791" fmla="*/ 2261851 h 4766878"/>
              <a:gd name="connsiteX3792" fmla="*/ 1843560 w 6196382"/>
              <a:gd name="connsiteY3792" fmla="*/ 2262942 h 4766878"/>
              <a:gd name="connsiteX3793" fmla="*/ 1863484 w 6196382"/>
              <a:gd name="connsiteY3793" fmla="*/ 2252969 h 4766878"/>
              <a:gd name="connsiteX3794" fmla="*/ 1845324 w 6196382"/>
              <a:gd name="connsiteY3794" fmla="*/ 2247419 h 4766878"/>
              <a:gd name="connsiteX3795" fmla="*/ 4918177 w 6196382"/>
              <a:gd name="connsiteY3795" fmla="*/ 2231300 h 4766878"/>
              <a:gd name="connsiteX3796" fmla="*/ 4931159 w 6196382"/>
              <a:gd name="connsiteY3796" fmla="*/ 2239269 h 4766878"/>
              <a:gd name="connsiteX3797" fmla="*/ 4931236 w 6196382"/>
              <a:gd name="connsiteY3797" fmla="*/ 2239754 h 4766878"/>
              <a:gd name="connsiteX3798" fmla="*/ 4918177 w 6196382"/>
              <a:gd name="connsiteY3798" fmla="*/ 2231300 h 4766878"/>
              <a:gd name="connsiteX3799" fmla="*/ 4860966 w 6196382"/>
              <a:gd name="connsiteY3799" fmla="*/ 2205899 h 4766878"/>
              <a:gd name="connsiteX3800" fmla="*/ 4878894 w 6196382"/>
              <a:gd name="connsiteY3800" fmla="*/ 2213896 h 4766878"/>
              <a:gd name="connsiteX3801" fmla="*/ 4861582 w 6196382"/>
              <a:gd name="connsiteY3801" fmla="*/ 2208260 h 4766878"/>
              <a:gd name="connsiteX3802" fmla="*/ 4860966 w 6196382"/>
              <a:gd name="connsiteY3802" fmla="*/ 2205899 h 4766878"/>
              <a:gd name="connsiteX3803" fmla="*/ 1641417 w 6196382"/>
              <a:gd name="connsiteY3803" fmla="*/ 2187508 h 4766878"/>
              <a:gd name="connsiteX3804" fmla="*/ 1639034 w 6196382"/>
              <a:gd name="connsiteY3804" fmla="*/ 2191997 h 4766878"/>
              <a:gd name="connsiteX3805" fmla="*/ 1661041 w 6196382"/>
              <a:gd name="connsiteY3805" fmla="*/ 2222866 h 4766878"/>
              <a:gd name="connsiteX3806" fmla="*/ 1672736 w 6196382"/>
              <a:gd name="connsiteY3806" fmla="*/ 2224993 h 4766878"/>
              <a:gd name="connsiteX3807" fmla="*/ 1675304 w 6196382"/>
              <a:gd name="connsiteY3807" fmla="*/ 2225613 h 4766878"/>
              <a:gd name="connsiteX3808" fmla="*/ 1686429 w 6196382"/>
              <a:gd name="connsiteY3808" fmla="*/ 2200477 h 4766878"/>
              <a:gd name="connsiteX3809" fmla="*/ 1641417 w 6196382"/>
              <a:gd name="connsiteY3809" fmla="*/ 2187508 h 4766878"/>
              <a:gd name="connsiteX3810" fmla="*/ 4817549 w 6196382"/>
              <a:gd name="connsiteY3810" fmla="*/ 2181848 h 4766878"/>
              <a:gd name="connsiteX3811" fmla="*/ 4820201 w 6196382"/>
              <a:gd name="connsiteY3811" fmla="*/ 2187726 h 4766878"/>
              <a:gd name="connsiteX3812" fmla="*/ 4907948 w 6196382"/>
              <a:gd name="connsiteY3812" fmla="*/ 2252697 h 4766878"/>
              <a:gd name="connsiteX3813" fmla="*/ 4985946 w 6196382"/>
              <a:gd name="connsiteY3813" fmla="*/ 2290165 h 4766878"/>
              <a:gd name="connsiteX3814" fmla="*/ 4999057 w 6196382"/>
              <a:gd name="connsiteY3814" fmla="*/ 2291063 h 4766878"/>
              <a:gd name="connsiteX3815" fmla="*/ 4990345 w 6196382"/>
              <a:gd name="connsiteY3815" fmla="*/ 2292216 h 4766878"/>
              <a:gd name="connsiteX3816" fmla="*/ 5054602 w 6196382"/>
              <a:gd name="connsiteY3816" fmla="*/ 2323165 h 4766878"/>
              <a:gd name="connsiteX3817" fmla="*/ 5067660 w 6196382"/>
              <a:gd name="connsiteY3817" fmla="*/ 2325329 h 4766878"/>
              <a:gd name="connsiteX3818" fmla="*/ 5056493 w 6196382"/>
              <a:gd name="connsiteY3818" fmla="*/ 2324204 h 4766878"/>
              <a:gd name="connsiteX3819" fmla="*/ 5111541 w 6196382"/>
              <a:gd name="connsiteY3819" fmla="*/ 2350774 h 4766878"/>
              <a:gd name="connsiteX3820" fmla="*/ 5112470 w 6196382"/>
              <a:gd name="connsiteY3820" fmla="*/ 2351171 h 4766878"/>
              <a:gd name="connsiteX3821" fmla="*/ 5117693 w 6196382"/>
              <a:gd name="connsiteY3821" fmla="*/ 2353773 h 4766878"/>
              <a:gd name="connsiteX3822" fmla="*/ 5142775 w 6196382"/>
              <a:gd name="connsiteY3822" fmla="*/ 2365653 h 4766878"/>
              <a:gd name="connsiteX3823" fmla="*/ 5101680 w 6196382"/>
              <a:gd name="connsiteY3823" fmla="*/ 2337507 h 4766878"/>
              <a:gd name="connsiteX3824" fmla="*/ 5080129 w 6196382"/>
              <a:gd name="connsiteY3824" fmla="*/ 2333174 h 4766878"/>
              <a:gd name="connsiteX3825" fmla="*/ 5088135 w 6196382"/>
              <a:gd name="connsiteY3825" fmla="*/ 2328298 h 4766878"/>
              <a:gd name="connsiteX3826" fmla="*/ 5066692 w 6196382"/>
              <a:gd name="connsiteY3826" fmla="*/ 2313629 h 4766878"/>
              <a:gd name="connsiteX3827" fmla="*/ 5064210 w 6196382"/>
              <a:gd name="connsiteY3827" fmla="*/ 2311981 h 4766878"/>
              <a:gd name="connsiteX3828" fmla="*/ 5064072 w 6196382"/>
              <a:gd name="connsiteY3828" fmla="*/ 2311890 h 4766878"/>
              <a:gd name="connsiteX3829" fmla="*/ 5056157 w 6196382"/>
              <a:gd name="connsiteY3829" fmla="*/ 2309453 h 4766878"/>
              <a:gd name="connsiteX3830" fmla="*/ 5062556 w 6196382"/>
              <a:gd name="connsiteY3830" fmla="*/ 2310884 h 4766878"/>
              <a:gd name="connsiteX3831" fmla="*/ 4992988 w 6196382"/>
              <a:gd name="connsiteY3831" fmla="*/ 2263403 h 4766878"/>
              <a:gd name="connsiteX3832" fmla="*/ 4994618 w 6196382"/>
              <a:gd name="connsiteY3832" fmla="*/ 2265133 h 4766878"/>
              <a:gd name="connsiteX3833" fmla="*/ 4982133 w 6196382"/>
              <a:gd name="connsiteY3833" fmla="*/ 2262702 h 4766878"/>
              <a:gd name="connsiteX3834" fmla="*/ 4982199 w 6196382"/>
              <a:gd name="connsiteY3834" fmla="*/ 2256024 h 4766878"/>
              <a:gd name="connsiteX3835" fmla="*/ 4971270 w 6196382"/>
              <a:gd name="connsiteY3835" fmla="*/ 2248551 h 4766878"/>
              <a:gd name="connsiteX3836" fmla="*/ 4934978 w 6196382"/>
              <a:gd name="connsiteY3836" fmla="*/ 2232917 h 4766878"/>
              <a:gd name="connsiteX3837" fmla="*/ 4937524 w 6196382"/>
              <a:gd name="connsiteY3837" fmla="*/ 2242843 h 4766878"/>
              <a:gd name="connsiteX3838" fmla="*/ 4931399 w 6196382"/>
              <a:gd name="connsiteY3838" fmla="*/ 2239211 h 4766878"/>
              <a:gd name="connsiteX3839" fmla="*/ 4930619 w 6196382"/>
              <a:gd name="connsiteY3839" fmla="*/ 2231106 h 4766878"/>
              <a:gd name="connsiteX3840" fmla="*/ 4891783 w 6196382"/>
              <a:gd name="connsiteY3840" fmla="*/ 2214217 h 4766878"/>
              <a:gd name="connsiteX3841" fmla="*/ 4892654 w 6196382"/>
              <a:gd name="connsiteY3841" fmla="*/ 2217395 h 4766878"/>
              <a:gd name="connsiteX3842" fmla="*/ 4879090 w 6196382"/>
              <a:gd name="connsiteY3842" fmla="*/ 2213596 h 4766878"/>
              <a:gd name="connsiteX3843" fmla="*/ 4890444 w 6196382"/>
              <a:gd name="connsiteY3843" fmla="*/ 2213544 h 4766878"/>
              <a:gd name="connsiteX3844" fmla="*/ 4865002 w 6196382"/>
              <a:gd name="connsiteY3844" fmla="*/ 2202506 h 4766878"/>
              <a:gd name="connsiteX3845" fmla="*/ 4861027 w 6196382"/>
              <a:gd name="connsiteY3845" fmla="*/ 2205506 h 4766878"/>
              <a:gd name="connsiteX3846" fmla="*/ 4842065 w 6196382"/>
              <a:gd name="connsiteY3846" fmla="*/ 2192484 h 4766878"/>
              <a:gd name="connsiteX3847" fmla="*/ 4817549 w 6196382"/>
              <a:gd name="connsiteY3847" fmla="*/ 2181848 h 4766878"/>
              <a:gd name="connsiteX3848" fmla="*/ 4803920 w 6196382"/>
              <a:gd name="connsiteY3848" fmla="*/ 2176053 h 4766878"/>
              <a:gd name="connsiteX3849" fmla="*/ 4810061 w 6196382"/>
              <a:gd name="connsiteY3849" fmla="*/ 2180564 h 4766878"/>
              <a:gd name="connsiteX3850" fmla="*/ 4812540 w 6196382"/>
              <a:gd name="connsiteY3850" fmla="*/ 2179823 h 4766878"/>
              <a:gd name="connsiteX3851" fmla="*/ 4803920 w 6196382"/>
              <a:gd name="connsiteY3851" fmla="*/ 2176053 h 4766878"/>
              <a:gd name="connsiteX3852" fmla="*/ 1588189 w 6196382"/>
              <a:gd name="connsiteY3852" fmla="*/ 2172556 h 4766878"/>
              <a:gd name="connsiteX3853" fmla="*/ 1576869 w 6196382"/>
              <a:gd name="connsiteY3853" fmla="*/ 2185418 h 4766878"/>
              <a:gd name="connsiteX3854" fmla="*/ 1599250 w 6196382"/>
              <a:gd name="connsiteY3854" fmla="*/ 2184016 h 4766878"/>
              <a:gd name="connsiteX3855" fmla="*/ 1602781 w 6196382"/>
              <a:gd name="connsiteY3855" fmla="*/ 2176601 h 4766878"/>
              <a:gd name="connsiteX3856" fmla="*/ 1599937 w 6196382"/>
              <a:gd name="connsiteY3856" fmla="*/ 2175799 h 4766878"/>
              <a:gd name="connsiteX3857" fmla="*/ 1588189 w 6196382"/>
              <a:gd name="connsiteY3857" fmla="*/ 2172556 h 4766878"/>
              <a:gd name="connsiteX3858" fmla="*/ 4216375 w 6196382"/>
              <a:gd name="connsiteY3858" fmla="*/ 2165432 h 4766878"/>
              <a:gd name="connsiteX3859" fmla="*/ 4215975 w 6196382"/>
              <a:gd name="connsiteY3859" fmla="*/ 2166035 h 4766878"/>
              <a:gd name="connsiteX3860" fmla="*/ 4238713 w 6196382"/>
              <a:gd name="connsiteY3860" fmla="*/ 2176358 h 4766878"/>
              <a:gd name="connsiteX3861" fmla="*/ 4251664 w 6196382"/>
              <a:gd name="connsiteY3861" fmla="*/ 2182572 h 4766878"/>
              <a:gd name="connsiteX3862" fmla="*/ 4332068 w 6196382"/>
              <a:gd name="connsiteY3862" fmla="*/ 2218817 h 4766878"/>
              <a:gd name="connsiteX3863" fmla="*/ 4296048 w 6196382"/>
              <a:gd name="connsiteY3863" fmla="*/ 2200978 h 4766878"/>
              <a:gd name="connsiteX3864" fmla="*/ 4270653 w 6196382"/>
              <a:gd name="connsiteY3864" fmla="*/ 2188672 h 4766878"/>
              <a:gd name="connsiteX3865" fmla="*/ 4216375 w 6196382"/>
              <a:gd name="connsiteY3865" fmla="*/ 2165432 h 4766878"/>
              <a:gd name="connsiteX3866" fmla="*/ 4037177 w 6196382"/>
              <a:gd name="connsiteY3866" fmla="*/ 2158347 h 4766878"/>
              <a:gd name="connsiteX3867" fmla="*/ 4035292 w 6196382"/>
              <a:gd name="connsiteY3867" fmla="*/ 2162082 h 4766878"/>
              <a:gd name="connsiteX3868" fmla="*/ 4122967 w 6196382"/>
              <a:gd name="connsiteY3868" fmla="*/ 2199037 h 4766878"/>
              <a:gd name="connsiteX3869" fmla="*/ 4230978 w 6196382"/>
              <a:gd name="connsiteY3869" fmla="*/ 2247540 h 4766878"/>
              <a:gd name="connsiteX3870" fmla="*/ 4208542 w 6196382"/>
              <a:gd name="connsiteY3870" fmla="*/ 2236764 h 4766878"/>
              <a:gd name="connsiteX3871" fmla="*/ 4070659 w 6196382"/>
              <a:gd name="connsiteY3871" fmla="*/ 2171035 h 4766878"/>
              <a:gd name="connsiteX3872" fmla="*/ 4037177 w 6196382"/>
              <a:gd name="connsiteY3872" fmla="*/ 2158347 h 4766878"/>
              <a:gd name="connsiteX3873" fmla="*/ 3791087 w 6196382"/>
              <a:gd name="connsiteY3873" fmla="*/ 2156520 h 4766878"/>
              <a:gd name="connsiteX3874" fmla="*/ 3791027 w 6196382"/>
              <a:gd name="connsiteY3874" fmla="*/ 2156684 h 4766878"/>
              <a:gd name="connsiteX3875" fmla="*/ 3791003 w 6196382"/>
              <a:gd name="connsiteY3875" fmla="*/ 2156674 h 4766878"/>
              <a:gd name="connsiteX3876" fmla="*/ 4191995 w 6196382"/>
              <a:gd name="connsiteY3876" fmla="*/ 2154885 h 4766878"/>
              <a:gd name="connsiteX3877" fmla="*/ 4210888 w 6196382"/>
              <a:gd name="connsiteY3877" fmla="*/ 2163524 h 4766878"/>
              <a:gd name="connsiteX3878" fmla="*/ 4211049 w 6196382"/>
              <a:gd name="connsiteY3878" fmla="*/ 2162981 h 4766878"/>
              <a:gd name="connsiteX3879" fmla="*/ 4191995 w 6196382"/>
              <a:gd name="connsiteY3879" fmla="*/ 2154885 h 4766878"/>
              <a:gd name="connsiteX3880" fmla="*/ 1522976 w 6196382"/>
              <a:gd name="connsiteY3880" fmla="*/ 2154413 h 4766878"/>
              <a:gd name="connsiteX3881" fmla="*/ 1512438 w 6196382"/>
              <a:gd name="connsiteY3881" fmla="*/ 2162813 h 4766878"/>
              <a:gd name="connsiteX3882" fmla="*/ 1541077 w 6196382"/>
              <a:gd name="connsiteY3882" fmla="*/ 2183991 h 4766878"/>
              <a:gd name="connsiteX3883" fmla="*/ 1538734 w 6196382"/>
              <a:gd name="connsiteY3883" fmla="*/ 2158803 h 4766878"/>
              <a:gd name="connsiteX3884" fmla="*/ 1522976 w 6196382"/>
              <a:gd name="connsiteY3884" fmla="*/ 2154413 h 4766878"/>
              <a:gd name="connsiteX3885" fmla="*/ 1764143 w 6196382"/>
              <a:gd name="connsiteY3885" fmla="*/ 2140847 h 4766878"/>
              <a:gd name="connsiteX3886" fmla="*/ 1763445 w 6196382"/>
              <a:gd name="connsiteY3886" fmla="*/ 2141898 h 4766878"/>
              <a:gd name="connsiteX3887" fmla="*/ 1794716 w 6196382"/>
              <a:gd name="connsiteY3887" fmla="*/ 2150734 h 4766878"/>
              <a:gd name="connsiteX3888" fmla="*/ 1764143 w 6196382"/>
              <a:gd name="connsiteY3888" fmla="*/ 2140847 h 4766878"/>
              <a:gd name="connsiteX3889" fmla="*/ 1320484 w 6196382"/>
              <a:gd name="connsiteY3889" fmla="*/ 2131865 h 4766878"/>
              <a:gd name="connsiteX3890" fmla="*/ 1291449 w 6196382"/>
              <a:gd name="connsiteY3890" fmla="*/ 2197143 h 4766878"/>
              <a:gd name="connsiteX3891" fmla="*/ 1306221 w 6196382"/>
              <a:gd name="connsiteY3891" fmla="*/ 2144078 h 4766878"/>
              <a:gd name="connsiteX3892" fmla="*/ 1275126 w 6196382"/>
              <a:gd name="connsiteY3892" fmla="*/ 2212759 h 4766878"/>
              <a:gd name="connsiteX3893" fmla="*/ 1305677 w 6196382"/>
              <a:gd name="connsiteY3893" fmla="*/ 2216996 h 4766878"/>
              <a:gd name="connsiteX3894" fmla="*/ 1305914 w 6196382"/>
              <a:gd name="connsiteY3894" fmla="*/ 2216937 h 4766878"/>
              <a:gd name="connsiteX3895" fmla="*/ 1320484 w 6196382"/>
              <a:gd name="connsiteY3895" fmla="*/ 2131865 h 4766878"/>
              <a:gd name="connsiteX3896" fmla="*/ 1698200 w 6196382"/>
              <a:gd name="connsiteY3896" fmla="*/ 2119618 h 4766878"/>
              <a:gd name="connsiteX3897" fmla="*/ 1696041 w 6196382"/>
              <a:gd name="connsiteY3897" fmla="*/ 2123171 h 4766878"/>
              <a:gd name="connsiteX3898" fmla="*/ 1710355 w 6196382"/>
              <a:gd name="connsiteY3898" fmla="*/ 2127036 h 4766878"/>
              <a:gd name="connsiteX3899" fmla="*/ 1711464 w 6196382"/>
              <a:gd name="connsiteY3899" fmla="*/ 2123871 h 4766878"/>
              <a:gd name="connsiteX3900" fmla="*/ 1698200 w 6196382"/>
              <a:gd name="connsiteY3900" fmla="*/ 2119618 h 4766878"/>
              <a:gd name="connsiteX3901" fmla="*/ 1682558 w 6196382"/>
              <a:gd name="connsiteY3901" fmla="*/ 2115955 h 4766878"/>
              <a:gd name="connsiteX3902" fmla="*/ 1680798 w 6196382"/>
              <a:gd name="connsiteY3902" fmla="*/ 2118907 h 4766878"/>
              <a:gd name="connsiteX3903" fmla="*/ 1681588 w 6196382"/>
              <a:gd name="connsiteY3903" fmla="*/ 2119213 h 4766878"/>
              <a:gd name="connsiteX3904" fmla="*/ 3917080 w 6196382"/>
              <a:gd name="connsiteY3904" fmla="*/ 2115480 h 4766878"/>
              <a:gd name="connsiteX3905" fmla="*/ 4009864 w 6196382"/>
              <a:gd name="connsiteY3905" fmla="*/ 2151924 h 4766878"/>
              <a:gd name="connsiteX3906" fmla="*/ 4033713 w 6196382"/>
              <a:gd name="connsiteY3906" fmla="*/ 2161468 h 4766878"/>
              <a:gd name="connsiteX3907" fmla="*/ 4036111 w 6196382"/>
              <a:gd name="connsiteY3907" fmla="*/ 2157856 h 4766878"/>
              <a:gd name="connsiteX3908" fmla="*/ 3988738 w 6196382"/>
              <a:gd name="connsiteY3908" fmla="*/ 2140068 h 4766878"/>
              <a:gd name="connsiteX3909" fmla="*/ 3925821 w 6196382"/>
              <a:gd name="connsiteY3909" fmla="*/ 2116079 h 4766878"/>
              <a:gd name="connsiteX3910" fmla="*/ 3703042 w 6196382"/>
              <a:gd name="connsiteY3910" fmla="*/ 2113018 h 4766878"/>
              <a:gd name="connsiteX3911" fmla="*/ 3738755 w 6196382"/>
              <a:gd name="connsiteY3911" fmla="*/ 2135207 h 4766878"/>
              <a:gd name="connsiteX3912" fmla="*/ 3791003 w 6196382"/>
              <a:gd name="connsiteY3912" fmla="*/ 2156674 h 4766878"/>
              <a:gd name="connsiteX3913" fmla="*/ 3790829 w 6196382"/>
              <a:gd name="connsiteY3913" fmla="*/ 2156983 h 4766878"/>
              <a:gd name="connsiteX3914" fmla="*/ 3875913 w 6196382"/>
              <a:gd name="connsiteY3914" fmla="*/ 2193953 h 4766878"/>
              <a:gd name="connsiteX3915" fmla="*/ 4216186 w 6196382"/>
              <a:gd name="connsiteY3915" fmla="*/ 2348506 h 4766878"/>
              <a:gd name="connsiteX3916" fmla="*/ 3967834 w 6196382"/>
              <a:gd name="connsiteY3916" fmla="*/ 2231993 h 4766878"/>
              <a:gd name="connsiteX3917" fmla="*/ 3792949 w 6196382"/>
              <a:gd name="connsiteY3917" fmla="*/ 2153190 h 4766878"/>
              <a:gd name="connsiteX3918" fmla="*/ 3791087 w 6196382"/>
              <a:gd name="connsiteY3918" fmla="*/ 2156520 h 4766878"/>
              <a:gd name="connsiteX3919" fmla="*/ 3792498 w 6196382"/>
              <a:gd name="connsiteY3919" fmla="*/ 2152674 h 4766878"/>
              <a:gd name="connsiteX3920" fmla="*/ 3717459 w 6196382"/>
              <a:gd name="connsiteY3920" fmla="*/ 2119121 h 4766878"/>
              <a:gd name="connsiteX3921" fmla="*/ 3703042 w 6196382"/>
              <a:gd name="connsiteY3921" fmla="*/ 2113018 h 4766878"/>
              <a:gd name="connsiteX3922" fmla="*/ 3887189 w 6196382"/>
              <a:gd name="connsiteY3922" fmla="*/ 2101277 h 4766878"/>
              <a:gd name="connsiteX3923" fmla="*/ 3886067 w 6196382"/>
              <a:gd name="connsiteY3923" fmla="*/ 2103565 h 4766878"/>
              <a:gd name="connsiteX3924" fmla="*/ 3894748 w 6196382"/>
              <a:gd name="connsiteY3924" fmla="*/ 2106944 h 4766878"/>
              <a:gd name="connsiteX3925" fmla="*/ 3915400 w 6196382"/>
              <a:gd name="connsiteY3925" fmla="*/ 2115018 h 4766878"/>
              <a:gd name="connsiteX3926" fmla="*/ 3920946 w 6196382"/>
              <a:gd name="connsiteY3926" fmla="*/ 2114143 h 4766878"/>
              <a:gd name="connsiteX3927" fmla="*/ 3887189 w 6196382"/>
              <a:gd name="connsiteY3927" fmla="*/ 2101277 h 4766878"/>
              <a:gd name="connsiteX3928" fmla="*/ 4605416 w 6196382"/>
              <a:gd name="connsiteY3928" fmla="*/ 2097830 h 4766878"/>
              <a:gd name="connsiteX3929" fmla="*/ 4608028 w 6196382"/>
              <a:gd name="connsiteY3929" fmla="*/ 2103467 h 4766878"/>
              <a:gd name="connsiteX3930" fmla="*/ 4608588 w 6196382"/>
              <a:gd name="connsiteY3930" fmla="*/ 2099935 h 4766878"/>
              <a:gd name="connsiteX3931" fmla="*/ 4605416 w 6196382"/>
              <a:gd name="connsiteY3931" fmla="*/ 2097830 h 4766878"/>
              <a:gd name="connsiteX3932" fmla="*/ 3863037 w 6196382"/>
              <a:gd name="connsiteY3932" fmla="*/ 2092181 h 4766878"/>
              <a:gd name="connsiteX3933" fmla="*/ 3861739 w 6196382"/>
              <a:gd name="connsiteY3933" fmla="*/ 2094137 h 4766878"/>
              <a:gd name="connsiteX3934" fmla="*/ 3876635 w 6196382"/>
              <a:gd name="connsiteY3934" fmla="*/ 2100123 h 4766878"/>
              <a:gd name="connsiteX3935" fmla="*/ 3877895 w 6196382"/>
              <a:gd name="connsiteY3935" fmla="*/ 2097926 h 4766878"/>
              <a:gd name="connsiteX3936" fmla="*/ 3863037 w 6196382"/>
              <a:gd name="connsiteY3936" fmla="*/ 2092181 h 4766878"/>
              <a:gd name="connsiteX3937" fmla="*/ 3847908 w 6196382"/>
              <a:gd name="connsiteY3937" fmla="*/ 2086255 h 4766878"/>
              <a:gd name="connsiteX3938" fmla="*/ 3850792 w 6196382"/>
              <a:gd name="connsiteY3938" fmla="*/ 2089688 h 4766878"/>
              <a:gd name="connsiteX3939" fmla="*/ 3853298 w 6196382"/>
              <a:gd name="connsiteY3939" fmla="*/ 2090702 h 4766878"/>
              <a:gd name="connsiteX3940" fmla="*/ 3853431 w 6196382"/>
              <a:gd name="connsiteY3940" fmla="*/ 2088407 h 4766878"/>
              <a:gd name="connsiteX3941" fmla="*/ 3847908 w 6196382"/>
              <a:gd name="connsiteY3941" fmla="*/ 2086255 h 4766878"/>
              <a:gd name="connsiteX3942" fmla="*/ 3840017 w 6196382"/>
              <a:gd name="connsiteY3942" fmla="*/ 2083186 h 4766878"/>
              <a:gd name="connsiteX3943" fmla="*/ 3838304 w 6196382"/>
              <a:gd name="connsiteY3943" fmla="*/ 2084866 h 4766878"/>
              <a:gd name="connsiteX3944" fmla="*/ 3841736 w 6196382"/>
              <a:gd name="connsiteY3944" fmla="*/ 2086279 h 4766878"/>
              <a:gd name="connsiteX3945" fmla="*/ 3840943 w 6196382"/>
              <a:gd name="connsiteY3945" fmla="*/ 2083584 h 4766878"/>
              <a:gd name="connsiteX3946" fmla="*/ 3840017 w 6196382"/>
              <a:gd name="connsiteY3946" fmla="*/ 2083186 h 4766878"/>
              <a:gd name="connsiteX3947" fmla="*/ 4546218 w 6196382"/>
              <a:gd name="connsiteY3947" fmla="*/ 2067640 h 4766878"/>
              <a:gd name="connsiteX3948" fmla="*/ 4539379 w 6196382"/>
              <a:gd name="connsiteY3948" fmla="*/ 2072855 h 4766878"/>
              <a:gd name="connsiteX3949" fmla="*/ 4550108 w 6196382"/>
              <a:gd name="connsiteY3949" fmla="*/ 2080629 h 4766878"/>
              <a:gd name="connsiteX3950" fmla="*/ 4551092 w 6196382"/>
              <a:gd name="connsiteY3950" fmla="*/ 2078246 h 4766878"/>
              <a:gd name="connsiteX3951" fmla="*/ 4550245 w 6196382"/>
              <a:gd name="connsiteY3951" fmla="*/ 2080720 h 4766878"/>
              <a:gd name="connsiteX3952" fmla="*/ 4558040 w 6196382"/>
              <a:gd name="connsiteY3952" fmla="*/ 2086327 h 4766878"/>
              <a:gd name="connsiteX3953" fmla="*/ 4658227 w 6196382"/>
              <a:gd name="connsiteY3953" fmla="*/ 2133755 h 4766878"/>
              <a:gd name="connsiteX3954" fmla="*/ 4630442 w 6196382"/>
              <a:gd name="connsiteY3954" fmla="*/ 2114877 h 4766878"/>
              <a:gd name="connsiteX3955" fmla="*/ 4594802 w 6196382"/>
              <a:gd name="connsiteY3955" fmla="*/ 2090784 h 4766878"/>
              <a:gd name="connsiteX3956" fmla="*/ 4592596 w 6196382"/>
              <a:gd name="connsiteY3956" fmla="*/ 2089319 h 4766878"/>
              <a:gd name="connsiteX3957" fmla="*/ 4588312 w 6196382"/>
              <a:gd name="connsiteY3957" fmla="*/ 2087993 h 4766878"/>
              <a:gd name="connsiteX3958" fmla="*/ 4592045 w 6196382"/>
              <a:gd name="connsiteY3958" fmla="*/ 2088954 h 4766878"/>
              <a:gd name="connsiteX3959" fmla="*/ 4565400 w 6196382"/>
              <a:gd name="connsiteY3959" fmla="*/ 2071051 h 4766878"/>
              <a:gd name="connsiteX3960" fmla="*/ 4562483 w 6196382"/>
              <a:gd name="connsiteY3960" fmla="*/ 2069764 h 4766878"/>
              <a:gd name="connsiteX3961" fmla="*/ 4546218 w 6196382"/>
              <a:gd name="connsiteY3961" fmla="*/ 2067640 h 4766878"/>
              <a:gd name="connsiteX3962" fmla="*/ 3788659 w 6196382"/>
              <a:gd name="connsiteY3962" fmla="*/ 2063621 h 4766878"/>
              <a:gd name="connsiteX3963" fmla="*/ 3788037 w 6196382"/>
              <a:gd name="connsiteY3963" fmla="*/ 2065159 h 4766878"/>
              <a:gd name="connsiteX3964" fmla="*/ 3815419 w 6196382"/>
              <a:gd name="connsiteY3964" fmla="*/ 2075964 h 4766878"/>
              <a:gd name="connsiteX3965" fmla="*/ 3816379 w 6196382"/>
              <a:gd name="connsiteY3965" fmla="*/ 2074217 h 4766878"/>
              <a:gd name="connsiteX3966" fmla="*/ 3803516 w 6196382"/>
              <a:gd name="connsiteY3966" fmla="*/ 2069362 h 4766878"/>
              <a:gd name="connsiteX3967" fmla="*/ 3788659 w 6196382"/>
              <a:gd name="connsiteY3967" fmla="*/ 2063621 h 4766878"/>
              <a:gd name="connsiteX3968" fmla="*/ 4303070 w 6196382"/>
              <a:gd name="connsiteY3968" fmla="*/ 2057562 h 4766878"/>
              <a:gd name="connsiteX3969" fmla="*/ 4301959 w 6196382"/>
              <a:gd name="connsiteY3969" fmla="*/ 2058343 h 4766878"/>
              <a:gd name="connsiteX3970" fmla="*/ 4310239 w 6196382"/>
              <a:gd name="connsiteY3970" fmla="*/ 2062322 h 4766878"/>
              <a:gd name="connsiteX3971" fmla="*/ 4303070 w 6196382"/>
              <a:gd name="connsiteY3971" fmla="*/ 2057562 h 4766878"/>
              <a:gd name="connsiteX3972" fmla="*/ 3709059 w 6196382"/>
              <a:gd name="connsiteY3972" fmla="*/ 2034844 h 4766878"/>
              <a:gd name="connsiteX3973" fmla="*/ 3708636 w 6196382"/>
              <a:gd name="connsiteY3973" fmla="*/ 2036083 h 4766878"/>
              <a:gd name="connsiteX3974" fmla="*/ 3778668 w 6196382"/>
              <a:gd name="connsiteY3974" fmla="*/ 2061323 h 4766878"/>
              <a:gd name="connsiteX3975" fmla="*/ 3783026 w 6196382"/>
              <a:gd name="connsiteY3975" fmla="*/ 2063131 h 4766878"/>
              <a:gd name="connsiteX3976" fmla="*/ 3782998 w 6196382"/>
              <a:gd name="connsiteY3976" fmla="*/ 2061379 h 4766878"/>
              <a:gd name="connsiteX3977" fmla="*/ 3709059 w 6196382"/>
              <a:gd name="connsiteY3977" fmla="*/ 2034844 h 4766878"/>
              <a:gd name="connsiteX3978" fmla="*/ 1237081 w 6196382"/>
              <a:gd name="connsiteY3978" fmla="*/ 2029236 h 4766878"/>
              <a:gd name="connsiteX3979" fmla="*/ 1222550 w 6196382"/>
              <a:gd name="connsiteY3979" fmla="*/ 2069674 h 4766878"/>
              <a:gd name="connsiteX3980" fmla="*/ 1233420 w 6196382"/>
              <a:gd name="connsiteY3980" fmla="*/ 2071252 h 4766878"/>
              <a:gd name="connsiteX3981" fmla="*/ 1239824 w 6196382"/>
              <a:gd name="connsiteY3981" fmla="*/ 2030191 h 4766878"/>
              <a:gd name="connsiteX3982" fmla="*/ 1237081 w 6196382"/>
              <a:gd name="connsiteY3982" fmla="*/ 2029236 h 4766878"/>
              <a:gd name="connsiteX3983" fmla="*/ 4566522 w 6196382"/>
              <a:gd name="connsiteY3983" fmla="*/ 2006537 h 4766878"/>
              <a:gd name="connsiteX3984" fmla="*/ 4614660 w 6196382"/>
              <a:gd name="connsiteY3984" fmla="*/ 2040227 h 4766878"/>
              <a:gd name="connsiteX3985" fmla="*/ 4782285 w 6196382"/>
              <a:gd name="connsiteY3985" fmla="*/ 2121584 h 4766878"/>
              <a:gd name="connsiteX3986" fmla="*/ 4699264 w 6196382"/>
              <a:gd name="connsiteY3986" fmla="*/ 2066253 h 4766878"/>
              <a:gd name="connsiteX3987" fmla="*/ 4566522 w 6196382"/>
              <a:gd name="connsiteY3987" fmla="*/ 2006537 h 4766878"/>
              <a:gd name="connsiteX3988" fmla="*/ 5005115 w 6196382"/>
              <a:gd name="connsiteY3988" fmla="*/ 1995027 h 4766878"/>
              <a:gd name="connsiteX3989" fmla="*/ 4989629 w 6196382"/>
              <a:gd name="connsiteY3989" fmla="*/ 2009679 h 4766878"/>
              <a:gd name="connsiteX3990" fmla="*/ 4957090 w 6196382"/>
              <a:gd name="connsiteY3990" fmla="*/ 2021901 h 4766878"/>
              <a:gd name="connsiteX3991" fmla="*/ 4151188 w 6196382"/>
              <a:gd name="connsiteY3991" fmla="*/ 1982107 h 4766878"/>
              <a:gd name="connsiteX3992" fmla="*/ 4149007 w 6196382"/>
              <a:gd name="connsiteY3992" fmla="*/ 1986295 h 4766878"/>
              <a:gd name="connsiteX3993" fmla="*/ 4239019 w 6196382"/>
              <a:gd name="connsiteY3993" fmla="*/ 2028701 h 4766878"/>
              <a:gd name="connsiteX3994" fmla="*/ 4269186 w 6196382"/>
              <a:gd name="connsiteY3994" fmla="*/ 2043089 h 4766878"/>
              <a:gd name="connsiteX3995" fmla="*/ 4276639 w 6196382"/>
              <a:gd name="connsiteY3995" fmla="*/ 2046522 h 4766878"/>
              <a:gd name="connsiteX3996" fmla="*/ 4277848 w 6196382"/>
              <a:gd name="connsiteY3996" fmla="*/ 2043203 h 4766878"/>
              <a:gd name="connsiteX3997" fmla="*/ 4151188 w 6196382"/>
              <a:gd name="connsiteY3997" fmla="*/ 1982107 h 4766878"/>
              <a:gd name="connsiteX3998" fmla="*/ 3516636 w 6196382"/>
              <a:gd name="connsiteY3998" fmla="*/ 1970201 h 4766878"/>
              <a:gd name="connsiteX3999" fmla="*/ 3516537 w 6196382"/>
              <a:gd name="connsiteY3999" fmla="*/ 1970350 h 4766878"/>
              <a:gd name="connsiteX4000" fmla="*/ 3604514 w 6196382"/>
              <a:gd name="connsiteY4000" fmla="*/ 2000566 h 4766878"/>
              <a:gd name="connsiteX4001" fmla="*/ 3604400 w 6196382"/>
              <a:gd name="connsiteY4001" fmla="*/ 1999840 h 4766878"/>
              <a:gd name="connsiteX4002" fmla="*/ 3516636 w 6196382"/>
              <a:gd name="connsiteY4002" fmla="*/ 1970201 h 4766878"/>
              <a:gd name="connsiteX4003" fmla="*/ 5206964 w 6196382"/>
              <a:gd name="connsiteY4003" fmla="*/ 1968585 h 4766878"/>
              <a:gd name="connsiteX4004" fmla="*/ 5164579 w 6196382"/>
              <a:gd name="connsiteY4004" fmla="*/ 2007008 h 4766878"/>
              <a:gd name="connsiteX4005" fmla="*/ 5206964 w 6196382"/>
              <a:gd name="connsiteY4005" fmla="*/ 1968585 h 4766878"/>
              <a:gd name="connsiteX4006" fmla="*/ 4114157 w 6196382"/>
              <a:gd name="connsiteY4006" fmla="*/ 1964895 h 4766878"/>
              <a:gd name="connsiteX4007" fmla="*/ 4112486 w 6196382"/>
              <a:gd name="connsiteY4007" fmla="*/ 1969207 h 4766878"/>
              <a:gd name="connsiteX4008" fmla="*/ 4141415 w 6196382"/>
              <a:gd name="connsiteY4008" fmla="*/ 1982771 h 4766878"/>
              <a:gd name="connsiteX4009" fmla="*/ 4143222 w 6196382"/>
              <a:gd name="connsiteY4009" fmla="*/ 1978553 h 4766878"/>
              <a:gd name="connsiteX4010" fmla="*/ 4114157 w 6196382"/>
              <a:gd name="connsiteY4010" fmla="*/ 1964895 h 4766878"/>
              <a:gd name="connsiteX4011" fmla="*/ 4236710 w 6196382"/>
              <a:gd name="connsiteY4011" fmla="*/ 1932859 h 4766878"/>
              <a:gd name="connsiteX4012" fmla="*/ 4235034 w 6196382"/>
              <a:gd name="connsiteY4012" fmla="*/ 1934783 h 4766878"/>
              <a:gd name="connsiteX4013" fmla="*/ 4247536 w 6196382"/>
              <a:gd name="connsiteY4013" fmla="*/ 1940479 h 4766878"/>
              <a:gd name="connsiteX4014" fmla="*/ 4236710 w 6196382"/>
              <a:gd name="connsiteY4014" fmla="*/ 1932859 h 4766878"/>
              <a:gd name="connsiteX4015" fmla="*/ 4900054 w 6196382"/>
              <a:gd name="connsiteY4015" fmla="*/ 1928323 h 4766878"/>
              <a:gd name="connsiteX4016" fmla="*/ 4980775 w 6196382"/>
              <a:gd name="connsiteY4016" fmla="*/ 1954806 h 4766878"/>
              <a:gd name="connsiteX4017" fmla="*/ 4927190 w 6196382"/>
              <a:gd name="connsiteY4017" fmla="*/ 2002922 h 4766878"/>
              <a:gd name="connsiteX4018" fmla="*/ 4937615 w 6196382"/>
              <a:gd name="connsiteY4018" fmla="*/ 1985124 h 4766878"/>
              <a:gd name="connsiteX4019" fmla="*/ 4900054 w 6196382"/>
              <a:gd name="connsiteY4019" fmla="*/ 1928323 h 4766878"/>
              <a:gd name="connsiteX4020" fmla="*/ 1049888 w 6196382"/>
              <a:gd name="connsiteY4020" fmla="*/ 1922157 h 4766878"/>
              <a:gd name="connsiteX4021" fmla="*/ 1039834 w 6196382"/>
              <a:gd name="connsiteY4021" fmla="*/ 1931470 h 4766878"/>
              <a:gd name="connsiteX4022" fmla="*/ 1053370 w 6196382"/>
              <a:gd name="connsiteY4022" fmla="*/ 1933520 h 4766878"/>
              <a:gd name="connsiteX4023" fmla="*/ 1049888 w 6196382"/>
              <a:gd name="connsiteY4023" fmla="*/ 1922157 h 4766878"/>
              <a:gd name="connsiteX4024" fmla="*/ 4549826 w 6196382"/>
              <a:gd name="connsiteY4024" fmla="*/ 1917406 h 4766878"/>
              <a:gd name="connsiteX4025" fmla="*/ 4556067 w 6196382"/>
              <a:gd name="connsiteY4025" fmla="*/ 1921766 h 4766878"/>
              <a:gd name="connsiteX4026" fmla="*/ 4556867 w 6196382"/>
              <a:gd name="connsiteY4026" fmla="*/ 1920562 h 4766878"/>
              <a:gd name="connsiteX4027" fmla="*/ 4549826 w 6196382"/>
              <a:gd name="connsiteY4027" fmla="*/ 1917406 h 4766878"/>
              <a:gd name="connsiteX4028" fmla="*/ 4007958 w 6196382"/>
              <a:gd name="connsiteY4028" fmla="*/ 1914560 h 4766878"/>
              <a:gd name="connsiteX4029" fmla="*/ 4001771 w 6196382"/>
              <a:gd name="connsiteY4029" fmla="*/ 1919991 h 4766878"/>
              <a:gd name="connsiteX4030" fmla="*/ 4069778 w 6196382"/>
              <a:gd name="connsiteY4030" fmla="*/ 1948876 h 4766878"/>
              <a:gd name="connsiteX4031" fmla="*/ 4111797 w 6196382"/>
              <a:gd name="connsiteY4031" fmla="*/ 1968750 h 4766878"/>
              <a:gd name="connsiteX4032" fmla="*/ 4113845 w 6196382"/>
              <a:gd name="connsiteY4032" fmla="*/ 1964470 h 4766878"/>
              <a:gd name="connsiteX4033" fmla="*/ 4007958 w 6196382"/>
              <a:gd name="connsiteY4033" fmla="*/ 1914560 h 4766878"/>
              <a:gd name="connsiteX4034" fmla="*/ 4194091 w 6196382"/>
              <a:gd name="connsiteY4034" fmla="*/ 1907604 h 4766878"/>
              <a:gd name="connsiteX4035" fmla="*/ 4189896 w 6196382"/>
              <a:gd name="connsiteY4035" fmla="*/ 1913924 h 4766878"/>
              <a:gd name="connsiteX4036" fmla="*/ 4232766 w 6196382"/>
              <a:gd name="connsiteY4036" fmla="*/ 1933712 h 4766878"/>
              <a:gd name="connsiteX4037" fmla="*/ 4234779 w 6196382"/>
              <a:gd name="connsiteY4037" fmla="*/ 1931577 h 4766878"/>
              <a:gd name="connsiteX4038" fmla="*/ 4210265 w 6196382"/>
              <a:gd name="connsiteY4038" fmla="*/ 1914654 h 4766878"/>
              <a:gd name="connsiteX4039" fmla="*/ 4194091 w 6196382"/>
              <a:gd name="connsiteY4039" fmla="*/ 1907604 h 4766878"/>
              <a:gd name="connsiteX4040" fmla="*/ 3964774 w 6196382"/>
              <a:gd name="connsiteY4040" fmla="*/ 1894347 h 4766878"/>
              <a:gd name="connsiteX4041" fmla="*/ 3960682 w 6196382"/>
              <a:gd name="connsiteY4041" fmla="*/ 1902907 h 4766878"/>
              <a:gd name="connsiteX4042" fmla="*/ 3995180 w 6196382"/>
              <a:gd name="connsiteY4042" fmla="*/ 1917352 h 4766878"/>
              <a:gd name="connsiteX4043" fmla="*/ 3998376 w 6196382"/>
              <a:gd name="connsiteY4043" fmla="*/ 1910151 h 4766878"/>
              <a:gd name="connsiteX4044" fmla="*/ 3964774 w 6196382"/>
              <a:gd name="connsiteY4044" fmla="*/ 1894347 h 4766878"/>
              <a:gd name="connsiteX4045" fmla="*/ 4162122 w 6196382"/>
              <a:gd name="connsiteY4045" fmla="*/ 1893538 h 4766878"/>
              <a:gd name="connsiteX4046" fmla="*/ 4158933 w 6196382"/>
              <a:gd name="connsiteY4046" fmla="*/ 1894454 h 4766878"/>
              <a:gd name="connsiteX4047" fmla="*/ 4187767 w 6196382"/>
              <a:gd name="connsiteY4047" fmla="*/ 1912945 h 4766878"/>
              <a:gd name="connsiteX4048" fmla="*/ 4192752 w 6196382"/>
              <a:gd name="connsiteY4048" fmla="*/ 1906932 h 4766878"/>
              <a:gd name="connsiteX4049" fmla="*/ 4162122 w 6196382"/>
              <a:gd name="connsiteY4049" fmla="*/ 1893538 h 4766878"/>
              <a:gd name="connsiteX4050" fmla="*/ 3901358 w 6196382"/>
              <a:gd name="connsiteY4050" fmla="*/ 1864827 h 4766878"/>
              <a:gd name="connsiteX4051" fmla="*/ 3895568 w 6196382"/>
              <a:gd name="connsiteY4051" fmla="*/ 1875942 h 4766878"/>
              <a:gd name="connsiteX4052" fmla="*/ 3903360 w 6196382"/>
              <a:gd name="connsiteY4052" fmla="*/ 1879165 h 4766878"/>
              <a:gd name="connsiteX4053" fmla="*/ 3907443 w 6196382"/>
              <a:gd name="connsiteY4053" fmla="*/ 1880792 h 4766878"/>
              <a:gd name="connsiteX4054" fmla="*/ 3954468 w 6196382"/>
              <a:gd name="connsiteY4054" fmla="*/ 1900301 h 4766878"/>
              <a:gd name="connsiteX4055" fmla="*/ 3957282 w 6196382"/>
              <a:gd name="connsiteY4055" fmla="*/ 1890677 h 4766878"/>
              <a:gd name="connsiteX4056" fmla="*/ 3947286 w 6196382"/>
              <a:gd name="connsiteY4056" fmla="*/ 1885990 h 4766878"/>
              <a:gd name="connsiteX4057" fmla="*/ 3901358 w 6196382"/>
              <a:gd name="connsiteY4057" fmla="*/ 1864827 h 4766878"/>
              <a:gd name="connsiteX4058" fmla="*/ 3867971 w 6196382"/>
              <a:gd name="connsiteY4058" fmla="*/ 1849603 h 4766878"/>
              <a:gd name="connsiteX4059" fmla="*/ 3864025 w 6196382"/>
              <a:gd name="connsiteY4059" fmla="*/ 1863028 h 4766878"/>
              <a:gd name="connsiteX4060" fmla="*/ 3879195 w 6196382"/>
              <a:gd name="connsiteY4060" fmla="*/ 1869194 h 4766878"/>
              <a:gd name="connsiteX4061" fmla="*/ 3884737 w 6196382"/>
              <a:gd name="connsiteY4061" fmla="*/ 1857260 h 4766878"/>
              <a:gd name="connsiteX4062" fmla="*/ 3867971 w 6196382"/>
              <a:gd name="connsiteY4062" fmla="*/ 1849603 h 4766878"/>
              <a:gd name="connsiteX4063" fmla="*/ 4334421 w 6196382"/>
              <a:gd name="connsiteY4063" fmla="*/ 1831433 h 4766878"/>
              <a:gd name="connsiteX4064" fmla="*/ 4334073 w 6196382"/>
              <a:gd name="connsiteY4064" fmla="*/ 1833156 h 4766878"/>
              <a:gd name="connsiteX4065" fmla="*/ 4346337 w 6196382"/>
              <a:gd name="connsiteY4065" fmla="*/ 1838912 h 4766878"/>
              <a:gd name="connsiteX4066" fmla="*/ 4334421 w 6196382"/>
              <a:gd name="connsiteY4066" fmla="*/ 1831433 h 4766878"/>
              <a:gd name="connsiteX4067" fmla="*/ 3824726 w 6196382"/>
              <a:gd name="connsiteY4067" fmla="*/ 1829784 h 4766878"/>
              <a:gd name="connsiteX4068" fmla="*/ 3813707 w 6196382"/>
              <a:gd name="connsiteY4068" fmla="*/ 1842197 h 4766878"/>
              <a:gd name="connsiteX4069" fmla="*/ 3845525 w 6196382"/>
              <a:gd name="connsiteY4069" fmla="*/ 1855297 h 4766878"/>
              <a:gd name="connsiteX4070" fmla="*/ 3849608 w 6196382"/>
              <a:gd name="connsiteY4070" fmla="*/ 1856924 h 4766878"/>
              <a:gd name="connsiteX4071" fmla="*/ 3855569 w 6196382"/>
              <a:gd name="connsiteY4071" fmla="*/ 1843754 h 4766878"/>
              <a:gd name="connsiteX4072" fmla="*/ 3827334 w 6196382"/>
              <a:gd name="connsiteY4072" fmla="*/ 1830646 h 4766878"/>
              <a:gd name="connsiteX4073" fmla="*/ 3824726 w 6196382"/>
              <a:gd name="connsiteY4073" fmla="*/ 1829784 h 4766878"/>
              <a:gd name="connsiteX4074" fmla="*/ 4309346 w 6196382"/>
              <a:gd name="connsiteY4074" fmla="*/ 1815656 h 4766878"/>
              <a:gd name="connsiteX4075" fmla="*/ 4305973 w 6196382"/>
              <a:gd name="connsiteY4075" fmla="*/ 1820138 h 4766878"/>
              <a:gd name="connsiteX4076" fmla="*/ 4321571 w 6196382"/>
              <a:gd name="connsiteY4076" fmla="*/ 1827458 h 4766878"/>
              <a:gd name="connsiteX4077" fmla="*/ 4322504 w 6196382"/>
              <a:gd name="connsiteY4077" fmla="*/ 1823957 h 4766878"/>
              <a:gd name="connsiteX4078" fmla="*/ 4309346 w 6196382"/>
              <a:gd name="connsiteY4078" fmla="*/ 1815656 h 4766878"/>
              <a:gd name="connsiteX4079" fmla="*/ 4307178 w 6196382"/>
              <a:gd name="connsiteY4079" fmla="*/ 1814432 h 4766878"/>
              <a:gd name="connsiteX4080" fmla="*/ 4303980 w 6196382"/>
              <a:gd name="connsiteY4080" fmla="*/ 1819250 h 4766878"/>
              <a:gd name="connsiteX4081" fmla="*/ 4304257 w 6196382"/>
              <a:gd name="connsiteY4081" fmla="*/ 1819434 h 4766878"/>
              <a:gd name="connsiteX4082" fmla="*/ 4307178 w 6196382"/>
              <a:gd name="connsiteY4082" fmla="*/ 1814432 h 4766878"/>
              <a:gd name="connsiteX4083" fmla="*/ 4872311 w 6196382"/>
              <a:gd name="connsiteY4083" fmla="*/ 1804971 h 4766878"/>
              <a:gd name="connsiteX4084" fmla="*/ 4805607 w 6196382"/>
              <a:gd name="connsiteY4084" fmla="*/ 1838741 h 4766878"/>
              <a:gd name="connsiteX4085" fmla="*/ 4800443 w 6196382"/>
              <a:gd name="connsiteY4085" fmla="*/ 1835747 h 4766878"/>
              <a:gd name="connsiteX4086" fmla="*/ 3705549 w 6196382"/>
              <a:gd name="connsiteY4086" fmla="*/ 1788827 h 4766878"/>
              <a:gd name="connsiteX4087" fmla="*/ 3698780 w 6196382"/>
              <a:gd name="connsiteY4087" fmla="*/ 1798426 h 4766878"/>
              <a:gd name="connsiteX4088" fmla="*/ 3744261 w 6196382"/>
              <a:gd name="connsiteY4088" fmla="*/ 1815177 h 4766878"/>
              <a:gd name="connsiteX4089" fmla="*/ 3749637 w 6196382"/>
              <a:gd name="connsiteY4089" fmla="*/ 1803787 h 4766878"/>
              <a:gd name="connsiteX4090" fmla="*/ 3705549 w 6196382"/>
              <a:gd name="connsiteY4090" fmla="*/ 1788827 h 4766878"/>
              <a:gd name="connsiteX4091" fmla="*/ 4240265 w 6196382"/>
              <a:gd name="connsiteY4091" fmla="*/ 1781507 h 4766878"/>
              <a:gd name="connsiteX4092" fmla="*/ 4237804 w 6196382"/>
              <a:gd name="connsiteY4092" fmla="*/ 1785509 h 4766878"/>
              <a:gd name="connsiteX4093" fmla="*/ 4255000 w 6196382"/>
              <a:gd name="connsiteY4093" fmla="*/ 1796708 h 4766878"/>
              <a:gd name="connsiteX4094" fmla="*/ 4295974 w 6196382"/>
              <a:gd name="connsiteY4094" fmla="*/ 1815454 h 4766878"/>
              <a:gd name="connsiteX4095" fmla="*/ 4298106 w 6196382"/>
              <a:gd name="connsiteY4095" fmla="*/ 1816434 h 4766878"/>
              <a:gd name="connsiteX4096" fmla="*/ 4300650 w 6196382"/>
              <a:gd name="connsiteY4096" fmla="*/ 1817688 h 4766878"/>
              <a:gd name="connsiteX4097" fmla="*/ 4305387 w 6196382"/>
              <a:gd name="connsiteY4097" fmla="*/ 1813243 h 4766878"/>
              <a:gd name="connsiteX4098" fmla="*/ 4287893 w 6196382"/>
              <a:gd name="connsiteY4098" fmla="*/ 1802501 h 4766878"/>
              <a:gd name="connsiteX4099" fmla="*/ 4240265 w 6196382"/>
              <a:gd name="connsiteY4099" fmla="*/ 1781507 h 4766878"/>
              <a:gd name="connsiteX4100" fmla="*/ 4473149 w 6196382"/>
              <a:gd name="connsiteY4100" fmla="*/ 1778915 h 4766878"/>
              <a:gd name="connsiteX4101" fmla="*/ 4456976 w 6196382"/>
              <a:gd name="connsiteY4101" fmla="*/ 1801786 h 4766878"/>
              <a:gd name="connsiteX4102" fmla="*/ 4445376 w 6196382"/>
              <a:gd name="connsiteY4102" fmla="*/ 1803405 h 4766878"/>
              <a:gd name="connsiteX4103" fmla="*/ 4473149 w 6196382"/>
              <a:gd name="connsiteY4103" fmla="*/ 1778915 h 4766878"/>
              <a:gd name="connsiteX4104" fmla="*/ 3656289 w 6196382"/>
              <a:gd name="connsiteY4104" fmla="*/ 1772389 h 4766878"/>
              <a:gd name="connsiteX4105" fmla="*/ 3648400 w 6196382"/>
              <a:gd name="connsiteY4105" fmla="*/ 1780378 h 4766878"/>
              <a:gd name="connsiteX4106" fmla="*/ 3668153 w 6196382"/>
              <a:gd name="connsiteY4106" fmla="*/ 1787420 h 4766878"/>
              <a:gd name="connsiteX4107" fmla="*/ 3672021 w 6196382"/>
              <a:gd name="connsiteY4107" fmla="*/ 1777412 h 4766878"/>
              <a:gd name="connsiteX4108" fmla="*/ 3656289 w 6196382"/>
              <a:gd name="connsiteY4108" fmla="*/ 1772389 h 4766878"/>
              <a:gd name="connsiteX4109" fmla="*/ 4797871 w 6196382"/>
              <a:gd name="connsiteY4109" fmla="*/ 1770515 h 4766878"/>
              <a:gd name="connsiteX4110" fmla="*/ 4722163 w 6196382"/>
              <a:gd name="connsiteY4110" fmla="*/ 1846870 h 4766878"/>
              <a:gd name="connsiteX4111" fmla="*/ 4797871 w 6196382"/>
              <a:gd name="connsiteY4111" fmla="*/ 1770515 h 4766878"/>
              <a:gd name="connsiteX4112" fmla="*/ 4213481 w 6196382"/>
              <a:gd name="connsiteY4112" fmla="*/ 1769797 h 4766878"/>
              <a:gd name="connsiteX4113" fmla="*/ 4217853 w 6196382"/>
              <a:gd name="connsiteY4113" fmla="*/ 1772483 h 4766878"/>
              <a:gd name="connsiteX4114" fmla="*/ 4231501 w 6196382"/>
              <a:gd name="connsiteY4114" fmla="*/ 1781543 h 4766878"/>
              <a:gd name="connsiteX4115" fmla="*/ 4234051 w 6196382"/>
              <a:gd name="connsiteY4115" fmla="*/ 1778900 h 4766878"/>
              <a:gd name="connsiteX4116" fmla="*/ 4213481 w 6196382"/>
              <a:gd name="connsiteY4116" fmla="*/ 1769797 h 4766878"/>
              <a:gd name="connsiteX4117" fmla="*/ 4916673 w 6196382"/>
              <a:gd name="connsiteY4117" fmla="*/ 1766564 h 4766878"/>
              <a:gd name="connsiteX4118" fmla="*/ 4881006 w 6196382"/>
              <a:gd name="connsiteY4118" fmla="*/ 1817900 h 4766878"/>
              <a:gd name="connsiteX4119" fmla="*/ 4916673 w 6196382"/>
              <a:gd name="connsiteY4119" fmla="*/ 1766564 h 4766878"/>
              <a:gd name="connsiteX4120" fmla="*/ 4381220 w 6196382"/>
              <a:gd name="connsiteY4120" fmla="*/ 1766021 h 4766878"/>
              <a:gd name="connsiteX4121" fmla="*/ 4367238 w 6196382"/>
              <a:gd name="connsiteY4121" fmla="*/ 1774518 h 4766878"/>
              <a:gd name="connsiteX4122" fmla="*/ 4371496 w 6196382"/>
              <a:gd name="connsiteY4122" fmla="*/ 1776479 h 4766878"/>
              <a:gd name="connsiteX4123" fmla="*/ 4381220 w 6196382"/>
              <a:gd name="connsiteY4123" fmla="*/ 1766021 h 4766878"/>
              <a:gd name="connsiteX4124" fmla="*/ 4392479 w 6196382"/>
              <a:gd name="connsiteY4124" fmla="*/ 1753550 h 4766878"/>
              <a:gd name="connsiteX4125" fmla="*/ 4389764 w 6196382"/>
              <a:gd name="connsiteY4125" fmla="*/ 1754351 h 4766878"/>
              <a:gd name="connsiteX4126" fmla="*/ 4388490 w 6196382"/>
              <a:gd name="connsiteY4126" fmla="*/ 1758058 h 4766878"/>
              <a:gd name="connsiteX4127" fmla="*/ 4392479 w 6196382"/>
              <a:gd name="connsiteY4127" fmla="*/ 1753550 h 4766878"/>
              <a:gd name="connsiteX4128" fmla="*/ 4886243 w 6196382"/>
              <a:gd name="connsiteY4128" fmla="*/ 1752565 h 4766878"/>
              <a:gd name="connsiteX4129" fmla="*/ 4884878 w 6196382"/>
              <a:gd name="connsiteY4129" fmla="*/ 1759112 h 4766878"/>
              <a:gd name="connsiteX4130" fmla="*/ 4869914 w 6196382"/>
              <a:gd name="connsiteY4130" fmla="*/ 1763706 h 4766878"/>
              <a:gd name="connsiteX4131" fmla="*/ 4886243 w 6196382"/>
              <a:gd name="connsiteY4131" fmla="*/ 1752565 h 4766878"/>
              <a:gd name="connsiteX4132" fmla="*/ 4639559 w 6196382"/>
              <a:gd name="connsiteY4132" fmla="*/ 1751714 h 4766878"/>
              <a:gd name="connsiteX4133" fmla="*/ 4599455 w 6196382"/>
              <a:gd name="connsiteY4133" fmla="*/ 1777125 h 4766878"/>
              <a:gd name="connsiteX4134" fmla="*/ 4583008 w 6196382"/>
              <a:gd name="connsiteY4134" fmla="*/ 1799810 h 4766878"/>
              <a:gd name="connsiteX4135" fmla="*/ 4599103 w 6196382"/>
              <a:gd name="connsiteY4135" fmla="*/ 1752825 h 4766878"/>
              <a:gd name="connsiteX4136" fmla="*/ 4916947 w 6196382"/>
              <a:gd name="connsiteY4136" fmla="*/ 1749399 h 4766878"/>
              <a:gd name="connsiteX4137" fmla="*/ 4897967 w 6196382"/>
              <a:gd name="connsiteY4137" fmla="*/ 1756747 h 4766878"/>
              <a:gd name="connsiteX4138" fmla="*/ 4885115 w 6196382"/>
              <a:gd name="connsiteY4138" fmla="*/ 1759056 h 4766878"/>
              <a:gd name="connsiteX4139" fmla="*/ 4973658 w 6196382"/>
              <a:gd name="connsiteY4139" fmla="*/ 1736962 h 4766878"/>
              <a:gd name="connsiteX4140" fmla="*/ 4981762 w 6196382"/>
              <a:gd name="connsiteY4140" fmla="*/ 1746894 h 4766878"/>
              <a:gd name="connsiteX4141" fmla="*/ 4978282 w 6196382"/>
              <a:gd name="connsiteY4141" fmla="*/ 1755425 h 4766878"/>
              <a:gd name="connsiteX4142" fmla="*/ 4973658 w 6196382"/>
              <a:gd name="connsiteY4142" fmla="*/ 1736962 h 4766878"/>
              <a:gd name="connsiteX4143" fmla="*/ 4988514 w 6196382"/>
              <a:gd name="connsiteY4143" fmla="*/ 1735885 h 4766878"/>
              <a:gd name="connsiteX4144" fmla="*/ 4981863 w 6196382"/>
              <a:gd name="connsiteY4144" fmla="*/ 1746745 h 4766878"/>
              <a:gd name="connsiteX4145" fmla="*/ 4988514 w 6196382"/>
              <a:gd name="connsiteY4145" fmla="*/ 1735885 h 4766878"/>
              <a:gd name="connsiteX4146" fmla="*/ 4738802 w 6196382"/>
              <a:gd name="connsiteY4146" fmla="*/ 1720681 h 4766878"/>
              <a:gd name="connsiteX4147" fmla="*/ 4741835 w 6196382"/>
              <a:gd name="connsiteY4147" fmla="*/ 1728981 h 4766878"/>
              <a:gd name="connsiteX4148" fmla="*/ 4723806 w 6196382"/>
              <a:gd name="connsiteY4148" fmla="*/ 1736093 h 4766878"/>
              <a:gd name="connsiteX4149" fmla="*/ 4781340 w 6196382"/>
              <a:gd name="connsiteY4149" fmla="*/ 1713147 h 4766878"/>
              <a:gd name="connsiteX4150" fmla="*/ 4749619 w 6196382"/>
              <a:gd name="connsiteY4150" fmla="*/ 1751059 h 4766878"/>
              <a:gd name="connsiteX4151" fmla="*/ 4741833 w 6196382"/>
              <a:gd name="connsiteY4151" fmla="*/ 1728983 h 4766878"/>
              <a:gd name="connsiteX4152" fmla="*/ 4301959 w 6196382"/>
              <a:gd name="connsiteY4152" fmla="*/ 1692160 h 4766878"/>
              <a:gd name="connsiteX4153" fmla="*/ 4310955 w 6196382"/>
              <a:gd name="connsiteY4153" fmla="*/ 1704637 h 4766878"/>
              <a:gd name="connsiteX4154" fmla="*/ 4308350 w 6196382"/>
              <a:gd name="connsiteY4154" fmla="*/ 1718733 h 4766878"/>
              <a:gd name="connsiteX4155" fmla="*/ 3403189 w 6196382"/>
              <a:gd name="connsiteY4155" fmla="*/ 1691745 h 4766878"/>
              <a:gd name="connsiteX4156" fmla="*/ 3412483 w 6196382"/>
              <a:gd name="connsiteY4156" fmla="*/ 1695097 h 4766878"/>
              <a:gd name="connsiteX4157" fmla="*/ 3412642 w 6196382"/>
              <a:gd name="connsiteY4157" fmla="*/ 1694553 h 4766878"/>
              <a:gd name="connsiteX4158" fmla="*/ 3403189 w 6196382"/>
              <a:gd name="connsiteY4158" fmla="*/ 1691745 h 4766878"/>
              <a:gd name="connsiteX4159" fmla="*/ 4828260 w 6196382"/>
              <a:gd name="connsiteY4159" fmla="*/ 1683153 h 4766878"/>
              <a:gd name="connsiteX4160" fmla="*/ 4793593 w 6196382"/>
              <a:gd name="connsiteY4160" fmla="*/ 1696780 h 4766878"/>
              <a:gd name="connsiteX4161" fmla="*/ 933439 w 6196382"/>
              <a:gd name="connsiteY4161" fmla="*/ 1671897 h 4766878"/>
              <a:gd name="connsiteX4162" fmla="*/ 934054 w 6196382"/>
              <a:gd name="connsiteY4162" fmla="*/ 1671982 h 4766878"/>
              <a:gd name="connsiteX4163" fmla="*/ 933635 w 6196382"/>
              <a:gd name="connsiteY4163" fmla="*/ 1674635 h 4766878"/>
              <a:gd name="connsiteX4164" fmla="*/ 933482 w 6196382"/>
              <a:gd name="connsiteY4164" fmla="*/ 1674637 h 4766878"/>
              <a:gd name="connsiteX4165" fmla="*/ 4970970 w 6196382"/>
              <a:gd name="connsiteY4165" fmla="*/ 1671006 h 4766878"/>
              <a:gd name="connsiteX4166" fmla="*/ 4956014 w 6196382"/>
              <a:gd name="connsiteY4166" fmla="*/ 1710293 h 4766878"/>
              <a:gd name="connsiteX4167" fmla="*/ 4923251 w 6196382"/>
              <a:gd name="connsiteY4167" fmla="*/ 1723450 h 4766878"/>
              <a:gd name="connsiteX4168" fmla="*/ 4970970 w 6196382"/>
              <a:gd name="connsiteY4168" fmla="*/ 1671006 h 4766878"/>
              <a:gd name="connsiteX4169" fmla="*/ 4374835 w 6196382"/>
              <a:gd name="connsiteY4169" fmla="*/ 1667041 h 4766878"/>
              <a:gd name="connsiteX4170" fmla="*/ 4342062 w 6196382"/>
              <a:gd name="connsiteY4170" fmla="*/ 1720298 h 4766878"/>
              <a:gd name="connsiteX4171" fmla="*/ 4339543 w 6196382"/>
              <a:gd name="connsiteY4171" fmla="*/ 1703451 h 4766878"/>
              <a:gd name="connsiteX4172" fmla="*/ 4390716 w 6196382"/>
              <a:gd name="connsiteY4172" fmla="*/ 1664357 h 4766878"/>
              <a:gd name="connsiteX4173" fmla="*/ 4370894 w 6196382"/>
              <a:gd name="connsiteY4173" fmla="*/ 1721443 h 4766878"/>
              <a:gd name="connsiteX4174" fmla="*/ 4337589 w 6196382"/>
              <a:gd name="connsiteY4174" fmla="*/ 1756354 h 4766878"/>
              <a:gd name="connsiteX4175" fmla="*/ 4390716 w 6196382"/>
              <a:gd name="connsiteY4175" fmla="*/ 1664357 h 4766878"/>
              <a:gd name="connsiteX4176" fmla="*/ 4690526 w 6196382"/>
              <a:gd name="connsiteY4176" fmla="*/ 1633352 h 4766878"/>
              <a:gd name="connsiteX4177" fmla="*/ 4712031 w 6196382"/>
              <a:gd name="connsiteY4177" fmla="*/ 1638954 h 4766878"/>
              <a:gd name="connsiteX4178" fmla="*/ 4685896 w 6196382"/>
              <a:gd name="connsiteY4178" fmla="*/ 1642419 h 4766878"/>
              <a:gd name="connsiteX4179" fmla="*/ 4690526 w 6196382"/>
              <a:gd name="connsiteY4179" fmla="*/ 1633352 h 4766878"/>
              <a:gd name="connsiteX4180" fmla="*/ 1016183 w 6196382"/>
              <a:gd name="connsiteY4180" fmla="*/ 1632437 h 4766878"/>
              <a:gd name="connsiteX4181" fmla="*/ 967886 w 6196382"/>
              <a:gd name="connsiteY4181" fmla="*/ 1646745 h 4766878"/>
              <a:gd name="connsiteX4182" fmla="*/ 969210 w 6196382"/>
              <a:gd name="connsiteY4182" fmla="*/ 1652826 h 4766878"/>
              <a:gd name="connsiteX4183" fmla="*/ 1107605 w 6196382"/>
              <a:gd name="connsiteY4183" fmla="*/ 1656457 h 4766878"/>
              <a:gd name="connsiteX4184" fmla="*/ 1112072 w 6196382"/>
              <a:gd name="connsiteY4184" fmla="*/ 1639260 h 4766878"/>
              <a:gd name="connsiteX4185" fmla="*/ 1107151 w 6196382"/>
              <a:gd name="connsiteY4185" fmla="*/ 1638593 h 4766878"/>
              <a:gd name="connsiteX4186" fmla="*/ 1063014 w 6196382"/>
              <a:gd name="connsiteY4186" fmla="*/ 1633577 h 4766878"/>
              <a:gd name="connsiteX4187" fmla="*/ 1016183 w 6196382"/>
              <a:gd name="connsiteY4187" fmla="*/ 1632437 h 4766878"/>
              <a:gd name="connsiteX4188" fmla="*/ 4869027 w 6196382"/>
              <a:gd name="connsiteY4188" fmla="*/ 1620243 h 4766878"/>
              <a:gd name="connsiteX4189" fmla="*/ 4851541 w 6196382"/>
              <a:gd name="connsiteY4189" fmla="*/ 1674110 h 4766878"/>
              <a:gd name="connsiteX4190" fmla="*/ 4828260 w 6196382"/>
              <a:gd name="connsiteY4190" fmla="*/ 1683153 h 4766878"/>
              <a:gd name="connsiteX4191" fmla="*/ 4869027 w 6196382"/>
              <a:gd name="connsiteY4191" fmla="*/ 1620243 h 4766878"/>
              <a:gd name="connsiteX4192" fmla="*/ 4796214 w 6196382"/>
              <a:gd name="connsiteY4192" fmla="*/ 1617437 h 4766878"/>
              <a:gd name="connsiteX4193" fmla="*/ 4774469 w 6196382"/>
              <a:gd name="connsiteY4193" fmla="*/ 1669345 h 4766878"/>
              <a:gd name="connsiteX4194" fmla="*/ 4769217 w 6196382"/>
              <a:gd name="connsiteY4194" fmla="*/ 1664127 h 4766878"/>
              <a:gd name="connsiteX4195" fmla="*/ 4768442 w 6196382"/>
              <a:gd name="connsiteY4195" fmla="*/ 1665562 h 4766878"/>
              <a:gd name="connsiteX4196" fmla="*/ 4758704 w 6196382"/>
              <a:gd name="connsiteY4196" fmla="*/ 1651509 h 4766878"/>
              <a:gd name="connsiteX4197" fmla="*/ 4769295 w 6196382"/>
              <a:gd name="connsiteY4197" fmla="*/ 1663954 h 4766878"/>
              <a:gd name="connsiteX4198" fmla="*/ 4292879 w 6196382"/>
              <a:gd name="connsiteY4198" fmla="*/ 1616435 h 4766878"/>
              <a:gd name="connsiteX4199" fmla="*/ 4298361 w 6196382"/>
              <a:gd name="connsiteY4199" fmla="*/ 1619231 h 4766878"/>
              <a:gd name="connsiteX4200" fmla="*/ 4309736 w 6196382"/>
              <a:gd name="connsiteY4200" fmla="*/ 1634667 h 4766878"/>
              <a:gd name="connsiteX4201" fmla="*/ 4292912 w 6196382"/>
              <a:gd name="connsiteY4201" fmla="*/ 1648648 h 4766878"/>
              <a:gd name="connsiteX4202" fmla="*/ 4286182 w 6196382"/>
              <a:gd name="connsiteY4202" fmla="*/ 1622284 h 4766878"/>
              <a:gd name="connsiteX4203" fmla="*/ 4292879 w 6196382"/>
              <a:gd name="connsiteY4203" fmla="*/ 1616435 h 4766878"/>
              <a:gd name="connsiteX4204" fmla="*/ 4745078 w 6196382"/>
              <a:gd name="connsiteY4204" fmla="*/ 1613058 h 4766878"/>
              <a:gd name="connsiteX4205" fmla="*/ 4742916 w 6196382"/>
              <a:gd name="connsiteY4205" fmla="*/ 1619349 h 4766878"/>
              <a:gd name="connsiteX4206" fmla="*/ 4740508 w 6196382"/>
              <a:gd name="connsiteY4206" fmla="*/ 1620319 h 4766878"/>
              <a:gd name="connsiteX4207" fmla="*/ 4733802 w 6196382"/>
              <a:gd name="connsiteY4207" fmla="*/ 1633675 h 4766878"/>
              <a:gd name="connsiteX4208" fmla="*/ 4711990 w 6196382"/>
              <a:gd name="connsiteY4208" fmla="*/ 1638712 h 4766878"/>
              <a:gd name="connsiteX4209" fmla="*/ 4740569 w 6196382"/>
              <a:gd name="connsiteY4209" fmla="*/ 1620184 h 4766878"/>
              <a:gd name="connsiteX4210" fmla="*/ 4457509 w 6196382"/>
              <a:gd name="connsiteY4210" fmla="*/ 1608803 h 4766878"/>
              <a:gd name="connsiteX4211" fmla="*/ 4452285 w 6196382"/>
              <a:gd name="connsiteY4211" fmla="*/ 1620673 h 4766878"/>
              <a:gd name="connsiteX4212" fmla="*/ 4441685 w 6196382"/>
              <a:gd name="connsiteY4212" fmla="*/ 1614505 h 4766878"/>
              <a:gd name="connsiteX4213" fmla="*/ 4457509 w 6196382"/>
              <a:gd name="connsiteY4213" fmla="*/ 1608803 h 4766878"/>
              <a:gd name="connsiteX4214" fmla="*/ 4713157 w 6196382"/>
              <a:gd name="connsiteY4214" fmla="*/ 1594173 h 4766878"/>
              <a:gd name="connsiteX4215" fmla="*/ 4690387 w 6196382"/>
              <a:gd name="connsiteY4215" fmla="*/ 1633260 h 4766878"/>
              <a:gd name="connsiteX4216" fmla="*/ 4673408 w 6196382"/>
              <a:gd name="connsiteY4216" fmla="*/ 1599005 h 4766878"/>
              <a:gd name="connsiteX4217" fmla="*/ 4713157 w 6196382"/>
              <a:gd name="connsiteY4217" fmla="*/ 1594173 h 4766878"/>
              <a:gd name="connsiteX4218" fmla="*/ 4284522 w 6196382"/>
              <a:gd name="connsiteY4218" fmla="*/ 1586493 h 4766878"/>
              <a:gd name="connsiteX4219" fmla="*/ 4244815 w 6196382"/>
              <a:gd name="connsiteY4219" fmla="*/ 1632547 h 4766878"/>
              <a:gd name="connsiteX4220" fmla="*/ 4251023 w 6196382"/>
              <a:gd name="connsiteY4220" fmla="*/ 1632766 h 4766878"/>
              <a:gd name="connsiteX4221" fmla="*/ 4459920 w 6196382"/>
              <a:gd name="connsiteY4221" fmla="*/ 1571327 h 4766878"/>
              <a:gd name="connsiteX4222" fmla="*/ 4436474 w 6196382"/>
              <a:gd name="connsiteY4222" fmla="*/ 1612780 h 4766878"/>
              <a:gd name="connsiteX4223" fmla="*/ 4438306 w 6196382"/>
              <a:gd name="connsiteY4223" fmla="*/ 1614214 h 4766878"/>
              <a:gd name="connsiteX4224" fmla="*/ 4431060 w 6196382"/>
              <a:gd name="connsiteY4224" fmla="*/ 1579051 h 4766878"/>
              <a:gd name="connsiteX4225" fmla="*/ 4459920 w 6196382"/>
              <a:gd name="connsiteY4225" fmla="*/ 1571327 h 4766878"/>
              <a:gd name="connsiteX4226" fmla="*/ 4672832 w 6196382"/>
              <a:gd name="connsiteY4226" fmla="*/ 1566970 h 4766878"/>
              <a:gd name="connsiteX4227" fmla="*/ 4673408 w 6196382"/>
              <a:gd name="connsiteY4227" fmla="*/ 1599005 h 4766878"/>
              <a:gd name="connsiteX4228" fmla="*/ 4648693 w 6196382"/>
              <a:gd name="connsiteY4228" fmla="*/ 1597343 h 4766878"/>
              <a:gd name="connsiteX4229" fmla="*/ 4625144 w 6196382"/>
              <a:gd name="connsiteY4229" fmla="*/ 1655855 h 4766878"/>
              <a:gd name="connsiteX4230" fmla="*/ 4560071 w 6196382"/>
              <a:gd name="connsiteY4230" fmla="*/ 1691358 h 4766878"/>
              <a:gd name="connsiteX4231" fmla="*/ 4652091 w 6196382"/>
              <a:gd name="connsiteY4231" fmla="*/ 1592225 h 4766878"/>
              <a:gd name="connsiteX4232" fmla="*/ 4623001 w 6196382"/>
              <a:gd name="connsiteY4232" fmla="*/ 1570531 h 4766878"/>
              <a:gd name="connsiteX4233" fmla="*/ 4671345 w 6196382"/>
              <a:gd name="connsiteY4233" fmla="*/ 1570101 h 4766878"/>
              <a:gd name="connsiteX4234" fmla="*/ 4671083 w 6196382"/>
              <a:gd name="connsiteY4234" fmla="*/ 1570796 h 4766878"/>
              <a:gd name="connsiteX4235" fmla="*/ 4665862 w 6196382"/>
              <a:gd name="connsiteY4235" fmla="*/ 1576869 h 4766878"/>
              <a:gd name="connsiteX4236" fmla="*/ 4667148 w 6196382"/>
              <a:gd name="connsiteY4236" fmla="*/ 1576423 h 4766878"/>
              <a:gd name="connsiteX4237" fmla="*/ 4671083 w 6196382"/>
              <a:gd name="connsiteY4237" fmla="*/ 1570796 h 4766878"/>
              <a:gd name="connsiteX4238" fmla="*/ 4671720 w 6196382"/>
              <a:gd name="connsiteY4238" fmla="*/ 1570135 h 4766878"/>
              <a:gd name="connsiteX4239" fmla="*/ 4671484 w 6196382"/>
              <a:gd name="connsiteY4239" fmla="*/ 1570193 h 4766878"/>
              <a:gd name="connsiteX4240" fmla="*/ 4672832 w 6196382"/>
              <a:gd name="connsiteY4240" fmla="*/ 1566970 h 4766878"/>
              <a:gd name="connsiteX4241" fmla="*/ 1127070 w 6196382"/>
              <a:gd name="connsiteY4241" fmla="*/ 1564012 h 4766878"/>
              <a:gd name="connsiteX4242" fmla="*/ 1125210 w 6196382"/>
              <a:gd name="connsiteY4242" fmla="*/ 1575785 h 4766878"/>
              <a:gd name="connsiteX4243" fmla="*/ 1130532 w 6196382"/>
              <a:gd name="connsiteY4243" fmla="*/ 1575848 h 4766878"/>
              <a:gd name="connsiteX4244" fmla="*/ 1134144 w 6196382"/>
              <a:gd name="connsiteY4244" fmla="*/ 1565021 h 4766878"/>
              <a:gd name="connsiteX4245" fmla="*/ 1127070 w 6196382"/>
              <a:gd name="connsiteY4245" fmla="*/ 1564012 h 4766878"/>
              <a:gd name="connsiteX4246" fmla="*/ 946733 w 6196382"/>
              <a:gd name="connsiteY4246" fmla="*/ 1549666 h 4766878"/>
              <a:gd name="connsiteX4247" fmla="*/ 934371 w 6196382"/>
              <a:gd name="connsiteY4247" fmla="*/ 1576365 h 4766878"/>
              <a:gd name="connsiteX4248" fmla="*/ 943096 w 6196382"/>
              <a:gd name="connsiteY4248" fmla="*/ 1576087 h 4766878"/>
              <a:gd name="connsiteX4249" fmla="*/ 4849549 w 6196382"/>
              <a:gd name="connsiteY4249" fmla="*/ 1544876 h 4766878"/>
              <a:gd name="connsiteX4250" fmla="*/ 4814156 w 6196382"/>
              <a:gd name="connsiteY4250" fmla="*/ 1572765 h 4766878"/>
              <a:gd name="connsiteX4251" fmla="*/ 4793859 w 6196382"/>
              <a:gd name="connsiteY4251" fmla="*/ 1585089 h 4766878"/>
              <a:gd name="connsiteX4252" fmla="*/ 957307 w 6196382"/>
              <a:gd name="connsiteY4252" fmla="*/ 1539124 h 4766878"/>
              <a:gd name="connsiteX4253" fmla="*/ 946776 w 6196382"/>
              <a:gd name="connsiteY4253" fmla="*/ 1575927 h 4766878"/>
              <a:gd name="connsiteX4254" fmla="*/ 960032 w 6196382"/>
              <a:gd name="connsiteY4254" fmla="*/ 1575407 h 4766878"/>
              <a:gd name="connsiteX4255" fmla="*/ 959461 w 6196382"/>
              <a:gd name="connsiteY4255" fmla="*/ 1539470 h 4766878"/>
              <a:gd name="connsiteX4256" fmla="*/ 957307 w 6196382"/>
              <a:gd name="connsiteY4256" fmla="*/ 1539124 h 4766878"/>
              <a:gd name="connsiteX4257" fmla="*/ 4682653 w 6196382"/>
              <a:gd name="connsiteY4257" fmla="*/ 1532976 h 4766878"/>
              <a:gd name="connsiteX4258" fmla="*/ 4672591 w 6196382"/>
              <a:gd name="connsiteY4258" fmla="*/ 1567026 h 4766878"/>
              <a:gd name="connsiteX4259" fmla="*/ 4678483 w 6196382"/>
              <a:gd name="connsiteY4259" fmla="*/ 1534515 h 4766878"/>
              <a:gd name="connsiteX4260" fmla="*/ 4682653 w 6196382"/>
              <a:gd name="connsiteY4260" fmla="*/ 1532976 h 4766878"/>
              <a:gd name="connsiteX4261" fmla="*/ 874853 w 6196382"/>
              <a:gd name="connsiteY4261" fmla="*/ 1526016 h 4766878"/>
              <a:gd name="connsiteX4262" fmla="*/ 876238 w 6196382"/>
              <a:gd name="connsiteY4262" fmla="*/ 1526229 h 4766878"/>
              <a:gd name="connsiteX4263" fmla="*/ 874888 w 6196382"/>
              <a:gd name="connsiteY4263" fmla="*/ 1526257 h 4766878"/>
              <a:gd name="connsiteX4264" fmla="*/ 874837 w 6196382"/>
              <a:gd name="connsiteY4264" fmla="*/ 1526179 h 4766878"/>
              <a:gd name="connsiteX4265" fmla="*/ 857523 w 6196382"/>
              <a:gd name="connsiteY4265" fmla="*/ 1523400 h 4766878"/>
              <a:gd name="connsiteX4266" fmla="*/ 848485 w 6196382"/>
              <a:gd name="connsiteY4266" fmla="*/ 1576807 h 4766878"/>
              <a:gd name="connsiteX4267" fmla="*/ 862228 w 6196382"/>
              <a:gd name="connsiteY4267" fmla="*/ 1577042 h 4766878"/>
              <a:gd name="connsiteX4268" fmla="*/ 857523 w 6196382"/>
              <a:gd name="connsiteY4268" fmla="*/ 1523400 h 4766878"/>
              <a:gd name="connsiteX4269" fmla="*/ 3809895 w 6196382"/>
              <a:gd name="connsiteY4269" fmla="*/ 1519450 h 4766878"/>
              <a:gd name="connsiteX4270" fmla="*/ 3808035 w 6196382"/>
              <a:gd name="connsiteY4270" fmla="*/ 1522551 h 4766878"/>
              <a:gd name="connsiteX4271" fmla="*/ 3823799 w 6196382"/>
              <a:gd name="connsiteY4271" fmla="*/ 1531712 h 4766878"/>
              <a:gd name="connsiteX4272" fmla="*/ 3832617 w 6196382"/>
              <a:gd name="connsiteY4272" fmla="*/ 1535182 h 4766878"/>
              <a:gd name="connsiteX4273" fmla="*/ 3840547 w 6196382"/>
              <a:gd name="connsiteY4273" fmla="*/ 1538494 h 4766878"/>
              <a:gd name="connsiteX4274" fmla="*/ 3841760 w 6196382"/>
              <a:gd name="connsiteY4274" fmla="*/ 1537564 h 4766878"/>
              <a:gd name="connsiteX4275" fmla="*/ 3809895 w 6196382"/>
              <a:gd name="connsiteY4275" fmla="*/ 1519450 h 4766878"/>
              <a:gd name="connsiteX4276" fmla="*/ 1151342 w 6196382"/>
              <a:gd name="connsiteY4276" fmla="*/ 1518768 h 4766878"/>
              <a:gd name="connsiteX4277" fmla="*/ 1140442 w 6196382"/>
              <a:gd name="connsiteY4277" fmla="*/ 1528011 h 4766878"/>
              <a:gd name="connsiteX4278" fmla="*/ 1147403 w 6196382"/>
              <a:gd name="connsiteY4278" fmla="*/ 1528294 h 4766878"/>
              <a:gd name="connsiteX4279" fmla="*/ 1151342 w 6196382"/>
              <a:gd name="connsiteY4279" fmla="*/ 1518768 h 4766878"/>
              <a:gd name="connsiteX4280" fmla="*/ 1471808 w 6196382"/>
              <a:gd name="connsiteY4280" fmla="*/ 1510795 h 4766878"/>
              <a:gd name="connsiteX4281" fmla="*/ 1468638 w 6196382"/>
              <a:gd name="connsiteY4281" fmla="*/ 1517364 h 4766878"/>
              <a:gd name="connsiteX4282" fmla="*/ 1489211 w 6196382"/>
              <a:gd name="connsiteY4282" fmla="*/ 1528852 h 4766878"/>
              <a:gd name="connsiteX4283" fmla="*/ 1497162 w 6196382"/>
              <a:gd name="connsiteY4283" fmla="*/ 1529145 h 4766878"/>
              <a:gd name="connsiteX4284" fmla="*/ 1503562 w 6196382"/>
              <a:gd name="connsiteY4284" fmla="*/ 1515615 h 4766878"/>
              <a:gd name="connsiteX4285" fmla="*/ 1471808 w 6196382"/>
              <a:gd name="connsiteY4285" fmla="*/ 1510795 h 4766878"/>
              <a:gd name="connsiteX4286" fmla="*/ 4640397 w 6196382"/>
              <a:gd name="connsiteY4286" fmla="*/ 1500345 h 4766878"/>
              <a:gd name="connsiteX4287" fmla="*/ 4622898 w 6196382"/>
              <a:gd name="connsiteY4287" fmla="*/ 1570681 h 4766878"/>
              <a:gd name="connsiteX4288" fmla="*/ 4612770 w 6196382"/>
              <a:gd name="connsiteY4288" fmla="*/ 1570679 h 4766878"/>
              <a:gd name="connsiteX4289" fmla="*/ 4619285 w 6196382"/>
              <a:gd name="connsiteY4289" fmla="*/ 1566548 h 4766878"/>
              <a:gd name="connsiteX4290" fmla="*/ 4591372 w 6196382"/>
              <a:gd name="connsiteY4290" fmla="*/ 1537396 h 4766878"/>
              <a:gd name="connsiteX4291" fmla="*/ 4640397 w 6196382"/>
              <a:gd name="connsiteY4291" fmla="*/ 1500345 h 4766878"/>
              <a:gd name="connsiteX4292" fmla="*/ 1354324 w 6196382"/>
              <a:gd name="connsiteY4292" fmla="*/ 1494813 h 4766878"/>
              <a:gd name="connsiteX4293" fmla="*/ 1351037 w 6196382"/>
              <a:gd name="connsiteY4293" fmla="*/ 1506940 h 4766878"/>
              <a:gd name="connsiteX4294" fmla="*/ 1392570 w 6196382"/>
              <a:gd name="connsiteY4294" fmla="*/ 1513482 h 4766878"/>
              <a:gd name="connsiteX4295" fmla="*/ 1393323 w 6196382"/>
              <a:gd name="connsiteY4295" fmla="*/ 1513547 h 4766878"/>
              <a:gd name="connsiteX4296" fmla="*/ 1395254 w 6196382"/>
              <a:gd name="connsiteY4296" fmla="*/ 1499868 h 4766878"/>
              <a:gd name="connsiteX4297" fmla="*/ 1365430 w 6196382"/>
              <a:gd name="connsiteY4297" fmla="*/ 1496332 h 4766878"/>
              <a:gd name="connsiteX4298" fmla="*/ 1354324 w 6196382"/>
              <a:gd name="connsiteY4298" fmla="*/ 1494813 h 4766878"/>
              <a:gd name="connsiteX4299" fmla="*/ 4108749 w 6196382"/>
              <a:gd name="connsiteY4299" fmla="*/ 1486289 h 4766878"/>
              <a:gd name="connsiteX4300" fmla="*/ 4075793 w 6196382"/>
              <a:gd name="connsiteY4300" fmla="*/ 1517094 h 4766878"/>
              <a:gd name="connsiteX4301" fmla="*/ 4079975 w 6196382"/>
              <a:gd name="connsiteY4301" fmla="*/ 1488651 h 4766878"/>
              <a:gd name="connsiteX4302" fmla="*/ 1358708 w 6196382"/>
              <a:gd name="connsiteY4302" fmla="*/ 1481030 h 4766878"/>
              <a:gd name="connsiteX4303" fmla="*/ 1358219 w 6196382"/>
              <a:gd name="connsiteY4303" fmla="*/ 1482658 h 4766878"/>
              <a:gd name="connsiteX4304" fmla="*/ 1367536 w 6196382"/>
              <a:gd name="connsiteY4304" fmla="*/ 1482987 h 4766878"/>
              <a:gd name="connsiteX4305" fmla="*/ 1393125 w 6196382"/>
              <a:gd name="connsiteY4305" fmla="*/ 1483929 h 4766878"/>
              <a:gd name="connsiteX4306" fmla="*/ 1358708 w 6196382"/>
              <a:gd name="connsiteY4306" fmla="*/ 1481030 h 4766878"/>
              <a:gd name="connsiteX4307" fmla="*/ 4821177 w 6196382"/>
              <a:gd name="connsiteY4307" fmla="*/ 1480513 h 4766878"/>
              <a:gd name="connsiteX4308" fmla="*/ 4772070 w 6196382"/>
              <a:gd name="connsiteY4308" fmla="*/ 1548510 h 4766878"/>
              <a:gd name="connsiteX4309" fmla="*/ 4754456 w 6196382"/>
              <a:gd name="connsiteY4309" fmla="*/ 1511020 h 4766878"/>
              <a:gd name="connsiteX4310" fmla="*/ 4821177 w 6196382"/>
              <a:gd name="connsiteY4310" fmla="*/ 1480513 h 4766878"/>
              <a:gd name="connsiteX4311" fmla="*/ 3731735 w 6196382"/>
              <a:gd name="connsiteY4311" fmla="*/ 1476236 h 4766878"/>
              <a:gd name="connsiteX4312" fmla="*/ 3732329 w 6196382"/>
              <a:gd name="connsiteY4312" fmla="*/ 1479231 h 4766878"/>
              <a:gd name="connsiteX4313" fmla="*/ 3740310 w 6196382"/>
              <a:gd name="connsiteY4313" fmla="*/ 1483664 h 4766878"/>
              <a:gd name="connsiteX4314" fmla="*/ 3741749 w 6196382"/>
              <a:gd name="connsiteY4314" fmla="*/ 1481798 h 4766878"/>
              <a:gd name="connsiteX4315" fmla="*/ 3731735 w 6196382"/>
              <a:gd name="connsiteY4315" fmla="*/ 1476236 h 4766878"/>
              <a:gd name="connsiteX4316" fmla="*/ 4640171 w 6196382"/>
              <a:gd name="connsiteY4316" fmla="*/ 1468973 h 4766878"/>
              <a:gd name="connsiteX4317" fmla="*/ 4603074 w 6196382"/>
              <a:gd name="connsiteY4317" fmla="*/ 1511989 h 4766878"/>
              <a:gd name="connsiteX4318" fmla="*/ 4577531 w 6196382"/>
              <a:gd name="connsiteY4318" fmla="*/ 1522351 h 4766878"/>
              <a:gd name="connsiteX4319" fmla="*/ 868710 w 6196382"/>
              <a:gd name="connsiteY4319" fmla="*/ 1459280 h 4766878"/>
              <a:gd name="connsiteX4320" fmla="*/ 864736 w 6196382"/>
              <a:gd name="connsiteY4320" fmla="*/ 1510926 h 4766878"/>
              <a:gd name="connsiteX4321" fmla="*/ 874837 w 6196382"/>
              <a:gd name="connsiteY4321" fmla="*/ 1526179 h 4766878"/>
              <a:gd name="connsiteX4322" fmla="*/ 873039 w 6196382"/>
              <a:gd name="connsiteY4322" fmla="*/ 1544082 h 4766878"/>
              <a:gd name="connsiteX4323" fmla="*/ 864584 w 6196382"/>
              <a:gd name="connsiteY4323" fmla="*/ 1577086 h 4766878"/>
              <a:gd name="connsiteX4324" fmla="*/ 895693 w 6196382"/>
              <a:gd name="connsiteY4324" fmla="*/ 1577791 h 4766878"/>
              <a:gd name="connsiteX4325" fmla="*/ 921453 w 6196382"/>
              <a:gd name="connsiteY4325" fmla="*/ 1576679 h 4766878"/>
              <a:gd name="connsiteX4326" fmla="*/ 896112 w 6196382"/>
              <a:gd name="connsiteY4326" fmla="*/ 1529288 h 4766878"/>
              <a:gd name="connsiteX4327" fmla="*/ 876238 w 6196382"/>
              <a:gd name="connsiteY4327" fmla="*/ 1526229 h 4766878"/>
              <a:gd name="connsiteX4328" fmla="*/ 888184 w 6196382"/>
              <a:gd name="connsiteY4328" fmla="*/ 1525975 h 4766878"/>
              <a:gd name="connsiteX4329" fmla="*/ 873042 w 6196382"/>
              <a:gd name="connsiteY4329" fmla="*/ 1459338 h 4766878"/>
              <a:gd name="connsiteX4330" fmla="*/ 872051 w 6196382"/>
              <a:gd name="connsiteY4330" fmla="*/ 1459334 h 4766878"/>
              <a:gd name="connsiteX4331" fmla="*/ 868710 w 6196382"/>
              <a:gd name="connsiteY4331" fmla="*/ 1459280 h 4766878"/>
              <a:gd name="connsiteX4332" fmla="*/ 3698231 w 6196382"/>
              <a:gd name="connsiteY4332" fmla="*/ 1457897 h 4766878"/>
              <a:gd name="connsiteX4333" fmla="*/ 3697170 w 6196382"/>
              <a:gd name="connsiteY4333" fmla="*/ 1459795 h 4766878"/>
              <a:gd name="connsiteX4334" fmla="*/ 3725174 w 6196382"/>
              <a:gd name="connsiteY4334" fmla="*/ 1475350 h 4766878"/>
              <a:gd name="connsiteX4335" fmla="*/ 3727575 w 6196382"/>
              <a:gd name="connsiteY4335" fmla="*/ 1474126 h 4766878"/>
              <a:gd name="connsiteX4336" fmla="*/ 3698231 w 6196382"/>
              <a:gd name="connsiteY4336" fmla="*/ 1457897 h 4766878"/>
              <a:gd name="connsiteX4337" fmla="*/ 4595806 w 6196382"/>
              <a:gd name="connsiteY4337" fmla="*/ 1453832 h 4766878"/>
              <a:gd name="connsiteX4338" fmla="*/ 4565362 w 6196382"/>
              <a:gd name="connsiteY4338" fmla="*/ 1492811 h 4766878"/>
              <a:gd name="connsiteX4339" fmla="*/ 4569284 w 6196382"/>
              <a:gd name="connsiteY4339" fmla="*/ 1471348 h 4766878"/>
              <a:gd name="connsiteX4340" fmla="*/ 874245 w 6196382"/>
              <a:gd name="connsiteY4340" fmla="*/ 1438676 h 4766878"/>
              <a:gd name="connsiteX4341" fmla="*/ 872280 w 6196382"/>
              <a:gd name="connsiteY4341" fmla="*/ 1445826 h 4766878"/>
              <a:gd name="connsiteX4342" fmla="*/ 873129 w 6196382"/>
              <a:gd name="connsiteY4342" fmla="*/ 1445740 h 4766878"/>
              <a:gd name="connsiteX4343" fmla="*/ 874356 w 6196382"/>
              <a:gd name="connsiteY4343" fmla="*/ 1445686 h 4766878"/>
              <a:gd name="connsiteX4344" fmla="*/ 875234 w 6196382"/>
              <a:gd name="connsiteY4344" fmla="*/ 1438679 h 4766878"/>
              <a:gd name="connsiteX4345" fmla="*/ 874245 w 6196382"/>
              <a:gd name="connsiteY4345" fmla="*/ 1438676 h 4766878"/>
              <a:gd name="connsiteX4346" fmla="*/ 738208 w 6196382"/>
              <a:gd name="connsiteY4346" fmla="*/ 1437474 h 4766878"/>
              <a:gd name="connsiteX4347" fmla="*/ 733550 w 6196382"/>
              <a:gd name="connsiteY4347" fmla="*/ 1451077 h 4766878"/>
              <a:gd name="connsiteX4348" fmla="*/ 738320 w 6196382"/>
              <a:gd name="connsiteY4348" fmla="*/ 1450775 h 4766878"/>
              <a:gd name="connsiteX4349" fmla="*/ 740185 w 6196382"/>
              <a:gd name="connsiteY4349" fmla="*/ 1437487 h 4766878"/>
              <a:gd name="connsiteX4350" fmla="*/ 738208 w 6196382"/>
              <a:gd name="connsiteY4350" fmla="*/ 1437474 h 4766878"/>
              <a:gd name="connsiteX4351" fmla="*/ 3340303 w 6196382"/>
              <a:gd name="connsiteY4351" fmla="*/ 1421489 h 4766878"/>
              <a:gd name="connsiteX4352" fmla="*/ 3344737 w 6196382"/>
              <a:gd name="connsiteY4352" fmla="*/ 1423784 h 4766878"/>
              <a:gd name="connsiteX4353" fmla="*/ 3347856 w 6196382"/>
              <a:gd name="connsiteY4353" fmla="*/ 1424770 h 4766878"/>
              <a:gd name="connsiteX4354" fmla="*/ 3343181 w 6196382"/>
              <a:gd name="connsiteY4354" fmla="*/ 1422536 h 4766878"/>
              <a:gd name="connsiteX4355" fmla="*/ 3340303 w 6196382"/>
              <a:gd name="connsiteY4355" fmla="*/ 1421489 h 4766878"/>
              <a:gd name="connsiteX4356" fmla="*/ 4531084 w 6196382"/>
              <a:gd name="connsiteY4356" fmla="*/ 1406532 h 4766878"/>
              <a:gd name="connsiteX4357" fmla="*/ 4511438 w 6196382"/>
              <a:gd name="connsiteY4357" fmla="*/ 1434032 h 4766878"/>
              <a:gd name="connsiteX4358" fmla="*/ 4509040 w 6196382"/>
              <a:gd name="connsiteY4358" fmla="*/ 1407726 h 4766878"/>
              <a:gd name="connsiteX4359" fmla="*/ 674706 w 6196382"/>
              <a:gd name="connsiteY4359" fmla="*/ 1405345 h 4766878"/>
              <a:gd name="connsiteX4360" fmla="*/ 673941 w 6196382"/>
              <a:gd name="connsiteY4360" fmla="*/ 1409588 h 4766878"/>
              <a:gd name="connsiteX4361" fmla="*/ 673080 w 6196382"/>
              <a:gd name="connsiteY4361" fmla="*/ 1409636 h 4766878"/>
              <a:gd name="connsiteX4362" fmla="*/ 3944454 w 6196382"/>
              <a:gd name="connsiteY4362" fmla="*/ 1382862 h 4766878"/>
              <a:gd name="connsiteX4363" fmla="*/ 3850219 w 6196382"/>
              <a:gd name="connsiteY4363" fmla="*/ 1467084 h 4766878"/>
              <a:gd name="connsiteX4364" fmla="*/ 3970083 w 6196382"/>
              <a:gd name="connsiteY4364" fmla="*/ 1538413 h 4766878"/>
              <a:gd name="connsiteX4365" fmla="*/ 3972562 w 6196382"/>
              <a:gd name="connsiteY4365" fmla="*/ 1531388 h 4766878"/>
              <a:gd name="connsiteX4366" fmla="*/ 3915505 w 6196382"/>
              <a:gd name="connsiteY4366" fmla="*/ 1438442 h 4766878"/>
              <a:gd name="connsiteX4367" fmla="*/ 3944454 w 6196382"/>
              <a:gd name="connsiteY4367" fmla="*/ 1382862 h 4766878"/>
              <a:gd name="connsiteX4368" fmla="*/ 4432353 w 6196382"/>
              <a:gd name="connsiteY4368" fmla="*/ 1369177 h 4766878"/>
              <a:gd name="connsiteX4369" fmla="*/ 4443989 w 6196382"/>
              <a:gd name="connsiteY4369" fmla="*/ 1374083 h 4766878"/>
              <a:gd name="connsiteX4370" fmla="*/ 4440712 w 6196382"/>
              <a:gd name="connsiteY4370" fmla="*/ 1382315 h 4766878"/>
              <a:gd name="connsiteX4371" fmla="*/ 4432353 w 6196382"/>
              <a:gd name="connsiteY4371" fmla="*/ 1369177 h 4766878"/>
              <a:gd name="connsiteX4372" fmla="*/ 3509905 w 6196382"/>
              <a:gd name="connsiteY4372" fmla="*/ 1357164 h 4766878"/>
              <a:gd name="connsiteX4373" fmla="*/ 3508967 w 6196382"/>
              <a:gd name="connsiteY4373" fmla="*/ 1358276 h 4766878"/>
              <a:gd name="connsiteX4374" fmla="*/ 3539677 w 6196382"/>
              <a:gd name="connsiteY4374" fmla="*/ 1374544 h 4766878"/>
              <a:gd name="connsiteX4375" fmla="*/ 3540951 w 6196382"/>
              <a:gd name="connsiteY4375" fmla="*/ 1373221 h 4766878"/>
              <a:gd name="connsiteX4376" fmla="*/ 3509905 w 6196382"/>
              <a:gd name="connsiteY4376" fmla="*/ 1357164 h 4766878"/>
              <a:gd name="connsiteX4377" fmla="*/ 4434447 w 6196382"/>
              <a:gd name="connsiteY4377" fmla="*/ 1344659 h 4766878"/>
              <a:gd name="connsiteX4378" fmla="*/ 4428069 w 6196382"/>
              <a:gd name="connsiteY4378" fmla="*/ 1359181 h 4766878"/>
              <a:gd name="connsiteX4379" fmla="*/ 4396724 w 6196382"/>
              <a:gd name="connsiteY4379" fmla="*/ 1390839 h 4766878"/>
              <a:gd name="connsiteX4380" fmla="*/ 4434447 w 6196382"/>
              <a:gd name="connsiteY4380" fmla="*/ 1344659 h 4766878"/>
              <a:gd name="connsiteX4381" fmla="*/ 4335284 w 6196382"/>
              <a:gd name="connsiteY4381" fmla="*/ 1343983 h 4766878"/>
              <a:gd name="connsiteX4382" fmla="*/ 4334459 w 6196382"/>
              <a:gd name="connsiteY4382" fmla="*/ 1360781 h 4766878"/>
              <a:gd name="connsiteX4383" fmla="*/ 4336611 w 6196382"/>
              <a:gd name="connsiteY4383" fmla="*/ 1358739 h 4766878"/>
              <a:gd name="connsiteX4384" fmla="*/ 4335284 w 6196382"/>
              <a:gd name="connsiteY4384" fmla="*/ 1343983 h 4766878"/>
              <a:gd name="connsiteX4385" fmla="*/ 2574798 w 6196382"/>
              <a:gd name="connsiteY4385" fmla="*/ 1342384 h 4766878"/>
              <a:gd name="connsiteX4386" fmla="*/ 2574838 w 6196382"/>
              <a:gd name="connsiteY4386" fmla="*/ 1345015 h 4766878"/>
              <a:gd name="connsiteX4387" fmla="*/ 2621207 w 6196382"/>
              <a:gd name="connsiteY4387" fmla="*/ 1353247 h 4766878"/>
              <a:gd name="connsiteX4388" fmla="*/ 2623499 w 6196382"/>
              <a:gd name="connsiteY4388" fmla="*/ 1353683 h 4766878"/>
              <a:gd name="connsiteX4389" fmla="*/ 2594269 w 6196382"/>
              <a:gd name="connsiteY4389" fmla="*/ 1346856 h 4766878"/>
              <a:gd name="connsiteX4390" fmla="*/ 2574798 w 6196382"/>
              <a:gd name="connsiteY4390" fmla="*/ 1342384 h 4766878"/>
              <a:gd name="connsiteX4391" fmla="*/ 3455166 w 6196382"/>
              <a:gd name="connsiteY4391" fmla="*/ 1328632 h 4766878"/>
              <a:gd name="connsiteX4392" fmla="*/ 3454228 w 6196382"/>
              <a:gd name="connsiteY4392" fmla="*/ 1329744 h 4766878"/>
              <a:gd name="connsiteX4393" fmla="*/ 3488234 w 6196382"/>
              <a:gd name="connsiteY4393" fmla="*/ 1347331 h 4766878"/>
              <a:gd name="connsiteX4394" fmla="*/ 3488895 w 6196382"/>
              <a:gd name="connsiteY4394" fmla="*/ 1346035 h 4766878"/>
              <a:gd name="connsiteX4395" fmla="*/ 3456506 w 6196382"/>
              <a:gd name="connsiteY4395" fmla="*/ 1329306 h 4766878"/>
              <a:gd name="connsiteX4396" fmla="*/ 3455166 w 6196382"/>
              <a:gd name="connsiteY4396" fmla="*/ 1328632 h 4766878"/>
              <a:gd name="connsiteX4397" fmla="*/ 2507310 w 6196382"/>
              <a:gd name="connsiteY4397" fmla="*/ 1327069 h 4766878"/>
              <a:gd name="connsiteX4398" fmla="*/ 2505967 w 6196382"/>
              <a:gd name="connsiteY4398" fmla="*/ 1332683 h 4766878"/>
              <a:gd name="connsiteX4399" fmla="*/ 2567962 w 6196382"/>
              <a:gd name="connsiteY4399" fmla="*/ 1343702 h 4766878"/>
              <a:gd name="connsiteX4400" fmla="*/ 2568910 w 6196382"/>
              <a:gd name="connsiteY4400" fmla="*/ 1341079 h 4766878"/>
              <a:gd name="connsiteX4401" fmla="*/ 2507310 w 6196382"/>
              <a:gd name="connsiteY4401" fmla="*/ 1327069 h 4766878"/>
              <a:gd name="connsiteX4402" fmla="*/ 3383915 w 6196382"/>
              <a:gd name="connsiteY4402" fmla="*/ 1293260 h 4766878"/>
              <a:gd name="connsiteX4403" fmla="*/ 3383715 w 6196382"/>
              <a:gd name="connsiteY4403" fmla="*/ 1293562 h 4766878"/>
              <a:gd name="connsiteX4404" fmla="*/ 3390282 w 6196382"/>
              <a:gd name="connsiteY4404" fmla="*/ 1296837 h 4766878"/>
              <a:gd name="connsiteX4405" fmla="*/ 3390344 w 6196382"/>
              <a:gd name="connsiteY4405" fmla="*/ 1296442 h 4766878"/>
              <a:gd name="connsiteX4406" fmla="*/ 3383915 w 6196382"/>
              <a:gd name="connsiteY4406" fmla="*/ 1293260 h 4766878"/>
              <a:gd name="connsiteX4407" fmla="*/ 2280252 w 6196382"/>
              <a:gd name="connsiteY4407" fmla="*/ 1280195 h 4766878"/>
              <a:gd name="connsiteX4408" fmla="*/ 2280016 w 6196382"/>
              <a:gd name="connsiteY4408" fmla="*/ 1280253 h 4766878"/>
              <a:gd name="connsiteX4409" fmla="*/ 2279590 w 6196382"/>
              <a:gd name="connsiteY4409" fmla="*/ 1281488 h 4766878"/>
              <a:gd name="connsiteX4410" fmla="*/ 2280252 w 6196382"/>
              <a:gd name="connsiteY4410" fmla="*/ 1280195 h 4766878"/>
              <a:gd name="connsiteX4411" fmla="*/ 3353536 w 6196382"/>
              <a:gd name="connsiteY4411" fmla="*/ 1278295 h 4766878"/>
              <a:gd name="connsiteX4412" fmla="*/ 3353434 w 6196382"/>
              <a:gd name="connsiteY4412" fmla="*/ 1278448 h 4766878"/>
              <a:gd name="connsiteX4413" fmla="*/ 3364948 w 6196382"/>
              <a:gd name="connsiteY4413" fmla="*/ 1284138 h 4766878"/>
              <a:gd name="connsiteX4414" fmla="*/ 3365048 w 6196382"/>
              <a:gd name="connsiteY4414" fmla="*/ 1283988 h 4766878"/>
              <a:gd name="connsiteX4415" fmla="*/ 3353536 w 6196382"/>
              <a:gd name="connsiteY4415" fmla="*/ 1278295 h 4766878"/>
              <a:gd name="connsiteX4416" fmla="*/ 3845296 w 6196382"/>
              <a:gd name="connsiteY4416" fmla="*/ 1275847 h 4766878"/>
              <a:gd name="connsiteX4417" fmla="*/ 3779856 w 6196382"/>
              <a:gd name="connsiteY4417" fmla="*/ 1384600 h 4766878"/>
              <a:gd name="connsiteX4418" fmla="*/ 3774469 w 6196382"/>
              <a:gd name="connsiteY4418" fmla="*/ 1382543 h 4766878"/>
              <a:gd name="connsiteX4419" fmla="*/ 2521432 w 6196382"/>
              <a:gd name="connsiteY4419" fmla="*/ 1267501 h 4766878"/>
              <a:gd name="connsiteX4420" fmla="*/ 2520986 w 6196382"/>
              <a:gd name="connsiteY4420" fmla="*/ 1269374 h 4766878"/>
              <a:gd name="connsiteX4421" fmla="*/ 2610860 w 6196382"/>
              <a:gd name="connsiteY4421" fmla="*/ 1288058 h 4766878"/>
              <a:gd name="connsiteX4422" fmla="*/ 2652674 w 6196382"/>
              <a:gd name="connsiteY4422" fmla="*/ 1297168 h 4766878"/>
              <a:gd name="connsiteX4423" fmla="*/ 2521432 w 6196382"/>
              <a:gd name="connsiteY4423" fmla="*/ 1267501 h 4766878"/>
              <a:gd name="connsiteX4424" fmla="*/ 3541482 w 6196382"/>
              <a:gd name="connsiteY4424" fmla="*/ 1245440 h 4766878"/>
              <a:gd name="connsiteX4425" fmla="*/ 3501644 w 6196382"/>
              <a:gd name="connsiteY4425" fmla="*/ 1275368 h 4766878"/>
              <a:gd name="connsiteX4426" fmla="*/ 3523722 w 6196382"/>
              <a:gd name="connsiteY4426" fmla="*/ 1286987 h 4766878"/>
              <a:gd name="connsiteX4427" fmla="*/ 3550647 w 6196382"/>
              <a:gd name="connsiteY4427" fmla="*/ 1247625 h 4766878"/>
              <a:gd name="connsiteX4428" fmla="*/ 3541482 w 6196382"/>
              <a:gd name="connsiteY4428" fmla="*/ 1245440 h 4766878"/>
              <a:gd name="connsiteX4429" fmla="*/ 2295118 w 6196382"/>
              <a:gd name="connsiteY4429" fmla="*/ 1222201 h 4766878"/>
              <a:gd name="connsiteX4430" fmla="*/ 2293651 w 6196382"/>
              <a:gd name="connsiteY4430" fmla="*/ 1228597 h 4766878"/>
              <a:gd name="connsiteX4431" fmla="*/ 2307088 w 6196382"/>
              <a:gd name="connsiteY4431" fmla="*/ 1230798 h 4766878"/>
              <a:gd name="connsiteX4432" fmla="*/ 2311019 w 6196382"/>
              <a:gd name="connsiteY4432" fmla="*/ 1225168 h 4766878"/>
              <a:gd name="connsiteX4433" fmla="*/ 2295118 w 6196382"/>
              <a:gd name="connsiteY4433" fmla="*/ 1222201 h 4766878"/>
              <a:gd name="connsiteX4434" fmla="*/ 4198531 w 6196382"/>
              <a:gd name="connsiteY4434" fmla="*/ 1220899 h 4766878"/>
              <a:gd name="connsiteX4435" fmla="*/ 4205125 w 6196382"/>
              <a:gd name="connsiteY4435" fmla="*/ 1264519 h 4766878"/>
              <a:gd name="connsiteX4436" fmla="*/ 4198531 w 6196382"/>
              <a:gd name="connsiteY4436" fmla="*/ 1220899 h 4766878"/>
              <a:gd name="connsiteX4437" fmla="*/ 3233425 w 6196382"/>
              <a:gd name="connsiteY4437" fmla="*/ 1219594 h 4766878"/>
              <a:gd name="connsiteX4438" fmla="*/ 3233325 w 6196382"/>
              <a:gd name="connsiteY4438" fmla="*/ 1219744 h 4766878"/>
              <a:gd name="connsiteX4439" fmla="*/ 3242260 w 6196382"/>
              <a:gd name="connsiteY4439" fmla="*/ 1223941 h 4766878"/>
              <a:gd name="connsiteX4440" fmla="*/ 3233425 w 6196382"/>
              <a:gd name="connsiteY4440" fmla="*/ 1219594 h 4766878"/>
              <a:gd name="connsiteX4441" fmla="*/ 2889498 w 6196382"/>
              <a:gd name="connsiteY4441" fmla="*/ 1210259 h 4766878"/>
              <a:gd name="connsiteX4442" fmla="*/ 2888875 w 6196382"/>
              <a:gd name="connsiteY4442" fmla="*/ 1211798 h 4766878"/>
              <a:gd name="connsiteX4443" fmla="*/ 2913904 w 6196382"/>
              <a:gd name="connsiteY4443" fmla="*/ 1222557 h 4766878"/>
              <a:gd name="connsiteX4444" fmla="*/ 2924825 w 6196382"/>
              <a:gd name="connsiteY4444" fmla="*/ 1225254 h 4766878"/>
              <a:gd name="connsiteX4445" fmla="*/ 2889498 w 6196382"/>
              <a:gd name="connsiteY4445" fmla="*/ 1210259 h 4766878"/>
              <a:gd name="connsiteX4446" fmla="*/ 2226209 w 6196382"/>
              <a:gd name="connsiteY4446" fmla="*/ 1209629 h 4766878"/>
              <a:gd name="connsiteX4447" fmla="*/ 2225244 w 6196382"/>
              <a:gd name="connsiteY4447" fmla="*/ 1217662 h 4766878"/>
              <a:gd name="connsiteX4448" fmla="*/ 2235875 w 6196382"/>
              <a:gd name="connsiteY4448" fmla="*/ 1219299 h 4766878"/>
              <a:gd name="connsiteX4449" fmla="*/ 2241824 w 6196382"/>
              <a:gd name="connsiteY4449" fmla="*/ 1220211 h 4766878"/>
              <a:gd name="connsiteX4450" fmla="*/ 2248298 w 6196382"/>
              <a:gd name="connsiteY4450" fmla="*/ 1213451 h 4766878"/>
              <a:gd name="connsiteX4451" fmla="*/ 2226209 w 6196382"/>
              <a:gd name="connsiteY4451" fmla="*/ 1209629 h 4766878"/>
              <a:gd name="connsiteX4452" fmla="*/ 2878827 w 6196382"/>
              <a:gd name="connsiteY4452" fmla="*/ 1205993 h 4766878"/>
              <a:gd name="connsiteX4453" fmla="*/ 2878304 w 6196382"/>
              <a:gd name="connsiteY4453" fmla="*/ 1207380 h 4766878"/>
              <a:gd name="connsiteX4454" fmla="*/ 2885858 w 6196382"/>
              <a:gd name="connsiteY4454" fmla="*/ 1210660 h 4766878"/>
              <a:gd name="connsiteX4455" fmla="*/ 2886756 w 6196382"/>
              <a:gd name="connsiteY4455" fmla="*/ 1209307 h 4766878"/>
              <a:gd name="connsiteX4456" fmla="*/ 2878827 w 6196382"/>
              <a:gd name="connsiteY4456" fmla="*/ 1205993 h 4766878"/>
              <a:gd name="connsiteX4457" fmla="*/ 1831337 w 6196382"/>
              <a:gd name="connsiteY4457" fmla="*/ 1204634 h 4766878"/>
              <a:gd name="connsiteX4458" fmla="*/ 1831176 w 6196382"/>
              <a:gd name="connsiteY4458" fmla="*/ 1205178 h 4766878"/>
              <a:gd name="connsiteX4459" fmla="*/ 1850968 w 6196382"/>
              <a:gd name="connsiteY4459" fmla="*/ 1212460 h 4766878"/>
              <a:gd name="connsiteX4460" fmla="*/ 1852188 w 6196382"/>
              <a:gd name="connsiteY4460" fmla="*/ 1207634 h 4766878"/>
              <a:gd name="connsiteX4461" fmla="*/ 1831337 w 6196382"/>
              <a:gd name="connsiteY4461" fmla="*/ 1204634 h 4766878"/>
              <a:gd name="connsiteX4462" fmla="*/ 3858601 w 6196382"/>
              <a:gd name="connsiteY4462" fmla="*/ 1199260 h 4766878"/>
              <a:gd name="connsiteX4463" fmla="*/ 3731436 w 6196382"/>
              <a:gd name="connsiteY4463" fmla="*/ 1399505 h 4766878"/>
              <a:gd name="connsiteX4464" fmla="*/ 3783597 w 6196382"/>
              <a:gd name="connsiteY4464" fmla="*/ 1428929 h 4766878"/>
              <a:gd name="connsiteX4465" fmla="*/ 3834558 w 6196382"/>
              <a:gd name="connsiteY4465" fmla="*/ 1346769 h 4766878"/>
              <a:gd name="connsiteX4466" fmla="*/ 3858601 w 6196382"/>
              <a:gd name="connsiteY4466" fmla="*/ 1199260 h 4766878"/>
              <a:gd name="connsiteX4467" fmla="*/ 2141787 w 6196382"/>
              <a:gd name="connsiteY4467" fmla="*/ 1194998 h 4766878"/>
              <a:gd name="connsiteX4468" fmla="*/ 2140378 w 6196382"/>
              <a:gd name="connsiteY4468" fmla="*/ 1204902 h 4766878"/>
              <a:gd name="connsiteX4469" fmla="*/ 2142153 w 6196382"/>
              <a:gd name="connsiteY4469" fmla="*/ 1205215 h 4766878"/>
              <a:gd name="connsiteX4470" fmla="*/ 2146609 w 6196382"/>
              <a:gd name="connsiteY4470" fmla="*/ 1195812 h 4766878"/>
              <a:gd name="connsiteX4471" fmla="*/ 2141787 w 6196382"/>
              <a:gd name="connsiteY4471" fmla="*/ 1194998 h 4766878"/>
              <a:gd name="connsiteX4472" fmla="*/ 4187631 w 6196382"/>
              <a:gd name="connsiteY4472" fmla="*/ 1190918 h 4766878"/>
              <a:gd name="connsiteX4473" fmla="*/ 4196960 w 6196382"/>
              <a:gd name="connsiteY4473" fmla="*/ 1192644 h 4766878"/>
              <a:gd name="connsiteX4474" fmla="*/ 4198534 w 6196382"/>
              <a:gd name="connsiteY4474" fmla="*/ 1220899 h 4766878"/>
              <a:gd name="connsiteX4475" fmla="*/ 4168282 w 6196382"/>
              <a:gd name="connsiteY4475" fmla="*/ 1216211 h 4766878"/>
              <a:gd name="connsiteX4476" fmla="*/ 4169898 w 6196382"/>
              <a:gd name="connsiteY4476" fmla="*/ 1202109 h 4766878"/>
              <a:gd name="connsiteX4477" fmla="*/ 4187631 w 6196382"/>
              <a:gd name="connsiteY4477" fmla="*/ 1190918 h 4766878"/>
              <a:gd name="connsiteX4478" fmla="*/ 2072932 w 6196382"/>
              <a:gd name="connsiteY4478" fmla="*/ 1183544 h 4766878"/>
              <a:gd name="connsiteX4479" fmla="*/ 2069808 w 6196382"/>
              <a:gd name="connsiteY4479" fmla="*/ 1195129 h 4766878"/>
              <a:gd name="connsiteX4480" fmla="*/ 2078384 w 6196382"/>
              <a:gd name="connsiteY4480" fmla="*/ 1196271 h 4766878"/>
              <a:gd name="connsiteX4481" fmla="*/ 2084588 w 6196382"/>
              <a:gd name="connsiteY4481" fmla="*/ 1185429 h 4766878"/>
              <a:gd name="connsiteX4482" fmla="*/ 2072932 w 6196382"/>
              <a:gd name="connsiteY4482" fmla="*/ 1183544 h 4766878"/>
              <a:gd name="connsiteX4483" fmla="*/ 2410876 w 6196382"/>
              <a:gd name="connsiteY4483" fmla="*/ 1170480 h 4766878"/>
              <a:gd name="connsiteX4484" fmla="*/ 2408389 w 6196382"/>
              <a:gd name="connsiteY4484" fmla="*/ 1181404 h 4766878"/>
              <a:gd name="connsiteX4485" fmla="*/ 2434010 w 6196382"/>
              <a:gd name="connsiteY4485" fmla="*/ 1186486 h 4766878"/>
              <a:gd name="connsiteX4486" fmla="*/ 2437461 w 6196382"/>
              <a:gd name="connsiteY4486" fmla="*/ 1176205 h 4766878"/>
              <a:gd name="connsiteX4487" fmla="*/ 2412929 w 6196382"/>
              <a:gd name="connsiteY4487" fmla="*/ 1170977 h 4766878"/>
              <a:gd name="connsiteX4488" fmla="*/ 2411445 w 6196382"/>
              <a:gd name="connsiteY4488" fmla="*/ 1174110 h 4766878"/>
              <a:gd name="connsiteX4489" fmla="*/ 2411901 w 6196382"/>
              <a:gd name="connsiteY4489" fmla="*/ 1170729 h 4766878"/>
              <a:gd name="connsiteX4490" fmla="*/ 2410876 w 6196382"/>
              <a:gd name="connsiteY4490" fmla="*/ 1170480 h 4766878"/>
              <a:gd name="connsiteX4491" fmla="*/ 2369023 w 6196382"/>
              <a:gd name="connsiteY4491" fmla="*/ 1167412 h 4766878"/>
              <a:gd name="connsiteX4492" fmla="*/ 2367318 w 6196382"/>
              <a:gd name="connsiteY4492" fmla="*/ 1173871 h 4766878"/>
              <a:gd name="connsiteX4493" fmla="*/ 2371249 w 6196382"/>
              <a:gd name="connsiteY4493" fmla="*/ 1174527 h 4766878"/>
              <a:gd name="connsiteX4494" fmla="*/ 2374355 w 6196382"/>
              <a:gd name="connsiteY4494" fmla="*/ 1168351 h 4766878"/>
              <a:gd name="connsiteX4495" fmla="*/ 2369023 w 6196382"/>
              <a:gd name="connsiteY4495" fmla="*/ 1167412 h 4766878"/>
              <a:gd name="connsiteX4496" fmla="*/ 3100643 w 6196382"/>
              <a:gd name="connsiteY4496" fmla="*/ 1157251 h 4766878"/>
              <a:gd name="connsiteX4497" fmla="*/ 3099569 w 6196382"/>
              <a:gd name="connsiteY4497" fmla="*/ 1158272 h 4766878"/>
              <a:gd name="connsiteX4498" fmla="*/ 3115918 w 6196382"/>
              <a:gd name="connsiteY4498" fmla="*/ 1165653 h 4766878"/>
              <a:gd name="connsiteX4499" fmla="*/ 3116001 w 6196382"/>
              <a:gd name="connsiteY4499" fmla="*/ 1164628 h 4766878"/>
              <a:gd name="connsiteX4500" fmla="*/ 3100643 w 6196382"/>
              <a:gd name="connsiteY4500" fmla="*/ 1157251 h 4766878"/>
              <a:gd name="connsiteX4501" fmla="*/ 3086287 w 6196382"/>
              <a:gd name="connsiteY4501" fmla="*/ 1150756 h 4766878"/>
              <a:gd name="connsiteX4502" fmla="*/ 3084599 w 6196382"/>
              <a:gd name="connsiteY4502" fmla="*/ 1151802 h 4766878"/>
              <a:gd name="connsiteX4503" fmla="*/ 3088169 w 6196382"/>
              <a:gd name="connsiteY4503" fmla="*/ 1153303 h 4766878"/>
              <a:gd name="connsiteX4504" fmla="*/ 3088831 w 6196382"/>
              <a:gd name="connsiteY4504" fmla="*/ 1152010 h 4766878"/>
              <a:gd name="connsiteX4505" fmla="*/ 3086287 w 6196382"/>
              <a:gd name="connsiteY4505" fmla="*/ 1150756 h 4766878"/>
              <a:gd name="connsiteX4506" fmla="*/ 1825748 w 6196382"/>
              <a:gd name="connsiteY4506" fmla="*/ 1146938 h 4766878"/>
              <a:gd name="connsiteX4507" fmla="*/ 1835284 w 6196382"/>
              <a:gd name="connsiteY4507" fmla="*/ 1167578 h 4766878"/>
              <a:gd name="connsiteX4508" fmla="*/ 1850861 w 6196382"/>
              <a:gd name="connsiteY4508" fmla="*/ 1169245 h 4766878"/>
              <a:gd name="connsiteX4509" fmla="*/ 1849804 w 6196382"/>
              <a:gd name="connsiteY4509" fmla="*/ 1167243 h 4766878"/>
              <a:gd name="connsiteX4510" fmla="*/ 1860293 w 6196382"/>
              <a:gd name="connsiteY4510" fmla="*/ 1151442 h 4766878"/>
              <a:gd name="connsiteX4511" fmla="*/ 1825748 w 6196382"/>
              <a:gd name="connsiteY4511" fmla="*/ 1146938 h 4766878"/>
              <a:gd name="connsiteX4512" fmla="*/ 1318036 w 6196382"/>
              <a:gd name="connsiteY4512" fmla="*/ 1139016 h 4766878"/>
              <a:gd name="connsiteX4513" fmla="*/ 1319690 w 6196382"/>
              <a:gd name="connsiteY4513" fmla="*/ 1140113 h 4766878"/>
              <a:gd name="connsiteX4514" fmla="*/ 1320051 w 6196382"/>
              <a:gd name="connsiteY4514" fmla="*/ 1139270 h 4766878"/>
              <a:gd name="connsiteX4515" fmla="*/ 1318036 w 6196382"/>
              <a:gd name="connsiteY4515" fmla="*/ 1139016 h 4766878"/>
              <a:gd name="connsiteX4516" fmla="*/ 2246008 w 6196382"/>
              <a:gd name="connsiteY4516" fmla="*/ 1138218 h 4766878"/>
              <a:gd name="connsiteX4517" fmla="*/ 2241462 w 6196382"/>
              <a:gd name="connsiteY4517" fmla="*/ 1152546 h 4766878"/>
              <a:gd name="connsiteX4518" fmla="*/ 2357538 w 6196382"/>
              <a:gd name="connsiteY4518" fmla="*/ 1172146 h 4766878"/>
              <a:gd name="connsiteX4519" fmla="*/ 2363135 w 6196382"/>
              <a:gd name="connsiteY4519" fmla="*/ 1166107 h 4766878"/>
              <a:gd name="connsiteX4520" fmla="*/ 2337431 w 6196382"/>
              <a:gd name="connsiteY4520" fmla="*/ 1155765 h 4766878"/>
              <a:gd name="connsiteX4521" fmla="*/ 2302783 w 6196382"/>
              <a:gd name="connsiteY4521" fmla="*/ 1149024 h 4766878"/>
              <a:gd name="connsiteX4522" fmla="*/ 2294131 w 6196382"/>
              <a:gd name="connsiteY4522" fmla="*/ 1147398 h 4766878"/>
              <a:gd name="connsiteX4523" fmla="*/ 2281729 w 6196382"/>
              <a:gd name="connsiteY4523" fmla="*/ 1150223 h 4766878"/>
              <a:gd name="connsiteX4524" fmla="*/ 2289548 w 6196382"/>
              <a:gd name="connsiteY4524" fmla="*/ 1146525 h 4766878"/>
              <a:gd name="connsiteX4525" fmla="*/ 2246008 w 6196382"/>
              <a:gd name="connsiteY4525" fmla="*/ 1138218 h 4766878"/>
              <a:gd name="connsiteX4526" fmla="*/ 2207978 w 6196382"/>
              <a:gd name="connsiteY4526" fmla="*/ 1131184 h 4766878"/>
              <a:gd name="connsiteX4527" fmla="*/ 2205821 w 6196382"/>
              <a:gd name="connsiteY4527" fmla="*/ 1137126 h 4766878"/>
              <a:gd name="connsiteX4528" fmla="*/ 2228702 w 6196382"/>
              <a:gd name="connsiteY4528" fmla="*/ 1134970 h 4766878"/>
              <a:gd name="connsiteX4529" fmla="*/ 2207978 w 6196382"/>
              <a:gd name="connsiteY4529" fmla="*/ 1131184 h 4766878"/>
              <a:gd name="connsiteX4530" fmla="*/ 1326191 w 6196382"/>
              <a:gd name="connsiteY4530" fmla="*/ 1120146 h 4766878"/>
              <a:gd name="connsiteX4531" fmla="*/ 1314852 w 6196382"/>
              <a:gd name="connsiteY4531" fmla="*/ 1129749 h 4766878"/>
              <a:gd name="connsiteX4532" fmla="*/ 1323178 w 6196382"/>
              <a:gd name="connsiteY4532" fmla="*/ 1130072 h 4766878"/>
              <a:gd name="connsiteX4533" fmla="*/ 1326191 w 6196382"/>
              <a:gd name="connsiteY4533" fmla="*/ 1120146 h 4766878"/>
              <a:gd name="connsiteX4534" fmla="*/ 2144618 w 6196382"/>
              <a:gd name="connsiteY4534" fmla="*/ 1120128 h 4766878"/>
              <a:gd name="connsiteX4535" fmla="*/ 2152761 w 6196382"/>
              <a:gd name="connsiteY4535" fmla="*/ 1138974 h 4766878"/>
              <a:gd name="connsiteX4536" fmla="*/ 2173270 w 6196382"/>
              <a:gd name="connsiteY4536" fmla="*/ 1142184 h 4766878"/>
              <a:gd name="connsiteX4537" fmla="*/ 2182473 w 6196382"/>
              <a:gd name="connsiteY4537" fmla="*/ 1126829 h 4766878"/>
              <a:gd name="connsiteX4538" fmla="*/ 2144618 w 6196382"/>
              <a:gd name="connsiteY4538" fmla="*/ 1120128 h 4766878"/>
              <a:gd name="connsiteX4539" fmla="*/ 3729170 w 6196382"/>
              <a:gd name="connsiteY4539" fmla="*/ 1111822 h 4766878"/>
              <a:gd name="connsiteX4540" fmla="*/ 3552362 w 6196382"/>
              <a:gd name="connsiteY4540" fmla="*/ 1301881 h 4766878"/>
              <a:gd name="connsiteX4541" fmla="*/ 3588748 w 6196382"/>
              <a:gd name="connsiteY4541" fmla="*/ 1321264 h 4766878"/>
              <a:gd name="connsiteX4542" fmla="*/ 3762915 w 6196382"/>
              <a:gd name="connsiteY4542" fmla="*/ 1123815 h 4766878"/>
              <a:gd name="connsiteX4543" fmla="*/ 3714751 w 6196382"/>
              <a:gd name="connsiteY4543" fmla="*/ 1150595 h 4766878"/>
              <a:gd name="connsiteX4544" fmla="*/ 1495277 w 6196382"/>
              <a:gd name="connsiteY4544" fmla="*/ 1106861 h 4766878"/>
              <a:gd name="connsiteX4545" fmla="*/ 1492642 w 6196382"/>
              <a:gd name="connsiteY4545" fmla="*/ 1125490 h 4766878"/>
              <a:gd name="connsiteX4546" fmla="*/ 1495653 w 6196382"/>
              <a:gd name="connsiteY4546" fmla="*/ 1106893 h 4766878"/>
              <a:gd name="connsiteX4547" fmla="*/ 1495277 w 6196382"/>
              <a:gd name="connsiteY4547" fmla="*/ 1106861 h 4766878"/>
              <a:gd name="connsiteX4548" fmla="*/ 2067031 w 6196382"/>
              <a:gd name="connsiteY4548" fmla="*/ 1106566 h 4766878"/>
              <a:gd name="connsiteX4549" fmla="*/ 2070909 w 6196382"/>
              <a:gd name="connsiteY4549" fmla="*/ 1127353 h 4766878"/>
              <a:gd name="connsiteX4550" fmla="*/ 2116361 w 6196382"/>
              <a:gd name="connsiteY4550" fmla="*/ 1133676 h 4766878"/>
              <a:gd name="connsiteX4551" fmla="*/ 2130771 w 6196382"/>
              <a:gd name="connsiteY4551" fmla="*/ 1117656 h 4766878"/>
              <a:gd name="connsiteX4552" fmla="*/ 2067031 w 6196382"/>
              <a:gd name="connsiteY4552" fmla="*/ 1106566 h 4766878"/>
              <a:gd name="connsiteX4553" fmla="*/ 2619663 w 6196382"/>
              <a:gd name="connsiteY4553" fmla="*/ 1100079 h 4766878"/>
              <a:gd name="connsiteX4554" fmla="*/ 2617090 w 6196382"/>
              <a:gd name="connsiteY4554" fmla="*/ 1103356 h 4766878"/>
              <a:gd name="connsiteX4555" fmla="*/ 2732016 w 6196382"/>
              <a:gd name="connsiteY4555" fmla="*/ 1147129 h 4766878"/>
              <a:gd name="connsiteX4556" fmla="*/ 2866628 w 6196382"/>
              <a:gd name="connsiteY4556" fmla="*/ 1202231 h 4766878"/>
              <a:gd name="connsiteX4557" fmla="*/ 2867289 w 6196382"/>
              <a:gd name="connsiteY4557" fmla="*/ 1200938 h 4766878"/>
              <a:gd name="connsiteX4558" fmla="*/ 2827978 w 6196382"/>
              <a:gd name="connsiteY4558" fmla="*/ 1184164 h 4766878"/>
              <a:gd name="connsiteX4559" fmla="*/ 2636511 w 6196382"/>
              <a:gd name="connsiteY4559" fmla="*/ 1106711 h 4766878"/>
              <a:gd name="connsiteX4560" fmla="*/ 2619663 w 6196382"/>
              <a:gd name="connsiteY4560" fmla="*/ 1100079 h 4766878"/>
              <a:gd name="connsiteX4561" fmla="*/ 2966477 w 6196382"/>
              <a:gd name="connsiteY4561" fmla="*/ 1097888 h 4766878"/>
              <a:gd name="connsiteX4562" fmla="*/ 2965104 w 6196382"/>
              <a:gd name="connsiteY4562" fmla="*/ 1099362 h 4766878"/>
              <a:gd name="connsiteX4563" fmla="*/ 3029341 w 6196382"/>
              <a:gd name="connsiteY4563" fmla="*/ 1127046 h 4766878"/>
              <a:gd name="connsiteX4564" fmla="*/ 3029866 w 6196382"/>
              <a:gd name="connsiteY4564" fmla="*/ 1125659 h 4766878"/>
              <a:gd name="connsiteX4565" fmla="*/ 2966477 w 6196382"/>
              <a:gd name="connsiteY4565" fmla="*/ 1097888 h 4766878"/>
              <a:gd name="connsiteX4566" fmla="*/ 476793 w 6196382"/>
              <a:gd name="connsiteY4566" fmla="*/ 1095920 h 4766878"/>
              <a:gd name="connsiteX4567" fmla="*/ 479255 w 6196382"/>
              <a:gd name="connsiteY4567" fmla="*/ 1115547 h 4766878"/>
              <a:gd name="connsiteX4568" fmla="*/ 468759 w 6196382"/>
              <a:gd name="connsiteY4568" fmla="*/ 1114001 h 4766878"/>
              <a:gd name="connsiteX4569" fmla="*/ 1320858 w 6196382"/>
              <a:gd name="connsiteY4569" fmla="*/ 1089290 h 4766878"/>
              <a:gd name="connsiteX4570" fmla="*/ 1312092 w 6196382"/>
              <a:gd name="connsiteY4570" fmla="*/ 1125531 h 4766878"/>
              <a:gd name="connsiteX4571" fmla="*/ 1319592 w 6196382"/>
              <a:gd name="connsiteY4571" fmla="*/ 1119018 h 4766878"/>
              <a:gd name="connsiteX4572" fmla="*/ 1317295 w 6196382"/>
              <a:gd name="connsiteY4572" fmla="*/ 1116195 h 4766878"/>
              <a:gd name="connsiteX4573" fmla="*/ 1327486 w 6196382"/>
              <a:gd name="connsiteY4573" fmla="*/ 1115804 h 4766878"/>
              <a:gd name="connsiteX4574" fmla="*/ 1333765 w 6196382"/>
              <a:gd name="connsiteY4574" fmla="*/ 1090488 h 4766878"/>
              <a:gd name="connsiteX4575" fmla="*/ 1320858 w 6196382"/>
              <a:gd name="connsiteY4575" fmla="*/ 1089290 h 4766878"/>
              <a:gd name="connsiteX4576" fmla="*/ 491875 w 6196382"/>
              <a:gd name="connsiteY4576" fmla="*/ 1085766 h 4766878"/>
              <a:gd name="connsiteX4577" fmla="*/ 504554 w 6196382"/>
              <a:gd name="connsiteY4577" fmla="*/ 1091799 h 4766878"/>
              <a:gd name="connsiteX4578" fmla="*/ 499877 w 6196382"/>
              <a:gd name="connsiteY4578" fmla="*/ 1095851 h 4766878"/>
              <a:gd name="connsiteX4579" fmla="*/ 2576161 w 6196382"/>
              <a:gd name="connsiteY4579" fmla="*/ 1083342 h 4766878"/>
              <a:gd name="connsiteX4580" fmla="*/ 2572969 w 6196382"/>
              <a:gd name="connsiteY4580" fmla="*/ 1084261 h 4766878"/>
              <a:gd name="connsiteX4581" fmla="*/ 2572912 w 6196382"/>
              <a:gd name="connsiteY4581" fmla="*/ 1087040 h 4766878"/>
              <a:gd name="connsiteX4582" fmla="*/ 2572711 w 6196382"/>
              <a:gd name="connsiteY4582" fmla="*/ 1087342 h 4766878"/>
              <a:gd name="connsiteX4583" fmla="*/ 2612769 w 6196382"/>
              <a:gd name="connsiteY4583" fmla="*/ 1101791 h 4766878"/>
              <a:gd name="connsiteX4584" fmla="*/ 2614691 w 6196382"/>
              <a:gd name="connsiteY4584" fmla="*/ 1098296 h 4766878"/>
              <a:gd name="connsiteX4585" fmla="*/ 2576161 w 6196382"/>
              <a:gd name="connsiteY4585" fmla="*/ 1083342 h 4766878"/>
              <a:gd name="connsiteX4586" fmla="*/ 2546362 w 6196382"/>
              <a:gd name="connsiteY4586" fmla="*/ 1072884 h 4766878"/>
              <a:gd name="connsiteX4587" fmla="*/ 2545206 w 6196382"/>
              <a:gd name="connsiteY4587" fmla="*/ 1077319 h 4766878"/>
              <a:gd name="connsiteX4588" fmla="*/ 2549662 w 6196382"/>
              <a:gd name="connsiteY4588" fmla="*/ 1078978 h 4766878"/>
              <a:gd name="connsiteX4589" fmla="*/ 2546362 w 6196382"/>
              <a:gd name="connsiteY4589" fmla="*/ 1072884 h 4766878"/>
              <a:gd name="connsiteX4590" fmla="*/ 1788168 w 6196382"/>
              <a:gd name="connsiteY4590" fmla="*/ 1063238 h 4766878"/>
              <a:gd name="connsiteX4591" fmla="*/ 1826162 w 6196382"/>
              <a:gd name="connsiteY4591" fmla="*/ 1078705 h 4766878"/>
              <a:gd name="connsiteX4592" fmla="*/ 1821595 w 6196382"/>
              <a:gd name="connsiteY4592" fmla="*/ 1096053 h 4766878"/>
              <a:gd name="connsiteX4593" fmla="*/ 1891860 w 6196382"/>
              <a:gd name="connsiteY4593" fmla="*/ 1103889 h 4766878"/>
              <a:gd name="connsiteX4594" fmla="*/ 1898453 w 6196382"/>
              <a:gd name="connsiteY4594" fmla="*/ 1093957 h 4766878"/>
              <a:gd name="connsiteX4595" fmla="*/ 1903215 w 6196382"/>
              <a:gd name="connsiteY4595" fmla="*/ 1080205 h 4766878"/>
              <a:gd name="connsiteX4596" fmla="*/ 1788168 w 6196382"/>
              <a:gd name="connsiteY4596" fmla="*/ 1063238 h 4766878"/>
              <a:gd name="connsiteX4597" fmla="*/ 2877085 w 6196382"/>
              <a:gd name="connsiteY4597" fmla="*/ 1060229 h 4766878"/>
              <a:gd name="connsiteX4598" fmla="*/ 2875157 w 6196382"/>
              <a:gd name="connsiteY4598" fmla="*/ 1061336 h 4766878"/>
              <a:gd name="connsiteX4599" fmla="*/ 2876087 w 6196382"/>
              <a:gd name="connsiteY4599" fmla="*/ 1061734 h 4766878"/>
              <a:gd name="connsiteX4600" fmla="*/ 2877085 w 6196382"/>
              <a:gd name="connsiteY4600" fmla="*/ 1060229 h 4766878"/>
              <a:gd name="connsiteX4601" fmla="*/ 2498774 w 6196382"/>
              <a:gd name="connsiteY4601" fmla="*/ 1054519 h 4766878"/>
              <a:gd name="connsiteX4602" fmla="*/ 2495339 w 6196382"/>
              <a:gd name="connsiteY4602" fmla="*/ 1059395 h 4766878"/>
              <a:gd name="connsiteX4603" fmla="*/ 2511049 w 6196382"/>
              <a:gd name="connsiteY4603" fmla="*/ 1065052 h 4766878"/>
              <a:gd name="connsiteX4604" fmla="*/ 2510676 w 6196382"/>
              <a:gd name="connsiteY4604" fmla="*/ 1058734 h 4766878"/>
              <a:gd name="connsiteX4605" fmla="*/ 2498774 w 6196382"/>
              <a:gd name="connsiteY4605" fmla="*/ 1054519 h 4766878"/>
              <a:gd name="connsiteX4606" fmla="*/ 2030554 w 6196382"/>
              <a:gd name="connsiteY4606" fmla="*/ 1053517 h 4766878"/>
              <a:gd name="connsiteX4607" fmla="*/ 2030977 w 6196382"/>
              <a:gd name="connsiteY4607" fmla="*/ 1058566 h 4766878"/>
              <a:gd name="connsiteX4608" fmla="*/ 2034631 w 6196382"/>
              <a:gd name="connsiteY4608" fmla="*/ 1059041 h 4766878"/>
              <a:gd name="connsiteX4609" fmla="*/ 2050384 w 6196382"/>
              <a:gd name="connsiteY4609" fmla="*/ 1061041 h 4766878"/>
              <a:gd name="connsiteX4610" fmla="*/ 2066372 w 6196382"/>
              <a:gd name="connsiteY4610" fmla="*/ 1062984 h 4766878"/>
              <a:gd name="connsiteX4611" fmla="*/ 2067158 w 6196382"/>
              <a:gd name="connsiteY4611" fmla="*/ 1060904 h 4766878"/>
              <a:gd name="connsiteX4612" fmla="*/ 2030554 w 6196382"/>
              <a:gd name="connsiteY4612" fmla="*/ 1053517 h 4766878"/>
              <a:gd name="connsiteX4613" fmla="*/ 2107127 w 6196382"/>
              <a:gd name="connsiteY4613" fmla="*/ 1052748 h 4766878"/>
              <a:gd name="connsiteX4614" fmla="*/ 2082984 w 6196382"/>
              <a:gd name="connsiteY4614" fmla="*/ 1054715 h 4766878"/>
              <a:gd name="connsiteX4615" fmla="*/ 2077778 w 6196382"/>
              <a:gd name="connsiteY4615" fmla="*/ 1064051 h 4766878"/>
              <a:gd name="connsiteX4616" fmla="*/ 2077816 w 6196382"/>
              <a:gd name="connsiteY4616" fmla="*/ 1064294 h 4766878"/>
              <a:gd name="connsiteX4617" fmla="*/ 2095108 w 6196382"/>
              <a:gd name="connsiteY4617" fmla="*/ 1066667 h 4766878"/>
              <a:gd name="connsiteX4618" fmla="*/ 2097333 w 6196382"/>
              <a:gd name="connsiteY4618" fmla="*/ 1065109 h 4766878"/>
              <a:gd name="connsiteX4619" fmla="*/ 2099515 w 6196382"/>
              <a:gd name="connsiteY4619" fmla="*/ 1067208 h 4766878"/>
              <a:gd name="connsiteX4620" fmla="*/ 2119574 w 6196382"/>
              <a:gd name="connsiteY4620" fmla="*/ 1069899 h 4766878"/>
              <a:gd name="connsiteX4621" fmla="*/ 2124476 w 6196382"/>
              <a:gd name="connsiteY4621" fmla="*/ 1067300 h 4766878"/>
              <a:gd name="connsiteX4622" fmla="*/ 2107127 w 6196382"/>
              <a:gd name="connsiteY4622" fmla="*/ 1052748 h 4766878"/>
              <a:gd name="connsiteX4623" fmla="*/ 2846391 w 6196382"/>
              <a:gd name="connsiteY4623" fmla="*/ 1047227 h 4766878"/>
              <a:gd name="connsiteX4624" fmla="*/ 2845507 w 6196382"/>
              <a:gd name="connsiteY4624" fmla="*/ 1049458 h 4766878"/>
              <a:gd name="connsiteX4625" fmla="*/ 2866341 w 6196382"/>
              <a:gd name="connsiteY4625" fmla="*/ 1057867 h 4766878"/>
              <a:gd name="connsiteX4626" fmla="*/ 2867401 w 6196382"/>
              <a:gd name="connsiteY4626" fmla="*/ 1055968 h 4766878"/>
              <a:gd name="connsiteX4627" fmla="*/ 2846391 w 6196382"/>
              <a:gd name="connsiteY4627" fmla="*/ 1047227 h 4766878"/>
              <a:gd name="connsiteX4628" fmla="*/ 2029936 w 6196382"/>
              <a:gd name="connsiteY4628" fmla="*/ 1042484 h 4766878"/>
              <a:gd name="connsiteX4629" fmla="*/ 2030167 w 6196382"/>
              <a:gd name="connsiteY4629" fmla="*/ 1046321 h 4766878"/>
              <a:gd name="connsiteX4630" fmla="*/ 2032942 w 6196382"/>
              <a:gd name="connsiteY4630" fmla="*/ 1042742 h 4766878"/>
              <a:gd name="connsiteX4631" fmla="*/ 1618157 w 6196382"/>
              <a:gd name="connsiteY4631" fmla="*/ 1039922 h 4766878"/>
              <a:gd name="connsiteX4632" fmla="*/ 1614471 w 6196382"/>
              <a:gd name="connsiteY4632" fmla="*/ 1065226 h 4766878"/>
              <a:gd name="connsiteX4633" fmla="*/ 1633618 w 6196382"/>
              <a:gd name="connsiteY4633" fmla="*/ 1077067 h 4766878"/>
              <a:gd name="connsiteX4634" fmla="*/ 1640983 w 6196382"/>
              <a:gd name="connsiteY4634" fmla="*/ 1042934 h 4766878"/>
              <a:gd name="connsiteX4635" fmla="*/ 1618157 w 6196382"/>
              <a:gd name="connsiteY4635" fmla="*/ 1039922 h 4766878"/>
              <a:gd name="connsiteX4636" fmla="*/ 2826413 w 6196382"/>
              <a:gd name="connsiteY4636" fmla="*/ 1038732 h 4766878"/>
              <a:gd name="connsiteX4637" fmla="*/ 2824501 w 6196382"/>
              <a:gd name="connsiteY4637" fmla="*/ 1040716 h 4766878"/>
              <a:gd name="connsiteX4638" fmla="*/ 2832154 w 6196382"/>
              <a:gd name="connsiteY4638" fmla="*/ 1043847 h 4766878"/>
              <a:gd name="connsiteX4639" fmla="*/ 2832114 w 6196382"/>
              <a:gd name="connsiteY4639" fmla="*/ 1041217 h 4766878"/>
              <a:gd name="connsiteX4640" fmla="*/ 2826413 w 6196382"/>
              <a:gd name="connsiteY4640" fmla="*/ 1038732 h 4766878"/>
              <a:gd name="connsiteX4641" fmla="*/ 1595710 w 6196382"/>
              <a:gd name="connsiteY4641" fmla="*/ 1036944 h 4766878"/>
              <a:gd name="connsiteX4642" fmla="*/ 1597802 w 6196382"/>
              <a:gd name="connsiteY4642" fmla="*/ 1055029 h 4766878"/>
              <a:gd name="connsiteX4643" fmla="*/ 1603534 w 6196382"/>
              <a:gd name="connsiteY4643" fmla="*/ 1038020 h 4766878"/>
              <a:gd name="connsiteX4644" fmla="*/ 1595710 w 6196382"/>
              <a:gd name="connsiteY4644" fmla="*/ 1036944 h 4766878"/>
              <a:gd name="connsiteX4645" fmla="*/ 2416706 w 6196382"/>
              <a:gd name="connsiteY4645" fmla="*/ 1024973 h 4766878"/>
              <a:gd name="connsiteX4646" fmla="*/ 2413399 w 6196382"/>
              <a:gd name="connsiteY4646" fmla="*/ 1031452 h 4766878"/>
              <a:gd name="connsiteX4647" fmla="*/ 2452794 w 6196382"/>
              <a:gd name="connsiteY4647" fmla="*/ 1044808 h 4766878"/>
              <a:gd name="connsiteX4648" fmla="*/ 2453054 w 6196382"/>
              <a:gd name="connsiteY4648" fmla="*/ 1037830 h 4766878"/>
              <a:gd name="connsiteX4649" fmla="*/ 2447568 w 6196382"/>
              <a:gd name="connsiteY4649" fmla="*/ 1035923 h 4766878"/>
              <a:gd name="connsiteX4650" fmla="*/ 2416706 w 6196382"/>
              <a:gd name="connsiteY4650" fmla="*/ 1024973 h 4766878"/>
              <a:gd name="connsiteX4651" fmla="*/ 2015608 w 6196382"/>
              <a:gd name="connsiteY4651" fmla="*/ 1024754 h 4766878"/>
              <a:gd name="connsiteX4652" fmla="*/ 1989877 w 6196382"/>
              <a:gd name="connsiteY4652" fmla="*/ 1034319 h 4766878"/>
              <a:gd name="connsiteX4653" fmla="*/ 1999099 w 6196382"/>
              <a:gd name="connsiteY4653" fmla="*/ 1054532 h 4766878"/>
              <a:gd name="connsiteX4654" fmla="*/ 2015088 w 6196382"/>
              <a:gd name="connsiteY4654" fmla="*/ 1056476 h 4766878"/>
              <a:gd name="connsiteX4655" fmla="*/ 2021512 w 6196382"/>
              <a:gd name="connsiteY4655" fmla="*/ 1050983 h 4766878"/>
              <a:gd name="connsiteX4656" fmla="*/ 2025015 w 6196382"/>
              <a:gd name="connsiteY4656" fmla="*/ 1041817 h 4766878"/>
              <a:gd name="connsiteX4657" fmla="*/ 2010704 w 6196382"/>
              <a:gd name="connsiteY4657" fmla="*/ 1040340 h 4766878"/>
              <a:gd name="connsiteX4658" fmla="*/ 2032645 w 6196382"/>
              <a:gd name="connsiteY4658" fmla="*/ 1030624 h 4766878"/>
              <a:gd name="connsiteX4659" fmla="*/ 2015608 w 6196382"/>
              <a:gd name="connsiteY4659" fmla="*/ 1024754 h 4766878"/>
              <a:gd name="connsiteX4660" fmla="*/ 1486752 w 6196382"/>
              <a:gd name="connsiteY4660" fmla="*/ 1023368 h 4766878"/>
              <a:gd name="connsiteX4661" fmla="*/ 1497151 w 6196382"/>
              <a:gd name="connsiteY4661" fmla="*/ 1066046 h 4766878"/>
              <a:gd name="connsiteX4662" fmla="*/ 1502882 w 6196382"/>
              <a:gd name="connsiteY4662" fmla="*/ 1066383 h 4766878"/>
              <a:gd name="connsiteX4663" fmla="*/ 1527409 w 6196382"/>
              <a:gd name="connsiteY4663" fmla="*/ 1028243 h 4766878"/>
              <a:gd name="connsiteX4664" fmla="*/ 1486752 w 6196382"/>
              <a:gd name="connsiteY4664" fmla="*/ 1023368 h 4766878"/>
              <a:gd name="connsiteX4665" fmla="*/ 3420343 w 6196382"/>
              <a:gd name="connsiteY4665" fmla="*/ 1019987 h 4766878"/>
              <a:gd name="connsiteX4666" fmla="*/ 3298634 w 6196382"/>
              <a:gd name="connsiteY4666" fmla="*/ 1173124 h 4766878"/>
              <a:gd name="connsiteX4667" fmla="*/ 3304096 w 6196382"/>
              <a:gd name="connsiteY4667" fmla="*/ 1175665 h 4766878"/>
              <a:gd name="connsiteX4668" fmla="*/ 3332108 w 6196382"/>
              <a:gd name="connsiteY4668" fmla="*/ 1189709 h 4766878"/>
              <a:gd name="connsiteX4669" fmla="*/ 3420343 w 6196382"/>
              <a:gd name="connsiteY4669" fmla="*/ 1019987 h 4766878"/>
              <a:gd name="connsiteX4670" fmla="*/ 2401826 w 6196382"/>
              <a:gd name="connsiteY4670" fmla="*/ 1019866 h 4766878"/>
              <a:gd name="connsiteX4671" fmla="*/ 2401539 w 6196382"/>
              <a:gd name="connsiteY4671" fmla="*/ 1027480 h 4766878"/>
              <a:gd name="connsiteX4672" fmla="*/ 2405860 w 6196382"/>
              <a:gd name="connsiteY4672" fmla="*/ 1029047 h 4766878"/>
              <a:gd name="connsiteX4673" fmla="*/ 2413074 w 6196382"/>
              <a:gd name="connsiteY4673" fmla="*/ 1023862 h 4766878"/>
              <a:gd name="connsiteX4674" fmla="*/ 2401826 w 6196382"/>
              <a:gd name="connsiteY4674" fmla="*/ 1019866 h 4766878"/>
              <a:gd name="connsiteX4675" fmla="*/ 1329945 w 6196382"/>
              <a:gd name="connsiteY4675" fmla="*/ 1004697 h 4766878"/>
              <a:gd name="connsiteX4676" fmla="*/ 1327220 w 6196382"/>
              <a:gd name="connsiteY4676" fmla="*/ 1054272 h 4766878"/>
              <a:gd name="connsiteX4677" fmla="*/ 1340430 w 6196382"/>
              <a:gd name="connsiteY4677" fmla="*/ 1055020 h 4766878"/>
              <a:gd name="connsiteX4678" fmla="*/ 1342381 w 6196382"/>
              <a:gd name="connsiteY4678" fmla="*/ 1038319 h 4766878"/>
              <a:gd name="connsiteX4679" fmla="*/ 1396015 w 6196382"/>
              <a:gd name="connsiteY4679" fmla="*/ 1012570 h 4766878"/>
              <a:gd name="connsiteX4680" fmla="*/ 1329945 w 6196382"/>
              <a:gd name="connsiteY4680" fmla="*/ 1004697 h 4766878"/>
              <a:gd name="connsiteX4681" fmla="*/ 3097014 w 6196382"/>
              <a:gd name="connsiteY4681" fmla="*/ 997877 h 4766878"/>
              <a:gd name="connsiteX4682" fmla="*/ 3018266 w 6196382"/>
              <a:gd name="connsiteY4682" fmla="*/ 1046197 h 4766878"/>
              <a:gd name="connsiteX4683" fmla="*/ 3057888 w 6196382"/>
              <a:gd name="connsiteY4683" fmla="*/ 1063396 h 4766878"/>
              <a:gd name="connsiteX4684" fmla="*/ 3097014 w 6196382"/>
              <a:gd name="connsiteY4684" fmla="*/ 997877 h 4766878"/>
              <a:gd name="connsiteX4685" fmla="*/ 2709352 w 6196382"/>
              <a:gd name="connsiteY4685" fmla="*/ 991593 h 4766878"/>
              <a:gd name="connsiteX4686" fmla="*/ 2706780 w 6196382"/>
              <a:gd name="connsiteY4686" fmla="*/ 994872 h 4766878"/>
              <a:gd name="connsiteX4687" fmla="*/ 2717137 w 6196382"/>
              <a:gd name="connsiteY4687" fmla="*/ 998715 h 4766878"/>
              <a:gd name="connsiteX4688" fmla="*/ 2716593 w 6196382"/>
              <a:gd name="connsiteY4688" fmla="*/ 994451 h 4766878"/>
              <a:gd name="connsiteX4689" fmla="*/ 2709352 w 6196382"/>
              <a:gd name="connsiteY4689" fmla="*/ 991593 h 4766878"/>
              <a:gd name="connsiteX4690" fmla="*/ 2050666 w 6196382"/>
              <a:gd name="connsiteY4690" fmla="*/ 982532 h 4766878"/>
              <a:gd name="connsiteX4691" fmla="*/ 2071733 w 6196382"/>
              <a:gd name="connsiteY4691" fmla="*/ 1003452 h 4766878"/>
              <a:gd name="connsiteX4692" fmla="*/ 2080200 w 6196382"/>
              <a:gd name="connsiteY4692" fmla="*/ 991297 h 4766878"/>
              <a:gd name="connsiteX4693" fmla="*/ 2056904 w 6196382"/>
              <a:gd name="connsiteY4693" fmla="*/ 984504 h 4766878"/>
              <a:gd name="connsiteX4694" fmla="*/ 2056482 w 6196382"/>
              <a:gd name="connsiteY4694" fmla="*/ 985741 h 4766878"/>
              <a:gd name="connsiteX4695" fmla="*/ 2054950 w 6196382"/>
              <a:gd name="connsiteY4695" fmla="*/ 983858 h 4766878"/>
              <a:gd name="connsiteX4696" fmla="*/ 2050666 w 6196382"/>
              <a:gd name="connsiteY4696" fmla="*/ 982532 h 4766878"/>
              <a:gd name="connsiteX4697" fmla="*/ 1570164 w 6196382"/>
              <a:gd name="connsiteY4697" fmla="*/ 963835 h 4766878"/>
              <a:gd name="connsiteX4698" fmla="*/ 1568424 w 6196382"/>
              <a:gd name="connsiteY4698" fmla="*/ 987396 h 4766878"/>
              <a:gd name="connsiteX4699" fmla="*/ 2233878 w 6196382"/>
              <a:gd name="connsiteY4699" fmla="*/ 963228 h 4766878"/>
              <a:gd name="connsiteX4700" fmla="*/ 2228435 w 6196382"/>
              <a:gd name="connsiteY4700" fmla="*/ 972624 h 4766878"/>
              <a:gd name="connsiteX4701" fmla="*/ 2244917 w 6196382"/>
              <a:gd name="connsiteY4701" fmla="*/ 977710 h 4766878"/>
              <a:gd name="connsiteX4702" fmla="*/ 2252318 w 6196382"/>
              <a:gd name="connsiteY4702" fmla="*/ 980024 h 4766878"/>
              <a:gd name="connsiteX4703" fmla="*/ 2263114 w 6196382"/>
              <a:gd name="connsiteY4703" fmla="*/ 983504 h 4766878"/>
              <a:gd name="connsiteX4704" fmla="*/ 2271169 w 6196382"/>
              <a:gd name="connsiteY4704" fmla="*/ 977359 h 4766878"/>
              <a:gd name="connsiteX4705" fmla="*/ 2264005 w 6196382"/>
              <a:gd name="connsiteY4705" fmla="*/ 983661 h 4766878"/>
              <a:gd name="connsiteX4706" fmla="*/ 2354645 w 6196382"/>
              <a:gd name="connsiteY4706" fmla="*/ 1011960 h 4766878"/>
              <a:gd name="connsiteX4707" fmla="*/ 2356460 w 6196382"/>
              <a:gd name="connsiteY4707" fmla="*/ 1003842 h 4766878"/>
              <a:gd name="connsiteX4708" fmla="*/ 2332737 w 6196382"/>
              <a:gd name="connsiteY4708" fmla="*/ 995899 h 4766878"/>
              <a:gd name="connsiteX4709" fmla="*/ 2330592 w 6196382"/>
              <a:gd name="connsiteY4709" fmla="*/ 1000331 h 4766878"/>
              <a:gd name="connsiteX4710" fmla="*/ 2331059 w 6196382"/>
              <a:gd name="connsiteY4710" fmla="*/ 995436 h 4766878"/>
              <a:gd name="connsiteX4711" fmla="*/ 2272817 w 6196382"/>
              <a:gd name="connsiteY4711" fmla="*/ 976069 h 4766878"/>
              <a:gd name="connsiteX4712" fmla="*/ 2271169 w 6196382"/>
              <a:gd name="connsiteY4712" fmla="*/ 977359 h 4766878"/>
              <a:gd name="connsiteX4713" fmla="*/ 2272168 w 6196382"/>
              <a:gd name="connsiteY4713" fmla="*/ 975854 h 4766878"/>
              <a:gd name="connsiteX4714" fmla="*/ 2262771 w 6196382"/>
              <a:gd name="connsiteY4714" fmla="*/ 972652 h 4766878"/>
              <a:gd name="connsiteX4715" fmla="*/ 2233878 w 6196382"/>
              <a:gd name="connsiteY4715" fmla="*/ 963228 h 4766878"/>
              <a:gd name="connsiteX4716" fmla="*/ 2203440 w 6196382"/>
              <a:gd name="connsiteY4716" fmla="*/ 953429 h 4766878"/>
              <a:gd name="connsiteX4717" fmla="*/ 2199103 w 6196382"/>
              <a:gd name="connsiteY4717" fmla="*/ 963561 h 4766878"/>
              <a:gd name="connsiteX4718" fmla="*/ 2203660 w 6196382"/>
              <a:gd name="connsiteY4718" fmla="*/ 965066 h 4766878"/>
              <a:gd name="connsiteX4719" fmla="*/ 2367213 w 6196382"/>
              <a:gd name="connsiteY4719" fmla="*/ 942469 h 4766878"/>
              <a:gd name="connsiteX4720" fmla="*/ 2365676 w 6196382"/>
              <a:gd name="connsiteY4720" fmla="*/ 944486 h 4766878"/>
              <a:gd name="connsiteX4721" fmla="*/ 2398992 w 6196382"/>
              <a:gd name="connsiteY4721" fmla="*/ 955326 h 4766878"/>
              <a:gd name="connsiteX4722" fmla="*/ 2399989 w 6196382"/>
              <a:gd name="connsiteY4722" fmla="*/ 953824 h 4766878"/>
              <a:gd name="connsiteX4723" fmla="*/ 2367213 w 6196382"/>
              <a:gd name="connsiteY4723" fmla="*/ 942469 h 4766878"/>
              <a:gd name="connsiteX4724" fmla="*/ 1711194 w 6196382"/>
              <a:gd name="connsiteY4724" fmla="*/ 930624 h 4766878"/>
              <a:gd name="connsiteX4725" fmla="*/ 1675559 w 6196382"/>
              <a:gd name="connsiteY4725" fmla="*/ 935803 h 4766878"/>
              <a:gd name="connsiteX4726" fmla="*/ 1712772 w 6196382"/>
              <a:gd name="connsiteY4726" fmla="*/ 940778 h 4766878"/>
              <a:gd name="connsiteX4727" fmla="*/ 1681390 w 6196382"/>
              <a:gd name="connsiteY4727" fmla="*/ 950949 h 4766878"/>
              <a:gd name="connsiteX4728" fmla="*/ 1634478 w 6196382"/>
              <a:gd name="connsiteY4728" fmla="*/ 938451 h 4766878"/>
              <a:gd name="connsiteX4729" fmla="*/ 1643039 w 6196382"/>
              <a:gd name="connsiteY4729" fmla="*/ 938716 h 4766878"/>
              <a:gd name="connsiteX4730" fmla="*/ 1628162 w 6196382"/>
              <a:gd name="connsiteY4730" fmla="*/ 933608 h 4766878"/>
              <a:gd name="connsiteX4731" fmla="*/ 1596951 w 6196382"/>
              <a:gd name="connsiteY4731" fmla="*/ 1016521 h 4766878"/>
              <a:gd name="connsiteX4732" fmla="*/ 1610948 w 6196382"/>
              <a:gd name="connsiteY4732" fmla="*/ 1017575 h 4766878"/>
              <a:gd name="connsiteX4733" fmla="*/ 1647898 w 6196382"/>
              <a:gd name="connsiteY4733" fmla="*/ 969692 h 4766878"/>
              <a:gd name="connsiteX4734" fmla="*/ 1622315 w 6196382"/>
              <a:gd name="connsiteY4734" fmla="*/ 1018399 h 4766878"/>
              <a:gd name="connsiteX4735" fmla="*/ 1645428 w 6196382"/>
              <a:gd name="connsiteY4735" fmla="*/ 1020082 h 4766878"/>
              <a:gd name="connsiteX4736" fmla="*/ 1661654 w 6196382"/>
              <a:gd name="connsiteY4736" fmla="*/ 944783 h 4766878"/>
              <a:gd name="connsiteX4737" fmla="*/ 1751784 w 6196382"/>
              <a:gd name="connsiteY4737" fmla="*/ 1028897 h 4766878"/>
              <a:gd name="connsiteX4738" fmla="*/ 1915749 w 6196382"/>
              <a:gd name="connsiteY4738" fmla="*/ 1045165 h 4766878"/>
              <a:gd name="connsiteX4739" fmla="*/ 1921583 w 6196382"/>
              <a:gd name="connsiteY4739" fmla="*/ 1030391 h 4766878"/>
              <a:gd name="connsiteX4740" fmla="*/ 1894075 w 6196382"/>
              <a:gd name="connsiteY4740" fmla="*/ 1011700 h 4766878"/>
              <a:gd name="connsiteX4741" fmla="*/ 1907934 w 6196382"/>
              <a:gd name="connsiteY4741" fmla="*/ 1027621 h 4766878"/>
              <a:gd name="connsiteX4742" fmla="*/ 1825386 w 6196382"/>
              <a:gd name="connsiteY4742" fmla="*/ 980845 h 4766878"/>
              <a:gd name="connsiteX4743" fmla="*/ 1846802 w 6196382"/>
              <a:gd name="connsiteY4743" fmla="*/ 1008720 h 4766878"/>
              <a:gd name="connsiteX4744" fmla="*/ 1786129 w 6196382"/>
              <a:gd name="connsiteY4744" fmla="*/ 988824 h 4766878"/>
              <a:gd name="connsiteX4745" fmla="*/ 1804415 w 6196382"/>
              <a:gd name="connsiteY4745" fmla="*/ 978630 h 4766878"/>
              <a:gd name="connsiteX4746" fmla="*/ 1781759 w 6196382"/>
              <a:gd name="connsiteY4746" fmla="*/ 979852 h 4766878"/>
              <a:gd name="connsiteX4747" fmla="*/ 1786851 w 6196382"/>
              <a:gd name="connsiteY4747" fmla="*/ 969789 h 4766878"/>
              <a:gd name="connsiteX4748" fmla="*/ 1716797 w 6196382"/>
              <a:gd name="connsiteY4748" fmla="*/ 968816 h 4766878"/>
              <a:gd name="connsiteX4749" fmla="*/ 1688308 w 6196382"/>
              <a:gd name="connsiteY4749" fmla="*/ 954892 h 4766878"/>
              <a:gd name="connsiteX4750" fmla="*/ 1759321 w 6196382"/>
              <a:gd name="connsiteY4750" fmla="*/ 954117 h 4766878"/>
              <a:gd name="connsiteX4751" fmla="*/ 1730703 w 6196382"/>
              <a:gd name="connsiteY4751" fmla="*/ 944877 h 4766878"/>
              <a:gd name="connsiteX4752" fmla="*/ 1753488 w 6196382"/>
              <a:gd name="connsiteY4752" fmla="*/ 938971 h 4766878"/>
              <a:gd name="connsiteX4753" fmla="*/ 1711194 w 6196382"/>
              <a:gd name="connsiteY4753" fmla="*/ 930624 h 4766878"/>
              <a:gd name="connsiteX4754" fmla="*/ 2108969 w 6196382"/>
              <a:gd name="connsiteY4754" fmla="*/ 924323 h 4766878"/>
              <a:gd name="connsiteX4755" fmla="*/ 2098233 w 6196382"/>
              <a:gd name="connsiteY4755" fmla="*/ 935408 h 4766878"/>
              <a:gd name="connsiteX4756" fmla="*/ 2140428 w 6196382"/>
              <a:gd name="connsiteY4756" fmla="*/ 946940 h 4766878"/>
              <a:gd name="connsiteX4757" fmla="*/ 2147380 w 6196382"/>
              <a:gd name="connsiteY4757" fmla="*/ 942447 h 4766878"/>
              <a:gd name="connsiteX4758" fmla="*/ 2146930 w 6196382"/>
              <a:gd name="connsiteY4758" fmla="*/ 935646 h 4766878"/>
              <a:gd name="connsiteX4759" fmla="*/ 2108969 w 6196382"/>
              <a:gd name="connsiteY4759" fmla="*/ 924323 h 4766878"/>
              <a:gd name="connsiteX4760" fmla="*/ 2048290 w 6196382"/>
              <a:gd name="connsiteY4760" fmla="*/ 905938 h 4766878"/>
              <a:gd name="connsiteX4761" fmla="*/ 2042301 w 6196382"/>
              <a:gd name="connsiteY4761" fmla="*/ 919741 h 4766878"/>
              <a:gd name="connsiteX4762" fmla="*/ 2076518 w 6196382"/>
              <a:gd name="connsiteY4762" fmla="*/ 929229 h 4766878"/>
              <a:gd name="connsiteX4763" fmla="*/ 2081315 w 6196382"/>
              <a:gd name="connsiteY4763" fmla="*/ 915720 h 4766878"/>
              <a:gd name="connsiteX4764" fmla="*/ 2048290 w 6196382"/>
              <a:gd name="connsiteY4764" fmla="*/ 905938 h 4766878"/>
              <a:gd name="connsiteX4765" fmla="*/ 2963891 w 6196382"/>
              <a:gd name="connsiteY4765" fmla="*/ 903434 h 4766878"/>
              <a:gd name="connsiteX4766" fmla="*/ 2933855 w 6196382"/>
              <a:gd name="connsiteY4766" fmla="*/ 946585 h 4766878"/>
              <a:gd name="connsiteX4767" fmla="*/ 2937208 w 6196382"/>
              <a:gd name="connsiteY4767" fmla="*/ 930164 h 4766878"/>
              <a:gd name="connsiteX4768" fmla="*/ 2963891 w 6196382"/>
              <a:gd name="connsiteY4768" fmla="*/ 903434 h 4766878"/>
              <a:gd name="connsiteX4769" fmla="*/ 1557269 w 6196382"/>
              <a:gd name="connsiteY4769" fmla="*/ 892836 h 4766878"/>
              <a:gd name="connsiteX4770" fmla="*/ 1546917 w 6196382"/>
              <a:gd name="connsiteY4770" fmla="*/ 902224 h 4766878"/>
              <a:gd name="connsiteX4771" fmla="*/ 1572629 w 6196382"/>
              <a:gd name="connsiteY4771" fmla="*/ 926013 h 4766878"/>
              <a:gd name="connsiteX4772" fmla="*/ 1574837 w 6196382"/>
              <a:gd name="connsiteY4772" fmla="*/ 927479 h 4766878"/>
              <a:gd name="connsiteX4773" fmla="*/ 1580953 w 6196382"/>
              <a:gd name="connsiteY4773" fmla="*/ 932623 h 4766878"/>
              <a:gd name="connsiteX4774" fmla="*/ 1568421 w 6196382"/>
              <a:gd name="connsiteY4774" fmla="*/ 1014926 h 4766878"/>
              <a:gd name="connsiteX4775" fmla="*/ 1582142 w 6196382"/>
              <a:gd name="connsiteY4775" fmla="*/ 1015795 h 4766878"/>
              <a:gd name="connsiteX4776" fmla="*/ 1622247 w 6196382"/>
              <a:gd name="connsiteY4776" fmla="*/ 930550 h 4766878"/>
              <a:gd name="connsiteX4777" fmla="*/ 1585196 w 6196382"/>
              <a:gd name="connsiteY4777" fmla="*/ 895114 h 4766878"/>
              <a:gd name="connsiteX4778" fmla="*/ 1557269 w 6196382"/>
              <a:gd name="connsiteY4778" fmla="*/ 892836 h 4766878"/>
              <a:gd name="connsiteX4779" fmla="*/ 3597483 w 6196382"/>
              <a:gd name="connsiteY4779" fmla="*/ 863537 h 4766878"/>
              <a:gd name="connsiteX4780" fmla="*/ 3594357 w 6196382"/>
              <a:gd name="connsiteY4780" fmla="*/ 866449 h 4766878"/>
              <a:gd name="connsiteX4781" fmla="*/ 3581040 w 6196382"/>
              <a:gd name="connsiteY4781" fmla="*/ 867366 h 4766878"/>
              <a:gd name="connsiteX4782" fmla="*/ 3720247 w 6196382"/>
              <a:gd name="connsiteY4782" fmla="*/ 861532 h 4766878"/>
              <a:gd name="connsiteX4783" fmla="*/ 3702583 w 6196382"/>
              <a:gd name="connsiteY4783" fmla="*/ 945446 h 4766878"/>
              <a:gd name="connsiteX4784" fmla="*/ 3686167 w 6196382"/>
              <a:gd name="connsiteY4784" fmla="*/ 927395 h 4766878"/>
              <a:gd name="connsiteX4785" fmla="*/ 3708843 w 6196382"/>
              <a:gd name="connsiteY4785" fmla="*/ 878272 h 4766878"/>
              <a:gd name="connsiteX4786" fmla="*/ 3720247 w 6196382"/>
              <a:gd name="connsiteY4786" fmla="*/ 861532 h 4766878"/>
              <a:gd name="connsiteX4787" fmla="*/ 3504100 w 6196382"/>
              <a:gd name="connsiteY4787" fmla="*/ 849244 h 4766878"/>
              <a:gd name="connsiteX4788" fmla="*/ 3519769 w 6196382"/>
              <a:gd name="connsiteY4788" fmla="*/ 854660 h 4766878"/>
              <a:gd name="connsiteX4789" fmla="*/ 3510498 w 6196382"/>
              <a:gd name="connsiteY4789" fmla="*/ 856959 h 4766878"/>
              <a:gd name="connsiteX4790" fmla="*/ 1134709 w 6196382"/>
              <a:gd name="connsiteY4790" fmla="*/ 844962 h 4766878"/>
              <a:gd name="connsiteX4791" fmla="*/ 1123844 w 6196382"/>
              <a:gd name="connsiteY4791" fmla="*/ 989076 h 4766878"/>
              <a:gd name="connsiteX4792" fmla="*/ 1155067 w 6196382"/>
              <a:gd name="connsiteY4792" fmla="*/ 862161 h 4766878"/>
              <a:gd name="connsiteX4793" fmla="*/ 1270355 w 6196382"/>
              <a:gd name="connsiteY4793" fmla="*/ 911372 h 4766878"/>
              <a:gd name="connsiteX4794" fmla="*/ 1245583 w 6196382"/>
              <a:gd name="connsiteY4794" fmla="*/ 1049510 h 4766878"/>
              <a:gd name="connsiteX4795" fmla="*/ 1249062 w 6196382"/>
              <a:gd name="connsiteY4795" fmla="*/ 1049650 h 4766878"/>
              <a:gd name="connsiteX4796" fmla="*/ 1323471 w 6196382"/>
              <a:gd name="connsiteY4796" fmla="*/ 874437 h 4766878"/>
              <a:gd name="connsiteX4797" fmla="*/ 1329526 w 6196382"/>
              <a:gd name="connsiteY4797" fmla="*/ 1002035 h 4766878"/>
              <a:gd name="connsiteX4798" fmla="*/ 1400773 w 6196382"/>
              <a:gd name="connsiteY4798" fmla="*/ 1005102 h 4766878"/>
              <a:gd name="connsiteX4799" fmla="*/ 1412491 w 6196382"/>
              <a:gd name="connsiteY4799" fmla="*/ 982962 h 4766878"/>
              <a:gd name="connsiteX4800" fmla="*/ 1462339 w 6196382"/>
              <a:gd name="connsiteY4800" fmla="*/ 1006298 h 4766878"/>
              <a:gd name="connsiteX4801" fmla="*/ 1469740 w 6196382"/>
              <a:gd name="connsiteY4801" fmla="*/ 1008608 h 4766878"/>
              <a:gd name="connsiteX4802" fmla="*/ 1487693 w 6196382"/>
              <a:gd name="connsiteY4802" fmla="*/ 1009686 h 4766878"/>
              <a:gd name="connsiteX4803" fmla="*/ 1535305 w 6196382"/>
              <a:gd name="connsiteY4803" fmla="*/ 1012459 h 4766878"/>
              <a:gd name="connsiteX4804" fmla="*/ 1550811 w 6196382"/>
              <a:gd name="connsiteY4804" fmla="*/ 911314 h 4766878"/>
              <a:gd name="connsiteX4805" fmla="*/ 1478608 w 6196382"/>
              <a:gd name="connsiteY4805" fmla="*/ 897420 h 4766878"/>
              <a:gd name="connsiteX4806" fmla="*/ 1491167 w 6196382"/>
              <a:gd name="connsiteY4806" fmla="*/ 876708 h 4766878"/>
              <a:gd name="connsiteX4807" fmla="*/ 1452536 w 6196382"/>
              <a:gd name="connsiteY4807" fmla="*/ 883148 h 4766878"/>
              <a:gd name="connsiteX4808" fmla="*/ 1447673 w 6196382"/>
              <a:gd name="connsiteY4808" fmla="*/ 873418 h 4766878"/>
              <a:gd name="connsiteX4809" fmla="*/ 1386850 w 6196382"/>
              <a:gd name="connsiteY4809" fmla="*/ 888759 h 4766878"/>
              <a:gd name="connsiteX4810" fmla="*/ 1384564 w 6196382"/>
              <a:gd name="connsiteY4810" fmla="*/ 869464 h 4766878"/>
              <a:gd name="connsiteX4811" fmla="*/ 1347673 w 6196382"/>
              <a:gd name="connsiteY4811" fmla="*/ 869692 h 4766878"/>
              <a:gd name="connsiteX4812" fmla="*/ 1349636 w 6196382"/>
              <a:gd name="connsiteY4812" fmla="*/ 868826 h 4766878"/>
              <a:gd name="connsiteX4813" fmla="*/ 1267617 w 6196382"/>
              <a:gd name="connsiteY4813" fmla="*/ 852969 h 4766878"/>
              <a:gd name="connsiteX4814" fmla="*/ 1270744 w 6196382"/>
              <a:gd name="connsiteY4814" fmla="*/ 858732 h 4766878"/>
              <a:gd name="connsiteX4815" fmla="*/ 1134709 w 6196382"/>
              <a:gd name="connsiteY4815" fmla="*/ 844962 h 4766878"/>
              <a:gd name="connsiteX4816" fmla="*/ 2999646 w 6196382"/>
              <a:gd name="connsiteY4816" fmla="*/ 838499 h 4766878"/>
              <a:gd name="connsiteX4817" fmla="*/ 2949855 w 6196382"/>
              <a:gd name="connsiteY4817" fmla="*/ 863546 h 4766878"/>
              <a:gd name="connsiteX4818" fmla="*/ 2937207 w 6196382"/>
              <a:gd name="connsiteY4818" fmla="*/ 930166 h 4766878"/>
              <a:gd name="connsiteX4819" fmla="*/ 2882676 w 6196382"/>
              <a:gd name="connsiteY4819" fmla="*/ 989577 h 4766878"/>
              <a:gd name="connsiteX4820" fmla="*/ 2900489 w 6196382"/>
              <a:gd name="connsiteY4820" fmla="*/ 996849 h 4766878"/>
              <a:gd name="connsiteX4821" fmla="*/ 2933855 w 6196382"/>
              <a:gd name="connsiteY4821" fmla="*/ 946585 h 4766878"/>
              <a:gd name="connsiteX4822" fmla="*/ 2924310 w 6196382"/>
              <a:gd name="connsiteY4822" fmla="*/ 995969 h 4766878"/>
              <a:gd name="connsiteX4823" fmla="*/ 2977697 w 6196382"/>
              <a:gd name="connsiteY4823" fmla="*/ 888319 h 4766878"/>
              <a:gd name="connsiteX4824" fmla="*/ 2963853 w 6196382"/>
              <a:gd name="connsiteY4824" fmla="*/ 903192 h 4766878"/>
              <a:gd name="connsiteX4825" fmla="*/ 2999646 w 6196382"/>
              <a:gd name="connsiteY4825" fmla="*/ 838499 h 4766878"/>
              <a:gd name="connsiteX4826" fmla="*/ 3514816 w 6196382"/>
              <a:gd name="connsiteY4826" fmla="*/ 834894 h 4766878"/>
              <a:gd name="connsiteX4827" fmla="*/ 3569095 w 6196382"/>
              <a:gd name="connsiteY4827" fmla="*/ 849460 h 4766878"/>
              <a:gd name="connsiteX4828" fmla="*/ 3557417 w 6196382"/>
              <a:gd name="connsiteY4828" fmla="*/ 859270 h 4766878"/>
              <a:gd name="connsiteX4829" fmla="*/ 3556597 w 6196382"/>
              <a:gd name="connsiteY4829" fmla="*/ 854824 h 4766878"/>
              <a:gd name="connsiteX4830" fmla="*/ 3514816 w 6196382"/>
              <a:gd name="connsiteY4830" fmla="*/ 834894 h 4766878"/>
              <a:gd name="connsiteX4831" fmla="*/ 1772853 w 6196382"/>
              <a:gd name="connsiteY4831" fmla="*/ 831716 h 4766878"/>
              <a:gd name="connsiteX4832" fmla="*/ 1757155 w 6196382"/>
              <a:gd name="connsiteY4832" fmla="*/ 848181 h 4766878"/>
              <a:gd name="connsiteX4833" fmla="*/ 1757565 w 6196382"/>
              <a:gd name="connsiteY4833" fmla="*/ 852355 h 4766878"/>
              <a:gd name="connsiteX4834" fmla="*/ 1792151 w 6196382"/>
              <a:gd name="connsiteY4834" fmla="*/ 859486 h 4766878"/>
              <a:gd name="connsiteX4835" fmla="*/ 1814706 w 6196382"/>
              <a:gd name="connsiteY4835" fmla="*/ 864704 h 4766878"/>
              <a:gd name="connsiteX4836" fmla="*/ 1823171 w 6196382"/>
              <a:gd name="connsiteY4836" fmla="*/ 843873 h 4766878"/>
              <a:gd name="connsiteX4837" fmla="*/ 1772853 w 6196382"/>
              <a:gd name="connsiteY4837" fmla="*/ 831716 h 4766878"/>
              <a:gd name="connsiteX4838" fmla="*/ 3455041 w 6196382"/>
              <a:gd name="connsiteY4838" fmla="*/ 796297 h 4766878"/>
              <a:gd name="connsiteX4839" fmla="*/ 3430074 w 6196382"/>
              <a:gd name="connsiteY4839" fmla="*/ 800103 h 4766878"/>
              <a:gd name="connsiteX4840" fmla="*/ 3426029 w 6196382"/>
              <a:gd name="connsiteY4840" fmla="*/ 798718 h 4766878"/>
              <a:gd name="connsiteX4841" fmla="*/ 900820 w 6196382"/>
              <a:gd name="connsiteY4841" fmla="*/ 790729 h 4766878"/>
              <a:gd name="connsiteX4842" fmla="*/ 922173 w 6196382"/>
              <a:gd name="connsiteY4842" fmla="*/ 812709 h 4766878"/>
              <a:gd name="connsiteX4843" fmla="*/ 899911 w 6196382"/>
              <a:gd name="connsiteY4843" fmla="*/ 802268 h 4766878"/>
              <a:gd name="connsiteX4844" fmla="*/ 902684 w 6196382"/>
              <a:gd name="connsiteY4844" fmla="*/ 813646 h 4766878"/>
              <a:gd name="connsiteX4845" fmla="*/ 853294 w 6196382"/>
              <a:gd name="connsiteY4845" fmla="*/ 801891 h 4766878"/>
              <a:gd name="connsiteX4846" fmla="*/ 955189 w 6196382"/>
              <a:gd name="connsiteY4846" fmla="*/ 922433 h 4766878"/>
              <a:gd name="connsiteX4847" fmla="*/ 1078651 w 6196382"/>
              <a:gd name="connsiteY4847" fmla="*/ 973386 h 4766878"/>
              <a:gd name="connsiteX4848" fmla="*/ 1095840 w 6196382"/>
              <a:gd name="connsiteY4848" fmla="*/ 896339 h 4766878"/>
              <a:gd name="connsiteX4849" fmla="*/ 1128287 w 6196382"/>
              <a:gd name="connsiteY4849" fmla="*/ 844166 h 4766878"/>
              <a:gd name="connsiteX4850" fmla="*/ 1080371 w 6196382"/>
              <a:gd name="connsiteY4850" fmla="*/ 839459 h 4766878"/>
              <a:gd name="connsiteX4851" fmla="*/ 1100162 w 6196382"/>
              <a:gd name="connsiteY4851" fmla="*/ 846744 h 4766878"/>
              <a:gd name="connsiteX4852" fmla="*/ 1042227 w 6196382"/>
              <a:gd name="connsiteY4852" fmla="*/ 837987 h 4766878"/>
              <a:gd name="connsiteX4853" fmla="*/ 1056171 w 6196382"/>
              <a:gd name="connsiteY4853" fmla="*/ 837920 h 4766878"/>
              <a:gd name="connsiteX4854" fmla="*/ 1037564 w 6196382"/>
              <a:gd name="connsiteY4854" fmla="*/ 819282 h 4766878"/>
              <a:gd name="connsiteX4855" fmla="*/ 1030291 w 6196382"/>
              <a:gd name="connsiteY4855" fmla="*/ 827245 h 4766878"/>
              <a:gd name="connsiteX4856" fmla="*/ 1025911 w 6196382"/>
              <a:gd name="connsiteY4856" fmla="*/ 819785 h 4766878"/>
              <a:gd name="connsiteX4857" fmla="*/ 1008138 w 6196382"/>
              <a:gd name="connsiteY4857" fmla="*/ 830101 h 4766878"/>
              <a:gd name="connsiteX4858" fmla="*/ 900820 w 6196382"/>
              <a:gd name="connsiteY4858" fmla="*/ 790729 h 4766878"/>
              <a:gd name="connsiteX4859" fmla="*/ 3466108 w 6196382"/>
              <a:gd name="connsiteY4859" fmla="*/ 788899 h 4766878"/>
              <a:gd name="connsiteX4860" fmla="*/ 3464524 w 6196382"/>
              <a:gd name="connsiteY4860" fmla="*/ 800857 h 4766878"/>
              <a:gd name="connsiteX4861" fmla="*/ 3466108 w 6196382"/>
              <a:gd name="connsiteY4861" fmla="*/ 788899 h 4766878"/>
              <a:gd name="connsiteX4862" fmla="*/ 1576483 w 6196382"/>
              <a:gd name="connsiteY4862" fmla="*/ 786782 h 4766878"/>
              <a:gd name="connsiteX4863" fmla="*/ 1574916 w 6196382"/>
              <a:gd name="connsiteY4863" fmla="*/ 816963 h 4766878"/>
              <a:gd name="connsiteX4864" fmla="*/ 1575430 w 6196382"/>
              <a:gd name="connsiteY4864" fmla="*/ 817085 h 4766878"/>
              <a:gd name="connsiteX4865" fmla="*/ 1720549 w 6196382"/>
              <a:gd name="connsiteY4865" fmla="*/ 844692 h 4766878"/>
              <a:gd name="connsiteX4866" fmla="*/ 1731027 w 6196382"/>
              <a:gd name="connsiteY4866" fmla="*/ 821729 h 4766878"/>
              <a:gd name="connsiteX4867" fmla="*/ 1717537 w 6196382"/>
              <a:gd name="connsiteY4867" fmla="*/ 818410 h 4766878"/>
              <a:gd name="connsiteX4868" fmla="*/ 1717253 w 6196382"/>
              <a:gd name="connsiteY4868" fmla="*/ 819740 h 4766878"/>
              <a:gd name="connsiteX4869" fmla="*/ 1715997 w 6196382"/>
              <a:gd name="connsiteY4869" fmla="*/ 818040 h 4766878"/>
              <a:gd name="connsiteX4870" fmla="*/ 1676087 w 6196382"/>
              <a:gd name="connsiteY4870" fmla="*/ 808456 h 4766878"/>
              <a:gd name="connsiteX4871" fmla="*/ 1659955 w 6196382"/>
              <a:gd name="connsiteY4871" fmla="*/ 825283 h 4766878"/>
              <a:gd name="connsiteX4872" fmla="*/ 1666883 w 6196382"/>
              <a:gd name="connsiteY4872" fmla="*/ 806465 h 4766878"/>
              <a:gd name="connsiteX4873" fmla="*/ 1576483 w 6196382"/>
              <a:gd name="connsiteY4873" fmla="*/ 786782 h 4766878"/>
              <a:gd name="connsiteX4874" fmla="*/ 3486879 w 6196382"/>
              <a:gd name="connsiteY4874" fmla="*/ 785129 h 4766878"/>
              <a:gd name="connsiteX4875" fmla="*/ 3494848 w 6196382"/>
              <a:gd name="connsiteY4875" fmla="*/ 788685 h 4766878"/>
              <a:gd name="connsiteX4876" fmla="*/ 3495940 w 6196382"/>
              <a:gd name="connsiteY4876" fmla="*/ 790928 h 4766878"/>
              <a:gd name="connsiteX4877" fmla="*/ 3486879 w 6196382"/>
              <a:gd name="connsiteY4877" fmla="*/ 785129 h 4766878"/>
              <a:gd name="connsiteX4878" fmla="*/ 1818091 w 6196382"/>
              <a:gd name="connsiteY4878" fmla="*/ 783915 h 4766878"/>
              <a:gd name="connsiteX4879" fmla="*/ 1805483 w 6196382"/>
              <a:gd name="connsiteY4879" fmla="*/ 797226 h 4766878"/>
              <a:gd name="connsiteX4880" fmla="*/ 1818479 w 6196382"/>
              <a:gd name="connsiteY4880" fmla="*/ 799782 h 4766878"/>
              <a:gd name="connsiteX4881" fmla="*/ 1821271 w 6196382"/>
              <a:gd name="connsiteY4881" fmla="*/ 784508 h 4766878"/>
              <a:gd name="connsiteX4882" fmla="*/ 1818091 w 6196382"/>
              <a:gd name="connsiteY4882" fmla="*/ 783915 h 4766878"/>
              <a:gd name="connsiteX4883" fmla="*/ 3446044 w 6196382"/>
              <a:gd name="connsiteY4883" fmla="*/ 783823 h 4766878"/>
              <a:gd name="connsiteX4884" fmla="*/ 3460266 w 6196382"/>
              <a:gd name="connsiteY4884" fmla="*/ 783942 h 4766878"/>
              <a:gd name="connsiteX4885" fmla="*/ 3452432 w 6196382"/>
              <a:gd name="connsiteY4885" fmla="*/ 784377 h 4766878"/>
              <a:gd name="connsiteX4886" fmla="*/ 3446044 w 6196382"/>
              <a:gd name="connsiteY4886" fmla="*/ 783823 h 4766878"/>
              <a:gd name="connsiteX4887" fmla="*/ 1530775 w 6196382"/>
              <a:gd name="connsiteY4887" fmla="*/ 777255 h 4766878"/>
              <a:gd name="connsiteX4888" fmla="*/ 1525543 w 6196382"/>
              <a:gd name="connsiteY4888" fmla="*/ 808467 h 4766878"/>
              <a:gd name="connsiteX4889" fmla="*/ 1550299 w 6196382"/>
              <a:gd name="connsiteY4889" fmla="*/ 812760 h 4766878"/>
              <a:gd name="connsiteX4890" fmla="*/ 1541757 w 6196382"/>
              <a:gd name="connsiteY4890" fmla="*/ 779557 h 4766878"/>
              <a:gd name="connsiteX4891" fmla="*/ 1530775 w 6196382"/>
              <a:gd name="connsiteY4891" fmla="*/ 777255 h 4766878"/>
              <a:gd name="connsiteX4892" fmla="*/ 3353496 w 6196382"/>
              <a:gd name="connsiteY4892" fmla="*/ 774852 h 4766878"/>
              <a:gd name="connsiteX4893" fmla="*/ 3367928 w 6196382"/>
              <a:gd name="connsiteY4893" fmla="*/ 796790 h 4766878"/>
              <a:gd name="connsiteX4894" fmla="*/ 3370306 w 6196382"/>
              <a:gd name="connsiteY4894" fmla="*/ 796199 h 4766878"/>
              <a:gd name="connsiteX4895" fmla="*/ 3364201 w 6196382"/>
              <a:gd name="connsiteY4895" fmla="*/ 806891 h 4766878"/>
              <a:gd name="connsiteX4896" fmla="*/ 3367219 w 6196382"/>
              <a:gd name="connsiteY4896" fmla="*/ 799355 h 4766878"/>
              <a:gd name="connsiteX4897" fmla="*/ 3356279 w 6196382"/>
              <a:gd name="connsiteY4897" fmla="*/ 799679 h 4766878"/>
              <a:gd name="connsiteX4898" fmla="*/ 3353496 w 6196382"/>
              <a:gd name="connsiteY4898" fmla="*/ 774852 h 4766878"/>
              <a:gd name="connsiteX4899" fmla="*/ 3462366 w 6196382"/>
              <a:gd name="connsiteY4899" fmla="*/ 765819 h 4766878"/>
              <a:gd name="connsiteX4900" fmla="*/ 3467915 w 6196382"/>
              <a:gd name="connsiteY4900" fmla="*/ 776008 h 4766878"/>
              <a:gd name="connsiteX4901" fmla="*/ 3454598 w 6196382"/>
              <a:gd name="connsiteY4901" fmla="*/ 776923 h 4766878"/>
              <a:gd name="connsiteX4902" fmla="*/ 3462366 w 6196382"/>
              <a:gd name="connsiteY4902" fmla="*/ 765819 h 4766878"/>
              <a:gd name="connsiteX4903" fmla="*/ 1734337 w 6196382"/>
              <a:gd name="connsiteY4903" fmla="*/ 764088 h 4766878"/>
              <a:gd name="connsiteX4904" fmla="*/ 1727417 w 6196382"/>
              <a:gd name="connsiteY4904" fmla="*/ 781393 h 4766878"/>
              <a:gd name="connsiteX4905" fmla="*/ 1763230 w 6196382"/>
              <a:gd name="connsiteY4905" fmla="*/ 788473 h 4766878"/>
              <a:gd name="connsiteX4906" fmla="*/ 1768466 w 6196382"/>
              <a:gd name="connsiteY4906" fmla="*/ 789562 h 4766878"/>
              <a:gd name="connsiteX4907" fmla="*/ 1776599 w 6196382"/>
              <a:gd name="connsiteY4907" fmla="*/ 773716 h 4766878"/>
              <a:gd name="connsiteX4908" fmla="*/ 1751342 w 6196382"/>
              <a:gd name="connsiteY4908" fmla="*/ 767790 h 4766878"/>
              <a:gd name="connsiteX4909" fmla="*/ 1734337 w 6196382"/>
              <a:gd name="connsiteY4909" fmla="*/ 764088 h 4766878"/>
              <a:gd name="connsiteX4910" fmla="*/ 1466282 w 6196382"/>
              <a:gd name="connsiteY4910" fmla="*/ 763710 h 4766878"/>
              <a:gd name="connsiteX4911" fmla="*/ 1465026 w 6196382"/>
              <a:gd name="connsiteY4911" fmla="*/ 798214 h 4766878"/>
              <a:gd name="connsiteX4912" fmla="*/ 1471588 w 6196382"/>
              <a:gd name="connsiteY4912" fmla="*/ 799103 h 4766878"/>
              <a:gd name="connsiteX4913" fmla="*/ 1510804 w 6196382"/>
              <a:gd name="connsiteY4913" fmla="*/ 805839 h 4766878"/>
              <a:gd name="connsiteX4914" fmla="*/ 1509935 w 6196382"/>
              <a:gd name="connsiteY4914" fmla="*/ 772743 h 4766878"/>
              <a:gd name="connsiteX4915" fmla="*/ 1468060 w 6196382"/>
              <a:gd name="connsiteY4915" fmla="*/ 764024 h 4766878"/>
              <a:gd name="connsiteX4916" fmla="*/ 1466282 w 6196382"/>
              <a:gd name="connsiteY4916" fmla="*/ 763710 h 4766878"/>
              <a:gd name="connsiteX4917" fmla="*/ 1683381 w 6196382"/>
              <a:gd name="connsiteY4917" fmla="*/ 761265 h 4766878"/>
              <a:gd name="connsiteX4918" fmla="*/ 1667974 w 6196382"/>
              <a:gd name="connsiteY4918" fmla="*/ 770118 h 4766878"/>
              <a:gd name="connsiteX4919" fmla="*/ 1679395 w 6196382"/>
              <a:gd name="connsiteY4919" fmla="*/ 772060 h 4766878"/>
              <a:gd name="connsiteX4920" fmla="*/ 3372437 w 6196382"/>
              <a:gd name="connsiteY4920" fmla="*/ 760976 h 4766878"/>
              <a:gd name="connsiteX4921" fmla="*/ 3367896 w 6196382"/>
              <a:gd name="connsiteY4921" fmla="*/ 769018 h 4766878"/>
              <a:gd name="connsiteX4922" fmla="*/ 3355779 w 6196382"/>
              <a:gd name="connsiteY4922" fmla="*/ 761842 h 4766878"/>
              <a:gd name="connsiteX4923" fmla="*/ 3351305 w 6196382"/>
              <a:gd name="connsiteY4923" fmla="*/ 759306 h 4766878"/>
              <a:gd name="connsiteX4924" fmla="*/ 3355779 w 6196382"/>
              <a:gd name="connsiteY4924" fmla="*/ 761842 h 4766878"/>
              <a:gd name="connsiteX4925" fmla="*/ 3348079 w 6196382"/>
              <a:gd name="connsiteY4925" fmla="*/ 762368 h 4766878"/>
              <a:gd name="connsiteX4926" fmla="*/ 3282875 w 6196382"/>
              <a:gd name="connsiteY4926" fmla="*/ 755290 h 4766878"/>
              <a:gd name="connsiteX4927" fmla="*/ 3305676 w 6196382"/>
              <a:gd name="connsiteY4927" fmla="*/ 758932 h 4766878"/>
              <a:gd name="connsiteX4928" fmla="*/ 3291649 w 6196382"/>
              <a:gd name="connsiteY4928" fmla="*/ 762413 h 4766878"/>
              <a:gd name="connsiteX4929" fmla="*/ 3290091 w 6196382"/>
              <a:gd name="connsiteY4929" fmla="*/ 767449 h 4766878"/>
              <a:gd name="connsiteX4930" fmla="*/ 3209719 w 6196382"/>
              <a:gd name="connsiteY4930" fmla="*/ 749598 h 4766878"/>
              <a:gd name="connsiteX4931" fmla="*/ 3219237 w 6196382"/>
              <a:gd name="connsiteY4931" fmla="*/ 750333 h 4766878"/>
              <a:gd name="connsiteX4932" fmla="*/ 3217678 w 6196382"/>
              <a:gd name="connsiteY4932" fmla="*/ 755370 h 4766878"/>
              <a:gd name="connsiteX4933" fmla="*/ 3211395 w 6196382"/>
              <a:gd name="connsiteY4933" fmla="*/ 754666 h 4766878"/>
              <a:gd name="connsiteX4934" fmla="*/ 3209719 w 6196382"/>
              <a:gd name="connsiteY4934" fmla="*/ 749598 h 4766878"/>
              <a:gd name="connsiteX4935" fmla="*/ 1588485 w 6196382"/>
              <a:gd name="connsiteY4935" fmla="*/ 748355 h 4766878"/>
              <a:gd name="connsiteX4936" fmla="*/ 1583452 w 6196382"/>
              <a:gd name="connsiteY4936" fmla="*/ 755637 h 4766878"/>
              <a:gd name="connsiteX4937" fmla="*/ 1587897 w 6196382"/>
              <a:gd name="connsiteY4937" fmla="*/ 756419 h 4766878"/>
              <a:gd name="connsiteX4938" fmla="*/ 1588485 w 6196382"/>
              <a:gd name="connsiteY4938" fmla="*/ 748355 h 4766878"/>
              <a:gd name="connsiteX4939" fmla="*/ 1655767 w 6196382"/>
              <a:gd name="connsiteY4939" fmla="*/ 746621 h 4766878"/>
              <a:gd name="connsiteX4940" fmla="*/ 1645235 w 6196382"/>
              <a:gd name="connsiteY4940" fmla="*/ 766080 h 4766878"/>
              <a:gd name="connsiteX4941" fmla="*/ 1660724 w 6196382"/>
              <a:gd name="connsiteY4941" fmla="*/ 768773 h 4766878"/>
              <a:gd name="connsiteX4942" fmla="*/ 1670994 w 6196382"/>
              <a:gd name="connsiteY4942" fmla="*/ 750010 h 4766878"/>
              <a:gd name="connsiteX4943" fmla="*/ 1655767 w 6196382"/>
              <a:gd name="connsiteY4943" fmla="*/ 746621 h 4766878"/>
              <a:gd name="connsiteX4944" fmla="*/ 3389218 w 6196382"/>
              <a:gd name="connsiteY4944" fmla="*/ 741979 h 4766878"/>
              <a:gd name="connsiteX4945" fmla="*/ 3397966 w 6196382"/>
              <a:gd name="connsiteY4945" fmla="*/ 756026 h 4766878"/>
              <a:gd name="connsiteX4946" fmla="*/ 3388293 w 6196382"/>
              <a:gd name="connsiteY4946" fmla="*/ 756540 h 4766878"/>
              <a:gd name="connsiteX4947" fmla="*/ 3389218 w 6196382"/>
              <a:gd name="connsiteY4947" fmla="*/ 741979 h 4766878"/>
              <a:gd name="connsiteX4948" fmla="*/ 1616146 w 6196382"/>
              <a:gd name="connsiteY4948" fmla="*/ 738098 h 4766878"/>
              <a:gd name="connsiteX4949" fmla="*/ 1603962 w 6196382"/>
              <a:gd name="connsiteY4949" fmla="*/ 758844 h 4766878"/>
              <a:gd name="connsiteX4950" fmla="*/ 1623384 w 6196382"/>
              <a:gd name="connsiteY4950" fmla="*/ 762199 h 4766878"/>
              <a:gd name="connsiteX4951" fmla="*/ 1629558 w 6196382"/>
              <a:gd name="connsiteY4951" fmla="*/ 740929 h 4766878"/>
              <a:gd name="connsiteX4952" fmla="*/ 1616146 w 6196382"/>
              <a:gd name="connsiteY4952" fmla="*/ 738098 h 4766878"/>
              <a:gd name="connsiteX4953" fmla="*/ 3347809 w 6196382"/>
              <a:gd name="connsiteY4953" fmla="*/ 734653 h 4766878"/>
              <a:gd name="connsiteX4954" fmla="*/ 3353437 w 6196382"/>
              <a:gd name="connsiteY4954" fmla="*/ 747712 h 4766878"/>
              <a:gd name="connsiteX4955" fmla="*/ 3348881 w 6196382"/>
              <a:gd name="connsiteY4955" fmla="*/ 745722 h 4766878"/>
              <a:gd name="connsiteX4956" fmla="*/ 3348843 w 6196382"/>
              <a:gd name="connsiteY4956" fmla="*/ 745966 h 4766878"/>
              <a:gd name="connsiteX4957" fmla="*/ 3338805 w 6196382"/>
              <a:gd name="connsiteY4957" fmla="*/ 741037 h 4766878"/>
              <a:gd name="connsiteX4958" fmla="*/ 3348653 w 6196382"/>
              <a:gd name="connsiteY4958" fmla="*/ 745457 h 4766878"/>
              <a:gd name="connsiteX4959" fmla="*/ 3317733 w 6196382"/>
              <a:gd name="connsiteY4959" fmla="*/ 730298 h 4766878"/>
              <a:gd name="connsiteX4960" fmla="*/ 3318602 w 6196382"/>
              <a:gd name="connsiteY4960" fmla="*/ 733476 h 4766878"/>
              <a:gd name="connsiteX4961" fmla="*/ 3308023 w 6196382"/>
              <a:gd name="connsiteY4961" fmla="*/ 732956 h 4766878"/>
              <a:gd name="connsiteX4962" fmla="*/ 3317733 w 6196382"/>
              <a:gd name="connsiteY4962" fmla="*/ 730298 h 4766878"/>
              <a:gd name="connsiteX4963" fmla="*/ 3352801 w 6196382"/>
              <a:gd name="connsiteY4963" fmla="*/ 718454 h 4766878"/>
              <a:gd name="connsiteX4964" fmla="*/ 3342583 w 6196382"/>
              <a:gd name="connsiteY4964" fmla="*/ 723379 h 4766878"/>
              <a:gd name="connsiteX4965" fmla="*/ 3335686 w 6196382"/>
              <a:gd name="connsiteY4965" fmla="*/ 725088 h 4766878"/>
              <a:gd name="connsiteX4966" fmla="*/ 3272835 w 6196382"/>
              <a:gd name="connsiteY4966" fmla="*/ 718055 h 4766878"/>
              <a:gd name="connsiteX4967" fmla="*/ 3293570 w 6196382"/>
              <a:gd name="connsiteY4967" fmla="*/ 720328 h 4766878"/>
              <a:gd name="connsiteX4968" fmla="*/ 3294018 w 6196382"/>
              <a:gd name="connsiteY4968" fmla="*/ 729461 h 4766878"/>
              <a:gd name="connsiteX4969" fmla="*/ 3307925 w 6196382"/>
              <a:gd name="connsiteY4969" fmla="*/ 733109 h 4766878"/>
              <a:gd name="connsiteX4970" fmla="*/ 3294363 w 6196382"/>
              <a:gd name="connsiteY4970" fmla="*/ 731697 h 4766878"/>
              <a:gd name="connsiteX4971" fmla="*/ 3293889 w 6196382"/>
              <a:gd name="connsiteY4971" fmla="*/ 729444 h 4766878"/>
              <a:gd name="connsiteX4972" fmla="*/ 3197068 w 6196382"/>
              <a:gd name="connsiteY4972" fmla="*/ 713722 h 4766878"/>
              <a:gd name="connsiteX4973" fmla="*/ 3187858 w 6196382"/>
              <a:gd name="connsiteY4973" fmla="*/ 724301 h 4766878"/>
              <a:gd name="connsiteX4974" fmla="*/ 3196172 w 6196382"/>
              <a:gd name="connsiteY4974" fmla="*/ 726137 h 4766878"/>
              <a:gd name="connsiteX4975" fmla="*/ 3197068 w 6196382"/>
              <a:gd name="connsiteY4975" fmla="*/ 713722 h 4766878"/>
              <a:gd name="connsiteX4976" fmla="*/ 1480669 w 6196382"/>
              <a:gd name="connsiteY4976" fmla="*/ 712121 h 4766878"/>
              <a:gd name="connsiteX4977" fmla="*/ 1474405 w 6196382"/>
              <a:gd name="connsiteY4977" fmla="*/ 738316 h 4766878"/>
              <a:gd name="connsiteX4978" fmla="*/ 1512004 w 6196382"/>
              <a:gd name="connsiteY4978" fmla="*/ 744198 h 4766878"/>
              <a:gd name="connsiteX4979" fmla="*/ 1513703 w 6196382"/>
              <a:gd name="connsiteY4979" fmla="*/ 718006 h 4766878"/>
              <a:gd name="connsiteX4980" fmla="*/ 1480669 w 6196382"/>
              <a:gd name="connsiteY4980" fmla="*/ 712121 h 4766878"/>
              <a:gd name="connsiteX4981" fmla="*/ 1448390 w 6196382"/>
              <a:gd name="connsiteY4981" fmla="*/ 706303 h 4766878"/>
              <a:gd name="connsiteX4982" fmla="*/ 1427287 w 6196382"/>
              <a:gd name="connsiteY4982" fmla="*/ 732405 h 4766878"/>
              <a:gd name="connsiteX4983" fmla="*/ 1441774 w 6196382"/>
              <a:gd name="connsiteY4983" fmla="*/ 734217 h 4766878"/>
              <a:gd name="connsiteX4984" fmla="*/ 1454376 w 6196382"/>
              <a:gd name="connsiteY4984" fmla="*/ 707457 h 4766878"/>
              <a:gd name="connsiteX4985" fmla="*/ 1448390 w 6196382"/>
              <a:gd name="connsiteY4985" fmla="*/ 706303 h 4766878"/>
              <a:gd name="connsiteX4986" fmla="*/ 3315714 w 6196382"/>
              <a:gd name="connsiteY4986" fmla="*/ 697739 h 4766878"/>
              <a:gd name="connsiteX4987" fmla="*/ 3311147 w 6196382"/>
              <a:gd name="connsiteY4987" fmla="*/ 712700 h 4766878"/>
              <a:gd name="connsiteX4988" fmla="*/ 3288856 w 6196382"/>
              <a:gd name="connsiteY4988" fmla="*/ 700505 h 4766878"/>
              <a:gd name="connsiteX4989" fmla="*/ 3315714 w 6196382"/>
              <a:gd name="connsiteY4989" fmla="*/ 697739 h 4766878"/>
              <a:gd name="connsiteX4990" fmla="*/ 1385027 w 6196382"/>
              <a:gd name="connsiteY4990" fmla="*/ 695244 h 4766878"/>
              <a:gd name="connsiteX4991" fmla="*/ 1366299 w 6196382"/>
              <a:gd name="connsiteY4991" fmla="*/ 724657 h 4766878"/>
              <a:gd name="connsiteX4992" fmla="*/ 1427049 w 6196382"/>
              <a:gd name="connsiteY4992" fmla="*/ 732462 h 4766878"/>
              <a:gd name="connsiteX4993" fmla="*/ 1435429 w 6196382"/>
              <a:gd name="connsiteY4993" fmla="*/ 703988 h 4766878"/>
              <a:gd name="connsiteX4994" fmla="*/ 1426023 w 6196382"/>
              <a:gd name="connsiteY4994" fmla="*/ 702297 h 4766878"/>
              <a:gd name="connsiteX4995" fmla="*/ 1396310 w 6196382"/>
              <a:gd name="connsiteY4995" fmla="*/ 697098 h 4766878"/>
              <a:gd name="connsiteX4996" fmla="*/ 1385027 w 6196382"/>
              <a:gd name="connsiteY4996" fmla="*/ 695244 h 4766878"/>
              <a:gd name="connsiteX4997" fmla="*/ 1685482 w 6196382"/>
              <a:gd name="connsiteY4997" fmla="*/ 690603 h 4766878"/>
              <a:gd name="connsiteX4998" fmla="*/ 1675282 w 6196382"/>
              <a:gd name="connsiteY4998" fmla="*/ 700172 h 4766878"/>
              <a:gd name="connsiteX4999" fmla="*/ 1695430 w 6196382"/>
              <a:gd name="connsiteY4999" fmla="*/ 704225 h 4766878"/>
              <a:gd name="connsiteX5000" fmla="*/ 1696854 w 6196382"/>
              <a:gd name="connsiteY5000" fmla="*/ 701483 h 4766878"/>
              <a:gd name="connsiteX5001" fmla="*/ 1685482 w 6196382"/>
              <a:gd name="connsiteY5001" fmla="*/ 690603 h 4766878"/>
              <a:gd name="connsiteX5002" fmla="*/ 3221183 w 6196382"/>
              <a:gd name="connsiteY5002" fmla="*/ 686371 h 4766878"/>
              <a:gd name="connsiteX5003" fmla="*/ 3234553 w 6196382"/>
              <a:gd name="connsiteY5003" fmla="*/ 704962 h 4766878"/>
              <a:gd name="connsiteX5004" fmla="*/ 3261755 w 6196382"/>
              <a:gd name="connsiteY5004" fmla="*/ 709618 h 4766878"/>
              <a:gd name="connsiteX5005" fmla="*/ 3261794 w 6196382"/>
              <a:gd name="connsiteY5005" fmla="*/ 709860 h 4766878"/>
              <a:gd name="connsiteX5006" fmla="*/ 3260995 w 6196382"/>
              <a:gd name="connsiteY5006" fmla="*/ 711064 h 4766878"/>
              <a:gd name="connsiteX5007" fmla="*/ 3261608 w 6196382"/>
              <a:gd name="connsiteY5007" fmla="*/ 711037 h 4766878"/>
              <a:gd name="connsiteX5008" fmla="*/ 3261893 w 6196382"/>
              <a:gd name="connsiteY5008" fmla="*/ 709710 h 4766878"/>
              <a:gd name="connsiteX5009" fmla="*/ 3261994 w 6196382"/>
              <a:gd name="connsiteY5009" fmla="*/ 709559 h 4766878"/>
              <a:gd name="connsiteX5010" fmla="*/ 3261855 w 6196382"/>
              <a:gd name="connsiteY5010" fmla="*/ 709466 h 4766878"/>
              <a:gd name="connsiteX5011" fmla="*/ 3261604 w 6196382"/>
              <a:gd name="connsiteY5011" fmla="*/ 708650 h 4766878"/>
              <a:gd name="connsiteX5012" fmla="*/ 3272697 w 6196382"/>
              <a:gd name="connsiteY5012" fmla="*/ 717967 h 4766878"/>
              <a:gd name="connsiteX5013" fmla="*/ 3258059 w 6196382"/>
              <a:gd name="connsiteY5013" fmla="*/ 715186 h 4766878"/>
              <a:gd name="connsiteX5014" fmla="*/ 3264429 w 6196382"/>
              <a:gd name="connsiteY5014" fmla="*/ 729822 h 4766878"/>
              <a:gd name="connsiteX5015" fmla="*/ 3239363 w 6196382"/>
              <a:gd name="connsiteY5015" fmla="*/ 733777 h 4766878"/>
              <a:gd name="connsiteX5016" fmla="*/ 3258246 w 6196382"/>
              <a:gd name="connsiteY5016" fmla="*/ 714010 h 4766878"/>
              <a:gd name="connsiteX5017" fmla="*/ 3234570 w 6196382"/>
              <a:gd name="connsiteY5017" fmla="*/ 704986 h 4766878"/>
              <a:gd name="connsiteX5018" fmla="*/ 3234608 w 6196382"/>
              <a:gd name="connsiteY5018" fmla="*/ 705039 h 4766878"/>
              <a:gd name="connsiteX5019" fmla="*/ 3228897 w 6196382"/>
              <a:gd name="connsiteY5019" fmla="*/ 704066 h 4766878"/>
              <a:gd name="connsiteX5020" fmla="*/ 3231237 w 6196382"/>
              <a:gd name="connsiteY5020" fmla="*/ 703233 h 4766878"/>
              <a:gd name="connsiteX5021" fmla="*/ 3205658 w 6196382"/>
              <a:gd name="connsiteY5021" fmla="*/ 692107 h 4766878"/>
              <a:gd name="connsiteX5022" fmla="*/ 3221183 w 6196382"/>
              <a:gd name="connsiteY5022" fmla="*/ 686371 h 4766878"/>
              <a:gd name="connsiteX5023" fmla="*/ 3056405 w 6196382"/>
              <a:gd name="connsiteY5023" fmla="*/ 685386 h 4766878"/>
              <a:gd name="connsiteX5024" fmla="*/ 3074502 w 6196382"/>
              <a:gd name="connsiteY5024" fmla="*/ 691329 h 4766878"/>
              <a:gd name="connsiteX5025" fmla="*/ 3069185 w 6196382"/>
              <a:gd name="connsiteY5025" fmla="*/ 693655 h 4766878"/>
              <a:gd name="connsiteX5026" fmla="*/ 581022 w 6196382"/>
              <a:gd name="connsiteY5026" fmla="*/ 680120 h 4766878"/>
              <a:gd name="connsiteX5027" fmla="*/ 583137 w 6196382"/>
              <a:gd name="connsiteY5027" fmla="*/ 695184 h 4766878"/>
              <a:gd name="connsiteX5028" fmla="*/ 568676 w 6196382"/>
              <a:gd name="connsiteY5028" fmla="*/ 692738 h 4766878"/>
              <a:gd name="connsiteX5029" fmla="*/ 3210778 w 6196382"/>
              <a:gd name="connsiteY5029" fmla="*/ 677509 h 4766878"/>
              <a:gd name="connsiteX5030" fmla="*/ 3203857 w 6196382"/>
              <a:gd name="connsiteY5030" fmla="*/ 686141 h 4766878"/>
              <a:gd name="connsiteX5031" fmla="*/ 3192817 w 6196382"/>
              <a:gd name="connsiteY5031" fmla="*/ 686617 h 4766878"/>
              <a:gd name="connsiteX5032" fmla="*/ 602205 w 6196382"/>
              <a:gd name="connsiteY5032" fmla="*/ 674236 h 4766878"/>
              <a:gd name="connsiteX5033" fmla="*/ 618978 w 6196382"/>
              <a:gd name="connsiteY5033" fmla="*/ 680383 h 4766878"/>
              <a:gd name="connsiteX5034" fmla="*/ 612335 w 6196382"/>
              <a:gd name="connsiteY5034" fmla="*/ 682913 h 4766878"/>
              <a:gd name="connsiteX5035" fmla="*/ 3180870 w 6196382"/>
              <a:gd name="connsiteY5035" fmla="*/ 668713 h 4766878"/>
              <a:gd name="connsiteX5036" fmla="*/ 3176227 w 6196382"/>
              <a:gd name="connsiteY5036" fmla="*/ 676904 h 4766878"/>
              <a:gd name="connsiteX5037" fmla="*/ 3171498 w 6196382"/>
              <a:gd name="connsiteY5037" fmla="*/ 671165 h 4766878"/>
              <a:gd name="connsiteX5038" fmla="*/ 2937318 w 6196382"/>
              <a:gd name="connsiteY5038" fmla="*/ 663139 h 4766878"/>
              <a:gd name="connsiteX5039" fmla="*/ 2940729 w 6196382"/>
              <a:gd name="connsiteY5039" fmla="*/ 673857 h 4766878"/>
              <a:gd name="connsiteX5040" fmla="*/ 2931357 w 6196382"/>
              <a:gd name="connsiteY5040" fmla="*/ 676309 h 4766878"/>
              <a:gd name="connsiteX5041" fmla="*/ 2895030 w 6196382"/>
              <a:gd name="connsiteY5041" fmla="*/ 660430 h 4766878"/>
              <a:gd name="connsiteX5042" fmla="*/ 2888146 w 6196382"/>
              <a:gd name="connsiteY5042" fmla="*/ 669304 h 4766878"/>
              <a:gd name="connsiteX5043" fmla="*/ 2895030 w 6196382"/>
              <a:gd name="connsiteY5043" fmla="*/ 660430 h 4766878"/>
              <a:gd name="connsiteX5044" fmla="*/ 3060103 w 6196382"/>
              <a:gd name="connsiteY5044" fmla="*/ 628654 h 4766878"/>
              <a:gd name="connsiteX5045" fmla="*/ 3068396 w 6196382"/>
              <a:gd name="connsiteY5045" fmla="*/ 631125 h 4766878"/>
              <a:gd name="connsiteX5046" fmla="*/ 3069073 w 6196382"/>
              <a:gd name="connsiteY5046" fmla="*/ 633092 h 4766878"/>
              <a:gd name="connsiteX5047" fmla="*/ 3060103 w 6196382"/>
              <a:gd name="connsiteY5047" fmla="*/ 628654 h 4766878"/>
              <a:gd name="connsiteX5048" fmla="*/ 2889924 w 6196382"/>
              <a:gd name="connsiteY5048" fmla="*/ 624740 h 4766878"/>
              <a:gd name="connsiteX5049" fmla="*/ 2906603 w 6196382"/>
              <a:gd name="connsiteY5049" fmla="*/ 627140 h 4766878"/>
              <a:gd name="connsiteX5050" fmla="*/ 2896421 w 6196382"/>
              <a:gd name="connsiteY5050" fmla="*/ 632307 h 4766878"/>
              <a:gd name="connsiteX5051" fmla="*/ 2889924 w 6196382"/>
              <a:gd name="connsiteY5051" fmla="*/ 624740 h 4766878"/>
              <a:gd name="connsiteX5052" fmla="*/ 3053588 w 6196382"/>
              <a:gd name="connsiteY5052" fmla="*/ 622072 h 4766878"/>
              <a:gd name="connsiteX5053" fmla="*/ 3054429 w 6196382"/>
              <a:gd name="connsiteY5053" fmla="*/ 625536 h 4766878"/>
              <a:gd name="connsiteX5054" fmla="*/ 3046300 w 6196382"/>
              <a:gd name="connsiteY5054" fmla="*/ 631198 h 4766878"/>
              <a:gd name="connsiteX5055" fmla="*/ 3053588 w 6196382"/>
              <a:gd name="connsiteY5055" fmla="*/ 622072 h 4766878"/>
              <a:gd name="connsiteX5056" fmla="*/ 1210703 w 6196382"/>
              <a:gd name="connsiteY5056" fmla="*/ 620123 h 4766878"/>
              <a:gd name="connsiteX5057" fmla="*/ 1193930 w 6196382"/>
              <a:gd name="connsiteY5057" fmla="*/ 630396 h 4766878"/>
              <a:gd name="connsiteX5058" fmla="*/ 1220636 w 6196382"/>
              <a:gd name="connsiteY5058" fmla="*/ 632949 h 4766878"/>
              <a:gd name="connsiteX5059" fmla="*/ 1210703 w 6196382"/>
              <a:gd name="connsiteY5059" fmla="*/ 620123 h 4766878"/>
              <a:gd name="connsiteX5060" fmla="*/ 1379081 w 6196382"/>
              <a:gd name="connsiteY5060" fmla="*/ 610863 h 4766878"/>
              <a:gd name="connsiteX5061" fmla="*/ 1365626 w 6196382"/>
              <a:gd name="connsiteY5061" fmla="*/ 650278 h 4766878"/>
              <a:gd name="connsiteX5062" fmla="*/ 1413430 w 6196382"/>
              <a:gd name="connsiteY5062" fmla="*/ 656648 h 4766878"/>
              <a:gd name="connsiteX5063" fmla="*/ 1424487 w 6196382"/>
              <a:gd name="connsiteY5063" fmla="*/ 627129 h 4766878"/>
              <a:gd name="connsiteX5064" fmla="*/ 1422444 w 6196382"/>
              <a:gd name="connsiteY5064" fmla="*/ 618837 h 4766878"/>
              <a:gd name="connsiteX5065" fmla="*/ 1414304 w 6196382"/>
              <a:gd name="connsiteY5065" fmla="*/ 617336 h 4766878"/>
              <a:gd name="connsiteX5066" fmla="*/ 1398266 w 6196382"/>
              <a:gd name="connsiteY5066" fmla="*/ 614276 h 4766878"/>
              <a:gd name="connsiteX5067" fmla="*/ 1395734 w 6196382"/>
              <a:gd name="connsiteY5067" fmla="*/ 613898 h 4766878"/>
              <a:gd name="connsiteX5068" fmla="*/ 1392553 w 6196382"/>
              <a:gd name="connsiteY5068" fmla="*/ 613305 h 4766878"/>
              <a:gd name="connsiteX5069" fmla="*/ 1379081 w 6196382"/>
              <a:gd name="connsiteY5069" fmla="*/ 610863 h 4766878"/>
              <a:gd name="connsiteX5070" fmla="*/ 1354148 w 6196382"/>
              <a:gd name="connsiteY5070" fmla="*/ 606238 h 4766878"/>
              <a:gd name="connsiteX5071" fmla="*/ 1337469 w 6196382"/>
              <a:gd name="connsiteY5071" fmla="*/ 625085 h 4766878"/>
              <a:gd name="connsiteX5072" fmla="*/ 1377678 w 6196382"/>
              <a:gd name="connsiteY5072" fmla="*/ 610583 h 4766878"/>
              <a:gd name="connsiteX5073" fmla="*/ 1356578 w 6196382"/>
              <a:gd name="connsiteY5073" fmla="*/ 606767 h 4766878"/>
              <a:gd name="connsiteX5074" fmla="*/ 1354148 w 6196382"/>
              <a:gd name="connsiteY5074" fmla="*/ 606238 h 4766878"/>
              <a:gd name="connsiteX5075" fmla="*/ 1209988 w 6196382"/>
              <a:gd name="connsiteY5075" fmla="*/ 583171 h 4766878"/>
              <a:gd name="connsiteX5076" fmla="*/ 1235735 w 6196382"/>
              <a:gd name="connsiteY5076" fmla="*/ 634733 h 4766878"/>
              <a:gd name="connsiteX5077" fmla="*/ 1275326 w 6196382"/>
              <a:gd name="connsiteY5077" fmla="*/ 639115 h 4766878"/>
              <a:gd name="connsiteX5078" fmla="*/ 1271617 w 6196382"/>
              <a:gd name="connsiteY5078" fmla="*/ 592644 h 4766878"/>
              <a:gd name="connsiteX5079" fmla="*/ 1215937 w 6196382"/>
              <a:gd name="connsiteY5079" fmla="*/ 584082 h 4766878"/>
              <a:gd name="connsiteX5080" fmla="*/ 1209988 w 6196382"/>
              <a:gd name="connsiteY5080" fmla="*/ 583171 h 4766878"/>
              <a:gd name="connsiteX5081" fmla="*/ 2774923 w 6196382"/>
              <a:gd name="connsiteY5081" fmla="*/ 580485 h 4766878"/>
              <a:gd name="connsiteX5082" fmla="*/ 2732970 w 6196382"/>
              <a:gd name="connsiteY5082" fmla="*/ 607487 h 4766878"/>
              <a:gd name="connsiteX5083" fmla="*/ 2704154 w 6196382"/>
              <a:gd name="connsiteY5083" fmla="*/ 594648 h 4766878"/>
              <a:gd name="connsiteX5084" fmla="*/ 2692968 w 6196382"/>
              <a:gd name="connsiteY5084" fmla="*/ 605215 h 4766878"/>
              <a:gd name="connsiteX5085" fmla="*/ 2689338 w 6196382"/>
              <a:gd name="connsiteY5085" fmla="*/ 604105 h 4766878"/>
              <a:gd name="connsiteX5086" fmla="*/ 2685923 w 6196382"/>
              <a:gd name="connsiteY5086" fmla="*/ 698101 h 4766878"/>
              <a:gd name="connsiteX5087" fmla="*/ 2689458 w 6196382"/>
              <a:gd name="connsiteY5087" fmla="*/ 663157 h 4766878"/>
              <a:gd name="connsiteX5088" fmla="*/ 2746448 w 6196382"/>
              <a:gd name="connsiteY5088" fmla="*/ 713130 h 4766878"/>
              <a:gd name="connsiteX5089" fmla="*/ 2767350 w 6196382"/>
              <a:gd name="connsiteY5089" fmla="*/ 657409 h 4766878"/>
              <a:gd name="connsiteX5090" fmla="*/ 2815304 w 6196382"/>
              <a:gd name="connsiteY5090" fmla="*/ 724582 h 4766878"/>
              <a:gd name="connsiteX5091" fmla="*/ 2810877 w 6196382"/>
              <a:gd name="connsiteY5091" fmla="*/ 733351 h 4766878"/>
              <a:gd name="connsiteX5092" fmla="*/ 2865243 w 6196382"/>
              <a:gd name="connsiteY5092" fmla="*/ 719360 h 4766878"/>
              <a:gd name="connsiteX5093" fmla="*/ 2863641 w 6196382"/>
              <a:gd name="connsiteY5093" fmla="*/ 704421 h 4766878"/>
              <a:gd name="connsiteX5094" fmla="*/ 2914123 w 6196382"/>
              <a:gd name="connsiteY5094" fmla="*/ 730993 h 4766878"/>
              <a:gd name="connsiteX5095" fmla="*/ 2934183 w 6196382"/>
              <a:gd name="connsiteY5095" fmla="*/ 736071 h 4766878"/>
              <a:gd name="connsiteX5096" fmla="*/ 3017606 w 6196382"/>
              <a:gd name="connsiteY5096" fmla="*/ 737250 h 4766878"/>
              <a:gd name="connsiteX5097" fmla="*/ 2979966 w 6196382"/>
              <a:gd name="connsiteY5097" fmla="*/ 805919 h 4766878"/>
              <a:gd name="connsiteX5098" fmla="*/ 3026574 w 6196382"/>
              <a:gd name="connsiteY5098" fmla="*/ 799134 h 4766878"/>
              <a:gd name="connsiteX5099" fmla="*/ 3082555 w 6196382"/>
              <a:gd name="connsiteY5099" fmla="*/ 693860 h 4766878"/>
              <a:gd name="connsiteX5100" fmla="*/ 3074779 w 6196382"/>
              <a:gd name="connsiteY5100" fmla="*/ 691516 h 4766878"/>
              <a:gd name="connsiteX5101" fmla="*/ 3083156 w 6196382"/>
              <a:gd name="connsiteY5101" fmla="*/ 692956 h 4766878"/>
              <a:gd name="connsiteX5102" fmla="*/ 3089772 w 6196382"/>
              <a:gd name="connsiteY5102" fmla="*/ 682389 h 4766878"/>
              <a:gd name="connsiteX5103" fmla="*/ 3081566 w 6196382"/>
              <a:gd name="connsiteY5103" fmla="*/ 678894 h 4766878"/>
              <a:gd name="connsiteX5104" fmla="*/ 3090772 w 6196382"/>
              <a:gd name="connsiteY5104" fmla="*/ 680884 h 4766878"/>
              <a:gd name="connsiteX5105" fmla="*/ 3095827 w 6196382"/>
              <a:gd name="connsiteY5105" fmla="*/ 672966 h 4766878"/>
              <a:gd name="connsiteX5106" fmla="*/ 3048640 w 6196382"/>
              <a:gd name="connsiteY5106" fmla="*/ 668960 h 4766878"/>
              <a:gd name="connsiteX5107" fmla="*/ 3035546 w 6196382"/>
              <a:gd name="connsiteY5107" fmla="*/ 683900 h 4766878"/>
              <a:gd name="connsiteX5108" fmla="*/ 3045740 w 6196382"/>
              <a:gd name="connsiteY5108" fmla="*/ 685897 h 4766878"/>
              <a:gd name="connsiteX5109" fmla="*/ 3030294 w 6196382"/>
              <a:gd name="connsiteY5109" fmla="*/ 694505 h 4766878"/>
              <a:gd name="connsiteX5110" fmla="*/ 2937981 w 6196382"/>
              <a:gd name="connsiteY5110" fmla="*/ 646886 h 4766878"/>
              <a:gd name="connsiteX5111" fmla="*/ 2962374 w 6196382"/>
              <a:gd name="connsiteY5111" fmla="*/ 652021 h 4766878"/>
              <a:gd name="connsiteX5112" fmla="*/ 2950301 w 6196382"/>
              <a:gd name="connsiteY5112" fmla="*/ 641187 h 4766878"/>
              <a:gd name="connsiteX5113" fmla="*/ 2985311 w 6196382"/>
              <a:gd name="connsiteY5113" fmla="*/ 662044 h 4766878"/>
              <a:gd name="connsiteX5114" fmla="*/ 2994884 w 6196382"/>
              <a:gd name="connsiteY5114" fmla="*/ 629372 h 4766878"/>
              <a:gd name="connsiteX5115" fmla="*/ 2920829 w 6196382"/>
              <a:gd name="connsiteY5115" fmla="*/ 623358 h 4766878"/>
              <a:gd name="connsiteX5116" fmla="*/ 2911744 w 6196382"/>
              <a:gd name="connsiteY5116" fmla="*/ 609522 h 4766878"/>
              <a:gd name="connsiteX5117" fmla="*/ 2847285 w 6196382"/>
              <a:gd name="connsiteY5117" fmla="*/ 638711 h 4766878"/>
              <a:gd name="connsiteX5118" fmla="*/ 2885233 w 6196382"/>
              <a:gd name="connsiteY5118" fmla="*/ 649158 h 4766878"/>
              <a:gd name="connsiteX5119" fmla="*/ 2847000 w 6196382"/>
              <a:gd name="connsiteY5119" fmla="*/ 654997 h 4766878"/>
              <a:gd name="connsiteX5120" fmla="*/ 2859816 w 6196382"/>
              <a:gd name="connsiteY5120" fmla="*/ 639876 h 4766878"/>
              <a:gd name="connsiteX5121" fmla="*/ 2841820 w 6196382"/>
              <a:gd name="connsiteY5121" fmla="*/ 642454 h 4766878"/>
              <a:gd name="connsiteX5122" fmla="*/ 2838201 w 6196382"/>
              <a:gd name="connsiteY5122" fmla="*/ 624876 h 4766878"/>
              <a:gd name="connsiteX5123" fmla="*/ 2774228 w 6196382"/>
              <a:gd name="connsiteY5123" fmla="*/ 592600 h 4766878"/>
              <a:gd name="connsiteX5124" fmla="*/ 2774923 w 6196382"/>
              <a:gd name="connsiteY5124" fmla="*/ 580485 h 4766878"/>
              <a:gd name="connsiteX5125" fmla="*/ 2860097 w 6196382"/>
              <a:gd name="connsiteY5125" fmla="*/ 559076 h 4766878"/>
              <a:gd name="connsiteX5126" fmla="*/ 2885460 w 6196382"/>
              <a:gd name="connsiteY5126" fmla="*/ 573088 h 4766878"/>
              <a:gd name="connsiteX5127" fmla="*/ 2878083 w 6196382"/>
              <a:gd name="connsiteY5127" fmla="*/ 563149 h 4766878"/>
              <a:gd name="connsiteX5128" fmla="*/ 695127 w 6196382"/>
              <a:gd name="connsiteY5128" fmla="*/ 558793 h 4766878"/>
              <a:gd name="connsiteX5129" fmla="*/ 682046 w 6196382"/>
              <a:gd name="connsiteY5129" fmla="*/ 604526 h 4766878"/>
              <a:gd name="connsiteX5130" fmla="*/ 682146 w 6196382"/>
              <a:gd name="connsiteY5130" fmla="*/ 568172 h 4766878"/>
              <a:gd name="connsiteX5131" fmla="*/ 668592 w 6196382"/>
              <a:gd name="connsiteY5131" fmla="*/ 607737 h 4766878"/>
              <a:gd name="connsiteX5132" fmla="*/ 705920 w 6196382"/>
              <a:gd name="connsiteY5132" fmla="*/ 607152 h 4766878"/>
              <a:gd name="connsiteX5133" fmla="*/ 695127 w 6196382"/>
              <a:gd name="connsiteY5133" fmla="*/ 558793 h 4766878"/>
              <a:gd name="connsiteX5134" fmla="*/ 954805 w 6196382"/>
              <a:gd name="connsiteY5134" fmla="*/ 555008 h 4766878"/>
              <a:gd name="connsiteX5135" fmla="*/ 927079 w 6196382"/>
              <a:gd name="connsiteY5135" fmla="*/ 568378 h 4766878"/>
              <a:gd name="connsiteX5136" fmla="*/ 926084 w 6196382"/>
              <a:gd name="connsiteY5136" fmla="*/ 595902 h 4766878"/>
              <a:gd name="connsiteX5137" fmla="*/ 906069 w 6196382"/>
              <a:gd name="connsiteY5137" fmla="*/ 610798 h 4766878"/>
              <a:gd name="connsiteX5138" fmla="*/ 1043704 w 6196382"/>
              <a:gd name="connsiteY5138" fmla="*/ 618261 h 4766878"/>
              <a:gd name="connsiteX5139" fmla="*/ 1047828 w 6196382"/>
              <a:gd name="connsiteY5139" fmla="*/ 560295 h 4766878"/>
              <a:gd name="connsiteX5140" fmla="*/ 1004868 w 6196382"/>
              <a:gd name="connsiteY5140" fmla="*/ 592701 h 4766878"/>
              <a:gd name="connsiteX5141" fmla="*/ 1007974 w 6196382"/>
              <a:gd name="connsiteY5141" fmla="*/ 586523 h 4766878"/>
              <a:gd name="connsiteX5142" fmla="*/ 954805 w 6196382"/>
              <a:gd name="connsiteY5142" fmla="*/ 555008 h 4766878"/>
              <a:gd name="connsiteX5143" fmla="*/ 2551595 w 6196382"/>
              <a:gd name="connsiteY5143" fmla="*/ 540853 h 4766878"/>
              <a:gd name="connsiteX5144" fmla="*/ 2538183 w 6196382"/>
              <a:gd name="connsiteY5144" fmla="*/ 546695 h 4766878"/>
              <a:gd name="connsiteX5145" fmla="*/ 2543571 w 6196382"/>
              <a:gd name="connsiteY5145" fmla="*/ 548752 h 4766878"/>
              <a:gd name="connsiteX5146" fmla="*/ 2551595 w 6196382"/>
              <a:gd name="connsiteY5146" fmla="*/ 540853 h 4766878"/>
              <a:gd name="connsiteX5147" fmla="*/ 1418711 w 6196382"/>
              <a:gd name="connsiteY5147" fmla="*/ 539453 h 4766878"/>
              <a:gd name="connsiteX5148" fmla="*/ 1362953 w 6196382"/>
              <a:gd name="connsiteY5148" fmla="*/ 593870 h 4766878"/>
              <a:gd name="connsiteX5149" fmla="*/ 1407363 w 6196382"/>
              <a:gd name="connsiteY5149" fmla="*/ 599069 h 4766878"/>
              <a:gd name="connsiteX5150" fmla="*/ 1432407 w 6196382"/>
              <a:gd name="connsiteY5150" fmla="*/ 557157 h 4766878"/>
              <a:gd name="connsiteX5151" fmla="*/ 1418711 w 6196382"/>
              <a:gd name="connsiteY5151" fmla="*/ 539453 h 4766878"/>
              <a:gd name="connsiteX5152" fmla="*/ 2667894 w 6196382"/>
              <a:gd name="connsiteY5152" fmla="*/ 520928 h 4766878"/>
              <a:gd name="connsiteX5153" fmla="*/ 2661123 w 6196382"/>
              <a:gd name="connsiteY5153" fmla="*/ 530527 h 4766878"/>
              <a:gd name="connsiteX5154" fmla="*/ 2652130 w 6196382"/>
              <a:gd name="connsiteY5154" fmla="*/ 556642 h 4766878"/>
              <a:gd name="connsiteX5155" fmla="*/ 2676709 w 6196382"/>
              <a:gd name="connsiteY5155" fmla="*/ 530683 h 4766878"/>
              <a:gd name="connsiteX5156" fmla="*/ 2667894 w 6196382"/>
              <a:gd name="connsiteY5156" fmla="*/ 520928 h 4766878"/>
              <a:gd name="connsiteX5157" fmla="*/ 1251882 w 6196382"/>
              <a:gd name="connsiteY5157" fmla="*/ 503210 h 4766878"/>
              <a:gd name="connsiteX5158" fmla="*/ 1212797 w 6196382"/>
              <a:gd name="connsiteY5158" fmla="*/ 577445 h 4766878"/>
              <a:gd name="connsiteX5159" fmla="*/ 1211297 w 6196382"/>
              <a:gd name="connsiteY5159" fmla="*/ 579704 h 4766878"/>
              <a:gd name="connsiteX5160" fmla="*/ 1216557 w 6196382"/>
              <a:gd name="connsiteY5160" fmla="*/ 580158 h 4766878"/>
              <a:gd name="connsiteX5161" fmla="*/ 1271356 w 6196382"/>
              <a:gd name="connsiteY5161" fmla="*/ 584666 h 4766878"/>
              <a:gd name="connsiteX5162" fmla="*/ 1265776 w 6196382"/>
              <a:gd name="connsiteY5162" fmla="*/ 504215 h 4766878"/>
              <a:gd name="connsiteX5163" fmla="*/ 1251882 w 6196382"/>
              <a:gd name="connsiteY5163" fmla="*/ 503210 h 4766878"/>
              <a:gd name="connsiteX5164" fmla="*/ 1168191 w 6196382"/>
              <a:gd name="connsiteY5164" fmla="*/ 500139 h 4766878"/>
              <a:gd name="connsiteX5165" fmla="*/ 1116527 w 6196382"/>
              <a:gd name="connsiteY5165" fmla="*/ 568392 h 4766878"/>
              <a:gd name="connsiteX5166" fmla="*/ 1119007 w 6196382"/>
              <a:gd name="connsiteY5166" fmla="*/ 522776 h 4766878"/>
              <a:gd name="connsiteX5167" fmla="*/ 1072173 w 6196382"/>
              <a:gd name="connsiteY5167" fmla="*/ 620250 h 4766878"/>
              <a:gd name="connsiteX5168" fmla="*/ 1137314 w 6196382"/>
              <a:gd name="connsiteY5168" fmla="*/ 625335 h 4766878"/>
              <a:gd name="connsiteX5169" fmla="*/ 1135150 w 6196382"/>
              <a:gd name="connsiteY5169" fmla="*/ 617827 h 4766878"/>
              <a:gd name="connsiteX5170" fmla="*/ 1168191 w 6196382"/>
              <a:gd name="connsiteY5170" fmla="*/ 500139 h 4766878"/>
              <a:gd name="connsiteX5171" fmla="*/ 2480436 w 6196382"/>
              <a:gd name="connsiteY5171" fmla="*/ 498168 h 4766878"/>
              <a:gd name="connsiteX5172" fmla="*/ 2476591 w 6196382"/>
              <a:gd name="connsiteY5172" fmla="*/ 498870 h 4766878"/>
              <a:gd name="connsiteX5173" fmla="*/ 2475702 w 6196382"/>
              <a:gd name="connsiteY5173" fmla="*/ 504999 h 4766878"/>
              <a:gd name="connsiteX5174" fmla="*/ 2480436 w 6196382"/>
              <a:gd name="connsiteY5174" fmla="*/ 498168 h 4766878"/>
              <a:gd name="connsiteX5175" fmla="*/ 2587653 w 6196382"/>
              <a:gd name="connsiteY5175" fmla="*/ 490427 h 4766878"/>
              <a:gd name="connsiteX5176" fmla="*/ 2585097 w 6196382"/>
              <a:gd name="connsiteY5176" fmla="*/ 490682 h 4766878"/>
              <a:gd name="connsiteX5177" fmla="*/ 2586102 w 6196382"/>
              <a:gd name="connsiteY5177" fmla="*/ 491565 h 4766878"/>
              <a:gd name="connsiteX5178" fmla="*/ 2587653 w 6196382"/>
              <a:gd name="connsiteY5178" fmla="*/ 490427 h 4766878"/>
              <a:gd name="connsiteX5179" fmla="*/ 2407575 w 6196382"/>
              <a:gd name="connsiteY5179" fmla="*/ 487960 h 4766878"/>
              <a:gd name="connsiteX5180" fmla="*/ 2395190 w 6196382"/>
              <a:gd name="connsiteY5180" fmla="*/ 494048 h 4766878"/>
              <a:gd name="connsiteX5181" fmla="*/ 2384458 w 6196382"/>
              <a:gd name="connsiteY5181" fmla="*/ 552399 h 4766878"/>
              <a:gd name="connsiteX5182" fmla="*/ 2413896 w 6196382"/>
              <a:gd name="connsiteY5182" fmla="*/ 518822 h 4766878"/>
              <a:gd name="connsiteX5183" fmla="*/ 2401899 w 6196382"/>
              <a:gd name="connsiteY5183" fmla="*/ 517149 h 4766878"/>
              <a:gd name="connsiteX5184" fmla="*/ 2407575 w 6196382"/>
              <a:gd name="connsiteY5184" fmla="*/ 487960 h 4766878"/>
              <a:gd name="connsiteX5185" fmla="*/ 2563366 w 6196382"/>
              <a:gd name="connsiteY5185" fmla="*/ 483627 h 4766878"/>
              <a:gd name="connsiteX5186" fmla="*/ 2523015 w 6196382"/>
              <a:gd name="connsiteY5186" fmla="*/ 501935 h 4766878"/>
              <a:gd name="connsiteX5187" fmla="*/ 2529214 w 6196382"/>
              <a:gd name="connsiteY5187" fmla="*/ 527299 h 4766878"/>
              <a:gd name="connsiteX5188" fmla="*/ 2570045 w 6196382"/>
              <a:gd name="connsiteY5188" fmla="*/ 502587 h 4766878"/>
              <a:gd name="connsiteX5189" fmla="*/ 2572908 w 6196382"/>
              <a:gd name="connsiteY5189" fmla="*/ 491696 h 4766878"/>
              <a:gd name="connsiteX5190" fmla="*/ 2565349 w 6196382"/>
              <a:gd name="connsiteY5190" fmla="*/ 492314 h 4766878"/>
              <a:gd name="connsiteX5191" fmla="*/ 2343975 w 6196382"/>
              <a:gd name="connsiteY5191" fmla="*/ 468289 h 4766878"/>
              <a:gd name="connsiteX5192" fmla="*/ 2339228 w 6196382"/>
              <a:gd name="connsiteY5192" fmla="*/ 491590 h 4766878"/>
              <a:gd name="connsiteX5193" fmla="*/ 2352074 w 6196382"/>
              <a:gd name="connsiteY5193" fmla="*/ 484508 h 4766878"/>
              <a:gd name="connsiteX5194" fmla="*/ 2343975 w 6196382"/>
              <a:gd name="connsiteY5194" fmla="*/ 468289 h 4766878"/>
              <a:gd name="connsiteX5195" fmla="*/ 2201250 w 6196382"/>
              <a:gd name="connsiteY5195" fmla="*/ 437070 h 4766878"/>
              <a:gd name="connsiteX5196" fmla="*/ 2192190 w 6196382"/>
              <a:gd name="connsiteY5196" fmla="*/ 469865 h 4766878"/>
              <a:gd name="connsiteX5197" fmla="*/ 2207614 w 6196382"/>
              <a:gd name="connsiteY5197" fmla="*/ 446930 h 4766878"/>
              <a:gd name="connsiteX5198" fmla="*/ 2200275 w 6196382"/>
              <a:gd name="connsiteY5198" fmla="*/ 444227 h 4766878"/>
              <a:gd name="connsiteX5199" fmla="*/ 2204245 w 6196382"/>
              <a:gd name="connsiteY5199" fmla="*/ 445125 h 4766878"/>
              <a:gd name="connsiteX5200" fmla="*/ 2201250 w 6196382"/>
              <a:gd name="connsiteY5200" fmla="*/ 437070 h 4766878"/>
              <a:gd name="connsiteX5201" fmla="*/ 2345218 w 6196382"/>
              <a:gd name="connsiteY5201" fmla="*/ 426620 h 4766878"/>
              <a:gd name="connsiteX5202" fmla="*/ 2312110 w 6196382"/>
              <a:gd name="connsiteY5202" fmla="*/ 450171 h 4766878"/>
              <a:gd name="connsiteX5203" fmla="*/ 2307442 w 6196382"/>
              <a:gd name="connsiteY5203" fmla="*/ 465283 h 4766878"/>
              <a:gd name="connsiteX5204" fmla="*/ 2314635 w 6196382"/>
              <a:gd name="connsiteY5204" fmla="*/ 456834 h 4766878"/>
              <a:gd name="connsiteX5205" fmla="*/ 2311967 w 6196382"/>
              <a:gd name="connsiteY5205" fmla="*/ 486282 h 4766878"/>
              <a:gd name="connsiteX5206" fmla="*/ 2312659 w 6196382"/>
              <a:gd name="connsiteY5206" fmla="*/ 486741 h 4766878"/>
              <a:gd name="connsiteX5207" fmla="*/ 2311846 w 6196382"/>
              <a:gd name="connsiteY5207" fmla="*/ 487069 h 4766878"/>
              <a:gd name="connsiteX5208" fmla="*/ 2311833 w 6196382"/>
              <a:gd name="connsiteY5208" fmla="*/ 486217 h 4766878"/>
              <a:gd name="connsiteX5209" fmla="*/ 2303787 w 6196382"/>
              <a:gd name="connsiteY5209" fmla="*/ 482153 h 4766878"/>
              <a:gd name="connsiteX5210" fmla="*/ 2333988 w 6196382"/>
              <a:gd name="connsiteY5210" fmla="*/ 494398 h 4766878"/>
              <a:gd name="connsiteX5211" fmla="*/ 2312658 w 6196382"/>
              <a:gd name="connsiteY5211" fmla="*/ 486742 h 4766878"/>
              <a:gd name="connsiteX5212" fmla="*/ 2345218 w 6196382"/>
              <a:gd name="connsiteY5212" fmla="*/ 426620 h 4766878"/>
              <a:gd name="connsiteX5213" fmla="*/ 2110375 w 6196382"/>
              <a:gd name="connsiteY5213" fmla="*/ 417503 h 4766878"/>
              <a:gd name="connsiteX5214" fmla="*/ 2106119 w 6196382"/>
              <a:gd name="connsiteY5214" fmla="*/ 417930 h 4766878"/>
              <a:gd name="connsiteX5215" fmla="*/ 2093394 w 6196382"/>
              <a:gd name="connsiteY5215" fmla="*/ 466718 h 4766878"/>
              <a:gd name="connsiteX5216" fmla="*/ 2134380 w 6196382"/>
              <a:gd name="connsiteY5216" fmla="*/ 421730 h 4766878"/>
              <a:gd name="connsiteX5217" fmla="*/ 2121496 w 6196382"/>
              <a:gd name="connsiteY5217" fmla="*/ 434858 h 4766878"/>
              <a:gd name="connsiteX5218" fmla="*/ 2110375 w 6196382"/>
              <a:gd name="connsiteY5218" fmla="*/ 417503 h 4766878"/>
              <a:gd name="connsiteX5219" fmla="*/ 2131620 w 6196382"/>
              <a:gd name="connsiteY5219" fmla="*/ 387596 h 4766878"/>
              <a:gd name="connsiteX5220" fmla="*/ 2086462 w 6196382"/>
              <a:gd name="connsiteY5220" fmla="*/ 393390 h 4766878"/>
              <a:gd name="connsiteX5221" fmla="*/ 2100250 w 6196382"/>
              <a:gd name="connsiteY5221" fmla="*/ 411216 h 4766878"/>
              <a:gd name="connsiteX5222" fmla="*/ 2105019 w 6196382"/>
              <a:gd name="connsiteY5222" fmla="*/ 410913 h 4766878"/>
              <a:gd name="connsiteX5223" fmla="*/ 2108780 w 6196382"/>
              <a:gd name="connsiteY5223" fmla="*/ 407340 h 4766878"/>
              <a:gd name="connsiteX5224" fmla="*/ 2107787 w 6196382"/>
              <a:gd name="connsiteY5224" fmla="*/ 411232 h 4766878"/>
              <a:gd name="connsiteX5225" fmla="*/ 2118453 w 6196382"/>
              <a:gd name="connsiteY5225" fmla="*/ 419397 h 4766878"/>
              <a:gd name="connsiteX5226" fmla="*/ 2131620 w 6196382"/>
              <a:gd name="connsiteY5226" fmla="*/ 387596 h 4766878"/>
              <a:gd name="connsiteX5227" fmla="*/ 1777369 w 6196382"/>
              <a:gd name="connsiteY5227" fmla="*/ 351028 h 4766878"/>
              <a:gd name="connsiteX5228" fmla="*/ 1767804 w 6196382"/>
              <a:gd name="connsiteY5228" fmla="*/ 364840 h 4766878"/>
              <a:gd name="connsiteX5229" fmla="*/ 1780444 w 6196382"/>
              <a:gd name="connsiteY5229" fmla="*/ 447813 h 4766878"/>
              <a:gd name="connsiteX5230" fmla="*/ 1780364 w 6196382"/>
              <a:gd name="connsiteY5230" fmla="*/ 436268 h 4766878"/>
              <a:gd name="connsiteX5231" fmla="*/ 1781073 w 6196382"/>
              <a:gd name="connsiteY5231" fmla="*/ 517172 h 4766878"/>
              <a:gd name="connsiteX5232" fmla="*/ 1807935 w 6196382"/>
              <a:gd name="connsiteY5232" fmla="*/ 386059 h 4766878"/>
              <a:gd name="connsiteX5233" fmla="*/ 1838259 w 6196382"/>
              <a:gd name="connsiteY5233" fmla="*/ 358926 h 4766878"/>
              <a:gd name="connsiteX5234" fmla="*/ 1834409 w 6196382"/>
              <a:gd name="connsiteY5234" fmla="*/ 354852 h 4766878"/>
              <a:gd name="connsiteX5235" fmla="*/ 1777369 w 6196382"/>
              <a:gd name="connsiteY5235" fmla="*/ 351028 h 4766878"/>
              <a:gd name="connsiteX5236" fmla="*/ 2028514 w 6196382"/>
              <a:gd name="connsiteY5236" fmla="*/ 338879 h 4766878"/>
              <a:gd name="connsiteX5237" fmla="*/ 2009025 w 6196382"/>
              <a:gd name="connsiteY5237" fmla="*/ 339817 h 4766878"/>
              <a:gd name="connsiteX5238" fmla="*/ 2005795 w 6196382"/>
              <a:gd name="connsiteY5238" fmla="*/ 346780 h 4766878"/>
              <a:gd name="connsiteX5239" fmla="*/ 2007241 w 6196382"/>
              <a:gd name="connsiteY5239" fmla="*/ 349689 h 4766878"/>
              <a:gd name="connsiteX5240" fmla="*/ 2028666 w 6196382"/>
              <a:gd name="connsiteY5240" fmla="*/ 339849 h 4766878"/>
              <a:gd name="connsiteX5241" fmla="*/ 2028514 w 6196382"/>
              <a:gd name="connsiteY5241" fmla="*/ 338879 h 4766878"/>
              <a:gd name="connsiteX5242" fmla="*/ 2077123 w 6196382"/>
              <a:gd name="connsiteY5242" fmla="*/ 301555 h 4766878"/>
              <a:gd name="connsiteX5243" fmla="*/ 2068987 w 6196382"/>
              <a:gd name="connsiteY5243" fmla="*/ 307546 h 4766878"/>
              <a:gd name="connsiteX5244" fmla="*/ 2067293 w 6196382"/>
              <a:gd name="connsiteY5244" fmla="*/ 307387 h 4766878"/>
              <a:gd name="connsiteX5245" fmla="*/ 2077123 w 6196382"/>
              <a:gd name="connsiteY5245" fmla="*/ 301555 h 4766878"/>
              <a:gd name="connsiteX5246" fmla="*/ 1327476 w 6196382"/>
              <a:gd name="connsiteY5246" fmla="*/ 273949 h 4766878"/>
              <a:gd name="connsiteX5247" fmla="*/ 1331229 w 6196382"/>
              <a:gd name="connsiteY5247" fmla="*/ 310480 h 4766878"/>
              <a:gd name="connsiteX5248" fmla="*/ 1333000 w 6196382"/>
              <a:gd name="connsiteY5248" fmla="*/ 276101 h 4766878"/>
              <a:gd name="connsiteX5249" fmla="*/ 1327476 w 6196382"/>
              <a:gd name="connsiteY5249" fmla="*/ 273949 h 4766878"/>
              <a:gd name="connsiteX5250" fmla="*/ 988785 w 6196382"/>
              <a:gd name="connsiteY5250" fmla="*/ 235788 h 4766878"/>
              <a:gd name="connsiteX5251" fmla="*/ 993834 w 6196382"/>
              <a:gd name="connsiteY5251" fmla="*/ 246729 h 4766878"/>
              <a:gd name="connsiteX5252" fmla="*/ 993823 w 6196382"/>
              <a:gd name="connsiteY5252" fmla="*/ 239566 h 4766878"/>
              <a:gd name="connsiteX5253" fmla="*/ 988785 w 6196382"/>
              <a:gd name="connsiteY5253" fmla="*/ 235788 h 4766878"/>
              <a:gd name="connsiteX5254" fmla="*/ 1108290 w 6196382"/>
              <a:gd name="connsiteY5254" fmla="*/ 233165 h 4766878"/>
              <a:gd name="connsiteX5255" fmla="*/ 1098729 w 6196382"/>
              <a:gd name="connsiteY5255" fmla="*/ 234407 h 4766878"/>
              <a:gd name="connsiteX5256" fmla="*/ 1085823 w 6196382"/>
              <a:gd name="connsiteY5256" fmla="*/ 319065 h 4766878"/>
              <a:gd name="connsiteX5257" fmla="*/ 1116367 w 6196382"/>
              <a:gd name="connsiteY5257" fmla="*/ 241345 h 4766878"/>
              <a:gd name="connsiteX5258" fmla="*/ 1102890 w 6196382"/>
              <a:gd name="connsiteY5258" fmla="*/ 245190 h 4766878"/>
              <a:gd name="connsiteX5259" fmla="*/ 1163889 w 6196382"/>
              <a:gd name="connsiteY5259" fmla="*/ 227797 h 4766878"/>
              <a:gd name="connsiteX5260" fmla="*/ 1143109 w 6196382"/>
              <a:gd name="connsiteY5260" fmla="*/ 244138 h 4766878"/>
              <a:gd name="connsiteX5261" fmla="*/ 1166932 w 6196382"/>
              <a:gd name="connsiteY5261" fmla="*/ 236972 h 4766878"/>
              <a:gd name="connsiteX5262" fmla="*/ 1163889 w 6196382"/>
              <a:gd name="connsiteY5262" fmla="*/ 227797 h 4766878"/>
              <a:gd name="connsiteX5263" fmla="*/ 1095662 w 6196382"/>
              <a:gd name="connsiteY5263" fmla="*/ 219581 h 4766878"/>
              <a:gd name="connsiteX5264" fmla="*/ 1098245 w 6196382"/>
              <a:gd name="connsiteY5264" fmla="*/ 229750 h 4766878"/>
              <a:gd name="connsiteX5265" fmla="*/ 1107120 w 6196382"/>
              <a:gd name="connsiteY5265" fmla="*/ 221766 h 4766878"/>
              <a:gd name="connsiteX5266" fmla="*/ 1095662 w 6196382"/>
              <a:gd name="connsiteY5266" fmla="*/ 219581 h 4766878"/>
              <a:gd name="connsiteX5267" fmla="*/ 752700 w 6196382"/>
              <a:gd name="connsiteY5267" fmla="*/ 180967 h 4766878"/>
              <a:gd name="connsiteX5268" fmla="*/ 751987 w 6196382"/>
              <a:gd name="connsiteY5268" fmla="*/ 181144 h 4766878"/>
              <a:gd name="connsiteX5269" fmla="*/ 752264 w 6196382"/>
              <a:gd name="connsiteY5269" fmla="*/ 181327 h 4766878"/>
              <a:gd name="connsiteX5270" fmla="*/ 752700 w 6196382"/>
              <a:gd name="connsiteY5270" fmla="*/ 180967 h 4766878"/>
              <a:gd name="connsiteX5271" fmla="*/ 6760 w 6196382"/>
              <a:gd name="connsiteY5271" fmla="*/ 161243 h 4766878"/>
              <a:gd name="connsiteX5272" fmla="*/ 10840 w 6196382"/>
              <a:gd name="connsiteY5272" fmla="*/ 175443 h 4766878"/>
              <a:gd name="connsiteX5273" fmla="*/ 0 w 6196382"/>
              <a:gd name="connsiteY5273" fmla="*/ 175618 h 4766878"/>
              <a:gd name="connsiteX5274" fmla="*/ 21103 w 6196382"/>
              <a:gd name="connsiteY5274" fmla="*/ 151902 h 4766878"/>
              <a:gd name="connsiteX5275" fmla="*/ 34377 w 6196382"/>
              <a:gd name="connsiteY5275" fmla="*/ 154644 h 4766878"/>
              <a:gd name="connsiteX5276" fmla="*/ 30001 w 6196382"/>
              <a:gd name="connsiteY5276" fmla="*/ 158244 h 4766878"/>
              <a:gd name="connsiteX5277" fmla="*/ 408930 w 6196382"/>
              <a:gd name="connsiteY5277" fmla="*/ 46641 h 4766878"/>
              <a:gd name="connsiteX5278" fmla="*/ 470198 w 6196382"/>
              <a:gd name="connsiteY5278" fmla="*/ 125468 h 4766878"/>
              <a:gd name="connsiteX5279" fmla="*/ 526413 w 6196382"/>
              <a:gd name="connsiteY5279" fmla="*/ 122459 h 4766878"/>
              <a:gd name="connsiteX5280" fmla="*/ 537308 w 6196382"/>
              <a:gd name="connsiteY5280" fmla="*/ 140749 h 4766878"/>
              <a:gd name="connsiteX5281" fmla="*/ 568450 w 6196382"/>
              <a:gd name="connsiteY5281" fmla="*/ 115677 h 4766878"/>
              <a:gd name="connsiteX5282" fmla="*/ 613119 w 6196382"/>
              <a:gd name="connsiteY5282" fmla="*/ 141427 h 4766878"/>
              <a:gd name="connsiteX5283" fmla="*/ 625788 w 6196382"/>
              <a:gd name="connsiteY5283" fmla="*/ 140295 h 4766878"/>
              <a:gd name="connsiteX5284" fmla="*/ 622522 w 6196382"/>
              <a:gd name="connsiteY5284" fmla="*/ 134443 h 4766878"/>
              <a:gd name="connsiteX5285" fmla="*/ 676199 w 6196382"/>
              <a:gd name="connsiteY5285" fmla="*/ 126282 h 4766878"/>
              <a:gd name="connsiteX5286" fmla="*/ 728503 w 6196382"/>
              <a:gd name="connsiteY5286" fmla="*/ 128265 h 4766878"/>
              <a:gd name="connsiteX5287" fmla="*/ 761770 w 6196382"/>
              <a:gd name="connsiteY5287" fmla="*/ 131701 h 4766878"/>
              <a:gd name="connsiteX5288" fmla="*/ 761780 w 6196382"/>
              <a:gd name="connsiteY5288" fmla="*/ 130190 h 4766878"/>
              <a:gd name="connsiteX5289" fmla="*/ 762007 w 6196382"/>
              <a:gd name="connsiteY5289" fmla="*/ 131644 h 4766878"/>
              <a:gd name="connsiteX5290" fmla="*/ 780210 w 6196382"/>
              <a:gd name="connsiteY5290" fmla="*/ 139824 h 4766878"/>
              <a:gd name="connsiteX5291" fmla="*/ 781058 w 6196382"/>
              <a:gd name="connsiteY5291" fmla="*/ 137351 h 4766878"/>
              <a:gd name="connsiteX5292" fmla="*/ 782427 w 6196382"/>
              <a:gd name="connsiteY5292" fmla="*/ 133491 h 4766878"/>
              <a:gd name="connsiteX5293" fmla="*/ 802375 w 6196382"/>
              <a:gd name="connsiteY5293" fmla="*/ 84294 h 4766878"/>
              <a:gd name="connsiteX5294" fmla="*/ 806525 w 6196382"/>
              <a:gd name="connsiteY5294" fmla="*/ 117837 h 4766878"/>
              <a:gd name="connsiteX5295" fmla="*/ 815914 w 6196382"/>
              <a:gd name="connsiteY5295" fmla="*/ 118648 h 4766878"/>
              <a:gd name="connsiteX5296" fmla="*/ 822815 w 6196382"/>
              <a:gd name="connsiteY5296" fmla="*/ 119326 h 4766878"/>
              <a:gd name="connsiteX5297" fmla="*/ 831719 w 6196382"/>
              <a:gd name="connsiteY5297" fmla="*/ 130440 h 4766878"/>
              <a:gd name="connsiteX5298" fmla="*/ 834237 w 6196382"/>
              <a:gd name="connsiteY5298" fmla="*/ 108697 h 4766878"/>
              <a:gd name="connsiteX5299" fmla="*/ 890181 w 6196382"/>
              <a:gd name="connsiteY5299" fmla="*/ 122851 h 4766878"/>
              <a:gd name="connsiteX5300" fmla="*/ 894315 w 6196382"/>
              <a:gd name="connsiteY5300" fmla="*/ 125595 h 4766878"/>
              <a:gd name="connsiteX5301" fmla="*/ 894078 w 6196382"/>
              <a:gd name="connsiteY5301" fmla="*/ 125656 h 4766878"/>
              <a:gd name="connsiteX5302" fmla="*/ 904078 w 6196382"/>
              <a:gd name="connsiteY5302" fmla="*/ 132728 h 4766878"/>
              <a:gd name="connsiteX5303" fmla="*/ 901257 w 6196382"/>
              <a:gd name="connsiteY5303" fmla="*/ 122617 h 4766878"/>
              <a:gd name="connsiteX5304" fmla="*/ 1059111 w 6196382"/>
              <a:gd name="connsiteY5304" fmla="*/ 144802 h 4766878"/>
              <a:gd name="connsiteX5305" fmla="*/ 1060906 w 6196382"/>
              <a:gd name="connsiteY5305" fmla="*/ 124745 h 4766878"/>
              <a:gd name="connsiteX5306" fmla="*/ 1061127 w 6196382"/>
              <a:gd name="connsiteY5306" fmla="*/ 145055 h 4766878"/>
              <a:gd name="connsiteX5307" fmla="*/ 1086269 w 6196382"/>
              <a:gd name="connsiteY5307" fmla="*/ 147870 h 4766878"/>
              <a:gd name="connsiteX5308" fmla="*/ 1121875 w 6196382"/>
              <a:gd name="connsiteY5308" fmla="*/ 174110 h 4766878"/>
              <a:gd name="connsiteX5309" fmla="*/ 1119794 w 6196382"/>
              <a:gd name="connsiteY5309" fmla="*/ 171859 h 4766878"/>
              <a:gd name="connsiteX5310" fmla="*/ 1134442 w 6196382"/>
              <a:gd name="connsiteY5310" fmla="*/ 188088 h 4766878"/>
              <a:gd name="connsiteX5311" fmla="*/ 1130318 w 6196382"/>
              <a:gd name="connsiteY5311" fmla="*/ 162587 h 4766878"/>
              <a:gd name="connsiteX5312" fmla="*/ 1157071 w 6196382"/>
              <a:gd name="connsiteY5312" fmla="*/ 155194 h 4766878"/>
              <a:gd name="connsiteX5313" fmla="*/ 1263430 w 6196382"/>
              <a:gd name="connsiteY5313" fmla="*/ 157721 h 4766878"/>
              <a:gd name="connsiteX5314" fmla="*/ 1258830 w 6196382"/>
              <a:gd name="connsiteY5314" fmla="*/ 162257 h 4766878"/>
              <a:gd name="connsiteX5315" fmla="*/ 1340813 w 6196382"/>
              <a:gd name="connsiteY5315" fmla="*/ 177870 h 4766878"/>
              <a:gd name="connsiteX5316" fmla="*/ 1341406 w 6196382"/>
              <a:gd name="connsiteY5316" fmla="*/ 189541 h 4766878"/>
              <a:gd name="connsiteX5317" fmla="*/ 1368471 w 6196382"/>
              <a:gd name="connsiteY5317" fmla="*/ 180187 h 4766878"/>
              <a:gd name="connsiteX5318" fmla="*/ 1368850 w 6196382"/>
              <a:gd name="connsiteY5318" fmla="*/ 167648 h 4766878"/>
              <a:gd name="connsiteX5319" fmla="*/ 1403823 w 6196382"/>
              <a:gd name="connsiteY5319" fmla="*/ 181974 h 4766878"/>
              <a:gd name="connsiteX5320" fmla="*/ 1412755 w 6196382"/>
              <a:gd name="connsiteY5320" fmla="*/ 186171 h 4766878"/>
              <a:gd name="connsiteX5321" fmla="*/ 1413605 w 6196382"/>
              <a:gd name="connsiteY5321" fmla="*/ 192371 h 4766878"/>
              <a:gd name="connsiteX5322" fmla="*/ 1452429 w 6196382"/>
              <a:gd name="connsiteY5322" fmla="*/ 187139 h 4766878"/>
              <a:gd name="connsiteX5323" fmla="*/ 1450605 w 6196382"/>
              <a:gd name="connsiteY5323" fmla="*/ 190484 h 4766878"/>
              <a:gd name="connsiteX5324" fmla="*/ 1464816 w 6196382"/>
              <a:gd name="connsiteY5324" fmla="*/ 192111 h 4766878"/>
              <a:gd name="connsiteX5325" fmla="*/ 1469972 w 6196382"/>
              <a:gd name="connsiteY5325" fmla="*/ 184044 h 4766878"/>
              <a:gd name="connsiteX5326" fmla="*/ 1468741 w 6196382"/>
              <a:gd name="connsiteY5326" fmla="*/ 173035 h 4766878"/>
              <a:gd name="connsiteX5327" fmla="*/ 1487337 w 6196382"/>
              <a:gd name="connsiteY5327" fmla="*/ 169555 h 4766878"/>
              <a:gd name="connsiteX5328" fmla="*/ 1474719 w 6196382"/>
              <a:gd name="connsiteY5328" fmla="*/ 193047 h 4766878"/>
              <a:gd name="connsiteX5329" fmla="*/ 1487427 w 6196382"/>
              <a:gd name="connsiteY5329" fmla="*/ 194547 h 4766878"/>
              <a:gd name="connsiteX5330" fmla="*/ 1494736 w 6196382"/>
              <a:gd name="connsiteY5330" fmla="*/ 208069 h 4766878"/>
              <a:gd name="connsiteX5331" fmla="*/ 1507353 w 6196382"/>
              <a:gd name="connsiteY5331" fmla="*/ 208208 h 4766878"/>
              <a:gd name="connsiteX5332" fmla="*/ 1521211 w 6196382"/>
              <a:gd name="connsiteY5332" fmla="*/ 206782 h 4766878"/>
              <a:gd name="connsiteX5333" fmla="*/ 1521828 w 6196382"/>
              <a:gd name="connsiteY5333" fmla="*/ 202859 h 4766878"/>
              <a:gd name="connsiteX5334" fmla="*/ 1531461 w 6196382"/>
              <a:gd name="connsiteY5334" fmla="*/ 205999 h 4766878"/>
              <a:gd name="connsiteX5335" fmla="*/ 1553091 w 6196382"/>
              <a:gd name="connsiteY5335" fmla="*/ 213204 h 4766878"/>
              <a:gd name="connsiteX5336" fmla="*/ 1565118 w 6196382"/>
              <a:gd name="connsiteY5336" fmla="*/ 219019 h 4766878"/>
              <a:gd name="connsiteX5337" fmla="*/ 1606097 w 6196382"/>
              <a:gd name="connsiteY5337" fmla="*/ 214134 h 4766878"/>
              <a:gd name="connsiteX5338" fmla="*/ 1607644 w 6196382"/>
              <a:gd name="connsiteY5338" fmla="*/ 219279 h 4766878"/>
              <a:gd name="connsiteX5339" fmla="*/ 1662022 w 6196382"/>
              <a:gd name="connsiteY5339" fmla="*/ 233697 h 4766878"/>
              <a:gd name="connsiteX5340" fmla="*/ 1667566 w 6196382"/>
              <a:gd name="connsiteY5340" fmla="*/ 217866 h 4766878"/>
              <a:gd name="connsiteX5341" fmla="*/ 1732127 w 6196382"/>
              <a:gd name="connsiteY5341" fmla="*/ 220830 h 4766878"/>
              <a:gd name="connsiteX5342" fmla="*/ 1735794 w 6196382"/>
              <a:gd name="connsiteY5342" fmla="*/ 243429 h 4766878"/>
              <a:gd name="connsiteX5343" fmla="*/ 1765781 w 6196382"/>
              <a:gd name="connsiteY5343" fmla="*/ 231465 h 4766878"/>
              <a:gd name="connsiteX5344" fmla="*/ 1757373 w 6196382"/>
              <a:gd name="connsiteY5344" fmla="*/ 234557 h 4766878"/>
              <a:gd name="connsiteX5345" fmla="*/ 1789328 w 6196382"/>
              <a:gd name="connsiteY5345" fmla="*/ 277664 h 4766878"/>
              <a:gd name="connsiteX5346" fmla="*/ 1783919 w 6196382"/>
              <a:gd name="connsiteY5346" fmla="*/ 269955 h 4766878"/>
              <a:gd name="connsiteX5347" fmla="*/ 1832805 w 6196382"/>
              <a:gd name="connsiteY5347" fmla="*/ 286363 h 4766878"/>
              <a:gd name="connsiteX5348" fmla="*/ 1834027 w 6196382"/>
              <a:gd name="connsiteY5348" fmla="*/ 275248 h 4766878"/>
              <a:gd name="connsiteX5349" fmla="*/ 1879749 w 6196382"/>
              <a:gd name="connsiteY5349" fmla="*/ 294328 h 4766878"/>
              <a:gd name="connsiteX5350" fmla="*/ 1942698 w 6196382"/>
              <a:gd name="connsiteY5350" fmla="*/ 275191 h 4766878"/>
              <a:gd name="connsiteX5351" fmla="*/ 1962502 w 6196382"/>
              <a:gd name="connsiteY5351" fmla="*/ 306985 h 4766878"/>
              <a:gd name="connsiteX5352" fmla="*/ 2016107 w 6196382"/>
              <a:gd name="connsiteY5352" fmla="*/ 315685 h 4766878"/>
              <a:gd name="connsiteX5353" fmla="*/ 2008129 w 6196382"/>
              <a:gd name="connsiteY5353" fmla="*/ 328600 h 4766878"/>
              <a:gd name="connsiteX5354" fmla="*/ 2036715 w 6196382"/>
              <a:gd name="connsiteY5354" fmla="*/ 331317 h 4766878"/>
              <a:gd name="connsiteX5355" fmla="*/ 2068987 w 6196382"/>
              <a:gd name="connsiteY5355" fmla="*/ 307546 h 4766878"/>
              <a:gd name="connsiteX5356" fmla="*/ 2077949 w 6196382"/>
              <a:gd name="connsiteY5356" fmla="*/ 308389 h 4766878"/>
              <a:gd name="connsiteX5357" fmla="*/ 2071284 w 6196382"/>
              <a:gd name="connsiteY5357" fmla="*/ 320224 h 4766878"/>
              <a:gd name="connsiteX5358" fmla="*/ 2125711 w 6196382"/>
              <a:gd name="connsiteY5358" fmla="*/ 327087 h 4766878"/>
              <a:gd name="connsiteX5359" fmla="*/ 2122545 w 6196382"/>
              <a:gd name="connsiteY5359" fmla="*/ 342330 h 4766878"/>
              <a:gd name="connsiteX5360" fmla="*/ 2148665 w 6196382"/>
              <a:gd name="connsiteY5360" fmla="*/ 340372 h 4766878"/>
              <a:gd name="connsiteX5361" fmla="*/ 2277610 w 6196382"/>
              <a:gd name="connsiteY5361" fmla="*/ 397134 h 4766878"/>
              <a:gd name="connsiteX5362" fmla="*/ 2304868 w 6196382"/>
              <a:gd name="connsiteY5362" fmla="*/ 400053 h 4766878"/>
              <a:gd name="connsiteX5363" fmla="*/ 2300735 w 6196382"/>
              <a:gd name="connsiteY5363" fmla="*/ 408369 h 4766878"/>
              <a:gd name="connsiteX5364" fmla="*/ 2352121 w 6196382"/>
              <a:gd name="connsiteY5364" fmla="*/ 399769 h 4766878"/>
              <a:gd name="connsiteX5365" fmla="*/ 2348458 w 6196382"/>
              <a:gd name="connsiteY5365" fmla="*/ 424437 h 4766878"/>
              <a:gd name="connsiteX5366" fmla="*/ 2372811 w 6196382"/>
              <a:gd name="connsiteY5366" fmla="*/ 411984 h 4766878"/>
              <a:gd name="connsiteX5367" fmla="*/ 2371507 w 6196382"/>
              <a:gd name="connsiteY5367" fmla="*/ 426513 h 4766878"/>
              <a:gd name="connsiteX5368" fmla="*/ 2395753 w 6196382"/>
              <a:gd name="connsiteY5368" fmla="*/ 433066 h 4766878"/>
              <a:gd name="connsiteX5369" fmla="*/ 2392803 w 6196382"/>
              <a:gd name="connsiteY5369" fmla="*/ 436312 h 4766878"/>
              <a:gd name="connsiteX5370" fmla="*/ 2443008 w 6196382"/>
              <a:gd name="connsiteY5370" fmla="*/ 424111 h 4766878"/>
              <a:gd name="connsiteX5371" fmla="*/ 2465951 w 6196382"/>
              <a:gd name="connsiteY5371" fmla="*/ 445194 h 4766878"/>
              <a:gd name="connsiteX5372" fmla="*/ 2478038 w 6196382"/>
              <a:gd name="connsiteY5372" fmla="*/ 441943 h 4766878"/>
              <a:gd name="connsiteX5373" fmla="*/ 2484763 w 6196382"/>
              <a:gd name="connsiteY5373" fmla="*/ 429715 h 4766878"/>
              <a:gd name="connsiteX5374" fmla="*/ 2486044 w 6196382"/>
              <a:gd name="connsiteY5374" fmla="*/ 429941 h 4766878"/>
              <a:gd name="connsiteX5375" fmla="*/ 2486727 w 6196382"/>
              <a:gd name="connsiteY5375" fmla="*/ 420178 h 4766878"/>
              <a:gd name="connsiteX5376" fmla="*/ 2492474 w 6196382"/>
              <a:gd name="connsiteY5376" fmla="*/ 420683 h 4766878"/>
              <a:gd name="connsiteX5377" fmla="*/ 2500976 w 6196382"/>
              <a:gd name="connsiteY5377" fmla="*/ 437007 h 4766878"/>
              <a:gd name="connsiteX5378" fmla="*/ 2486493 w 6196382"/>
              <a:gd name="connsiteY5378" fmla="*/ 430749 h 4766878"/>
              <a:gd name="connsiteX5379" fmla="*/ 2485774 w 6196382"/>
              <a:gd name="connsiteY5379" fmla="*/ 441659 h 4766878"/>
              <a:gd name="connsiteX5380" fmla="*/ 2507058 w 6196382"/>
              <a:gd name="connsiteY5380" fmla="*/ 444297 h 4766878"/>
              <a:gd name="connsiteX5381" fmla="*/ 2501512 w 6196382"/>
              <a:gd name="connsiteY5381" fmla="*/ 436497 h 4766878"/>
              <a:gd name="connsiteX5382" fmla="*/ 2508463 w 6196382"/>
              <a:gd name="connsiteY5382" fmla="*/ 444579 h 4766878"/>
              <a:gd name="connsiteX5383" fmla="*/ 2510965 w 6196382"/>
              <a:gd name="connsiteY5383" fmla="*/ 445590 h 4766878"/>
              <a:gd name="connsiteX5384" fmla="*/ 2509227 w 6196382"/>
              <a:gd name="connsiteY5384" fmla="*/ 445520 h 4766878"/>
              <a:gd name="connsiteX5385" fmla="*/ 2524757 w 6196382"/>
              <a:gd name="connsiteY5385" fmla="*/ 450842 h 4766878"/>
              <a:gd name="connsiteX5386" fmla="*/ 2610353 w 6196382"/>
              <a:gd name="connsiteY5386" fmla="*/ 479264 h 4766878"/>
              <a:gd name="connsiteX5387" fmla="*/ 2598193 w 6196382"/>
              <a:gd name="connsiteY5387" fmla="*/ 475744 h 4766878"/>
              <a:gd name="connsiteX5388" fmla="*/ 2616020 w 6196382"/>
              <a:gd name="connsiteY5388" fmla="*/ 483891 h 4766878"/>
              <a:gd name="connsiteX5389" fmla="*/ 2683291 w 6196382"/>
              <a:gd name="connsiteY5389" fmla="*/ 445079 h 4766878"/>
              <a:gd name="connsiteX5390" fmla="*/ 2676575 w 6196382"/>
              <a:gd name="connsiteY5390" fmla="*/ 494388 h 4766878"/>
              <a:gd name="connsiteX5391" fmla="*/ 2692165 w 6196382"/>
              <a:gd name="connsiteY5391" fmla="*/ 496932 h 4766878"/>
              <a:gd name="connsiteX5392" fmla="*/ 2723132 w 6196382"/>
              <a:gd name="connsiteY5392" fmla="*/ 480200 h 4766878"/>
              <a:gd name="connsiteX5393" fmla="*/ 2703635 w 6196382"/>
              <a:gd name="connsiteY5393" fmla="*/ 499994 h 4766878"/>
              <a:gd name="connsiteX5394" fmla="*/ 2708019 w 6196382"/>
              <a:gd name="connsiteY5394" fmla="*/ 501166 h 4766878"/>
              <a:gd name="connsiteX5395" fmla="*/ 2713133 w 6196382"/>
              <a:gd name="connsiteY5395" fmla="*/ 490472 h 4766878"/>
              <a:gd name="connsiteX5396" fmla="*/ 2785686 w 6196382"/>
              <a:gd name="connsiteY5396" fmla="*/ 526277 h 4766878"/>
              <a:gd name="connsiteX5397" fmla="*/ 2825354 w 6196382"/>
              <a:gd name="connsiteY5397" fmla="*/ 539817 h 4766878"/>
              <a:gd name="connsiteX5398" fmla="*/ 2824856 w 6196382"/>
              <a:gd name="connsiteY5398" fmla="*/ 549241 h 4766878"/>
              <a:gd name="connsiteX5399" fmla="*/ 2858414 w 6196382"/>
              <a:gd name="connsiteY5399" fmla="*/ 558321 h 4766878"/>
              <a:gd name="connsiteX5400" fmla="*/ 2855534 w 6196382"/>
              <a:gd name="connsiteY5400" fmla="*/ 555081 h 4766878"/>
              <a:gd name="connsiteX5401" fmla="*/ 2878074 w 6196382"/>
              <a:gd name="connsiteY5401" fmla="*/ 563133 h 4766878"/>
              <a:gd name="connsiteX5402" fmla="*/ 2878031 w 6196382"/>
              <a:gd name="connsiteY5402" fmla="*/ 563076 h 4766878"/>
              <a:gd name="connsiteX5403" fmla="*/ 2878141 w 6196382"/>
              <a:gd name="connsiteY5403" fmla="*/ 563158 h 4766878"/>
              <a:gd name="connsiteX5404" fmla="*/ 2878169 w 6196382"/>
              <a:gd name="connsiteY5404" fmla="*/ 563168 h 4766878"/>
              <a:gd name="connsiteX5405" fmla="*/ 2878149 w 6196382"/>
              <a:gd name="connsiteY5405" fmla="*/ 563163 h 4766878"/>
              <a:gd name="connsiteX5406" fmla="*/ 2895215 w 6196382"/>
              <a:gd name="connsiteY5406" fmla="*/ 575786 h 4766878"/>
              <a:gd name="connsiteX5407" fmla="*/ 2889907 w 6196382"/>
              <a:gd name="connsiteY5407" fmla="*/ 575543 h 4766878"/>
              <a:gd name="connsiteX5408" fmla="*/ 2900137 w 6196382"/>
              <a:gd name="connsiteY5408" fmla="*/ 581193 h 4766878"/>
              <a:gd name="connsiteX5409" fmla="*/ 2943258 w 6196382"/>
              <a:gd name="connsiteY5409" fmla="*/ 590766 h 4766878"/>
              <a:gd name="connsiteX5410" fmla="*/ 2942549 w 6196382"/>
              <a:gd name="connsiteY5410" fmla="*/ 593331 h 4766878"/>
              <a:gd name="connsiteX5411" fmla="*/ 2971698 w 6196382"/>
              <a:gd name="connsiteY5411" fmla="*/ 597288 h 4766878"/>
              <a:gd name="connsiteX5412" fmla="*/ 2986322 w 6196382"/>
              <a:gd name="connsiteY5412" fmla="*/ 599191 h 4766878"/>
              <a:gd name="connsiteX5413" fmla="*/ 3017292 w 6196382"/>
              <a:gd name="connsiteY5413" fmla="*/ 614762 h 4766878"/>
              <a:gd name="connsiteX5414" fmla="*/ 3034279 w 6196382"/>
              <a:gd name="connsiteY5414" fmla="*/ 621486 h 4766878"/>
              <a:gd name="connsiteX5415" fmla="*/ 3027681 w 6196382"/>
              <a:gd name="connsiteY5415" fmla="*/ 643990 h 4766878"/>
              <a:gd name="connsiteX5416" fmla="*/ 3041807 w 6196382"/>
              <a:gd name="connsiteY5416" fmla="*/ 640359 h 4766878"/>
              <a:gd name="connsiteX5417" fmla="*/ 3038795 w 6196382"/>
              <a:gd name="connsiteY5417" fmla="*/ 650282 h 4766878"/>
              <a:gd name="connsiteX5418" fmla="*/ 3080441 w 6196382"/>
              <a:gd name="connsiteY5418" fmla="*/ 648878 h 4766878"/>
              <a:gd name="connsiteX5419" fmla="*/ 3076270 w 6196382"/>
              <a:gd name="connsiteY5419" fmla="*/ 639604 h 4766878"/>
              <a:gd name="connsiteX5420" fmla="*/ 3076093 w 6196382"/>
              <a:gd name="connsiteY5420" fmla="*/ 639270 h 4766878"/>
              <a:gd name="connsiteX5421" fmla="*/ 3075603 w 6196382"/>
              <a:gd name="connsiteY5421" fmla="*/ 638512 h 4766878"/>
              <a:gd name="connsiteX5422" fmla="*/ 3076332 w 6196382"/>
              <a:gd name="connsiteY5422" fmla="*/ 639211 h 4766878"/>
              <a:gd name="connsiteX5423" fmla="*/ 3080861 w 6196382"/>
              <a:gd name="connsiteY5423" fmla="*/ 636581 h 4766878"/>
              <a:gd name="connsiteX5424" fmla="*/ 3091481 w 6196382"/>
              <a:gd name="connsiteY5424" fmla="*/ 633443 h 4766878"/>
              <a:gd name="connsiteX5425" fmla="*/ 3109566 w 6196382"/>
              <a:gd name="connsiteY5425" fmla="*/ 653468 h 4766878"/>
              <a:gd name="connsiteX5426" fmla="*/ 3154697 w 6196382"/>
              <a:gd name="connsiteY5426" fmla="*/ 624672 h 4766878"/>
              <a:gd name="connsiteX5427" fmla="*/ 3126139 w 6196382"/>
              <a:gd name="connsiteY5427" fmla="*/ 659916 h 4766878"/>
              <a:gd name="connsiteX5428" fmla="*/ 3125953 w 6196382"/>
              <a:gd name="connsiteY5428" fmla="*/ 661093 h 4766878"/>
              <a:gd name="connsiteX5429" fmla="*/ 3135660 w 6196382"/>
              <a:gd name="connsiteY5429" fmla="*/ 664719 h 4766878"/>
              <a:gd name="connsiteX5430" fmla="*/ 3143658 w 6196382"/>
              <a:gd name="connsiteY5430" fmla="*/ 657457 h 4766878"/>
              <a:gd name="connsiteX5431" fmla="*/ 3140119 w 6196382"/>
              <a:gd name="connsiteY5431" fmla="*/ 666379 h 4766878"/>
              <a:gd name="connsiteX5432" fmla="*/ 3151100 w 6196382"/>
              <a:gd name="connsiteY5432" fmla="*/ 660008 h 4766878"/>
              <a:gd name="connsiteX5433" fmla="*/ 3160446 w 6196382"/>
              <a:gd name="connsiteY5433" fmla="*/ 679438 h 4766878"/>
              <a:gd name="connsiteX5434" fmla="*/ 3135238 w 6196382"/>
              <a:gd name="connsiteY5434" fmla="*/ 674630 h 4766878"/>
              <a:gd name="connsiteX5435" fmla="*/ 3127766 w 6196382"/>
              <a:gd name="connsiteY5435" fmla="*/ 687911 h 4766878"/>
              <a:gd name="connsiteX5436" fmla="*/ 3127436 w 6196382"/>
              <a:gd name="connsiteY5436" fmla="*/ 687878 h 4766878"/>
              <a:gd name="connsiteX5437" fmla="*/ 3127606 w 6196382"/>
              <a:gd name="connsiteY5437" fmla="*/ 688192 h 4766878"/>
              <a:gd name="connsiteX5438" fmla="*/ 3109837 w 6196382"/>
              <a:gd name="connsiteY5438" fmla="*/ 719775 h 4766878"/>
              <a:gd name="connsiteX5439" fmla="*/ 3132105 w 6196382"/>
              <a:gd name="connsiteY5439" fmla="*/ 696399 h 4766878"/>
              <a:gd name="connsiteX5440" fmla="*/ 3127606 w 6196382"/>
              <a:gd name="connsiteY5440" fmla="*/ 688192 h 4766878"/>
              <a:gd name="connsiteX5441" fmla="*/ 3127766 w 6196382"/>
              <a:gd name="connsiteY5441" fmla="*/ 687911 h 4766878"/>
              <a:gd name="connsiteX5442" fmla="*/ 3142736 w 6196382"/>
              <a:gd name="connsiteY5442" fmla="*/ 689361 h 4766878"/>
              <a:gd name="connsiteX5443" fmla="*/ 3176913 w 6196382"/>
              <a:gd name="connsiteY5443" fmla="*/ 713569 h 4766878"/>
              <a:gd name="connsiteX5444" fmla="*/ 3177332 w 6196382"/>
              <a:gd name="connsiteY5444" fmla="*/ 709944 h 4766878"/>
              <a:gd name="connsiteX5445" fmla="*/ 3180031 w 6196382"/>
              <a:gd name="connsiteY5445" fmla="*/ 714553 h 4766878"/>
              <a:gd name="connsiteX5446" fmla="*/ 3197028 w 6196382"/>
              <a:gd name="connsiteY5446" fmla="*/ 713481 h 4766878"/>
              <a:gd name="connsiteX5447" fmla="*/ 3186493 w 6196382"/>
              <a:gd name="connsiteY5447" fmla="*/ 700632 h 4766878"/>
              <a:gd name="connsiteX5448" fmla="*/ 3204772 w 6196382"/>
              <a:gd name="connsiteY5448" fmla="*/ 693601 h 4766878"/>
              <a:gd name="connsiteX5449" fmla="*/ 3204354 w 6196382"/>
              <a:gd name="connsiteY5449" fmla="*/ 691673 h 4766878"/>
              <a:gd name="connsiteX5450" fmla="*/ 3205558 w 6196382"/>
              <a:gd name="connsiteY5450" fmla="*/ 692257 h 4766878"/>
              <a:gd name="connsiteX5451" fmla="*/ 3204867 w 6196382"/>
              <a:gd name="connsiteY5451" fmla="*/ 693564 h 4766878"/>
              <a:gd name="connsiteX5452" fmla="*/ 3204895 w 6196382"/>
              <a:gd name="connsiteY5452" fmla="*/ 693554 h 4766878"/>
              <a:gd name="connsiteX5453" fmla="*/ 3190286 w 6196382"/>
              <a:gd name="connsiteY5453" fmla="*/ 746078 h 4766878"/>
              <a:gd name="connsiteX5454" fmla="*/ 3179719 w 6196382"/>
              <a:gd name="connsiteY5454" fmla="*/ 737760 h 4766878"/>
              <a:gd name="connsiteX5455" fmla="*/ 3162781 w 6196382"/>
              <a:gd name="connsiteY5455" fmla="*/ 789606 h 4766878"/>
              <a:gd name="connsiteX5456" fmla="*/ 3214634 w 6196382"/>
              <a:gd name="connsiteY5456" fmla="*/ 761157 h 4766878"/>
              <a:gd name="connsiteX5457" fmla="*/ 3347277 w 6196382"/>
              <a:gd name="connsiteY5457" fmla="*/ 936797 h 4766878"/>
              <a:gd name="connsiteX5458" fmla="*/ 3393494 w 6196382"/>
              <a:gd name="connsiteY5458" fmla="*/ 929102 h 4766878"/>
              <a:gd name="connsiteX5459" fmla="*/ 3369117 w 6196382"/>
              <a:gd name="connsiteY5459" fmla="*/ 972106 h 4766878"/>
              <a:gd name="connsiteX5460" fmla="*/ 3484475 w 6196382"/>
              <a:gd name="connsiteY5460" fmla="*/ 891069 h 4766878"/>
              <a:gd name="connsiteX5461" fmla="*/ 3428380 w 6196382"/>
              <a:gd name="connsiteY5461" fmla="*/ 1010580 h 4766878"/>
              <a:gd name="connsiteX5462" fmla="*/ 3500342 w 6196382"/>
              <a:gd name="connsiteY5462" fmla="*/ 932388 h 4766878"/>
              <a:gd name="connsiteX5463" fmla="*/ 3468648 w 6196382"/>
              <a:gd name="connsiteY5463" fmla="*/ 1001971 h 4766878"/>
              <a:gd name="connsiteX5464" fmla="*/ 3502041 w 6196382"/>
              <a:gd name="connsiteY5464" fmla="*/ 1013297 h 4766878"/>
              <a:gd name="connsiteX5465" fmla="*/ 3612484 w 6196382"/>
              <a:gd name="connsiteY5465" fmla="*/ 933983 h 4766878"/>
              <a:gd name="connsiteX5466" fmla="*/ 3613845 w 6196382"/>
              <a:gd name="connsiteY5466" fmla="*/ 1015103 h 4766878"/>
              <a:gd name="connsiteX5467" fmla="*/ 3644310 w 6196382"/>
              <a:gd name="connsiteY5467" fmla="*/ 990449 h 4766878"/>
              <a:gd name="connsiteX5468" fmla="*/ 3683000 w 6196382"/>
              <a:gd name="connsiteY5468" fmla="*/ 927676 h 4766878"/>
              <a:gd name="connsiteX5469" fmla="*/ 3686167 w 6196382"/>
              <a:gd name="connsiteY5469" fmla="*/ 927395 h 4766878"/>
              <a:gd name="connsiteX5470" fmla="*/ 3660882 w 6196382"/>
              <a:gd name="connsiteY5470" fmla="*/ 981939 h 4766878"/>
              <a:gd name="connsiteX5471" fmla="*/ 3697627 w 6196382"/>
              <a:gd name="connsiteY5471" fmla="*/ 976845 h 4766878"/>
              <a:gd name="connsiteX5472" fmla="*/ 3702583 w 6196382"/>
              <a:gd name="connsiteY5472" fmla="*/ 945446 h 4766878"/>
              <a:gd name="connsiteX5473" fmla="*/ 3699618 w 6196382"/>
              <a:gd name="connsiteY5473" fmla="*/ 977734 h 4766878"/>
              <a:gd name="connsiteX5474" fmla="*/ 3702728 w 6196382"/>
              <a:gd name="connsiteY5474" fmla="*/ 980231 h 4766878"/>
              <a:gd name="connsiteX5475" fmla="*/ 3699236 w 6196382"/>
              <a:gd name="connsiteY5475" fmla="*/ 981599 h 4766878"/>
              <a:gd name="connsiteX5476" fmla="*/ 3719335 w 6196382"/>
              <a:gd name="connsiteY5476" fmla="*/ 993206 h 4766878"/>
              <a:gd name="connsiteX5477" fmla="*/ 3831113 w 6196382"/>
              <a:gd name="connsiteY5477" fmla="*/ 1055484 h 4766878"/>
              <a:gd name="connsiteX5478" fmla="*/ 3814502 w 6196382"/>
              <a:gd name="connsiteY5478" fmla="*/ 1048791 h 4766878"/>
              <a:gd name="connsiteX5479" fmla="*/ 3876631 w 6196382"/>
              <a:gd name="connsiteY5479" fmla="*/ 1126024 h 4766878"/>
              <a:gd name="connsiteX5480" fmla="*/ 3904193 w 6196382"/>
              <a:gd name="connsiteY5480" fmla="*/ 1077327 h 4766878"/>
              <a:gd name="connsiteX5481" fmla="*/ 3982494 w 6196382"/>
              <a:gd name="connsiteY5481" fmla="*/ 1078140 h 4766878"/>
              <a:gd name="connsiteX5482" fmla="*/ 4016496 w 6196382"/>
              <a:gd name="connsiteY5482" fmla="*/ 1024830 h 4766878"/>
              <a:gd name="connsiteX5483" fmla="*/ 4077630 w 6196382"/>
              <a:gd name="connsiteY5483" fmla="*/ 1044926 h 4766878"/>
              <a:gd name="connsiteX5484" fmla="*/ 4092696 w 6196382"/>
              <a:gd name="connsiteY5484" fmla="*/ 1052257 h 4766878"/>
              <a:gd name="connsiteX5485" fmla="*/ 4088318 w 6196382"/>
              <a:gd name="connsiteY5485" fmla="*/ 1128442 h 4766878"/>
              <a:gd name="connsiteX5486" fmla="*/ 4140518 w 6196382"/>
              <a:gd name="connsiteY5486" fmla="*/ 1158108 h 4766878"/>
              <a:gd name="connsiteX5487" fmla="*/ 4118020 w 6196382"/>
              <a:gd name="connsiteY5487" fmla="*/ 1201277 h 4766878"/>
              <a:gd name="connsiteX5488" fmla="*/ 4168142 w 6196382"/>
              <a:gd name="connsiteY5488" fmla="*/ 1216122 h 4766878"/>
              <a:gd name="connsiteX5489" fmla="*/ 4270732 w 6196382"/>
              <a:gd name="connsiteY5489" fmla="*/ 1294629 h 4766878"/>
              <a:gd name="connsiteX5490" fmla="*/ 4263217 w 6196382"/>
              <a:gd name="connsiteY5490" fmla="*/ 1306550 h 4766878"/>
              <a:gd name="connsiteX5491" fmla="*/ 4316483 w 6196382"/>
              <a:gd name="connsiteY5491" fmla="*/ 1300499 h 4766878"/>
              <a:gd name="connsiteX5492" fmla="*/ 4343569 w 6196382"/>
              <a:gd name="connsiteY5492" fmla="*/ 1296799 h 4766878"/>
              <a:gd name="connsiteX5493" fmla="*/ 4373222 w 6196382"/>
              <a:gd name="connsiteY5493" fmla="*/ 1340982 h 4766878"/>
              <a:gd name="connsiteX5494" fmla="*/ 4393464 w 6196382"/>
              <a:gd name="connsiteY5494" fmla="*/ 1357456 h 4766878"/>
              <a:gd name="connsiteX5495" fmla="*/ 4324763 w 6196382"/>
              <a:gd name="connsiteY5495" fmla="*/ 1462745 h 4766878"/>
              <a:gd name="connsiteX5496" fmla="*/ 4363611 w 6196382"/>
              <a:gd name="connsiteY5496" fmla="*/ 1435635 h 4766878"/>
              <a:gd name="connsiteX5497" fmla="*/ 4333020 w 6196382"/>
              <a:gd name="connsiteY5497" fmla="*/ 1482318 h 4766878"/>
              <a:gd name="connsiteX5498" fmla="*/ 4425765 w 6196382"/>
              <a:gd name="connsiteY5498" fmla="*/ 1443723 h 4766878"/>
              <a:gd name="connsiteX5499" fmla="*/ 4439386 w 6196382"/>
              <a:gd name="connsiteY5499" fmla="*/ 1406151 h 4766878"/>
              <a:gd name="connsiteX5500" fmla="*/ 4439711 w 6196382"/>
              <a:gd name="connsiteY5500" fmla="*/ 1405065 h 4766878"/>
              <a:gd name="connsiteX5501" fmla="*/ 4440580 w 6196382"/>
              <a:gd name="connsiteY5501" fmla="*/ 1401958 h 4766878"/>
              <a:gd name="connsiteX5502" fmla="*/ 4440585 w 6196382"/>
              <a:gd name="connsiteY5502" fmla="*/ 1404345 h 4766878"/>
              <a:gd name="connsiteX5503" fmla="*/ 4456930 w 6196382"/>
              <a:gd name="connsiteY5503" fmla="*/ 1388932 h 4766878"/>
              <a:gd name="connsiteX5504" fmla="*/ 4453702 w 6196382"/>
              <a:gd name="connsiteY5504" fmla="*/ 1380099 h 4766878"/>
              <a:gd name="connsiteX5505" fmla="*/ 4462122 w 6196382"/>
              <a:gd name="connsiteY5505" fmla="*/ 1380918 h 4766878"/>
              <a:gd name="connsiteX5506" fmla="*/ 4457039 w 6196382"/>
              <a:gd name="connsiteY5506" fmla="*/ 1388829 h 4766878"/>
              <a:gd name="connsiteX5507" fmla="*/ 4457047 w 6196382"/>
              <a:gd name="connsiteY5507" fmla="*/ 1388822 h 4766878"/>
              <a:gd name="connsiteX5508" fmla="*/ 4487693 w 6196382"/>
              <a:gd name="connsiteY5508" fmla="*/ 1366889 h 4766878"/>
              <a:gd name="connsiteX5509" fmla="*/ 4455639 w 6196382"/>
              <a:gd name="connsiteY5509" fmla="*/ 1505829 h 4766878"/>
              <a:gd name="connsiteX5510" fmla="*/ 4551580 w 6196382"/>
              <a:gd name="connsiteY5510" fmla="*/ 1438783 h 4766878"/>
              <a:gd name="connsiteX5511" fmla="*/ 4523466 w 6196382"/>
              <a:gd name="connsiteY5511" fmla="*/ 1517032 h 4766878"/>
              <a:gd name="connsiteX5512" fmla="*/ 4412553 w 6196382"/>
              <a:gd name="connsiteY5512" fmla="*/ 1553974 h 4766878"/>
              <a:gd name="connsiteX5513" fmla="*/ 4397583 w 6196382"/>
              <a:gd name="connsiteY5513" fmla="*/ 1607346 h 4766878"/>
              <a:gd name="connsiteX5514" fmla="*/ 4355939 w 6196382"/>
              <a:gd name="connsiteY5514" fmla="*/ 1572546 h 4766878"/>
              <a:gd name="connsiteX5515" fmla="*/ 4363490 w 6196382"/>
              <a:gd name="connsiteY5515" fmla="*/ 1605745 h 4766878"/>
              <a:gd name="connsiteX5516" fmla="*/ 4403779 w 6196382"/>
              <a:gd name="connsiteY5516" fmla="*/ 1540565 h 4766878"/>
              <a:gd name="connsiteX5517" fmla="*/ 4309930 w 6196382"/>
              <a:gd name="connsiteY5517" fmla="*/ 1554796 h 4766878"/>
              <a:gd name="connsiteX5518" fmla="*/ 4285656 w 6196382"/>
              <a:gd name="connsiteY5518" fmla="*/ 1585080 h 4766878"/>
              <a:gd name="connsiteX5519" fmla="*/ 4253723 w 6196382"/>
              <a:gd name="connsiteY5519" fmla="*/ 1631090 h 4766878"/>
              <a:gd name="connsiteX5520" fmla="*/ 4253325 w 6196382"/>
              <a:gd name="connsiteY5520" fmla="*/ 1631691 h 4766878"/>
              <a:gd name="connsiteX5521" fmla="*/ 4262402 w 6196382"/>
              <a:gd name="connsiteY5521" fmla="*/ 1632081 h 4766878"/>
              <a:gd name="connsiteX5522" fmla="*/ 4208444 w 6196382"/>
              <a:gd name="connsiteY5522" fmla="*/ 1682551 h 4766878"/>
              <a:gd name="connsiteX5523" fmla="*/ 4176827 w 6196382"/>
              <a:gd name="connsiteY5523" fmla="*/ 1624270 h 4766878"/>
              <a:gd name="connsiteX5524" fmla="*/ 4165305 w 6196382"/>
              <a:gd name="connsiteY5524" fmla="*/ 1637437 h 4766878"/>
              <a:gd name="connsiteX5525" fmla="*/ 4175547 w 6196382"/>
              <a:gd name="connsiteY5525" fmla="*/ 1623205 h 4766878"/>
              <a:gd name="connsiteX5526" fmla="*/ 4128266 w 6196382"/>
              <a:gd name="connsiteY5526" fmla="*/ 1546940 h 4766878"/>
              <a:gd name="connsiteX5527" fmla="*/ 4167688 w 6196382"/>
              <a:gd name="connsiteY5527" fmla="*/ 1549481 h 4766878"/>
              <a:gd name="connsiteX5528" fmla="*/ 4167902 w 6196382"/>
              <a:gd name="connsiteY5528" fmla="*/ 1511465 h 4766878"/>
              <a:gd name="connsiteX5529" fmla="*/ 4192143 w 6196382"/>
              <a:gd name="connsiteY5529" fmla="*/ 1575468 h 4766878"/>
              <a:gd name="connsiteX5530" fmla="*/ 4290711 w 6196382"/>
              <a:gd name="connsiteY5530" fmla="*/ 1422797 h 4766878"/>
              <a:gd name="connsiteX5531" fmla="*/ 4147459 w 6196382"/>
              <a:gd name="connsiteY5531" fmla="*/ 1456698 h 4766878"/>
              <a:gd name="connsiteX5532" fmla="*/ 4161114 w 6196382"/>
              <a:gd name="connsiteY5532" fmla="*/ 1402023 h 4766878"/>
              <a:gd name="connsiteX5533" fmla="*/ 3986723 w 6196382"/>
              <a:gd name="connsiteY5533" fmla="*/ 1546855 h 4766878"/>
              <a:gd name="connsiteX5534" fmla="*/ 4011545 w 6196382"/>
              <a:gd name="connsiteY5534" fmla="*/ 1561818 h 4766878"/>
              <a:gd name="connsiteX5535" fmla="*/ 4024803 w 6196382"/>
              <a:gd name="connsiteY5535" fmla="*/ 1569968 h 4766878"/>
              <a:gd name="connsiteX5536" fmla="*/ 4093159 w 6196382"/>
              <a:gd name="connsiteY5536" fmla="*/ 1612092 h 4766878"/>
              <a:gd name="connsiteX5537" fmla="*/ 4102350 w 6196382"/>
              <a:gd name="connsiteY5537" fmla="*/ 1598248 h 4766878"/>
              <a:gd name="connsiteX5538" fmla="*/ 4094261 w 6196382"/>
              <a:gd name="connsiteY5538" fmla="*/ 1612823 h 4766878"/>
              <a:gd name="connsiteX5539" fmla="*/ 4229400 w 6196382"/>
              <a:gd name="connsiteY5539" fmla="*/ 1698845 h 4766878"/>
              <a:gd name="connsiteX5540" fmla="*/ 4230384 w 6196382"/>
              <a:gd name="connsiteY5540" fmla="*/ 1696466 h 4766878"/>
              <a:gd name="connsiteX5541" fmla="*/ 4229953 w 6196382"/>
              <a:gd name="connsiteY5541" fmla="*/ 1699212 h 4766878"/>
              <a:gd name="connsiteX5542" fmla="*/ 4268749 w 6196382"/>
              <a:gd name="connsiteY5542" fmla="*/ 1724534 h 4766878"/>
              <a:gd name="connsiteX5543" fmla="*/ 4300362 w 6196382"/>
              <a:gd name="connsiteY5543" fmla="*/ 1658364 h 4766878"/>
              <a:gd name="connsiteX5544" fmla="*/ 4277257 w 6196382"/>
              <a:gd name="connsiteY5544" fmla="*/ 1729965 h 4766878"/>
              <a:gd name="connsiteX5545" fmla="*/ 4280568 w 6196382"/>
              <a:gd name="connsiteY5545" fmla="*/ 1732163 h 4766878"/>
              <a:gd name="connsiteX5546" fmla="*/ 4367859 w 6196382"/>
              <a:gd name="connsiteY5546" fmla="*/ 1772981 h 4766878"/>
              <a:gd name="connsiteX5547" fmla="*/ 4377676 w 6196382"/>
              <a:gd name="connsiteY5547" fmla="*/ 1757598 h 4766878"/>
              <a:gd name="connsiteX5548" fmla="*/ 4357055 w 6196382"/>
              <a:gd name="connsiteY5548" fmla="*/ 1764725 h 4766878"/>
              <a:gd name="connsiteX5549" fmla="*/ 4484979 w 6196382"/>
              <a:gd name="connsiteY5549" fmla="*/ 1635443 h 4766878"/>
              <a:gd name="connsiteX5550" fmla="*/ 4485922 w 6196382"/>
              <a:gd name="connsiteY5550" fmla="*/ 1690268 h 4766878"/>
              <a:gd name="connsiteX5551" fmla="*/ 4528514 w 6196382"/>
              <a:gd name="connsiteY5551" fmla="*/ 1587812 h 4766878"/>
              <a:gd name="connsiteX5552" fmla="*/ 4585994 w 6196382"/>
              <a:gd name="connsiteY5552" fmla="*/ 1543493 h 4766878"/>
              <a:gd name="connsiteX5553" fmla="*/ 4589980 w 6196382"/>
              <a:gd name="connsiteY5553" fmla="*/ 1535603 h 4766878"/>
              <a:gd name="connsiteX5554" fmla="*/ 4591335 w 6196382"/>
              <a:gd name="connsiteY5554" fmla="*/ 1537153 h 4766878"/>
              <a:gd name="connsiteX5555" fmla="*/ 4586672 w 6196382"/>
              <a:gd name="connsiteY5555" fmla="*/ 1542969 h 4766878"/>
              <a:gd name="connsiteX5556" fmla="*/ 4586690 w 6196382"/>
              <a:gd name="connsiteY5556" fmla="*/ 1542958 h 4766878"/>
              <a:gd name="connsiteX5557" fmla="*/ 4421879 w 6196382"/>
              <a:gd name="connsiteY5557" fmla="*/ 1781954 h 4766878"/>
              <a:gd name="connsiteX5558" fmla="*/ 4375828 w 6196382"/>
              <a:gd name="connsiteY5558" fmla="*/ 1776537 h 4766878"/>
              <a:gd name="connsiteX5559" fmla="*/ 4648202 w 6196382"/>
              <a:gd name="connsiteY5559" fmla="*/ 1906829 h 4766878"/>
              <a:gd name="connsiteX5560" fmla="*/ 4669535 w 6196382"/>
              <a:gd name="connsiteY5560" fmla="*/ 1878282 h 4766878"/>
              <a:gd name="connsiteX5561" fmla="*/ 4644253 w 6196382"/>
              <a:gd name="connsiteY5561" fmla="*/ 1887946 h 4766878"/>
              <a:gd name="connsiteX5562" fmla="*/ 4704242 w 6196382"/>
              <a:gd name="connsiteY5562" fmla="*/ 1783813 h 4766878"/>
              <a:gd name="connsiteX5563" fmla="*/ 4677915 w 6196382"/>
              <a:gd name="connsiteY5563" fmla="*/ 1867150 h 4766878"/>
              <a:gd name="connsiteX5564" fmla="*/ 4684570 w 6196382"/>
              <a:gd name="connsiteY5564" fmla="*/ 1863111 h 4766878"/>
              <a:gd name="connsiteX5565" fmla="*/ 4650843 w 6196382"/>
              <a:gd name="connsiteY5565" fmla="*/ 1907933 h 4766878"/>
              <a:gd name="connsiteX5566" fmla="*/ 4812871 w 6196382"/>
              <a:gd name="connsiteY5566" fmla="*/ 1986656 h 4766878"/>
              <a:gd name="connsiteX5567" fmla="*/ 4836549 w 6196382"/>
              <a:gd name="connsiteY5567" fmla="*/ 1998253 h 4766878"/>
              <a:gd name="connsiteX5568" fmla="*/ 4837869 w 6196382"/>
              <a:gd name="connsiteY5568" fmla="*/ 1993277 h 4766878"/>
              <a:gd name="connsiteX5569" fmla="*/ 4853526 w 6196382"/>
              <a:gd name="connsiteY5569" fmla="*/ 2006489 h 4766878"/>
              <a:gd name="connsiteX5570" fmla="*/ 4853662 w 6196382"/>
              <a:gd name="connsiteY5570" fmla="*/ 2006580 h 4766878"/>
              <a:gd name="connsiteX5571" fmla="*/ 4857606 w 6196382"/>
              <a:gd name="connsiteY5571" fmla="*/ 2005726 h 4766878"/>
              <a:gd name="connsiteX5572" fmla="*/ 4855005 w 6196382"/>
              <a:gd name="connsiteY5572" fmla="*/ 2007252 h 4766878"/>
              <a:gd name="connsiteX5573" fmla="*/ 5412409 w 6196382"/>
              <a:gd name="connsiteY5573" fmla="*/ 2285563 h 4766878"/>
              <a:gd name="connsiteX5574" fmla="*/ 4795205 w 6196382"/>
              <a:gd name="connsiteY5574" fmla="*/ 2022841 h 4766878"/>
              <a:gd name="connsiteX5575" fmla="*/ 4563112 w 6196382"/>
              <a:gd name="connsiteY5575" fmla="*/ 1921022 h 4766878"/>
              <a:gd name="connsiteX5576" fmla="*/ 4561754 w 6196382"/>
              <a:gd name="connsiteY5576" fmla="*/ 1923372 h 4766878"/>
              <a:gd name="connsiteX5577" fmla="*/ 4602585 w 6196382"/>
              <a:gd name="connsiteY5577" fmla="*/ 1952211 h 4766878"/>
              <a:gd name="connsiteX5578" fmla="*/ 4621522 w 6196382"/>
              <a:gd name="connsiteY5578" fmla="*/ 1965866 h 4766878"/>
              <a:gd name="connsiteX5579" fmla="*/ 5251057 w 6196382"/>
              <a:gd name="connsiteY5579" fmla="*/ 2266258 h 4766878"/>
              <a:gd name="connsiteX5580" fmla="*/ 6063739 w 6196382"/>
              <a:gd name="connsiteY5580" fmla="*/ 2663513 h 4766878"/>
              <a:gd name="connsiteX5581" fmla="*/ 5233251 w 6196382"/>
              <a:gd name="connsiteY5581" fmla="*/ 2302353 h 4766878"/>
              <a:gd name="connsiteX5582" fmla="*/ 4842686 w 6196382"/>
              <a:gd name="connsiteY5582" fmla="*/ 2128723 h 4766878"/>
              <a:gd name="connsiteX5583" fmla="*/ 4916899 w 6196382"/>
              <a:gd name="connsiteY5583" fmla="*/ 2185358 h 4766878"/>
              <a:gd name="connsiteX5584" fmla="*/ 5434602 w 6196382"/>
              <a:gd name="connsiteY5584" fmla="*/ 2443600 h 4766878"/>
              <a:gd name="connsiteX5585" fmla="*/ 5027177 w 6196382"/>
              <a:gd name="connsiteY5585" fmla="*/ 2271138 h 4766878"/>
              <a:gd name="connsiteX5586" fmla="*/ 5067794 w 6196382"/>
              <a:gd name="connsiteY5586" fmla="*/ 2303500 h 4766878"/>
              <a:gd name="connsiteX5587" fmla="*/ 5076824 w 6196382"/>
              <a:gd name="connsiteY5587" fmla="*/ 2294772 h 4766878"/>
              <a:gd name="connsiteX5588" fmla="*/ 5083980 w 6196382"/>
              <a:gd name="connsiteY5588" fmla="*/ 2307327 h 4766878"/>
              <a:gd name="connsiteX5589" fmla="*/ 5069508 w 6196382"/>
              <a:gd name="connsiteY5589" fmla="*/ 2304862 h 4766878"/>
              <a:gd name="connsiteX5590" fmla="*/ 5106722 w 6196382"/>
              <a:gd name="connsiteY5590" fmla="*/ 2334512 h 4766878"/>
              <a:gd name="connsiteX5591" fmla="*/ 5144876 w 6196382"/>
              <a:gd name="connsiteY5591" fmla="*/ 2364878 h 4766878"/>
              <a:gd name="connsiteX5592" fmla="*/ 5375007 w 6196382"/>
              <a:gd name="connsiteY5592" fmla="*/ 2476237 h 4766878"/>
              <a:gd name="connsiteX5593" fmla="*/ 5377948 w 6196382"/>
              <a:gd name="connsiteY5593" fmla="*/ 2476888 h 4766878"/>
              <a:gd name="connsiteX5594" fmla="*/ 5377549 w 6196382"/>
              <a:gd name="connsiteY5594" fmla="*/ 2477490 h 4766878"/>
              <a:gd name="connsiteX5595" fmla="*/ 5379030 w 6196382"/>
              <a:gd name="connsiteY5595" fmla="*/ 2478256 h 4766878"/>
              <a:gd name="connsiteX5596" fmla="*/ 5380882 w 6196382"/>
              <a:gd name="connsiteY5596" fmla="*/ 2479054 h 4766878"/>
              <a:gd name="connsiteX5597" fmla="*/ 5460713 w 6196382"/>
              <a:gd name="connsiteY5597" fmla="*/ 2517952 h 4766878"/>
              <a:gd name="connsiteX5598" fmla="*/ 5465860 w 6196382"/>
              <a:gd name="connsiteY5598" fmla="*/ 2511397 h 4766878"/>
              <a:gd name="connsiteX5599" fmla="*/ 5485318 w 6196382"/>
              <a:gd name="connsiteY5599" fmla="*/ 2529950 h 4766878"/>
              <a:gd name="connsiteX5600" fmla="*/ 5677602 w 6196382"/>
              <a:gd name="connsiteY5600" fmla="*/ 2624424 h 4766878"/>
              <a:gd name="connsiteX5601" fmla="*/ 5731147 w 6196382"/>
              <a:gd name="connsiteY5601" fmla="*/ 2573679 h 4766878"/>
              <a:gd name="connsiteX5602" fmla="*/ 5685233 w 6196382"/>
              <a:gd name="connsiteY5602" fmla="*/ 2628186 h 4766878"/>
              <a:gd name="connsiteX5603" fmla="*/ 5698876 w 6196382"/>
              <a:gd name="connsiteY5603" fmla="*/ 2634860 h 4766878"/>
              <a:gd name="connsiteX5604" fmla="*/ 5711820 w 6196382"/>
              <a:gd name="connsiteY5604" fmla="*/ 2621338 h 4766878"/>
              <a:gd name="connsiteX5605" fmla="*/ 5699013 w 6196382"/>
              <a:gd name="connsiteY5605" fmla="*/ 2634950 h 4766878"/>
              <a:gd name="connsiteX5606" fmla="*/ 5898466 w 6196382"/>
              <a:gd name="connsiteY5606" fmla="*/ 2734180 h 4766878"/>
              <a:gd name="connsiteX5607" fmla="*/ 5689592 w 6196382"/>
              <a:gd name="connsiteY5607" fmla="*/ 2644955 h 4766878"/>
              <a:gd name="connsiteX5608" fmla="*/ 5666825 w 6196382"/>
              <a:gd name="connsiteY5608" fmla="*/ 2669083 h 4766878"/>
              <a:gd name="connsiteX5609" fmla="*/ 5643266 w 6196382"/>
              <a:gd name="connsiteY5609" fmla="*/ 2692903 h 4766878"/>
              <a:gd name="connsiteX5610" fmla="*/ 5689317 w 6196382"/>
              <a:gd name="connsiteY5610" fmla="*/ 2644773 h 4766878"/>
              <a:gd name="connsiteX5611" fmla="*/ 5676199 w 6196382"/>
              <a:gd name="connsiteY5611" fmla="*/ 2639102 h 4766878"/>
              <a:gd name="connsiteX5612" fmla="*/ 5649911 w 6196382"/>
              <a:gd name="connsiteY5612" fmla="*/ 2669129 h 4766878"/>
              <a:gd name="connsiteX5613" fmla="*/ 5670914 w 6196382"/>
              <a:gd name="connsiteY5613" fmla="*/ 2636894 h 4766878"/>
              <a:gd name="connsiteX5614" fmla="*/ 5667995 w 6196382"/>
              <a:gd name="connsiteY5614" fmla="*/ 2635605 h 4766878"/>
              <a:gd name="connsiteX5615" fmla="*/ 5660356 w 6196382"/>
              <a:gd name="connsiteY5615" fmla="*/ 2642026 h 4766878"/>
              <a:gd name="connsiteX5616" fmla="*/ 5667068 w 6196382"/>
              <a:gd name="connsiteY5616" fmla="*/ 2635208 h 4766878"/>
              <a:gd name="connsiteX5617" fmla="*/ 5471632 w 6196382"/>
              <a:gd name="connsiteY5617" fmla="*/ 2550567 h 4766878"/>
              <a:gd name="connsiteX5618" fmla="*/ 5442305 w 6196382"/>
              <a:gd name="connsiteY5618" fmla="*/ 2591154 h 4766878"/>
              <a:gd name="connsiteX5619" fmla="*/ 5456298 w 6196382"/>
              <a:gd name="connsiteY5619" fmla="*/ 2598494 h 4766878"/>
              <a:gd name="connsiteX5620" fmla="*/ 5447582 w 6196382"/>
              <a:gd name="connsiteY5620" fmla="*/ 2609835 h 4766878"/>
              <a:gd name="connsiteX5621" fmla="*/ 5458884 w 6196382"/>
              <a:gd name="connsiteY5621" fmla="*/ 2617338 h 4766878"/>
              <a:gd name="connsiteX5622" fmla="*/ 5463984 w 6196382"/>
              <a:gd name="connsiteY5622" fmla="*/ 2620723 h 4766878"/>
              <a:gd name="connsiteX5623" fmla="*/ 5498764 w 6196382"/>
              <a:gd name="connsiteY5623" fmla="*/ 2644025 h 4766878"/>
              <a:gd name="connsiteX5624" fmla="*/ 5503066 w 6196382"/>
              <a:gd name="connsiteY5624" fmla="*/ 2642329 h 4766878"/>
              <a:gd name="connsiteX5625" fmla="*/ 5508962 w 6196382"/>
              <a:gd name="connsiteY5625" fmla="*/ 2650795 h 4766878"/>
              <a:gd name="connsiteX5626" fmla="*/ 5521508 w 6196382"/>
              <a:gd name="connsiteY5626" fmla="*/ 2659123 h 4766878"/>
              <a:gd name="connsiteX5627" fmla="*/ 5523575 w 6196382"/>
              <a:gd name="connsiteY5627" fmla="*/ 2660496 h 4766878"/>
              <a:gd name="connsiteX5628" fmla="*/ 5535332 w 6196382"/>
              <a:gd name="connsiteY5628" fmla="*/ 2668517 h 4766878"/>
              <a:gd name="connsiteX5629" fmla="*/ 5558066 w 6196382"/>
              <a:gd name="connsiteY5629" fmla="*/ 2640248 h 4766878"/>
              <a:gd name="connsiteX5630" fmla="*/ 5536571 w 6196382"/>
              <a:gd name="connsiteY5630" fmla="*/ 2669339 h 4766878"/>
              <a:gd name="connsiteX5631" fmla="*/ 5545708 w 6196382"/>
              <a:gd name="connsiteY5631" fmla="*/ 2675623 h 4766878"/>
              <a:gd name="connsiteX5632" fmla="*/ 5546987 w 6196382"/>
              <a:gd name="connsiteY5632" fmla="*/ 2670401 h 4766878"/>
              <a:gd name="connsiteX5633" fmla="*/ 5563828 w 6196382"/>
              <a:gd name="connsiteY5633" fmla="*/ 2657298 h 4766878"/>
              <a:gd name="connsiteX5634" fmla="*/ 5547362 w 6196382"/>
              <a:gd name="connsiteY5634" fmla="*/ 2676720 h 4766878"/>
              <a:gd name="connsiteX5635" fmla="*/ 5555258 w 6196382"/>
              <a:gd name="connsiteY5635" fmla="*/ 2682178 h 4766878"/>
              <a:gd name="connsiteX5636" fmla="*/ 5563564 w 6196382"/>
              <a:gd name="connsiteY5636" fmla="*/ 2687910 h 4766878"/>
              <a:gd name="connsiteX5637" fmla="*/ 5579797 w 6196382"/>
              <a:gd name="connsiteY5637" fmla="*/ 2670936 h 4766878"/>
              <a:gd name="connsiteX5638" fmla="*/ 5564667 w 6196382"/>
              <a:gd name="connsiteY5638" fmla="*/ 2688642 h 4766878"/>
              <a:gd name="connsiteX5639" fmla="*/ 5572978 w 6196382"/>
              <a:gd name="connsiteY5639" fmla="*/ 2694376 h 4766878"/>
              <a:gd name="connsiteX5640" fmla="*/ 5602305 w 6196382"/>
              <a:gd name="connsiteY5640" fmla="*/ 2662460 h 4766878"/>
              <a:gd name="connsiteX5641" fmla="*/ 5573942 w 6196382"/>
              <a:gd name="connsiteY5641" fmla="*/ 2695015 h 4766878"/>
              <a:gd name="connsiteX5642" fmla="*/ 5578217 w 6196382"/>
              <a:gd name="connsiteY5642" fmla="*/ 2697853 h 4766878"/>
              <a:gd name="connsiteX5643" fmla="*/ 5581841 w 6196382"/>
              <a:gd name="connsiteY5643" fmla="*/ 2694187 h 4766878"/>
              <a:gd name="connsiteX5644" fmla="*/ 5578768 w 6196382"/>
              <a:gd name="connsiteY5644" fmla="*/ 2698219 h 4766878"/>
              <a:gd name="connsiteX5645" fmla="*/ 5589696 w 6196382"/>
              <a:gd name="connsiteY5645" fmla="*/ 2705688 h 4766878"/>
              <a:gd name="connsiteX5646" fmla="*/ 5590248 w 6196382"/>
              <a:gd name="connsiteY5646" fmla="*/ 2706055 h 4766878"/>
              <a:gd name="connsiteX5647" fmla="*/ 5620628 w 6196382"/>
              <a:gd name="connsiteY5647" fmla="*/ 2727306 h 4766878"/>
              <a:gd name="connsiteX5648" fmla="*/ 5623835 w 6196382"/>
              <a:gd name="connsiteY5648" fmla="*/ 2723365 h 4766878"/>
              <a:gd name="connsiteX5649" fmla="*/ 5621038 w 6196382"/>
              <a:gd name="connsiteY5649" fmla="*/ 2727579 h 4766878"/>
              <a:gd name="connsiteX5650" fmla="*/ 5633974 w 6196382"/>
              <a:gd name="connsiteY5650" fmla="*/ 2736815 h 4766878"/>
              <a:gd name="connsiteX5651" fmla="*/ 5678252 w 6196382"/>
              <a:gd name="connsiteY5651" fmla="*/ 2684476 h 4766878"/>
              <a:gd name="connsiteX5652" fmla="*/ 5636354 w 6196382"/>
              <a:gd name="connsiteY5652" fmla="*/ 2738615 h 4766878"/>
              <a:gd name="connsiteX5653" fmla="*/ 5655568 w 6196382"/>
              <a:gd name="connsiteY5653" fmla="*/ 2752453 h 4766878"/>
              <a:gd name="connsiteX5654" fmla="*/ 5724293 w 6196382"/>
              <a:gd name="connsiteY5654" fmla="*/ 2676446 h 4766878"/>
              <a:gd name="connsiteX5655" fmla="*/ 5687231 w 6196382"/>
              <a:gd name="connsiteY5655" fmla="*/ 2723605 h 4766878"/>
              <a:gd name="connsiteX5656" fmla="*/ 5655983 w 6196382"/>
              <a:gd name="connsiteY5656" fmla="*/ 2752729 h 4766878"/>
              <a:gd name="connsiteX5657" fmla="*/ 5663088 w 6196382"/>
              <a:gd name="connsiteY5657" fmla="*/ 2757880 h 4766878"/>
              <a:gd name="connsiteX5658" fmla="*/ 5665747 w 6196382"/>
              <a:gd name="connsiteY5658" fmla="*/ 2759859 h 4766878"/>
              <a:gd name="connsiteX5659" fmla="*/ 5684100 w 6196382"/>
              <a:gd name="connsiteY5659" fmla="*/ 2739091 h 4766878"/>
              <a:gd name="connsiteX5660" fmla="*/ 5684448 w 6196382"/>
              <a:gd name="connsiteY5660" fmla="*/ 2743654 h 4766878"/>
              <a:gd name="connsiteX5661" fmla="*/ 5676189 w 6196382"/>
              <a:gd name="connsiteY5661" fmla="*/ 2754001 h 4766878"/>
              <a:gd name="connsiteX5662" fmla="*/ 5666709 w 6196382"/>
              <a:gd name="connsiteY5662" fmla="*/ 2760498 h 4766878"/>
              <a:gd name="connsiteX5663" fmla="*/ 5755371 w 6196382"/>
              <a:gd name="connsiteY5663" fmla="*/ 2824989 h 4766878"/>
              <a:gd name="connsiteX5664" fmla="*/ 5624873 w 6196382"/>
              <a:gd name="connsiteY5664" fmla="*/ 2752022 h 4766878"/>
              <a:gd name="connsiteX5665" fmla="*/ 5605825 w 6196382"/>
              <a:gd name="connsiteY5665" fmla="*/ 2769947 h 4766878"/>
              <a:gd name="connsiteX5666" fmla="*/ 5622291 w 6196382"/>
              <a:gd name="connsiteY5666" fmla="*/ 2750525 h 4766878"/>
              <a:gd name="connsiteX5667" fmla="*/ 5609146 w 6196382"/>
              <a:gd name="connsiteY5667" fmla="*/ 2743101 h 4766878"/>
              <a:gd name="connsiteX5668" fmla="*/ 5585076 w 6196382"/>
              <a:gd name="connsiteY5668" fmla="*/ 2773082 h 4766878"/>
              <a:gd name="connsiteX5669" fmla="*/ 5595277 w 6196382"/>
              <a:gd name="connsiteY5669" fmla="*/ 2779853 h 4766878"/>
              <a:gd name="connsiteX5670" fmla="*/ 5605924 w 6196382"/>
              <a:gd name="connsiteY5670" fmla="*/ 2769797 h 4766878"/>
              <a:gd name="connsiteX5671" fmla="*/ 5596518 w 6196382"/>
              <a:gd name="connsiteY5671" fmla="*/ 2780678 h 4766878"/>
              <a:gd name="connsiteX5672" fmla="*/ 5618748 w 6196382"/>
              <a:gd name="connsiteY5672" fmla="*/ 2795654 h 4766878"/>
              <a:gd name="connsiteX5673" fmla="*/ 5631522 w 6196382"/>
              <a:gd name="connsiteY5673" fmla="*/ 2784187 h 4766878"/>
              <a:gd name="connsiteX5674" fmla="*/ 5619577 w 6196382"/>
              <a:gd name="connsiteY5674" fmla="*/ 2796204 h 4766878"/>
              <a:gd name="connsiteX5675" fmla="*/ 5648599 w 6196382"/>
              <a:gd name="connsiteY5675" fmla="*/ 2815904 h 4766878"/>
              <a:gd name="connsiteX5676" fmla="*/ 5697474 w 6196382"/>
              <a:gd name="connsiteY5676" fmla="*/ 2848779 h 4766878"/>
              <a:gd name="connsiteX5677" fmla="*/ 5728497 w 6196382"/>
              <a:gd name="connsiteY5677" fmla="*/ 2818207 h 4766878"/>
              <a:gd name="connsiteX5678" fmla="*/ 5699130 w 6196382"/>
              <a:gd name="connsiteY5678" fmla="*/ 2849878 h 4766878"/>
              <a:gd name="connsiteX5679" fmla="*/ 5836512 w 6196382"/>
              <a:gd name="connsiteY5679" fmla="*/ 2946280 h 4766878"/>
              <a:gd name="connsiteX5680" fmla="*/ 5978791 w 6196382"/>
              <a:gd name="connsiteY5680" fmla="*/ 3050267 h 4766878"/>
              <a:gd name="connsiteX5681" fmla="*/ 6101047 w 6196382"/>
              <a:gd name="connsiteY5681" fmla="*/ 3143130 h 4766878"/>
              <a:gd name="connsiteX5682" fmla="*/ 5970960 w 6196382"/>
              <a:gd name="connsiteY5682" fmla="*/ 3061762 h 4766878"/>
              <a:gd name="connsiteX5683" fmla="*/ 5821528 w 6196382"/>
              <a:gd name="connsiteY5683" fmla="*/ 2968852 h 4766878"/>
              <a:gd name="connsiteX5684" fmla="*/ 5672835 w 6196382"/>
              <a:gd name="connsiteY5684" fmla="*/ 2877520 h 4766878"/>
              <a:gd name="connsiteX5685" fmla="*/ 5669399 w 6196382"/>
              <a:gd name="connsiteY5685" fmla="*/ 2880007 h 4766878"/>
              <a:gd name="connsiteX5686" fmla="*/ 5671772 w 6196382"/>
              <a:gd name="connsiteY5686" fmla="*/ 2877030 h 4766878"/>
              <a:gd name="connsiteX5687" fmla="*/ 5626773 w 6196382"/>
              <a:gd name="connsiteY5687" fmla="*/ 2849977 h 4766878"/>
              <a:gd name="connsiteX5688" fmla="*/ 5600572 w 6196382"/>
              <a:gd name="connsiteY5688" fmla="*/ 2834103 h 4766878"/>
              <a:gd name="connsiteX5689" fmla="*/ 5578167 w 6196382"/>
              <a:gd name="connsiteY5689" fmla="*/ 2857386 h 4766878"/>
              <a:gd name="connsiteX5690" fmla="*/ 5661545 w 6196382"/>
              <a:gd name="connsiteY5690" fmla="*/ 2915769 h 4766878"/>
              <a:gd name="connsiteX5691" fmla="*/ 5763410 w 6196382"/>
              <a:gd name="connsiteY5691" fmla="*/ 2993581 h 4766878"/>
              <a:gd name="connsiteX5692" fmla="*/ 5955173 w 6196382"/>
              <a:gd name="connsiteY5692" fmla="*/ 3142988 h 4766878"/>
              <a:gd name="connsiteX5693" fmla="*/ 5755302 w 6196382"/>
              <a:gd name="connsiteY5693" fmla="*/ 3004893 h 4766878"/>
              <a:gd name="connsiteX5694" fmla="*/ 5649943 w 6196382"/>
              <a:gd name="connsiteY5694" fmla="*/ 2932351 h 4766878"/>
              <a:gd name="connsiteX5695" fmla="*/ 5553903 w 6196382"/>
              <a:gd name="connsiteY5695" fmla="*/ 2871200 h 4766878"/>
              <a:gd name="connsiteX5696" fmla="*/ 5552443 w 6196382"/>
              <a:gd name="connsiteY5696" fmla="*/ 2872626 h 4766878"/>
              <a:gd name="connsiteX5697" fmla="*/ 5524971 w 6196382"/>
              <a:gd name="connsiteY5697" fmla="*/ 2855247 h 4766878"/>
              <a:gd name="connsiteX5698" fmla="*/ 5501708 w 6196382"/>
              <a:gd name="connsiteY5698" fmla="*/ 2882513 h 4766878"/>
              <a:gd name="connsiteX5699" fmla="*/ 5511220 w 6196382"/>
              <a:gd name="connsiteY5699" fmla="*/ 2888827 h 4766878"/>
              <a:gd name="connsiteX5700" fmla="*/ 5525119 w 6196382"/>
              <a:gd name="connsiteY5700" fmla="*/ 2875072 h 4766878"/>
              <a:gd name="connsiteX5701" fmla="*/ 5511496 w 6196382"/>
              <a:gd name="connsiteY5701" fmla="*/ 2889011 h 4766878"/>
              <a:gd name="connsiteX5702" fmla="*/ 5525831 w 6196382"/>
              <a:gd name="connsiteY5702" fmla="*/ 2898527 h 4766878"/>
              <a:gd name="connsiteX5703" fmla="*/ 5529756 w 6196382"/>
              <a:gd name="connsiteY5703" fmla="*/ 2894793 h 4766878"/>
              <a:gd name="connsiteX5704" fmla="*/ 5527346 w 6196382"/>
              <a:gd name="connsiteY5704" fmla="*/ 2897146 h 4766878"/>
              <a:gd name="connsiteX5705" fmla="*/ 5534788 w 6196382"/>
              <a:gd name="connsiteY5705" fmla="*/ 2902086 h 4766878"/>
              <a:gd name="connsiteX5706" fmla="*/ 5849496 w 6196382"/>
              <a:gd name="connsiteY5706" fmla="*/ 3123573 h 4766878"/>
              <a:gd name="connsiteX5707" fmla="*/ 5965649 w 6196382"/>
              <a:gd name="connsiteY5707" fmla="*/ 3212169 h 4766878"/>
              <a:gd name="connsiteX5708" fmla="*/ 5841903 w 6196382"/>
              <a:gd name="connsiteY5708" fmla="*/ 3135011 h 4766878"/>
              <a:gd name="connsiteX5709" fmla="*/ 5542322 w 6196382"/>
              <a:gd name="connsiteY5709" fmla="*/ 2953269 h 4766878"/>
              <a:gd name="connsiteX5710" fmla="*/ 5516904 w 6196382"/>
              <a:gd name="connsiteY5710" fmla="*/ 2980190 h 4766878"/>
              <a:gd name="connsiteX5711" fmla="*/ 5525527 w 6196382"/>
              <a:gd name="connsiteY5711" fmla="*/ 2986346 h 4766878"/>
              <a:gd name="connsiteX5712" fmla="*/ 5547684 w 6196382"/>
              <a:gd name="connsiteY5712" fmla="*/ 2964633 h 4766878"/>
              <a:gd name="connsiteX5713" fmla="*/ 5526631 w 6196382"/>
              <a:gd name="connsiteY5713" fmla="*/ 2987078 h 4766878"/>
              <a:gd name="connsiteX5714" fmla="*/ 5602917 w 6196382"/>
              <a:gd name="connsiteY5714" fmla="*/ 3041189 h 4766878"/>
              <a:gd name="connsiteX5715" fmla="*/ 5784090 w 6196382"/>
              <a:gd name="connsiteY5715" fmla="*/ 3182917 h 4766878"/>
              <a:gd name="connsiteX5716" fmla="*/ 5594948 w 6196382"/>
              <a:gd name="connsiteY5716" fmla="*/ 3052593 h 4766878"/>
              <a:gd name="connsiteX5717" fmla="*/ 5512281 w 6196382"/>
              <a:gd name="connsiteY5717" fmla="*/ 3000316 h 4766878"/>
              <a:gd name="connsiteX5718" fmla="*/ 5503508 w 6196382"/>
              <a:gd name="connsiteY5718" fmla="*/ 3008401 h 4766878"/>
              <a:gd name="connsiteX5719" fmla="*/ 5510392 w 6196382"/>
              <a:gd name="connsiteY5719" fmla="*/ 3001665 h 4766878"/>
              <a:gd name="connsiteX5720" fmla="*/ 5502020 w 6196382"/>
              <a:gd name="connsiteY5720" fmla="*/ 2996324 h 4766878"/>
              <a:gd name="connsiteX5721" fmla="*/ 5487837 w 6196382"/>
              <a:gd name="connsiteY5721" fmla="*/ 3011410 h 4766878"/>
              <a:gd name="connsiteX5722" fmla="*/ 5495081 w 6196382"/>
              <a:gd name="connsiteY5722" fmla="*/ 3016650 h 4766878"/>
              <a:gd name="connsiteX5723" fmla="*/ 5496657 w 6196382"/>
              <a:gd name="connsiteY5723" fmla="*/ 3015109 h 4766878"/>
              <a:gd name="connsiteX5724" fmla="*/ 5547971 w 6196382"/>
              <a:gd name="connsiteY5724" fmla="*/ 3051896 h 4766878"/>
              <a:gd name="connsiteX5725" fmla="*/ 5566127 w 6196382"/>
              <a:gd name="connsiteY5725" fmla="*/ 3064896 h 4766878"/>
              <a:gd name="connsiteX5726" fmla="*/ 5481963 w 6196382"/>
              <a:gd name="connsiteY5726" fmla="*/ 3017265 h 4766878"/>
              <a:gd name="connsiteX5727" fmla="*/ 5479753 w 6196382"/>
              <a:gd name="connsiteY5727" fmla="*/ 3019699 h 4766878"/>
              <a:gd name="connsiteX5728" fmla="*/ 5481827 w 6196382"/>
              <a:gd name="connsiteY5728" fmla="*/ 3017174 h 4766878"/>
              <a:gd name="connsiteX5729" fmla="*/ 5424917 w 6196382"/>
              <a:gd name="connsiteY5729" fmla="*/ 2985032 h 4766878"/>
              <a:gd name="connsiteX5730" fmla="*/ 5418380 w 6196382"/>
              <a:gd name="connsiteY5730" fmla="*/ 2992184 h 4766878"/>
              <a:gd name="connsiteX5731" fmla="*/ 5424127 w 6196382"/>
              <a:gd name="connsiteY5731" fmla="*/ 2984725 h 4766878"/>
              <a:gd name="connsiteX5732" fmla="*/ 5414766 w 6196382"/>
              <a:gd name="connsiteY5732" fmla="*/ 2979379 h 4766878"/>
              <a:gd name="connsiteX5733" fmla="*/ 5390983 w 6196382"/>
              <a:gd name="connsiteY5733" fmla="*/ 3010421 h 4766878"/>
              <a:gd name="connsiteX5734" fmla="*/ 5447577 w 6196382"/>
              <a:gd name="connsiteY5734" fmla="*/ 3048424 h 4766878"/>
              <a:gd name="connsiteX5735" fmla="*/ 5561671 w 6196382"/>
              <a:gd name="connsiteY5735" fmla="*/ 3125462 h 4766878"/>
              <a:gd name="connsiteX5736" fmla="*/ 5662861 w 6196382"/>
              <a:gd name="connsiteY5736" fmla="*/ 3197404 h 4766878"/>
              <a:gd name="connsiteX5737" fmla="*/ 5825667 w 6196382"/>
              <a:gd name="connsiteY5737" fmla="*/ 3316536 h 4766878"/>
              <a:gd name="connsiteX5738" fmla="*/ 5906612 w 6196382"/>
              <a:gd name="connsiteY5738" fmla="*/ 3378290 h 4766878"/>
              <a:gd name="connsiteX5739" fmla="*/ 5922164 w 6196382"/>
              <a:gd name="connsiteY5739" fmla="*/ 3371919 h 4766878"/>
              <a:gd name="connsiteX5740" fmla="*/ 5915310 w 6196382"/>
              <a:gd name="connsiteY5740" fmla="*/ 3384933 h 4766878"/>
              <a:gd name="connsiteX5741" fmla="*/ 5927393 w 6196382"/>
              <a:gd name="connsiteY5741" fmla="*/ 3394252 h 4766878"/>
              <a:gd name="connsiteX5742" fmla="*/ 5934032 w 6196382"/>
              <a:gd name="connsiteY5742" fmla="*/ 3389337 h 4766878"/>
              <a:gd name="connsiteX5743" fmla="*/ 5927808 w 6196382"/>
              <a:gd name="connsiteY5743" fmla="*/ 3394527 h 4766878"/>
              <a:gd name="connsiteX5744" fmla="*/ 5965396 w 6196382"/>
              <a:gd name="connsiteY5744" fmla="*/ 3423168 h 4766878"/>
              <a:gd name="connsiteX5745" fmla="*/ 5944244 w 6196382"/>
              <a:gd name="connsiteY5745" fmla="*/ 3409556 h 4766878"/>
              <a:gd name="connsiteX5746" fmla="*/ 5924607 w 6196382"/>
              <a:gd name="connsiteY5746" fmla="*/ 3396955 h 4766878"/>
              <a:gd name="connsiteX5747" fmla="*/ 5919878 w 6196382"/>
              <a:gd name="connsiteY5747" fmla="*/ 3399888 h 4766878"/>
              <a:gd name="connsiteX5748" fmla="*/ 5924194 w 6196382"/>
              <a:gd name="connsiteY5748" fmla="*/ 3396681 h 4766878"/>
              <a:gd name="connsiteX5749" fmla="*/ 5912238 w 6196382"/>
              <a:gd name="connsiteY5749" fmla="*/ 3388960 h 4766878"/>
              <a:gd name="connsiteX5750" fmla="*/ 5911402 w 6196382"/>
              <a:gd name="connsiteY5750" fmla="*/ 3389924 h 4766878"/>
              <a:gd name="connsiteX5751" fmla="*/ 5911275 w 6196382"/>
              <a:gd name="connsiteY5751" fmla="*/ 3388322 h 4766878"/>
              <a:gd name="connsiteX5752" fmla="*/ 5901111 w 6196382"/>
              <a:gd name="connsiteY5752" fmla="*/ 3381793 h 4766878"/>
              <a:gd name="connsiteX5753" fmla="*/ 5894044 w 6196382"/>
              <a:gd name="connsiteY5753" fmla="*/ 3385556 h 4766878"/>
              <a:gd name="connsiteX5754" fmla="*/ 5900558 w 6196382"/>
              <a:gd name="connsiteY5754" fmla="*/ 3381425 h 4766878"/>
              <a:gd name="connsiteX5755" fmla="*/ 5817838 w 6196382"/>
              <a:gd name="connsiteY5755" fmla="*/ 3328034 h 4766878"/>
              <a:gd name="connsiteX5756" fmla="*/ 5692512 w 6196382"/>
              <a:gd name="connsiteY5756" fmla="*/ 3247872 h 4766878"/>
              <a:gd name="connsiteX5757" fmla="*/ 5690084 w 6196382"/>
              <a:gd name="connsiteY5757" fmla="*/ 3262304 h 4766878"/>
              <a:gd name="connsiteX5758" fmla="*/ 5706472 w 6196382"/>
              <a:gd name="connsiteY5758" fmla="*/ 3272314 h 4766878"/>
              <a:gd name="connsiteX5759" fmla="*/ 5701020 w 6196382"/>
              <a:gd name="connsiteY5759" fmla="*/ 3283224 h 4766878"/>
              <a:gd name="connsiteX5760" fmla="*/ 5715673 w 6196382"/>
              <a:gd name="connsiteY5760" fmla="*/ 3288289 h 4766878"/>
              <a:gd name="connsiteX5761" fmla="*/ 5715697 w 6196382"/>
              <a:gd name="connsiteY5761" fmla="*/ 3286242 h 4766878"/>
              <a:gd name="connsiteX5762" fmla="*/ 5724995 w 6196382"/>
              <a:gd name="connsiteY5762" fmla="*/ 3291984 h 4766878"/>
              <a:gd name="connsiteX5763" fmla="*/ 5717805 w 6196382"/>
              <a:gd name="connsiteY5763" fmla="*/ 3290379 h 4766878"/>
              <a:gd name="connsiteX5764" fmla="*/ 5724152 w 6196382"/>
              <a:gd name="connsiteY5764" fmla="*/ 3300279 h 4766878"/>
              <a:gd name="connsiteX5765" fmla="*/ 5724797 w 6196382"/>
              <a:gd name="connsiteY5765" fmla="*/ 3292283 h 4766878"/>
              <a:gd name="connsiteX5766" fmla="*/ 5728395 w 6196382"/>
              <a:gd name="connsiteY5766" fmla="*/ 3304211 h 4766878"/>
              <a:gd name="connsiteX5767" fmla="*/ 5726807 w 6196382"/>
              <a:gd name="connsiteY5767" fmla="*/ 3304426 h 4766878"/>
              <a:gd name="connsiteX5768" fmla="*/ 5729359 w 6196382"/>
              <a:gd name="connsiteY5768" fmla="*/ 3308403 h 4766878"/>
              <a:gd name="connsiteX5769" fmla="*/ 5750352 w 6196382"/>
              <a:gd name="connsiteY5769" fmla="*/ 3312719 h 4766878"/>
              <a:gd name="connsiteX5770" fmla="*/ 5748593 w 6196382"/>
              <a:gd name="connsiteY5770" fmla="*/ 3315669 h 4766878"/>
              <a:gd name="connsiteX5771" fmla="*/ 5764238 w 6196382"/>
              <a:gd name="connsiteY5771" fmla="*/ 3315432 h 4766878"/>
              <a:gd name="connsiteX5772" fmla="*/ 5772214 w 6196382"/>
              <a:gd name="connsiteY5772" fmla="*/ 3315089 h 4766878"/>
              <a:gd name="connsiteX5773" fmla="*/ 5782751 w 6196382"/>
              <a:gd name="connsiteY5773" fmla="*/ 3327936 h 4766878"/>
              <a:gd name="connsiteX5774" fmla="*/ 5789341 w 6196382"/>
              <a:gd name="connsiteY5774" fmla="*/ 3332964 h 4766878"/>
              <a:gd name="connsiteX5775" fmla="*/ 5773201 w 6196382"/>
              <a:gd name="connsiteY5775" fmla="*/ 3359973 h 4766878"/>
              <a:gd name="connsiteX5776" fmla="*/ 5783667 w 6196382"/>
              <a:gd name="connsiteY5776" fmla="*/ 3353477 h 4766878"/>
              <a:gd name="connsiteX5777" fmla="*/ 5776526 w 6196382"/>
              <a:gd name="connsiteY5777" fmla="*/ 3365432 h 4766878"/>
              <a:gd name="connsiteX5778" fmla="*/ 5802850 w 6196382"/>
              <a:gd name="connsiteY5778" fmla="*/ 3356892 h 4766878"/>
              <a:gd name="connsiteX5779" fmla="*/ 5805252 w 6196382"/>
              <a:gd name="connsiteY5779" fmla="*/ 3346994 h 4766878"/>
              <a:gd name="connsiteX5780" fmla="*/ 5805215 w 6196382"/>
              <a:gd name="connsiteY5780" fmla="*/ 3346751 h 4766878"/>
              <a:gd name="connsiteX5781" fmla="*/ 5805337 w 6196382"/>
              <a:gd name="connsiteY5781" fmla="*/ 3345967 h 4766878"/>
              <a:gd name="connsiteX5782" fmla="*/ 5805452 w 6196382"/>
              <a:gd name="connsiteY5782" fmla="*/ 3346693 h 4766878"/>
              <a:gd name="connsiteX5783" fmla="*/ 5808442 w 6196382"/>
              <a:gd name="connsiteY5783" fmla="*/ 3343891 h 4766878"/>
              <a:gd name="connsiteX5784" fmla="*/ 5809650 w 6196382"/>
              <a:gd name="connsiteY5784" fmla="*/ 3342760 h 4766878"/>
              <a:gd name="connsiteX5785" fmla="*/ 5817817 w 6196382"/>
              <a:gd name="connsiteY5785" fmla="*/ 3337339 h 4766878"/>
              <a:gd name="connsiteX5786" fmla="*/ 5814721 w 6196382"/>
              <a:gd name="connsiteY5786" fmla="*/ 3374311 h 4766878"/>
              <a:gd name="connsiteX5787" fmla="*/ 5840170 w 6196382"/>
              <a:gd name="connsiteY5787" fmla="*/ 3357817 h 4766878"/>
              <a:gd name="connsiteX5788" fmla="*/ 5835523 w 6196382"/>
              <a:gd name="connsiteY5788" fmla="*/ 3378580 h 4766878"/>
              <a:gd name="connsiteX5789" fmla="*/ 5803940 w 6196382"/>
              <a:gd name="connsiteY5789" fmla="*/ 3386665 h 4766878"/>
              <a:gd name="connsiteX5790" fmla="*/ 5802022 w 6196382"/>
              <a:gd name="connsiteY5790" fmla="*/ 3401219 h 4766878"/>
              <a:gd name="connsiteX5791" fmla="*/ 5787575 w 6196382"/>
              <a:gd name="connsiteY5791" fmla="*/ 3390976 h 4766878"/>
              <a:gd name="connsiteX5792" fmla="*/ 5791608 w 6196382"/>
              <a:gd name="connsiteY5792" fmla="*/ 3400158 h 4766878"/>
              <a:gd name="connsiteX5793" fmla="*/ 5800678 w 6196382"/>
              <a:gd name="connsiteY5793" fmla="*/ 3383200 h 4766878"/>
              <a:gd name="connsiteX5794" fmla="*/ 5772715 w 6196382"/>
              <a:gd name="connsiteY5794" fmla="*/ 3385234 h 4766878"/>
              <a:gd name="connsiteX5795" fmla="*/ 5756627 w 6196382"/>
              <a:gd name="connsiteY5795" fmla="*/ 3404689 h 4766878"/>
              <a:gd name="connsiteX5796" fmla="*/ 5761783 w 6196382"/>
              <a:gd name="connsiteY5796" fmla="*/ 3405294 h 4766878"/>
              <a:gd name="connsiteX5797" fmla="*/ 5747695 w 6196382"/>
              <a:gd name="connsiteY5797" fmla="*/ 3417840 h 4766878"/>
              <a:gd name="connsiteX5798" fmla="*/ 5716748 w 6196382"/>
              <a:gd name="connsiteY5798" fmla="*/ 3378000 h 4766878"/>
              <a:gd name="connsiteX5799" fmla="*/ 5728918 w 6196382"/>
              <a:gd name="connsiteY5799" fmla="*/ 3380008 h 4766878"/>
              <a:gd name="connsiteX5800" fmla="*/ 5727287 w 6196382"/>
              <a:gd name="connsiteY5800" fmla="*/ 3369603 h 4766878"/>
              <a:gd name="connsiteX5801" fmla="*/ 5737470 w 6196382"/>
              <a:gd name="connsiteY5801" fmla="*/ 3388069 h 4766878"/>
              <a:gd name="connsiteX5802" fmla="*/ 5760752 w 6196382"/>
              <a:gd name="connsiteY5802" fmla="*/ 3349107 h 4766878"/>
              <a:gd name="connsiteX5803" fmla="*/ 5718686 w 6196382"/>
              <a:gd name="connsiteY5803" fmla="*/ 3354135 h 4766878"/>
              <a:gd name="connsiteX5804" fmla="*/ 5720604 w 6196382"/>
              <a:gd name="connsiteY5804" fmla="*/ 3339584 h 4766878"/>
              <a:gd name="connsiteX5805" fmla="*/ 5673163 w 6196382"/>
              <a:gd name="connsiteY5805" fmla="*/ 3373351 h 4766878"/>
              <a:gd name="connsiteX5806" fmla="*/ 5680135 w 6196382"/>
              <a:gd name="connsiteY5806" fmla="*/ 3378410 h 4766878"/>
              <a:gd name="connsiteX5807" fmla="*/ 5685448 w 6196382"/>
              <a:gd name="connsiteY5807" fmla="*/ 3382371 h 4766878"/>
              <a:gd name="connsiteX5808" fmla="*/ 5687693 w 6196382"/>
              <a:gd name="connsiteY5808" fmla="*/ 3384076 h 4766878"/>
              <a:gd name="connsiteX5809" fmla="*/ 5706641 w 6196382"/>
              <a:gd name="connsiteY5809" fmla="*/ 3398609 h 4766878"/>
              <a:gd name="connsiteX5810" fmla="*/ 5707641 w 6196382"/>
              <a:gd name="connsiteY5810" fmla="*/ 3397103 h 4766878"/>
              <a:gd name="connsiteX5811" fmla="*/ 5706918 w 6196382"/>
              <a:gd name="connsiteY5811" fmla="*/ 3398792 h 4766878"/>
              <a:gd name="connsiteX5812" fmla="*/ 5820352 w 6196382"/>
              <a:gd name="connsiteY5812" fmla="*/ 3485799 h 4766878"/>
              <a:gd name="connsiteX5813" fmla="*/ 5702253 w 6196382"/>
              <a:gd name="connsiteY5813" fmla="*/ 3410005 h 4766878"/>
              <a:gd name="connsiteX5814" fmla="*/ 5696852 w 6196382"/>
              <a:gd name="connsiteY5814" fmla="*/ 3413355 h 4766878"/>
              <a:gd name="connsiteX5815" fmla="*/ 5700048 w 6196382"/>
              <a:gd name="connsiteY5815" fmla="*/ 3408541 h 4766878"/>
              <a:gd name="connsiteX5816" fmla="*/ 5679861 w 6196382"/>
              <a:gd name="connsiteY5816" fmla="*/ 3395573 h 4766878"/>
              <a:gd name="connsiteX5817" fmla="*/ 5673971 w 6196382"/>
              <a:gd name="connsiteY5817" fmla="*/ 3391880 h 4766878"/>
              <a:gd name="connsiteX5818" fmla="*/ 5656878 w 6196382"/>
              <a:gd name="connsiteY5818" fmla="*/ 3401778 h 4766878"/>
              <a:gd name="connsiteX5819" fmla="*/ 5670287 w 6196382"/>
              <a:gd name="connsiteY5819" fmla="*/ 3389649 h 4766878"/>
              <a:gd name="connsiteX5820" fmla="*/ 5663983 w 6196382"/>
              <a:gd name="connsiteY5820" fmla="*/ 3385684 h 4766878"/>
              <a:gd name="connsiteX5821" fmla="*/ 5660547 w 6196382"/>
              <a:gd name="connsiteY5821" fmla="*/ 3388170 h 4766878"/>
              <a:gd name="connsiteX5822" fmla="*/ 5662921 w 6196382"/>
              <a:gd name="connsiteY5822" fmla="*/ 3385194 h 4766878"/>
              <a:gd name="connsiteX5823" fmla="*/ 5617907 w 6196382"/>
              <a:gd name="connsiteY5823" fmla="*/ 3357266 h 4766878"/>
              <a:gd name="connsiteX5824" fmla="*/ 5613889 w 6196382"/>
              <a:gd name="connsiteY5824" fmla="*/ 3363919 h 4766878"/>
              <a:gd name="connsiteX5825" fmla="*/ 5603557 w 6196382"/>
              <a:gd name="connsiteY5825" fmla="*/ 3353158 h 4766878"/>
              <a:gd name="connsiteX5826" fmla="*/ 5593696 w 6196382"/>
              <a:gd name="connsiteY5826" fmla="*/ 3363523 h 4766878"/>
              <a:gd name="connsiteX5827" fmla="*/ 5712241 w 6196382"/>
              <a:gd name="connsiteY5827" fmla="*/ 3446120 h 4766878"/>
              <a:gd name="connsiteX5828" fmla="*/ 5813269 w 6196382"/>
              <a:gd name="connsiteY5828" fmla="*/ 3518604 h 4766878"/>
              <a:gd name="connsiteX5829" fmla="*/ 5704825 w 6196382"/>
              <a:gd name="connsiteY5829" fmla="*/ 3457890 h 4766878"/>
              <a:gd name="connsiteX5830" fmla="*/ 5515497 w 6196382"/>
              <a:gd name="connsiteY5830" fmla="*/ 3349988 h 4766878"/>
              <a:gd name="connsiteX5831" fmla="*/ 5507426 w 6196382"/>
              <a:gd name="connsiteY5831" fmla="*/ 3359154 h 4766878"/>
              <a:gd name="connsiteX5832" fmla="*/ 5495835 w 6196382"/>
              <a:gd name="connsiteY5832" fmla="*/ 3344306 h 4766878"/>
              <a:gd name="connsiteX5833" fmla="*/ 5503280 w 6196382"/>
              <a:gd name="connsiteY5833" fmla="*/ 3342962 h 4766878"/>
              <a:gd name="connsiteX5834" fmla="*/ 5481053 w 6196382"/>
              <a:gd name="connsiteY5834" fmla="*/ 3330376 h 4766878"/>
              <a:gd name="connsiteX5835" fmla="*/ 5476395 w 6196382"/>
              <a:gd name="connsiteY5835" fmla="*/ 3329016 h 4766878"/>
              <a:gd name="connsiteX5836" fmla="*/ 5476853 w 6196382"/>
              <a:gd name="connsiteY5836" fmla="*/ 3328022 h 4766878"/>
              <a:gd name="connsiteX5837" fmla="*/ 5420181 w 6196382"/>
              <a:gd name="connsiteY5837" fmla="*/ 3295821 h 4766878"/>
              <a:gd name="connsiteX5838" fmla="*/ 5173406 w 6196382"/>
              <a:gd name="connsiteY5838" fmla="*/ 3156287 h 4766878"/>
              <a:gd name="connsiteX5839" fmla="*/ 5173184 w 6196382"/>
              <a:gd name="connsiteY5839" fmla="*/ 3157222 h 4766878"/>
              <a:gd name="connsiteX5840" fmla="*/ 5170209 w 6196382"/>
              <a:gd name="connsiteY5840" fmla="*/ 3161103 h 4766878"/>
              <a:gd name="connsiteX5841" fmla="*/ 5171478 w 6196382"/>
              <a:gd name="connsiteY5841" fmla="*/ 3155006 h 4766878"/>
              <a:gd name="connsiteX5842" fmla="*/ 5162945 w 6196382"/>
              <a:gd name="connsiteY5842" fmla="*/ 3150211 h 4766878"/>
              <a:gd name="connsiteX5843" fmla="*/ 5160457 w 6196382"/>
              <a:gd name="connsiteY5843" fmla="*/ 3161135 h 4766878"/>
              <a:gd name="connsiteX5844" fmla="*/ 5173816 w 6196382"/>
              <a:gd name="connsiteY5844" fmla="*/ 3169133 h 4766878"/>
              <a:gd name="connsiteX5845" fmla="*/ 5699270 w 6196382"/>
              <a:gd name="connsiteY5845" fmla="*/ 3505152 h 4766878"/>
              <a:gd name="connsiteX5846" fmla="*/ 5904838 w 6196382"/>
              <a:gd name="connsiteY5846" fmla="*/ 3645730 h 4766878"/>
              <a:gd name="connsiteX5847" fmla="*/ 6061449 w 6196382"/>
              <a:gd name="connsiteY5847" fmla="*/ 3756846 h 4766878"/>
              <a:gd name="connsiteX5848" fmla="*/ 6196382 w 6196382"/>
              <a:gd name="connsiteY5848" fmla="*/ 3855740 h 4766878"/>
              <a:gd name="connsiteX5849" fmla="*/ 5677545 w 6196382"/>
              <a:gd name="connsiteY5849" fmla="*/ 3539076 h 4766878"/>
              <a:gd name="connsiteX5850" fmla="*/ 5141855 w 6196382"/>
              <a:gd name="connsiteY5850" fmla="*/ 3222066 h 4766878"/>
              <a:gd name="connsiteX5851" fmla="*/ 5127195 w 6196382"/>
              <a:gd name="connsiteY5851" fmla="*/ 3213634 h 4766878"/>
              <a:gd name="connsiteX5852" fmla="*/ 5124422 w 6196382"/>
              <a:gd name="connsiteY5852" fmla="*/ 3217213 h 4766878"/>
              <a:gd name="connsiteX5853" fmla="*/ 5406316 w 6196382"/>
              <a:gd name="connsiteY5853" fmla="*/ 3397187 h 4766878"/>
              <a:gd name="connsiteX5854" fmla="*/ 5686651 w 6196382"/>
              <a:gd name="connsiteY5854" fmla="*/ 3588481 h 4766878"/>
              <a:gd name="connsiteX5855" fmla="*/ 5791201 w 6196382"/>
              <a:gd name="connsiteY5855" fmla="*/ 3663739 h 4766878"/>
              <a:gd name="connsiteX5856" fmla="*/ 5607199 w 6196382"/>
              <a:gd name="connsiteY5856" fmla="*/ 3558287 h 4766878"/>
              <a:gd name="connsiteX5857" fmla="*/ 5599596 w 6196382"/>
              <a:gd name="connsiteY5857" fmla="*/ 3571234 h 4766878"/>
              <a:gd name="connsiteX5858" fmla="*/ 5592919 w 6196382"/>
              <a:gd name="connsiteY5858" fmla="*/ 3560949 h 4766878"/>
              <a:gd name="connsiteX5859" fmla="*/ 5602448 w 6196382"/>
              <a:gd name="connsiteY5859" fmla="*/ 3555568 h 4766878"/>
              <a:gd name="connsiteX5860" fmla="*/ 5448317 w 6196382"/>
              <a:gd name="connsiteY5860" fmla="*/ 3467344 h 4766878"/>
              <a:gd name="connsiteX5861" fmla="*/ 5446016 w 6196382"/>
              <a:gd name="connsiteY5861" fmla="*/ 3468418 h 4766878"/>
              <a:gd name="connsiteX5862" fmla="*/ 5585615 w 6196382"/>
              <a:gd name="connsiteY5862" fmla="*/ 3564774 h 4766878"/>
              <a:gd name="connsiteX5863" fmla="*/ 5592958 w 6196382"/>
              <a:gd name="connsiteY5863" fmla="*/ 3561191 h 4766878"/>
              <a:gd name="connsiteX5864" fmla="*/ 5585930 w 6196382"/>
              <a:gd name="connsiteY5864" fmla="*/ 3565199 h 4766878"/>
              <a:gd name="connsiteX5865" fmla="*/ 5608173 w 6196382"/>
              <a:gd name="connsiteY5865" fmla="*/ 3581048 h 4766878"/>
              <a:gd name="connsiteX5866" fmla="*/ 5621728 w 6196382"/>
              <a:gd name="connsiteY5866" fmla="*/ 3571401 h 4766878"/>
              <a:gd name="connsiteX5867" fmla="*/ 5612839 w 6196382"/>
              <a:gd name="connsiteY5867" fmla="*/ 3578509 h 4766878"/>
              <a:gd name="connsiteX5868" fmla="*/ 5608312 w 6196382"/>
              <a:gd name="connsiteY5868" fmla="*/ 3581140 h 4766878"/>
              <a:gd name="connsiteX5869" fmla="*/ 5623040 w 6196382"/>
              <a:gd name="connsiteY5869" fmla="*/ 3591566 h 4766878"/>
              <a:gd name="connsiteX5870" fmla="*/ 5626882 w 6196382"/>
              <a:gd name="connsiteY5870" fmla="*/ 3584579 h 4766878"/>
              <a:gd name="connsiteX5871" fmla="*/ 5627764 w 6196382"/>
              <a:gd name="connsiteY5871" fmla="*/ 3594922 h 4766878"/>
              <a:gd name="connsiteX5872" fmla="*/ 5628727 w 6196382"/>
              <a:gd name="connsiteY5872" fmla="*/ 3595561 h 4766878"/>
              <a:gd name="connsiteX5873" fmla="*/ 5630849 w 6196382"/>
              <a:gd name="connsiteY5873" fmla="*/ 3591765 h 4766878"/>
              <a:gd name="connsiteX5874" fmla="*/ 5629317 w 6196382"/>
              <a:gd name="connsiteY5874" fmla="*/ 3596169 h 4766878"/>
              <a:gd name="connsiteX5875" fmla="*/ 5653293 w 6196382"/>
              <a:gd name="connsiteY5875" fmla="*/ 3613603 h 4766878"/>
              <a:gd name="connsiteX5876" fmla="*/ 5662281 w 6196382"/>
              <a:gd name="connsiteY5876" fmla="*/ 3606344 h 4766878"/>
              <a:gd name="connsiteX5877" fmla="*/ 5659858 w 6196382"/>
              <a:gd name="connsiteY5877" fmla="*/ 3616876 h 4766878"/>
              <a:gd name="connsiteX5878" fmla="*/ 5658470 w 6196382"/>
              <a:gd name="connsiteY5878" fmla="*/ 3617471 h 4766878"/>
              <a:gd name="connsiteX5879" fmla="*/ 5669649 w 6196382"/>
              <a:gd name="connsiteY5879" fmla="*/ 3625759 h 4766878"/>
              <a:gd name="connsiteX5880" fmla="*/ 5670892 w 6196382"/>
              <a:gd name="connsiteY5880" fmla="*/ 3626584 h 4766878"/>
              <a:gd name="connsiteX5881" fmla="*/ 5674926 w 6196382"/>
              <a:gd name="connsiteY5881" fmla="*/ 3629479 h 4766878"/>
              <a:gd name="connsiteX5882" fmla="*/ 5710849 w 6196382"/>
              <a:gd name="connsiteY5882" fmla="*/ 3656143 h 4766878"/>
              <a:gd name="connsiteX5883" fmla="*/ 5718102 w 6196382"/>
              <a:gd name="connsiteY5883" fmla="*/ 3659874 h 4766878"/>
              <a:gd name="connsiteX5884" fmla="*/ 5727345 w 6196382"/>
              <a:gd name="connsiteY5884" fmla="*/ 3647148 h 4766878"/>
              <a:gd name="connsiteX5885" fmla="*/ 5753111 w 6196382"/>
              <a:gd name="connsiteY5885" fmla="*/ 3680730 h 4766878"/>
              <a:gd name="connsiteX5886" fmla="*/ 5770619 w 6196382"/>
              <a:gd name="connsiteY5886" fmla="*/ 3692352 h 4766878"/>
              <a:gd name="connsiteX5887" fmla="*/ 5767574 w 6196382"/>
              <a:gd name="connsiteY5887" fmla="*/ 3698136 h 4766878"/>
              <a:gd name="connsiteX5888" fmla="*/ 5781687 w 6196382"/>
              <a:gd name="connsiteY5888" fmla="*/ 3708588 h 4766878"/>
              <a:gd name="connsiteX5889" fmla="*/ 5781682 w 6196382"/>
              <a:gd name="connsiteY5889" fmla="*/ 3706201 h 4766878"/>
              <a:gd name="connsiteX5890" fmla="*/ 5791508 w 6196382"/>
              <a:gd name="connsiteY5890" fmla="*/ 3712938 h 4766878"/>
              <a:gd name="connsiteX5891" fmla="*/ 5781538 w 6196382"/>
              <a:gd name="connsiteY5891" fmla="*/ 3710007 h 4766878"/>
              <a:gd name="connsiteX5892" fmla="*/ 5781487 w 6196382"/>
              <a:gd name="connsiteY5892" fmla="*/ 3708889 h 4766878"/>
              <a:gd name="connsiteX5893" fmla="*/ 5766513 w 6196382"/>
              <a:gd name="connsiteY5893" fmla="*/ 3700033 h 4766878"/>
              <a:gd name="connsiteX5894" fmla="*/ 5764790 w 6196382"/>
              <a:gd name="connsiteY5894" fmla="*/ 3703227 h 4766878"/>
              <a:gd name="connsiteX5895" fmla="*/ 5781438 w 6196382"/>
              <a:gd name="connsiteY5895" fmla="*/ 3710157 h 4766878"/>
              <a:gd name="connsiteX5896" fmla="*/ 5789607 w 6196382"/>
              <a:gd name="connsiteY5896" fmla="*/ 3723027 h 4766878"/>
              <a:gd name="connsiteX5897" fmla="*/ 5790320 w 6196382"/>
              <a:gd name="connsiteY5897" fmla="*/ 3713235 h 4766878"/>
              <a:gd name="connsiteX5898" fmla="*/ 5794271 w 6196382"/>
              <a:gd name="connsiteY5898" fmla="*/ 3725830 h 4766878"/>
              <a:gd name="connsiteX5899" fmla="*/ 5791548 w 6196382"/>
              <a:gd name="connsiteY5899" fmla="*/ 3726084 h 4766878"/>
              <a:gd name="connsiteX5900" fmla="*/ 5795051 w 6196382"/>
              <a:gd name="connsiteY5900" fmla="*/ 3731607 h 4766878"/>
              <a:gd name="connsiteX5901" fmla="*/ 5817373 w 6196382"/>
              <a:gd name="connsiteY5901" fmla="*/ 3737698 h 4766878"/>
              <a:gd name="connsiteX5902" fmla="*/ 5815475 w 6196382"/>
              <a:gd name="connsiteY5902" fmla="*/ 3740556 h 4766878"/>
              <a:gd name="connsiteX5903" fmla="*/ 5832064 w 6196382"/>
              <a:gd name="connsiteY5903" fmla="*/ 3741595 h 4766878"/>
              <a:gd name="connsiteX5904" fmla="*/ 5840528 w 6196382"/>
              <a:gd name="connsiteY5904" fmla="*/ 3742012 h 4766878"/>
              <a:gd name="connsiteX5905" fmla="*/ 5851866 w 6196382"/>
              <a:gd name="connsiteY5905" fmla="*/ 3756043 h 4766878"/>
              <a:gd name="connsiteX5906" fmla="*/ 5858949 w 6196382"/>
              <a:gd name="connsiteY5906" fmla="*/ 3761828 h 4766878"/>
              <a:gd name="connsiteX5907" fmla="*/ 5848102 w 6196382"/>
              <a:gd name="connsiteY5907" fmla="*/ 3772186 h 4766878"/>
              <a:gd name="connsiteX5908" fmla="*/ 5871451 w 6196382"/>
              <a:gd name="connsiteY5908" fmla="*/ 3788771 h 4766878"/>
              <a:gd name="connsiteX5909" fmla="*/ 5873475 w 6196382"/>
              <a:gd name="connsiteY5909" fmla="*/ 3787514 h 4766878"/>
              <a:gd name="connsiteX5910" fmla="*/ 5875974 w 6196382"/>
              <a:gd name="connsiteY5910" fmla="*/ 3777466 h 4766878"/>
              <a:gd name="connsiteX5911" fmla="*/ 5875936 w 6196382"/>
              <a:gd name="connsiteY5911" fmla="*/ 3777223 h 4766878"/>
              <a:gd name="connsiteX5912" fmla="*/ 5876059 w 6196382"/>
              <a:gd name="connsiteY5912" fmla="*/ 3776438 h 4766878"/>
              <a:gd name="connsiteX5913" fmla="*/ 5876174 w 6196382"/>
              <a:gd name="connsiteY5913" fmla="*/ 3777166 h 4766878"/>
              <a:gd name="connsiteX5914" fmla="*/ 5880648 w 6196382"/>
              <a:gd name="connsiteY5914" fmla="*/ 3773414 h 4766878"/>
              <a:gd name="connsiteX5915" fmla="*/ 5889266 w 6196382"/>
              <a:gd name="connsiteY5915" fmla="*/ 3768512 h 4766878"/>
              <a:gd name="connsiteX5916" fmla="*/ 5888242 w 6196382"/>
              <a:gd name="connsiteY5916" fmla="*/ 3800570 h 4766878"/>
              <a:gd name="connsiteX5917" fmla="*/ 5888655 w 6196382"/>
              <a:gd name="connsiteY5917" fmla="*/ 3800844 h 4766878"/>
              <a:gd name="connsiteX5918" fmla="*/ 5913086 w 6196382"/>
              <a:gd name="connsiteY5918" fmla="*/ 3791261 h 4766878"/>
              <a:gd name="connsiteX5919" fmla="*/ 5908479 w 6196382"/>
              <a:gd name="connsiteY5919" fmla="*/ 3812266 h 4766878"/>
              <a:gd name="connsiteX5920" fmla="*/ 5899760 w 6196382"/>
              <a:gd name="connsiteY5920" fmla="*/ 3808647 h 4766878"/>
              <a:gd name="connsiteX5921" fmla="*/ 5925765 w 6196382"/>
              <a:gd name="connsiteY5921" fmla="*/ 3827213 h 4766878"/>
              <a:gd name="connsiteX5922" fmla="*/ 5929850 w 6196382"/>
              <a:gd name="connsiteY5922" fmla="*/ 3822551 h 4766878"/>
              <a:gd name="connsiteX5923" fmla="*/ 5927558 w 6196382"/>
              <a:gd name="connsiteY5923" fmla="*/ 3828403 h 4766878"/>
              <a:gd name="connsiteX5924" fmla="*/ 5927832 w 6196382"/>
              <a:gd name="connsiteY5924" fmla="*/ 3828585 h 4766878"/>
              <a:gd name="connsiteX5925" fmla="*/ 5948088 w 6196382"/>
              <a:gd name="connsiteY5925" fmla="*/ 3843546 h 4766878"/>
              <a:gd name="connsiteX5926" fmla="*/ 5953637 w 6196382"/>
              <a:gd name="connsiteY5926" fmla="*/ 3838776 h 4766878"/>
              <a:gd name="connsiteX5927" fmla="*/ 5943122 w 6196382"/>
              <a:gd name="connsiteY5927" fmla="*/ 3831579 h 4766878"/>
              <a:gd name="connsiteX5928" fmla="*/ 5958324 w 6196382"/>
              <a:gd name="connsiteY5928" fmla="*/ 3833214 h 4766878"/>
              <a:gd name="connsiteX5929" fmla="*/ 5958547 w 6196382"/>
              <a:gd name="connsiteY5929" fmla="*/ 3832280 h 4766878"/>
              <a:gd name="connsiteX5930" fmla="*/ 5960704 w 6196382"/>
              <a:gd name="connsiteY5930" fmla="*/ 3841298 h 4766878"/>
              <a:gd name="connsiteX5931" fmla="*/ 5952737 w 6196382"/>
              <a:gd name="connsiteY5931" fmla="*/ 3840131 h 4766878"/>
              <a:gd name="connsiteX5932" fmla="*/ 5952024 w 6196382"/>
              <a:gd name="connsiteY5932" fmla="*/ 3846593 h 4766878"/>
              <a:gd name="connsiteX5933" fmla="*/ 5995877 w 6196382"/>
              <a:gd name="connsiteY5933" fmla="*/ 3878956 h 4766878"/>
              <a:gd name="connsiteX5934" fmla="*/ 6002497 w 6196382"/>
              <a:gd name="connsiteY5934" fmla="*/ 3877064 h 4766878"/>
              <a:gd name="connsiteX5935" fmla="*/ 5998674 w 6196382"/>
              <a:gd name="connsiteY5935" fmla="*/ 3881030 h 4766878"/>
              <a:gd name="connsiteX5936" fmla="*/ 6034004 w 6196382"/>
              <a:gd name="connsiteY5936" fmla="*/ 3907084 h 4766878"/>
              <a:gd name="connsiteX5937" fmla="*/ 6037631 w 6196382"/>
              <a:gd name="connsiteY5937" fmla="*/ 3905808 h 4766878"/>
              <a:gd name="connsiteX5938" fmla="*/ 6034280 w 6196382"/>
              <a:gd name="connsiteY5938" fmla="*/ 3907267 h 4766878"/>
              <a:gd name="connsiteX5939" fmla="*/ 6056325 w 6196382"/>
              <a:gd name="connsiteY5939" fmla="*/ 3923421 h 4766878"/>
              <a:gd name="connsiteX5940" fmla="*/ 6031363 w 6196382"/>
              <a:gd name="connsiteY5940" fmla="*/ 3908368 h 4766878"/>
              <a:gd name="connsiteX5941" fmla="*/ 6018968 w 6196382"/>
              <a:gd name="connsiteY5941" fmla="*/ 3913581 h 4766878"/>
              <a:gd name="connsiteX5942" fmla="*/ 6017076 w 6196382"/>
              <a:gd name="connsiteY5942" fmla="*/ 3912541 h 4766878"/>
              <a:gd name="connsiteX5943" fmla="*/ 6030677 w 6196382"/>
              <a:gd name="connsiteY5943" fmla="*/ 3907913 h 4766878"/>
              <a:gd name="connsiteX5944" fmla="*/ 6009538 w 6196382"/>
              <a:gd name="connsiteY5944" fmla="*/ 3895180 h 4766878"/>
              <a:gd name="connsiteX5945" fmla="*/ 5992880 w 6196382"/>
              <a:gd name="connsiteY5945" fmla="*/ 3913390 h 4766878"/>
              <a:gd name="connsiteX5946" fmla="*/ 6008986 w 6196382"/>
              <a:gd name="connsiteY5946" fmla="*/ 3894814 h 4766878"/>
              <a:gd name="connsiteX5947" fmla="*/ 5995077 w 6196382"/>
              <a:gd name="connsiteY5947" fmla="*/ 3886449 h 4766878"/>
              <a:gd name="connsiteX5948" fmla="*/ 5994878 w 6196382"/>
              <a:gd name="connsiteY5948" fmla="*/ 3886749 h 4766878"/>
              <a:gd name="connsiteX5949" fmla="*/ 5994386 w 6196382"/>
              <a:gd name="connsiteY5949" fmla="*/ 3885991 h 4766878"/>
              <a:gd name="connsiteX5950" fmla="*/ 5986744 w 6196382"/>
              <a:gd name="connsiteY5950" fmla="*/ 3881349 h 4766878"/>
              <a:gd name="connsiteX5951" fmla="*/ 5985557 w 6196382"/>
              <a:gd name="connsiteY5951" fmla="*/ 3881645 h 4766878"/>
              <a:gd name="connsiteX5952" fmla="*/ 5986193 w 6196382"/>
              <a:gd name="connsiteY5952" fmla="*/ 3880983 h 4766878"/>
              <a:gd name="connsiteX5953" fmla="*/ 5946494 w 6196382"/>
              <a:gd name="connsiteY5953" fmla="*/ 3857017 h 4766878"/>
              <a:gd name="connsiteX5954" fmla="*/ 5930133 w 6196382"/>
              <a:gd name="connsiteY5954" fmla="*/ 3863715 h 4766878"/>
              <a:gd name="connsiteX5955" fmla="*/ 5937886 w 6196382"/>
              <a:gd name="connsiteY5955" fmla="*/ 3851734 h 4766878"/>
              <a:gd name="connsiteX5956" fmla="*/ 5921258 w 6196382"/>
              <a:gd name="connsiteY5956" fmla="*/ 3841780 h 4766878"/>
              <a:gd name="connsiteX5957" fmla="*/ 5907866 w 6196382"/>
              <a:gd name="connsiteY5957" fmla="*/ 3865846 h 4766878"/>
              <a:gd name="connsiteX5958" fmla="*/ 5945027 w 6196382"/>
              <a:gd name="connsiteY5958" fmla="*/ 3893332 h 4766878"/>
              <a:gd name="connsiteX5959" fmla="*/ 5946562 w 6196382"/>
              <a:gd name="connsiteY5959" fmla="*/ 3882643 h 4766878"/>
              <a:gd name="connsiteX5960" fmla="*/ 5959570 w 6196382"/>
              <a:gd name="connsiteY5960" fmla="*/ 3883690 h 4766878"/>
              <a:gd name="connsiteX5961" fmla="*/ 5948514 w 6196382"/>
              <a:gd name="connsiteY5961" fmla="*/ 3889577 h 4766878"/>
              <a:gd name="connsiteX5962" fmla="*/ 5945855 w 6196382"/>
              <a:gd name="connsiteY5962" fmla="*/ 3893882 h 4766878"/>
              <a:gd name="connsiteX5963" fmla="*/ 5973805 w 6196382"/>
              <a:gd name="connsiteY5963" fmla="*/ 3914603 h 4766878"/>
              <a:gd name="connsiteX5964" fmla="*/ 5983682 w 6196382"/>
              <a:gd name="connsiteY5964" fmla="*/ 3892541 h 4766878"/>
              <a:gd name="connsiteX5965" fmla="*/ 5979932 w 6196382"/>
              <a:gd name="connsiteY5965" fmla="*/ 3918236 h 4766878"/>
              <a:gd name="connsiteX5966" fmla="*/ 5981759 w 6196382"/>
              <a:gd name="connsiteY5966" fmla="*/ 3917281 h 4766878"/>
              <a:gd name="connsiteX5967" fmla="*/ 5981499 w 6196382"/>
              <a:gd name="connsiteY5967" fmla="*/ 3920361 h 4766878"/>
              <a:gd name="connsiteX5968" fmla="*/ 6040873 w 6196382"/>
              <a:gd name="connsiteY5968" fmla="*/ 3965845 h 4766878"/>
              <a:gd name="connsiteX5969" fmla="*/ 6040899 w 6196382"/>
              <a:gd name="connsiteY5969" fmla="*/ 3958924 h 4766878"/>
              <a:gd name="connsiteX5970" fmla="*/ 6048192 w 6196382"/>
              <a:gd name="connsiteY5970" fmla="*/ 3962899 h 4766878"/>
              <a:gd name="connsiteX5971" fmla="*/ 6041464 w 6196382"/>
              <a:gd name="connsiteY5971" fmla="*/ 3966454 h 4766878"/>
              <a:gd name="connsiteX5972" fmla="*/ 6048369 w 6196382"/>
              <a:gd name="connsiteY5972" fmla="*/ 3971905 h 4766878"/>
              <a:gd name="connsiteX5973" fmla="*/ 6191486 w 6196382"/>
              <a:gd name="connsiteY5973" fmla="*/ 4083604 h 4766878"/>
              <a:gd name="connsiteX5974" fmla="*/ 6040264 w 6196382"/>
              <a:gd name="connsiteY5974" fmla="*/ 3983219 h 4766878"/>
              <a:gd name="connsiteX5975" fmla="*/ 5901011 w 6196382"/>
              <a:gd name="connsiteY5975" fmla="*/ 3891429 h 4766878"/>
              <a:gd name="connsiteX5976" fmla="*/ 5900261 w 6196382"/>
              <a:gd name="connsiteY5976" fmla="*/ 3891366 h 4766878"/>
              <a:gd name="connsiteX5977" fmla="*/ 5900185 w 6196382"/>
              <a:gd name="connsiteY5977" fmla="*/ 3890881 h 4766878"/>
              <a:gd name="connsiteX5978" fmla="*/ 5879583 w 6196382"/>
              <a:gd name="connsiteY5978" fmla="*/ 3877639 h 4766878"/>
              <a:gd name="connsiteX5979" fmla="*/ 5872356 w 6196382"/>
              <a:gd name="connsiteY5979" fmla="*/ 3884334 h 4766878"/>
              <a:gd name="connsiteX5980" fmla="*/ 5877928 w 6196382"/>
              <a:gd name="connsiteY5980" fmla="*/ 3876541 h 4766878"/>
              <a:gd name="connsiteX5981" fmla="*/ 5875860 w 6196382"/>
              <a:gd name="connsiteY5981" fmla="*/ 3875168 h 4766878"/>
              <a:gd name="connsiteX5982" fmla="*/ 5868651 w 6196382"/>
              <a:gd name="connsiteY5982" fmla="*/ 3876453 h 4766878"/>
              <a:gd name="connsiteX5983" fmla="*/ 5871487 w 6196382"/>
              <a:gd name="connsiteY5983" fmla="*/ 3872481 h 4766878"/>
              <a:gd name="connsiteX5984" fmla="*/ 5866109 w 6196382"/>
              <a:gd name="connsiteY5984" fmla="*/ 3868912 h 4766878"/>
              <a:gd name="connsiteX5985" fmla="*/ 5850158 w 6196382"/>
              <a:gd name="connsiteY5985" fmla="*/ 3858541 h 4766878"/>
              <a:gd name="connsiteX5986" fmla="*/ 5850224 w 6196382"/>
              <a:gd name="connsiteY5986" fmla="*/ 3860534 h 4766878"/>
              <a:gd name="connsiteX5987" fmla="*/ 5848778 w 6196382"/>
              <a:gd name="connsiteY5987" fmla="*/ 3857625 h 4766878"/>
              <a:gd name="connsiteX5988" fmla="*/ 5823729 w 6196382"/>
              <a:gd name="connsiteY5988" fmla="*/ 3841213 h 4766878"/>
              <a:gd name="connsiteX5989" fmla="*/ 5815035 w 6196382"/>
              <a:gd name="connsiteY5989" fmla="*/ 3845630 h 4766878"/>
              <a:gd name="connsiteX5990" fmla="*/ 5798853 w 6196382"/>
              <a:gd name="connsiteY5990" fmla="*/ 3825133 h 4766878"/>
              <a:gd name="connsiteX5991" fmla="*/ 5758814 w 6196382"/>
              <a:gd name="connsiteY5991" fmla="*/ 3798988 h 4766878"/>
              <a:gd name="connsiteX5992" fmla="*/ 5740870 w 6196382"/>
              <a:gd name="connsiteY5992" fmla="*/ 3787727 h 4766878"/>
              <a:gd name="connsiteX5993" fmla="*/ 5728052 w 6196382"/>
              <a:gd name="connsiteY5993" fmla="*/ 3802848 h 4766878"/>
              <a:gd name="connsiteX5994" fmla="*/ 5746589 w 6196382"/>
              <a:gd name="connsiteY5994" fmla="*/ 3810820 h 4766878"/>
              <a:gd name="connsiteX5995" fmla="*/ 5718768 w 6196382"/>
              <a:gd name="connsiteY5995" fmla="*/ 3821617 h 4766878"/>
              <a:gd name="connsiteX5996" fmla="*/ 5735590 w 6196382"/>
              <a:gd name="connsiteY5996" fmla="*/ 3802865 h 4766878"/>
              <a:gd name="connsiteX5997" fmla="*/ 5722540 w 6196382"/>
              <a:gd name="connsiteY5997" fmla="*/ 3807862 h 4766878"/>
              <a:gd name="connsiteX5998" fmla="*/ 5730066 w 6196382"/>
              <a:gd name="connsiteY5998" fmla="*/ 3788144 h 4766878"/>
              <a:gd name="connsiteX5999" fmla="*/ 5718513 w 6196382"/>
              <a:gd name="connsiteY5999" fmla="*/ 3773535 h 4766878"/>
              <a:gd name="connsiteX6000" fmla="*/ 5692335 w 6196382"/>
              <a:gd name="connsiteY6000" fmla="*/ 3757027 h 4766878"/>
              <a:gd name="connsiteX6001" fmla="*/ 5672706 w 6196382"/>
              <a:gd name="connsiteY6001" fmla="*/ 3779117 h 4766878"/>
              <a:gd name="connsiteX6002" fmla="*/ 5661707 w 6196382"/>
              <a:gd name="connsiteY6002" fmla="*/ 3767263 h 4766878"/>
              <a:gd name="connsiteX6003" fmla="*/ 5652033 w 6196382"/>
              <a:gd name="connsiteY6003" fmla="*/ 3776453 h 4766878"/>
              <a:gd name="connsiteX6004" fmla="*/ 5761293 w 6196382"/>
              <a:gd name="connsiteY6004" fmla="*/ 3858085 h 4766878"/>
              <a:gd name="connsiteX6005" fmla="*/ 5641823 w 6196382"/>
              <a:gd name="connsiteY6005" fmla="*/ 3786152 h 4766878"/>
              <a:gd name="connsiteX6006" fmla="*/ 5621470 w 6196382"/>
              <a:gd name="connsiteY6006" fmla="*/ 3773726 h 4766878"/>
              <a:gd name="connsiteX6007" fmla="*/ 5617181 w 6196382"/>
              <a:gd name="connsiteY6007" fmla="*/ 3782585 h 4766878"/>
              <a:gd name="connsiteX6008" fmla="*/ 5616824 w 6196382"/>
              <a:gd name="connsiteY6008" fmla="*/ 3770857 h 4766878"/>
              <a:gd name="connsiteX6009" fmla="*/ 5600710 w 6196382"/>
              <a:gd name="connsiteY6009" fmla="*/ 3761026 h 4766878"/>
              <a:gd name="connsiteX6010" fmla="*/ 5595185 w 6196382"/>
              <a:gd name="connsiteY6010" fmla="*/ 3758876 h 4766878"/>
              <a:gd name="connsiteX6011" fmla="*/ 5596336 w 6196382"/>
              <a:gd name="connsiteY6011" fmla="*/ 3758340 h 4766878"/>
              <a:gd name="connsiteX6012" fmla="*/ 5583631 w 6196382"/>
              <a:gd name="connsiteY6012" fmla="*/ 3750557 h 4766878"/>
              <a:gd name="connsiteX6013" fmla="*/ 5560070 w 6196382"/>
              <a:gd name="connsiteY6013" fmla="*/ 3765704 h 4766878"/>
              <a:gd name="connsiteX6014" fmla="*/ 5547640 w 6196382"/>
              <a:gd name="connsiteY6014" fmla="*/ 3749429 h 4766878"/>
              <a:gd name="connsiteX6015" fmla="*/ 5561995 w 6196382"/>
              <a:gd name="connsiteY6015" fmla="*/ 3740965 h 4766878"/>
              <a:gd name="connsiteX6016" fmla="*/ 5558393 w 6196382"/>
              <a:gd name="connsiteY6016" fmla="*/ 3735321 h 4766878"/>
              <a:gd name="connsiteX6017" fmla="*/ 5543933 w 6196382"/>
              <a:gd name="connsiteY6017" fmla="*/ 3726588 h 4766878"/>
              <a:gd name="connsiteX6018" fmla="*/ 5541636 w 6196382"/>
              <a:gd name="connsiteY6018" fmla="*/ 3730050 h 4766878"/>
              <a:gd name="connsiteX6019" fmla="*/ 5526869 w 6196382"/>
              <a:gd name="connsiteY6019" fmla="*/ 3731953 h 4766878"/>
              <a:gd name="connsiteX6020" fmla="*/ 5533707 w 6196382"/>
              <a:gd name="connsiteY6020" fmla="*/ 3720452 h 4766878"/>
              <a:gd name="connsiteX6021" fmla="*/ 5505063 w 6196382"/>
              <a:gd name="connsiteY6021" fmla="*/ 3703172 h 4766878"/>
              <a:gd name="connsiteX6022" fmla="*/ 5326578 w 6196382"/>
              <a:gd name="connsiteY6022" fmla="*/ 3597481 h 4766878"/>
              <a:gd name="connsiteX6023" fmla="*/ 5258330 w 6196382"/>
              <a:gd name="connsiteY6023" fmla="*/ 3557594 h 4766878"/>
              <a:gd name="connsiteX6024" fmla="*/ 5257502 w 6196382"/>
              <a:gd name="connsiteY6024" fmla="*/ 3557045 h 4766878"/>
              <a:gd name="connsiteX6025" fmla="*/ 5230033 w 6196382"/>
              <a:gd name="connsiteY6025" fmla="*/ 3540979 h 4766878"/>
              <a:gd name="connsiteX6026" fmla="*/ 5225066 w 6196382"/>
              <a:gd name="connsiteY6026" fmla="*/ 3541584 h 4766878"/>
              <a:gd name="connsiteX6027" fmla="*/ 5226488 w 6196382"/>
              <a:gd name="connsiteY6027" fmla="*/ 3538844 h 4766878"/>
              <a:gd name="connsiteX6028" fmla="*/ 5218469 w 6196382"/>
              <a:gd name="connsiteY6028" fmla="*/ 3534170 h 4766878"/>
              <a:gd name="connsiteX6029" fmla="*/ 5214092 w 6196382"/>
              <a:gd name="connsiteY6029" fmla="*/ 3537771 h 4766878"/>
              <a:gd name="connsiteX6030" fmla="*/ 5299675 w 6196382"/>
              <a:gd name="connsiteY6030" fmla="*/ 3595232 h 4766878"/>
              <a:gd name="connsiteX6031" fmla="*/ 5562633 w 6196382"/>
              <a:gd name="connsiteY6031" fmla="*/ 3785182 h 4766878"/>
              <a:gd name="connsiteX6032" fmla="*/ 5907945 w 6196382"/>
              <a:gd name="connsiteY6032" fmla="*/ 4035655 h 4766878"/>
              <a:gd name="connsiteX6033" fmla="*/ 6043956 w 6196382"/>
              <a:gd name="connsiteY6033" fmla="*/ 4142200 h 4766878"/>
              <a:gd name="connsiteX6034" fmla="*/ 5899840 w 6196382"/>
              <a:gd name="connsiteY6034" fmla="*/ 4046968 h 4766878"/>
              <a:gd name="connsiteX6035" fmla="*/ 5516528 w 6196382"/>
              <a:gd name="connsiteY6035" fmla="*/ 3802274 h 4766878"/>
              <a:gd name="connsiteX6036" fmla="*/ 5257718 w 6196382"/>
              <a:gd name="connsiteY6036" fmla="*/ 3643476 h 4766878"/>
              <a:gd name="connsiteX6037" fmla="*/ 5256616 w 6196382"/>
              <a:gd name="connsiteY6037" fmla="*/ 3642745 h 4766878"/>
              <a:gd name="connsiteX6038" fmla="*/ 5556442 w 6196382"/>
              <a:gd name="connsiteY6038" fmla="*/ 3850449 h 4766878"/>
              <a:gd name="connsiteX6039" fmla="*/ 5664353 w 6196382"/>
              <a:gd name="connsiteY6039" fmla="*/ 3929019 h 4766878"/>
              <a:gd name="connsiteX6040" fmla="*/ 5759938 w 6196382"/>
              <a:gd name="connsiteY6040" fmla="*/ 4002227 h 4766878"/>
              <a:gd name="connsiteX6041" fmla="*/ 5913573 w 6196382"/>
              <a:gd name="connsiteY6041" fmla="*/ 4123510 h 4766878"/>
              <a:gd name="connsiteX6042" fmla="*/ 6045317 w 6196382"/>
              <a:gd name="connsiteY6042" fmla="*/ 4231995 h 4766878"/>
              <a:gd name="connsiteX6043" fmla="*/ 5905331 w 6196382"/>
              <a:gd name="connsiteY6043" fmla="*/ 4134733 h 4766878"/>
              <a:gd name="connsiteX6044" fmla="*/ 5744126 w 6196382"/>
              <a:gd name="connsiteY6044" fmla="*/ 4024254 h 4766878"/>
              <a:gd name="connsiteX6045" fmla="*/ 5644745 w 6196382"/>
              <a:gd name="connsiteY6045" fmla="*/ 3956764 h 4766878"/>
              <a:gd name="connsiteX6046" fmla="*/ 5533377 w 6196382"/>
              <a:gd name="connsiteY6046" fmla="*/ 3883701 h 4766878"/>
              <a:gd name="connsiteX6047" fmla="*/ 4995793 w 6196382"/>
              <a:gd name="connsiteY6047" fmla="*/ 3548305 h 4766878"/>
              <a:gd name="connsiteX6048" fmla="*/ 4829294 w 6196382"/>
              <a:gd name="connsiteY6048" fmla="*/ 3452088 h 4766878"/>
              <a:gd name="connsiteX6049" fmla="*/ 4851911 w 6196382"/>
              <a:gd name="connsiteY6049" fmla="*/ 3465584 h 4766878"/>
              <a:gd name="connsiteX6050" fmla="*/ 5262006 w 6196382"/>
              <a:gd name="connsiteY6050" fmla="*/ 3730660 h 4766878"/>
              <a:gd name="connsiteX6051" fmla="*/ 5421197 w 6196382"/>
              <a:gd name="connsiteY6051" fmla="*/ 3843274 h 4766878"/>
              <a:gd name="connsiteX6052" fmla="*/ 5541233 w 6196382"/>
              <a:gd name="connsiteY6052" fmla="*/ 3933794 h 4766878"/>
              <a:gd name="connsiteX6053" fmla="*/ 5644402 w 6196382"/>
              <a:gd name="connsiteY6053" fmla="*/ 4014422 h 4766878"/>
              <a:gd name="connsiteX6054" fmla="*/ 5533264 w 6196382"/>
              <a:gd name="connsiteY6054" fmla="*/ 3945198 h 4766878"/>
              <a:gd name="connsiteX6055" fmla="*/ 5406036 w 6196382"/>
              <a:gd name="connsiteY6055" fmla="*/ 3865512 h 4766878"/>
              <a:gd name="connsiteX6056" fmla="*/ 5239866 w 6196382"/>
              <a:gd name="connsiteY6056" fmla="*/ 3764309 h 4766878"/>
              <a:gd name="connsiteX6057" fmla="*/ 4903326 w 6196382"/>
              <a:gd name="connsiteY6057" fmla="*/ 3565839 h 4766878"/>
              <a:gd name="connsiteX6058" fmla="*/ 4938701 w 6196382"/>
              <a:gd name="connsiteY6058" fmla="*/ 3588238 h 4766878"/>
              <a:gd name="connsiteX6059" fmla="*/ 5085421 w 6196382"/>
              <a:gd name="connsiteY6059" fmla="*/ 3684334 h 4766878"/>
              <a:gd name="connsiteX6060" fmla="*/ 5098386 w 6196382"/>
              <a:gd name="connsiteY6060" fmla="*/ 3682752 h 4766878"/>
              <a:gd name="connsiteX6061" fmla="*/ 5097002 w 6196382"/>
              <a:gd name="connsiteY6061" fmla="*/ 3692022 h 4766878"/>
              <a:gd name="connsiteX6062" fmla="*/ 5101413 w 6196382"/>
              <a:gd name="connsiteY6062" fmla="*/ 3694950 h 4766878"/>
              <a:gd name="connsiteX6063" fmla="*/ 5109776 w 6196382"/>
              <a:gd name="connsiteY6063" fmla="*/ 3695514 h 4766878"/>
              <a:gd name="connsiteX6064" fmla="*/ 5105134 w 6196382"/>
              <a:gd name="connsiteY6064" fmla="*/ 3697420 h 4766878"/>
              <a:gd name="connsiteX6065" fmla="*/ 5221210 w 6196382"/>
              <a:gd name="connsiteY6065" fmla="*/ 3776857 h 4766878"/>
              <a:gd name="connsiteX6066" fmla="*/ 5237748 w 6196382"/>
              <a:gd name="connsiteY6066" fmla="*/ 3770492 h 4766878"/>
              <a:gd name="connsiteX6067" fmla="*/ 5228759 w 6196382"/>
              <a:gd name="connsiteY6067" fmla="*/ 3777751 h 4766878"/>
              <a:gd name="connsiteX6068" fmla="*/ 5234055 w 6196382"/>
              <a:gd name="connsiteY6068" fmla="*/ 3778448 h 4766878"/>
              <a:gd name="connsiteX6069" fmla="*/ 5230383 w 6196382"/>
              <a:gd name="connsiteY6069" fmla="*/ 3783381 h 4766878"/>
              <a:gd name="connsiteX6070" fmla="*/ 5321045 w 6196382"/>
              <a:gd name="connsiteY6070" fmla="*/ 3847251 h 4766878"/>
              <a:gd name="connsiteX6071" fmla="*/ 5359684 w 6196382"/>
              <a:gd name="connsiteY6071" fmla="*/ 3875502 h 4766878"/>
              <a:gd name="connsiteX6072" fmla="*/ 5390066 w 6196382"/>
              <a:gd name="connsiteY6072" fmla="*/ 3896752 h 4766878"/>
              <a:gd name="connsiteX6073" fmla="*/ 5396529 w 6196382"/>
              <a:gd name="connsiteY6073" fmla="*/ 3891503 h 4766878"/>
              <a:gd name="connsiteX6074" fmla="*/ 5397416 w 6196382"/>
              <a:gd name="connsiteY6074" fmla="*/ 3891658 h 4766878"/>
              <a:gd name="connsiteX6075" fmla="*/ 5393272 w 6196382"/>
              <a:gd name="connsiteY6075" fmla="*/ 3899099 h 4766878"/>
              <a:gd name="connsiteX6076" fmla="*/ 5401344 w 6196382"/>
              <a:gd name="connsiteY6076" fmla="*/ 3904891 h 4766878"/>
              <a:gd name="connsiteX6077" fmla="*/ 5402465 w 6196382"/>
              <a:gd name="connsiteY6077" fmla="*/ 3898227 h 4766878"/>
              <a:gd name="connsiteX6078" fmla="*/ 5397394 w 6196382"/>
              <a:gd name="connsiteY6078" fmla="*/ 3892294 h 4766878"/>
              <a:gd name="connsiteX6079" fmla="*/ 5404058 w 6196382"/>
              <a:gd name="connsiteY6079" fmla="*/ 3880458 h 4766878"/>
              <a:gd name="connsiteX6080" fmla="*/ 5402534 w 6196382"/>
              <a:gd name="connsiteY6080" fmla="*/ 3898308 h 4766878"/>
              <a:gd name="connsiteX6081" fmla="*/ 5402506 w 6196382"/>
              <a:gd name="connsiteY6081" fmla="*/ 3898274 h 4766878"/>
              <a:gd name="connsiteX6082" fmla="*/ 5401894 w 6196382"/>
              <a:gd name="connsiteY6082" fmla="*/ 3905256 h 4766878"/>
              <a:gd name="connsiteX6083" fmla="*/ 5424315 w 6196382"/>
              <a:gd name="connsiteY6083" fmla="*/ 3921440 h 4766878"/>
              <a:gd name="connsiteX6084" fmla="*/ 5442290 w 6196382"/>
              <a:gd name="connsiteY6084" fmla="*/ 3934456 h 4766878"/>
              <a:gd name="connsiteX6085" fmla="*/ 5462879 w 6196382"/>
              <a:gd name="connsiteY6085" fmla="*/ 3949208 h 4766878"/>
              <a:gd name="connsiteX6086" fmla="*/ 5464477 w 6196382"/>
              <a:gd name="connsiteY6086" fmla="*/ 3946801 h 4766878"/>
              <a:gd name="connsiteX6087" fmla="*/ 5488124 w 6196382"/>
              <a:gd name="connsiteY6087" fmla="*/ 3951872 h 4766878"/>
              <a:gd name="connsiteX6088" fmla="*/ 5497641 w 6196382"/>
              <a:gd name="connsiteY6088" fmla="*/ 3939328 h 4766878"/>
              <a:gd name="connsiteX6089" fmla="*/ 5520565 w 6196382"/>
              <a:gd name="connsiteY6089" fmla="*/ 3972107 h 4766878"/>
              <a:gd name="connsiteX6090" fmla="*/ 5536534 w 6196382"/>
              <a:gd name="connsiteY6090" fmla="*/ 3983358 h 4766878"/>
              <a:gd name="connsiteX6091" fmla="*/ 5530528 w 6196382"/>
              <a:gd name="connsiteY6091" fmla="*/ 3993896 h 4766878"/>
              <a:gd name="connsiteX6092" fmla="*/ 5545910 w 6196382"/>
              <a:gd name="connsiteY6092" fmla="*/ 4000640 h 4766878"/>
              <a:gd name="connsiteX6093" fmla="*/ 5546302 w 6196382"/>
              <a:gd name="connsiteY6093" fmla="*/ 4010222 h 4766878"/>
              <a:gd name="connsiteX6094" fmla="*/ 5553447 w 6196382"/>
              <a:gd name="connsiteY6094" fmla="*/ 4015616 h 4766878"/>
              <a:gd name="connsiteX6095" fmla="*/ 5555064 w 6196382"/>
              <a:gd name="connsiteY6095" fmla="*/ 4003998 h 4766878"/>
              <a:gd name="connsiteX6096" fmla="*/ 5546125 w 6196382"/>
              <a:gd name="connsiteY6096" fmla="*/ 4001217 h 4766878"/>
              <a:gd name="connsiteX6097" fmla="*/ 5546409 w 6196382"/>
              <a:gd name="connsiteY6097" fmla="*/ 3997502 h 4766878"/>
              <a:gd name="connsiteX6098" fmla="*/ 5555079 w 6196382"/>
              <a:gd name="connsiteY6098" fmla="*/ 4003889 h 4766878"/>
              <a:gd name="connsiteX6099" fmla="*/ 5555131 w 6196382"/>
              <a:gd name="connsiteY6099" fmla="*/ 4003508 h 4766878"/>
              <a:gd name="connsiteX6100" fmla="*/ 5555252 w 6196382"/>
              <a:gd name="connsiteY6100" fmla="*/ 4004016 h 4766878"/>
              <a:gd name="connsiteX6101" fmla="*/ 5555345 w 6196382"/>
              <a:gd name="connsiteY6101" fmla="*/ 4004085 h 4766878"/>
              <a:gd name="connsiteX6102" fmla="*/ 5555260 w 6196382"/>
              <a:gd name="connsiteY6102" fmla="*/ 4004059 h 4766878"/>
              <a:gd name="connsiteX6103" fmla="*/ 5558054 w 6196382"/>
              <a:gd name="connsiteY6103" fmla="*/ 4015855 h 4766878"/>
              <a:gd name="connsiteX6104" fmla="*/ 5556241 w 6196382"/>
              <a:gd name="connsiteY6104" fmla="*/ 4017689 h 4766878"/>
              <a:gd name="connsiteX6105" fmla="*/ 5563110 w 6196382"/>
              <a:gd name="connsiteY6105" fmla="*/ 4022898 h 4766878"/>
              <a:gd name="connsiteX6106" fmla="*/ 5578466 w 6196382"/>
              <a:gd name="connsiteY6106" fmla="*/ 4027887 h 4766878"/>
              <a:gd name="connsiteX6107" fmla="*/ 5576567 w 6196382"/>
              <a:gd name="connsiteY6107" fmla="*/ 4030748 h 4766878"/>
              <a:gd name="connsiteX6108" fmla="*/ 5592443 w 6196382"/>
              <a:gd name="connsiteY6108" fmla="*/ 4031964 h 4766878"/>
              <a:gd name="connsiteX6109" fmla="*/ 5600531 w 6196382"/>
              <a:gd name="connsiteY6109" fmla="*/ 4032346 h 4766878"/>
              <a:gd name="connsiteX6110" fmla="*/ 5610368 w 6196382"/>
              <a:gd name="connsiteY6110" fmla="*/ 4046246 h 4766878"/>
              <a:gd name="connsiteX6111" fmla="*/ 5616798 w 6196382"/>
              <a:gd name="connsiteY6111" fmla="*/ 4051818 h 4766878"/>
              <a:gd name="connsiteX6112" fmla="*/ 5608082 w 6196382"/>
              <a:gd name="connsiteY6112" fmla="*/ 4056869 h 4766878"/>
              <a:gd name="connsiteX6113" fmla="*/ 5629966 w 6196382"/>
              <a:gd name="connsiteY6113" fmla="*/ 4073565 h 4766878"/>
              <a:gd name="connsiteX6114" fmla="*/ 5631746 w 6196382"/>
              <a:gd name="connsiteY6114" fmla="*/ 4067593 h 4766878"/>
              <a:gd name="connsiteX6115" fmla="*/ 5631709 w 6196382"/>
              <a:gd name="connsiteY6115" fmla="*/ 4067352 h 4766878"/>
              <a:gd name="connsiteX6116" fmla="*/ 5631833 w 6196382"/>
              <a:gd name="connsiteY6116" fmla="*/ 4066565 h 4766878"/>
              <a:gd name="connsiteX6117" fmla="*/ 5631946 w 6196382"/>
              <a:gd name="connsiteY6117" fmla="*/ 4067291 h 4766878"/>
              <a:gd name="connsiteX6118" fmla="*/ 5636459 w 6196382"/>
              <a:gd name="connsiteY6118" fmla="*/ 4063784 h 4766878"/>
              <a:gd name="connsiteX6119" fmla="*/ 5636682 w 6196382"/>
              <a:gd name="connsiteY6119" fmla="*/ 4063663 h 4766878"/>
              <a:gd name="connsiteX6120" fmla="*/ 5645115 w 6196382"/>
              <a:gd name="connsiteY6120" fmla="*/ 4059124 h 4766878"/>
              <a:gd name="connsiteX6121" fmla="*/ 5643641 w 6196382"/>
              <a:gd name="connsiteY6121" fmla="*/ 4084377 h 4766878"/>
              <a:gd name="connsiteX6122" fmla="*/ 5646022 w 6196382"/>
              <a:gd name="connsiteY6122" fmla="*/ 4086176 h 4766878"/>
              <a:gd name="connsiteX6123" fmla="*/ 5666107 w 6196382"/>
              <a:gd name="connsiteY6123" fmla="*/ 4081947 h 4766878"/>
              <a:gd name="connsiteX6124" fmla="*/ 5661902 w 6196382"/>
              <a:gd name="connsiteY6124" fmla="*/ 4098452 h 4766878"/>
              <a:gd name="connsiteX6125" fmla="*/ 5679752 w 6196382"/>
              <a:gd name="connsiteY6125" fmla="*/ 4112250 h 4766878"/>
              <a:gd name="connsiteX6126" fmla="*/ 5680475 w 6196382"/>
              <a:gd name="connsiteY6126" fmla="*/ 4110563 h 4766878"/>
              <a:gd name="connsiteX6127" fmla="*/ 5680925 w 6196382"/>
              <a:gd name="connsiteY6127" fmla="*/ 4111080 h 4766878"/>
              <a:gd name="connsiteX6128" fmla="*/ 5679890 w 6196382"/>
              <a:gd name="connsiteY6128" fmla="*/ 4112341 h 4766878"/>
              <a:gd name="connsiteX6129" fmla="*/ 5689454 w 6196382"/>
              <a:gd name="connsiteY6129" fmla="*/ 4119776 h 4766878"/>
              <a:gd name="connsiteX6130" fmla="*/ 5680925 w 6196382"/>
              <a:gd name="connsiteY6130" fmla="*/ 4111080 h 4766878"/>
              <a:gd name="connsiteX6131" fmla="*/ 5694331 w 6196382"/>
              <a:gd name="connsiteY6131" fmla="*/ 4102852 h 4766878"/>
              <a:gd name="connsiteX6132" fmla="*/ 5691282 w 6196382"/>
              <a:gd name="connsiteY6132" fmla="*/ 4121207 h 4766878"/>
              <a:gd name="connsiteX6133" fmla="*/ 5692287 w 6196382"/>
              <a:gd name="connsiteY6133" fmla="*/ 4122091 h 4766878"/>
              <a:gd name="connsiteX6134" fmla="*/ 5705602 w 6196382"/>
              <a:gd name="connsiteY6134" fmla="*/ 4123871 h 4766878"/>
              <a:gd name="connsiteX6135" fmla="*/ 5705002 w 6196382"/>
              <a:gd name="connsiteY6135" fmla="*/ 4124775 h 4766878"/>
              <a:gd name="connsiteX6136" fmla="*/ 5704514 w 6196382"/>
              <a:gd name="connsiteY6136" fmla="*/ 4125298 h 4766878"/>
              <a:gd name="connsiteX6137" fmla="*/ 5704272 w 6196382"/>
              <a:gd name="connsiteY6137" fmla="*/ 4125275 h 4766878"/>
              <a:gd name="connsiteX6138" fmla="*/ 5702962 w 6196382"/>
              <a:gd name="connsiteY6138" fmla="*/ 4126653 h 4766878"/>
              <a:gd name="connsiteX6139" fmla="*/ 5700710 w 6196382"/>
              <a:gd name="connsiteY6139" fmla="*/ 4128549 h 4766878"/>
              <a:gd name="connsiteX6140" fmla="*/ 5700984 w 6196382"/>
              <a:gd name="connsiteY6140" fmla="*/ 4128731 h 4766878"/>
              <a:gd name="connsiteX6141" fmla="*/ 5702962 w 6196382"/>
              <a:gd name="connsiteY6141" fmla="*/ 4126653 h 4766878"/>
              <a:gd name="connsiteX6142" fmla="*/ 5704307 w 6196382"/>
              <a:gd name="connsiteY6142" fmla="*/ 4125518 h 4766878"/>
              <a:gd name="connsiteX6143" fmla="*/ 5704514 w 6196382"/>
              <a:gd name="connsiteY6143" fmla="*/ 4125298 h 4766878"/>
              <a:gd name="connsiteX6144" fmla="*/ 5704647 w 6196382"/>
              <a:gd name="connsiteY6144" fmla="*/ 4125309 h 4766878"/>
              <a:gd name="connsiteX6145" fmla="*/ 5705002 w 6196382"/>
              <a:gd name="connsiteY6145" fmla="*/ 4124775 h 4766878"/>
              <a:gd name="connsiteX6146" fmla="*/ 5705684 w 6196382"/>
              <a:gd name="connsiteY6146" fmla="*/ 4124044 h 4766878"/>
              <a:gd name="connsiteX6147" fmla="*/ 5705783 w 6196382"/>
              <a:gd name="connsiteY6147" fmla="*/ 4123894 h 4766878"/>
              <a:gd name="connsiteX6148" fmla="*/ 5705602 w 6196382"/>
              <a:gd name="connsiteY6148" fmla="*/ 4123871 h 4766878"/>
              <a:gd name="connsiteX6149" fmla="*/ 5705647 w 6196382"/>
              <a:gd name="connsiteY6149" fmla="*/ 4123804 h 4766878"/>
              <a:gd name="connsiteX6150" fmla="*/ 5705746 w 6196382"/>
              <a:gd name="connsiteY6150" fmla="*/ 4123655 h 4766878"/>
              <a:gd name="connsiteX6151" fmla="*/ 5706106 w 6196382"/>
              <a:gd name="connsiteY6151" fmla="*/ 4122808 h 4766878"/>
              <a:gd name="connsiteX6152" fmla="*/ 5707512 w 6196382"/>
              <a:gd name="connsiteY6152" fmla="*/ 4131763 h 4766878"/>
              <a:gd name="connsiteX6153" fmla="*/ 5703605 w 6196382"/>
              <a:gd name="connsiteY6153" fmla="*/ 4130471 h 4766878"/>
              <a:gd name="connsiteX6154" fmla="*/ 5708680 w 6196382"/>
              <a:gd name="connsiteY6154" fmla="*/ 4134491 h 4766878"/>
              <a:gd name="connsiteX6155" fmla="*/ 5707512 w 6196382"/>
              <a:gd name="connsiteY6155" fmla="*/ 4131763 h 4766878"/>
              <a:gd name="connsiteX6156" fmla="*/ 5719278 w 6196382"/>
              <a:gd name="connsiteY6156" fmla="*/ 4131987 h 4766878"/>
              <a:gd name="connsiteX6157" fmla="*/ 5715862 w 6196382"/>
              <a:gd name="connsiteY6157" fmla="*/ 4140124 h 4766878"/>
              <a:gd name="connsiteX6158" fmla="*/ 5721078 w 6196382"/>
              <a:gd name="connsiteY6158" fmla="*/ 4144235 h 4766878"/>
              <a:gd name="connsiteX6159" fmla="*/ 5728520 w 6196382"/>
              <a:gd name="connsiteY6159" fmla="*/ 4140505 h 4766878"/>
              <a:gd name="connsiteX6160" fmla="*/ 5726973 w 6196382"/>
              <a:gd name="connsiteY6160" fmla="*/ 4144031 h 4766878"/>
              <a:gd name="connsiteX6161" fmla="*/ 5721355 w 6196382"/>
              <a:gd name="connsiteY6161" fmla="*/ 4144419 h 4766878"/>
              <a:gd name="connsiteX6162" fmla="*/ 5773282 w 6196382"/>
              <a:gd name="connsiteY6162" fmla="*/ 4184962 h 4766878"/>
              <a:gd name="connsiteX6163" fmla="*/ 5776825 w 6196382"/>
              <a:gd name="connsiteY6163" fmla="*/ 4184714 h 4766878"/>
              <a:gd name="connsiteX6164" fmla="*/ 5773696 w 6196382"/>
              <a:gd name="connsiteY6164" fmla="*/ 4185237 h 4766878"/>
              <a:gd name="connsiteX6165" fmla="*/ 5775664 w 6196382"/>
              <a:gd name="connsiteY6165" fmla="*/ 4186761 h 4766878"/>
              <a:gd name="connsiteX6166" fmla="*/ 5776825 w 6196382"/>
              <a:gd name="connsiteY6166" fmla="*/ 4184714 h 4766878"/>
              <a:gd name="connsiteX6167" fmla="*/ 5785834 w 6196382"/>
              <a:gd name="connsiteY6167" fmla="*/ 4183104 h 4766878"/>
              <a:gd name="connsiteX6168" fmla="*/ 5780506 w 6196382"/>
              <a:gd name="connsiteY6168" fmla="*/ 4184554 h 4766878"/>
              <a:gd name="connsiteX6169" fmla="*/ 5776842 w 6196382"/>
              <a:gd name="connsiteY6169" fmla="*/ 4187977 h 4766878"/>
              <a:gd name="connsiteX6170" fmla="*/ 5785519 w 6196382"/>
              <a:gd name="connsiteY6170" fmla="*/ 4195252 h 4766878"/>
              <a:gd name="connsiteX6171" fmla="*/ 5786394 w 6196382"/>
              <a:gd name="connsiteY6171" fmla="*/ 4188248 h 4766878"/>
              <a:gd name="connsiteX6172" fmla="*/ 5789351 w 6196382"/>
              <a:gd name="connsiteY6172" fmla="*/ 4198450 h 4766878"/>
              <a:gd name="connsiteX6173" fmla="*/ 5900894 w 6196382"/>
              <a:gd name="connsiteY6173" fmla="*/ 4290702 h 4766878"/>
              <a:gd name="connsiteX6174" fmla="*/ 5769151 w 6196382"/>
              <a:gd name="connsiteY6174" fmla="*/ 4199565 h 4766878"/>
              <a:gd name="connsiteX6175" fmla="*/ 5756339 w 6196382"/>
              <a:gd name="connsiteY6175" fmla="*/ 4204501 h 4766878"/>
              <a:gd name="connsiteX6176" fmla="*/ 5754687 w 6196382"/>
              <a:gd name="connsiteY6176" fmla="*/ 4203404 h 4766878"/>
              <a:gd name="connsiteX6177" fmla="*/ 5768598 w 6196382"/>
              <a:gd name="connsiteY6177" fmla="*/ 4199198 h 4766878"/>
              <a:gd name="connsiteX6178" fmla="*/ 5767635 w 6196382"/>
              <a:gd name="connsiteY6178" fmla="*/ 4198559 h 4766878"/>
              <a:gd name="connsiteX6179" fmla="*/ 5749024 w 6196382"/>
              <a:gd name="connsiteY6179" fmla="*/ 4186204 h 4766878"/>
              <a:gd name="connsiteX6180" fmla="*/ 5731601 w 6196382"/>
              <a:gd name="connsiteY6180" fmla="*/ 4203473 h 4766878"/>
              <a:gd name="connsiteX6181" fmla="*/ 5748611 w 6196382"/>
              <a:gd name="connsiteY6181" fmla="*/ 4185930 h 4766878"/>
              <a:gd name="connsiteX6182" fmla="*/ 5735926 w 6196382"/>
              <a:gd name="connsiteY6182" fmla="*/ 4177510 h 4766878"/>
              <a:gd name="connsiteX6183" fmla="*/ 5735789 w 6196382"/>
              <a:gd name="connsiteY6183" fmla="*/ 4177418 h 4766878"/>
              <a:gd name="connsiteX6184" fmla="*/ 5728070 w 6196382"/>
              <a:gd name="connsiteY6184" fmla="*/ 4172294 h 4766878"/>
              <a:gd name="connsiteX6185" fmla="*/ 5727595 w 6196382"/>
              <a:gd name="connsiteY6185" fmla="*/ 4172414 h 4766878"/>
              <a:gd name="connsiteX6186" fmla="*/ 5727933 w 6196382"/>
              <a:gd name="connsiteY6186" fmla="*/ 4172203 h 4766878"/>
              <a:gd name="connsiteX6187" fmla="*/ 5691503 w 6196382"/>
              <a:gd name="connsiteY6187" fmla="*/ 4147802 h 4766878"/>
              <a:gd name="connsiteX6188" fmla="*/ 5676691 w 6196382"/>
              <a:gd name="connsiteY6188" fmla="*/ 4153363 h 4766878"/>
              <a:gd name="connsiteX6189" fmla="*/ 5683921 w 6196382"/>
              <a:gd name="connsiteY6189" fmla="*/ 4142770 h 4766878"/>
              <a:gd name="connsiteX6190" fmla="*/ 5669271 w 6196382"/>
              <a:gd name="connsiteY6190" fmla="*/ 4132828 h 4766878"/>
              <a:gd name="connsiteX6191" fmla="*/ 5648016 w 6196382"/>
              <a:gd name="connsiteY6191" fmla="*/ 4164247 h 4766878"/>
              <a:gd name="connsiteX6192" fmla="*/ 5709848 w 6196382"/>
              <a:gd name="connsiteY6192" fmla="*/ 4212014 h 4766878"/>
              <a:gd name="connsiteX6193" fmla="*/ 5724834 w 6196382"/>
              <a:gd name="connsiteY6193" fmla="*/ 4183152 h 4766878"/>
              <a:gd name="connsiteX6194" fmla="*/ 5718855 w 6196382"/>
              <a:gd name="connsiteY6194" fmla="*/ 4208019 h 4766878"/>
              <a:gd name="connsiteX6195" fmla="*/ 5720682 w 6196382"/>
              <a:gd name="connsiteY6195" fmla="*/ 4207063 h 4766878"/>
              <a:gd name="connsiteX6196" fmla="*/ 5715851 w 6196382"/>
              <a:gd name="connsiteY6196" fmla="*/ 4216433 h 4766878"/>
              <a:gd name="connsiteX6197" fmla="*/ 5762230 w 6196382"/>
              <a:gd name="connsiteY6197" fmla="*/ 4253074 h 4766878"/>
              <a:gd name="connsiteX6198" fmla="*/ 5910967 w 6196382"/>
              <a:gd name="connsiteY6198" fmla="*/ 4373056 h 4766878"/>
              <a:gd name="connsiteX6199" fmla="*/ 6038528 w 6196382"/>
              <a:gd name="connsiteY6199" fmla="*/ 4480063 h 4766878"/>
              <a:gd name="connsiteX6200" fmla="*/ 5902723 w 6196382"/>
              <a:gd name="connsiteY6200" fmla="*/ 4384277 h 4766878"/>
              <a:gd name="connsiteX6201" fmla="*/ 5746516 w 6196382"/>
              <a:gd name="connsiteY6201" fmla="*/ 4274947 h 4766878"/>
              <a:gd name="connsiteX6202" fmla="*/ 5542704 w 6196382"/>
              <a:gd name="connsiteY6202" fmla="*/ 4135314 h 4766878"/>
              <a:gd name="connsiteX6203" fmla="*/ 5523642 w 6196382"/>
              <a:gd name="connsiteY6203" fmla="*/ 4122446 h 4766878"/>
              <a:gd name="connsiteX6204" fmla="*/ 5519315 w 6196382"/>
              <a:gd name="connsiteY6204" fmla="*/ 4124775 h 4766878"/>
              <a:gd name="connsiteX6205" fmla="*/ 5521986 w 6196382"/>
              <a:gd name="connsiteY6205" fmla="*/ 4121347 h 4766878"/>
              <a:gd name="connsiteX6206" fmla="*/ 5493928 w 6196382"/>
              <a:gd name="connsiteY6206" fmla="*/ 4102287 h 4766878"/>
              <a:gd name="connsiteX6207" fmla="*/ 5480108 w 6196382"/>
              <a:gd name="connsiteY6207" fmla="*/ 4110240 h 4766878"/>
              <a:gd name="connsiteX6208" fmla="*/ 5491307 w 6196382"/>
              <a:gd name="connsiteY6208" fmla="*/ 4100547 h 4766878"/>
              <a:gd name="connsiteX6209" fmla="*/ 5485106 w 6196382"/>
              <a:gd name="connsiteY6209" fmla="*/ 4096430 h 4766878"/>
              <a:gd name="connsiteX6210" fmla="*/ 5484430 w 6196382"/>
              <a:gd name="connsiteY6210" fmla="*/ 4096847 h 4766878"/>
              <a:gd name="connsiteX6211" fmla="*/ 5484966 w 6196382"/>
              <a:gd name="connsiteY6211" fmla="*/ 4096337 h 4766878"/>
              <a:gd name="connsiteX6212" fmla="*/ 5440681 w 6196382"/>
              <a:gd name="connsiteY6212" fmla="*/ 4066720 h 4766878"/>
              <a:gd name="connsiteX6213" fmla="*/ 5439182 w 6196382"/>
              <a:gd name="connsiteY6213" fmla="*/ 4068978 h 4766878"/>
              <a:gd name="connsiteX6214" fmla="*/ 5435443 w 6196382"/>
              <a:gd name="connsiteY6214" fmla="*/ 4063243 h 4766878"/>
              <a:gd name="connsiteX6215" fmla="*/ 5429102 w 6196382"/>
              <a:gd name="connsiteY6215" fmla="*/ 4059034 h 4766878"/>
              <a:gd name="connsiteX6216" fmla="*/ 5416288 w 6196382"/>
              <a:gd name="connsiteY6216" fmla="*/ 4070259 h 4766878"/>
              <a:gd name="connsiteX6217" fmla="*/ 5420780 w 6196382"/>
              <a:gd name="connsiteY6217" fmla="*/ 4054813 h 4766878"/>
              <a:gd name="connsiteX6218" fmla="*/ 5408867 w 6196382"/>
              <a:gd name="connsiteY6218" fmla="*/ 4064683 h 4766878"/>
              <a:gd name="connsiteX6219" fmla="*/ 5417935 w 6196382"/>
              <a:gd name="connsiteY6219" fmla="*/ 4051621 h 4766878"/>
              <a:gd name="connsiteX6220" fmla="*/ 5404426 w 6196382"/>
              <a:gd name="connsiteY6220" fmla="*/ 4042653 h 4766878"/>
              <a:gd name="connsiteX6221" fmla="*/ 5391467 w 6196382"/>
              <a:gd name="connsiteY6221" fmla="*/ 4063970 h 4766878"/>
              <a:gd name="connsiteX6222" fmla="*/ 5433490 w 6196382"/>
              <a:gd name="connsiteY6222" fmla="*/ 4094903 h 4766878"/>
              <a:gd name="connsiteX6223" fmla="*/ 5549294 w 6196382"/>
              <a:gd name="connsiteY6223" fmla="*/ 4185217 h 4766878"/>
              <a:gd name="connsiteX6224" fmla="*/ 5648948 w 6196382"/>
              <a:gd name="connsiteY6224" fmla="*/ 4265461 h 4766878"/>
              <a:gd name="connsiteX6225" fmla="*/ 5541329 w 6196382"/>
              <a:gd name="connsiteY6225" fmla="*/ 4196623 h 4766878"/>
              <a:gd name="connsiteX6226" fmla="*/ 5418329 w 6196382"/>
              <a:gd name="connsiteY6226" fmla="*/ 4117142 h 4766878"/>
              <a:gd name="connsiteX6227" fmla="*/ 5257918 w 6196382"/>
              <a:gd name="connsiteY6227" fmla="*/ 4015644 h 4766878"/>
              <a:gd name="connsiteX6228" fmla="*/ 5091567 w 6196382"/>
              <a:gd name="connsiteY6228" fmla="*/ 3911721 h 4766878"/>
              <a:gd name="connsiteX6229" fmla="*/ 5265444 w 6196382"/>
              <a:gd name="connsiteY6229" fmla="*/ 4040801 h 4766878"/>
              <a:gd name="connsiteX6230" fmla="*/ 5352006 w 6196382"/>
              <a:gd name="connsiteY6230" fmla="*/ 4108455 h 4766878"/>
              <a:gd name="connsiteX6231" fmla="*/ 5320366 w 6196382"/>
              <a:gd name="connsiteY6231" fmla="*/ 4089401 h 4766878"/>
              <a:gd name="connsiteX6232" fmla="*/ 5445635 w 6196382"/>
              <a:gd name="connsiteY6232" fmla="*/ 4181015 h 4766878"/>
              <a:gd name="connsiteX6233" fmla="*/ 5777194 w 6196382"/>
              <a:gd name="connsiteY6233" fmla="*/ 4439050 h 4766878"/>
              <a:gd name="connsiteX6234" fmla="*/ 5898301 w 6196382"/>
              <a:gd name="connsiteY6234" fmla="*/ 4541124 h 4766878"/>
              <a:gd name="connsiteX6235" fmla="*/ 5768950 w 6196382"/>
              <a:gd name="connsiteY6235" fmla="*/ 4450271 h 4766878"/>
              <a:gd name="connsiteX6236" fmla="*/ 5424813 w 6196382"/>
              <a:gd name="connsiteY6236" fmla="*/ 4215973 h 4766878"/>
              <a:gd name="connsiteX6237" fmla="*/ 5271539 w 6196382"/>
              <a:gd name="connsiteY6237" fmla="*/ 4115092 h 4766878"/>
              <a:gd name="connsiteX6238" fmla="*/ 5427343 w 6196382"/>
              <a:gd name="connsiteY6238" fmla="*/ 4231310 h 4766878"/>
              <a:gd name="connsiteX6239" fmla="*/ 5560898 w 6196382"/>
              <a:gd name="connsiteY6239" fmla="*/ 4335575 h 4766878"/>
              <a:gd name="connsiteX6240" fmla="*/ 5675652 w 6196382"/>
              <a:gd name="connsiteY6240" fmla="*/ 4428665 h 4766878"/>
              <a:gd name="connsiteX6241" fmla="*/ 5552793 w 6196382"/>
              <a:gd name="connsiteY6241" fmla="*/ 4346888 h 4766878"/>
              <a:gd name="connsiteX6242" fmla="*/ 5411670 w 6196382"/>
              <a:gd name="connsiteY6242" fmla="*/ 4253428 h 4766878"/>
              <a:gd name="connsiteX6243" fmla="*/ 5228119 w 6196382"/>
              <a:gd name="connsiteY6243" fmla="*/ 4133531 h 4766878"/>
              <a:gd name="connsiteX6244" fmla="*/ 5164621 w 6196382"/>
              <a:gd name="connsiteY6244" fmla="*/ 4092466 h 4766878"/>
              <a:gd name="connsiteX6245" fmla="*/ 5077758 w 6196382"/>
              <a:gd name="connsiteY6245" fmla="*/ 4055184 h 4766878"/>
              <a:gd name="connsiteX6246" fmla="*/ 5039774 w 6196382"/>
              <a:gd name="connsiteY6246" fmla="*/ 4038208 h 4766878"/>
              <a:gd name="connsiteX6247" fmla="*/ 5128834 w 6196382"/>
              <a:gd name="connsiteY6247" fmla="*/ 4102099 h 4766878"/>
              <a:gd name="connsiteX6248" fmla="*/ 5232589 w 6196382"/>
              <a:gd name="connsiteY6248" fmla="*/ 4180947 h 4766878"/>
              <a:gd name="connsiteX6249" fmla="*/ 5272498 w 6196382"/>
              <a:gd name="connsiteY6249" fmla="*/ 4211772 h 4766878"/>
              <a:gd name="connsiteX6250" fmla="*/ 5290330 w 6196382"/>
              <a:gd name="connsiteY6250" fmla="*/ 4222309 h 4766878"/>
              <a:gd name="connsiteX6251" fmla="*/ 5377982 w 6196382"/>
              <a:gd name="connsiteY6251" fmla="*/ 4274859 h 4766878"/>
              <a:gd name="connsiteX6252" fmla="*/ 5450314 w 6196382"/>
              <a:gd name="connsiteY6252" fmla="*/ 4322657 h 4766878"/>
              <a:gd name="connsiteX6253" fmla="*/ 5586300 w 6196382"/>
              <a:gd name="connsiteY6253" fmla="*/ 4414879 h 4766878"/>
              <a:gd name="connsiteX6254" fmla="*/ 5443034 w 6196382"/>
              <a:gd name="connsiteY6254" fmla="*/ 4334520 h 4766878"/>
              <a:gd name="connsiteX6255" fmla="*/ 5367617 w 6196382"/>
              <a:gd name="connsiteY6255" fmla="*/ 4292261 h 4766878"/>
              <a:gd name="connsiteX6256" fmla="*/ 5276960 w 6196382"/>
              <a:gd name="connsiteY6256" fmla="*/ 4245738 h 4766878"/>
              <a:gd name="connsiteX6257" fmla="*/ 5174262 w 6196382"/>
              <a:gd name="connsiteY6257" fmla="*/ 4192524 h 4766878"/>
              <a:gd name="connsiteX6258" fmla="*/ 5100811 w 6196382"/>
              <a:gd name="connsiteY6258" fmla="*/ 4158075 h 4766878"/>
              <a:gd name="connsiteX6259" fmla="*/ 5136857 w 6196382"/>
              <a:gd name="connsiteY6259" fmla="*/ 4183955 h 4766878"/>
              <a:gd name="connsiteX6260" fmla="*/ 5432628 w 6196382"/>
              <a:gd name="connsiteY6260" fmla="*/ 4406743 h 4766878"/>
              <a:gd name="connsiteX6261" fmla="*/ 5541519 w 6196382"/>
              <a:gd name="connsiteY6261" fmla="*/ 4495505 h 4766878"/>
              <a:gd name="connsiteX6262" fmla="*/ 5424522 w 6196382"/>
              <a:gd name="connsiteY6262" fmla="*/ 4418055 h 4766878"/>
              <a:gd name="connsiteX6263" fmla="*/ 5124190 w 6196382"/>
              <a:gd name="connsiteY6263" fmla="*/ 4223675 h 4766878"/>
              <a:gd name="connsiteX6264" fmla="*/ 5064685 w 6196382"/>
              <a:gd name="connsiteY6264" fmla="*/ 4197834 h 4766878"/>
              <a:gd name="connsiteX6265" fmla="*/ 4932924 w 6196382"/>
              <a:gd name="connsiteY6265" fmla="*/ 4139636 h 4766878"/>
              <a:gd name="connsiteX6266" fmla="*/ 4759620 w 6196382"/>
              <a:gd name="connsiteY6266" fmla="*/ 4070122 h 4766878"/>
              <a:gd name="connsiteX6267" fmla="*/ 4689739 w 6196382"/>
              <a:gd name="connsiteY6267" fmla="*/ 4043461 h 4766878"/>
              <a:gd name="connsiteX6268" fmla="*/ 4678413 w 6196382"/>
              <a:gd name="connsiteY6268" fmla="*/ 4060225 h 4766878"/>
              <a:gd name="connsiteX6269" fmla="*/ 4697465 w 6196382"/>
              <a:gd name="connsiteY6269" fmla="*/ 4068320 h 4766878"/>
              <a:gd name="connsiteX6270" fmla="*/ 4705381 w 6196382"/>
              <a:gd name="connsiteY6270" fmla="*/ 4055797 h 4766878"/>
              <a:gd name="connsiteX6271" fmla="*/ 4735823 w 6196382"/>
              <a:gd name="connsiteY6271" fmla="*/ 4085329 h 4766878"/>
              <a:gd name="connsiteX6272" fmla="*/ 4737677 w 6196382"/>
              <a:gd name="connsiteY6272" fmla="*/ 4086125 h 4766878"/>
              <a:gd name="connsiteX6273" fmla="*/ 4745132 w 6196382"/>
              <a:gd name="connsiteY6273" fmla="*/ 4089555 h 4766878"/>
              <a:gd name="connsiteX6274" fmla="*/ 4850526 w 6196382"/>
              <a:gd name="connsiteY6274" fmla="*/ 4138707 h 4766878"/>
              <a:gd name="connsiteX6275" fmla="*/ 4911300 w 6196382"/>
              <a:gd name="connsiteY6275" fmla="*/ 4167124 h 4766878"/>
              <a:gd name="connsiteX6276" fmla="*/ 4968419 w 6196382"/>
              <a:gd name="connsiteY6276" fmla="*/ 4197455 h 4766878"/>
              <a:gd name="connsiteX6277" fmla="*/ 4997339 w 6196382"/>
              <a:gd name="connsiteY6277" fmla="*/ 4212532 h 4766878"/>
              <a:gd name="connsiteX6278" fmla="*/ 5000304 w 6196382"/>
              <a:gd name="connsiteY6278" fmla="*/ 4212550 h 4766878"/>
              <a:gd name="connsiteX6279" fmla="*/ 4999365 w 6196382"/>
              <a:gd name="connsiteY6279" fmla="*/ 4213661 h 4766878"/>
              <a:gd name="connsiteX6280" fmla="*/ 5321806 w 6196382"/>
              <a:gd name="connsiteY6280" fmla="*/ 4400169 h 4766878"/>
              <a:gd name="connsiteX6281" fmla="*/ 5449185 w 6196382"/>
              <a:gd name="connsiteY6281" fmla="*/ 4487111 h 4766878"/>
              <a:gd name="connsiteX6282" fmla="*/ 5314526 w 6196382"/>
              <a:gd name="connsiteY6282" fmla="*/ 4412030 h 4766878"/>
              <a:gd name="connsiteX6283" fmla="*/ 5075734 w 6196382"/>
              <a:gd name="connsiteY6283" fmla="*/ 4291888 h 4766878"/>
              <a:gd name="connsiteX6284" fmla="*/ 5073690 w 6196382"/>
              <a:gd name="connsiteY6284" fmla="*/ 4292269 h 4766878"/>
              <a:gd name="connsiteX6285" fmla="*/ 5074254 w 6196382"/>
              <a:gd name="connsiteY6285" fmla="*/ 4291125 h 4766878"/>
              <a:gd name="connsiteX6286" fmla="*/ 5068312 w 6196382"/>
              <a:gd name="connsiteY6286" fmla="*/ 4288243 h 4766878"/>
              <a:gd name="connsiteX6287" fmla="*/ 5070797 w 6196382"/>
              <a:gd name="connsiteY6287" fmla="*/ 4290345 h 4766878"/>
              <a:gd name="connsiteX6288" fmla="*/ 5070425 w 6196382"/>
              <a:gd name="connsiteY6288" fmla="*/ 4292702 h 4766878"/>
              <a:gd name="connsiteX6289" fmla="*/ 5067560 w 6196382"/>
              <a:gd name="connsiteY6289" fmla="*/ 4287878 h 4766878"/>
              <a:gd name="connsiteX6290" fmla="*/ 5057280 w 6196382"/>
              <a:gd name="connsiteY6290" fmla="*/ 4282890 h 4766878"/>
              <a:gd name="connsiteX6291" fmla="*/ 5052937 w 6196382"/>
              <a:gd name="connsiteY6291" fmla="*/ 4284345 h 4766878"/>
              <a:gd name="connsiteX6292" fmla="*/ 5053668 w 6196382"/>
              <a:gd name="connsiteY6292" fmla="*/ 4281143 h 4766878"/>
              <a:gd name="connsiteX6293" fmla="*/ 5025532 w 6196382"/>
              <a:gd name="connsiteY6293" fmla="*/ 4267885 h 4766878"/>
              <a:gd name="connsiteX6294" fmla="*/ 5025608 w 6196382"/>
              <a:gd name="connsiteY6294" fmla="*/ 4268371 h 4766878"/>
              <a:gd name="connsiteX6295" fmla="*/ 5018751 w 6196382"/>
              <a:gd name="connsiteY6295" fmla="*/ 4270323 h 4766878"/>
              <a:gd name="connsiteX6296" fmla="*/ 5020859 w 6196382"/>
              <a:gd name="connsiteY6296" fmla="*/ 4265652 h 4766878"/>
              <a:gd name="connsiteX6297" fmla="*/ 5002482 w 6196382"/>
              <a:gd name="connsiteY6297" fmla="*/ 4257137 h 4766878"/>
              <a:gd name="connsiteX6298" fmla="*/ 5000014 w 6196382"/>
              <a:gd name="connsiteY6298" fmla="*/ 4265041 h 4766878"/>
              <a:gd name="connsiteX6299" fmla="*/ 4997910 w 6196382"/>
              <a:gd name="connsiteY6299" fmla="*/ 4263427 h 4766878"/>
              <a:gd name="connsiteX6300" fmla="*/ 5000764 w 6196382"/>
              <a:gd name="connsiteY6300" fmla="*/ 4256431 h 4766878"/>
              <a:gd name="connsiteX6301" fmla="*/ 4985855 w 6196382"/>
              <a:gd name="connsiteY6301" fmla="*/ 4249572 h 4766878"/>
              <a:gd name="connsiteX6302" fmla="*/ 4985795 w 6196382"/>
              <a:gd name="connsiteY6302" fmla="*/ 4249963 h 4766878"/>
              <a:gd name="connsiteX6303" fmla="*/ 4985080 w 6196382"/>
              <a:gd name="connsiteY6303" fmla="*/ 4250141 h 4766878"/>
              <a:gd name="connsiteX6304" fmla="*/ 4985443 w 6196382"/>
              <a:gd name="connsiteY6304" fmla="*/ 4249298 h 4766878"/>
              <a:gd name="connsiteX6305" fmla="*/ 4975208 w 6196382"/>
              <a:gd name="connsiteY6305" fmla="*/ 4244673 h 4766878"/>
              <a:gd name="connsiteX6306" fmla="*/ 4970177 w 6196382"/>
              <a:gd name="connsiteY6306" fmla="*/ 4251708 h 4766878"/>
              <a:gd name="connsiteX6307" fmla="*/ 4974145 w 6196382"/>
              <a:gd name="connsiteY6307" fmla="*/ 4252852 h 4766878"/>
              <a:gd name="connsiteX6308" fmla="*/ 4965796 w 6196382"/>
              <a:gd name="connsiteY6308" fmla="*/ 4253165 h 4766878"/>
              <a:gd name="connsiteX6309" fmla="*/ 4966645 w 6196382"/>
              <a:gd name="connsiteY6309" fmla="*/ 4250691 h 4766878"/>
              <a:gd name="connsiteX6310" fmla="*/ 4968682 w 6196382"/>
              <a:gd name="connsiteY6310" fmla="*/ 4251278 h 4766878"/>
              <a:gd name="connsiteX6311" fmla="*/ 4961358 w 6196382"/>
              <a:gd name="connsiteY6311" fmla="*/ 4242198 h 4766878"/>
              <a:gd name="connsiteX6312" fmla="*/ 4971461 w 6196382"/>
              <a:gd name="connsiteY6312" fmla="*/ 4242835 h 4766878"/>
              <a:gd name="connsiteX6313" fmla="*/ 4960027 w 6196382"/>
              <a:gd name="connsiteY6313" fmla="*/ 4237628 h 4766878"/>
              <a:gd name="connsiteX6314" fmla="*/ 4961358 w 6196382"/>
              <a:gd name="connsiteY6314" fmla="*/ 4242198 h 4766878"/>
              <a:gd name="connsiteX6315" fmla="*/ 4953018 w 6196382"/>
              <a:gd name="connsiteY6315" fmla="*/ 4240999 h 4766878"/>
              <a:gd name="connsiteX6316" fmla="*/ 4951540 w 6196382"/>
              <a:gd name="connsiteY6316" fmla="*/ 4248907 h 4766878"/>
              <a:gd name="connsiteX6317" fmla="*/ 4963294 w 6196382"/>
              <a:gd name="connsiteY6317" fmla="*/ 4254540 h 4766878"/>
              <a:gd name="connsiteX6318" fmla="*/ 5041609 w 6196382"/>
              <a:gd name="connsiteY6318" fmla="*/ 4292434 h 4766878"/>
              <a:gd name="connsiteX6319" fmla="*/ 5043600 w 6196382"/>
              <a:gd name="connsiteY6319" fmla="*/ 4293322 h 4766878"/>
              <a:gd name="connsiteX6320" fmla="*/ 5043738 w 6196382"/>
              <a:gd name="connsiteY6320" fmla="*/ 4293413 h 4766878"/>
              <a:gd name="connsiteX6321" fmla="*/ 5053184 w 6196382"/>
              <a:gd name="connsiteY6321" fmla="*/ 4291448 h 4766878"/>
              <a:gd name="connsiteX6322" fmla="*/ 5047071 w 6196382"/>
              <a:gd name="connsiteY6322" fmla="*/ 4294975 h 4766878"/>
              <a:gd name="connsiteX6323" fmla="*/ 5054700 w 6196382"/>
              <a:gd name="connsiteY6323" fmla="*/ 4298739 h 4766878"/>
              <a:gd name="connsiteX6324" fmla="*/ 5054457 w 6196382"/>
              <a:gd name="connsiteY6324" fmla="*/ 4296411 h 4766878"/>
              <a:gd name="connsiteX6325" fmla="*/ 5059789 w 6196382"/>
              <a:gd name="connsiteY6325" fmla="*/ 4301250 h 4766878"/>
              <a:gd name="connsiteX6326" fmla="*/ 5071163 w 6196382"/>
              <a:gd name="connsiteY6326" fmla="*/ 4306850 h 4766878"/>
              <a:gd name="connsiteX6327" fmla="*/ 5059678 w 6196382"/>
              <a:gd name="connsiteY6327" fmla="*/ 4302909 h 4766878"/>
              <a:gd name="connsiteX6328" fmla="*/ 5047145 w 6196382"/>
              <a:gd name="connsiteY6328" fmla="*/ 4310419 h 4766878"/>
              <a:gd name="connsiteX6329" fmla="*/ 5054567 w 6196382"/>
              <a:gd name="connsiteY6329" fmla="*/ 4301036 h 4766878"/>
              <a:gd name="connsiteX6330" fmla="*/ 5043456 w 6196382"/>
              <a:gd name="connsiteY6330" fmla="*/ 4297127 h 4766878"/>
              <a:gd name="connsiteX6331" fmla="*/ 5042016 w 6196382"/>
              <a:gd name="connsiteY6331" fmla="*/ 4296606 h 4766878"/>
              <a:gd name="connsiteX6332" fmla="*/ 5001382 w 6196382"/>
              <a:gd name="connsiteY6332" fmla="*/ 4282424 h 4766878"/>
              <a:gd name="connsiteX6333" fmla="*/ 4998501 w 6196382"/>
              <a:gd name="connsiteY6333" fmla="*/ 4287666 h 4766878"/>
              <a:gd name="connsiteX6334" fmla="*/ 4994132 w 6196382"/>
              <a:gd name="connsiteY6334" fmla="*/ 4281082 h 4766878"/>
              <a:gd name="connsiteX6335" fmla="*/ 4995896 w 6196382"/>
              <a:gd name="connsiteY6335" fmla="*/ 4280517 h 4766878"/>
              <a:gd name="connsiteX6336" fmla="*/ 4993016 w 6196382"/>
              <a:gd name="connsiteY6336" fmla="*/ 4279472 h 4766878"/>
              <a:gd name="connsiteX6337" fmla="*/ 4993996 w 6196382"/>
              <a:gd name="connsiteY6337" fmla="*/ 4280992 h 4766878"/>
              <a:gd name="connsiteX6338" fmla="*/ 4988703 w 6196382"/>
              <a:gd name="connsiteY6338" fmla="*/ 4282681 h 4766878"/>
              <a:gd name="connsiteX6339" fmla="*/ 4991853 w 6196382"/>
              <a:gd name="connsiteY6339" fmla="*/ 4279134 h 4766878"/>
              <a:gd name="connsiteX6340" fmla="*/ 4957357 w 6196382"/>
              <a:gd name="connsiteY6340" fmla="*/ 4267075 h 4766878"/>
              <a:gd name="connsiteX6341" fmla="*/ 4942300 w 6196382"/>
              <a:gd name="connsiteY6341" fmla="*/ 4261635 h 4766878"/>
              <a:gd name="connsiteX6342" fmla="*/ 4931001 w 6196382"/>
              <a:gd name="connsiteY6342" fmla="*/ 4265191 h 4766878"/>
              <a:gd name="connsiteX6343" fmla="*/ 4933934 w 6196382"/>
              <a:gd name="connsiteY6343" fmla="*/ 4258682 h 4766878"/>
              <a:gd name="connsiteX6344" fmla="*/ 4916410 w 6196382"/>
              <a:gd name="connsiteY6344" fmla="*/ 4252468 h 4766878"/>
              <a:gd name="connsiteX6345" fmla="*/ 4894496 w 6196382"/>
              <a:gd name="connsiteY6345" fmla="*/ 4285184 h 4766878"/>
              <a:gd name="connsiteX6346" fmla="*/ 4891333 w 6196382"/>
              <a:gd name="connsiteY6346" fmla="*/ 4287855 h 4766878"/>
              <a:gd name="connsiteX6347" fmla="*/ 4891941 w 6196382"/>
              <a:gd name="connsiteY6347" fmla="*/ 4285440 h 4766878"/>
              <a:gd name="connsiteX6348" fmla="*/ 4872981 w 6196382"/>
              <a:gd name="connsiteY6348" fmla="*/ 4287380 h 4766878"/>
              <a:gd name="connsiteX6349" fmla="*/ 4880049 w 6196382"/>
              <a:gd name="connsiteY6349" fmla="*/ 4277328 h 4766878"/>
              <a:gd name="connsiteX6350" fmla="*/ 4868799 w 6196382"/>
              <a:gd name="connsiteY6350" fmla="*/ 4279617 h 4766878"/>
              <a:gd name="connsiteX6351" fmla="*/ 4886994 w 6196382"/>
              <a:gd name="connsiteY6351" fmla="*/ 4261480 h 4766878"/>
              <a:gd name="connsiteX6352" fmla="*/ 4897584 w 6196382"/>
              <a:gd name="connsiteY6352" fmla="*/ 4251069 h 4766878"/>
              <a:gd name="connsiteX6353" fmla="*/ 4896660 w 6196382"/>
              <a:gd name="connsiteY6353" fmla="*/ 4256377 h 4766878"/>
              <a:gd name="connsiteX6354" fmla="*/ 4903180 w 6196382"/>
              <a:gd name="connsiteY6354" fmla="*/ 4261029 h 4766878"/>
              <a:gd name="connsiteX6355" fmla="*/ 4909783 w 6196382"/>
              <a:gd name="connsiteY6355" fmla="*/ 4249588 h 4766878"/>
              <a:gd name="connsiteX6356" fmla="*/ 4898536 w 6196382"/>
              <a:gd name="connsiteY6356" fmla="*/ 4245589 h 4766878"/>
              <a:gd name="connsiteX6357" fmla="*/ 4898390 w 6196382"/>
              <a:gd name="connsiteY6357" fmla="*/ 4246427 h 4766878"/>
              <a:gd name="connsiteX6358" fmla="*/ 4869582 w 6196382"/>
              <a:gd name="connsiteY6358" fmla="*/ 4236557 h 4766878"/>
              <a:gd name="connsiteX6359" fmla="*/ 4858231 w 6196382"/>
              <a:gd name="connsiteY6359" fmla="*/ 4232709 h 4766878"/>
              <a:gd name="connsiteX6360" fmla="*/ 4856240 w 6196382"/>
              <a:gd name="connsiteY6360" fmla="*/ 4232032 h 4766878"/>
              <a:gd name="connsiteX6361" fmla="*/ 4856639 w 6196382"/>
              <a:gd name="connsiteY6361" fmla="*/ 4231218 h 4766878"/>
              <a:gd name="connsiteX6362" fmla="*/ 4856501 w 6196382"/>
              <a:gd name="connsiteY6362" fmla="*/ 4231126 h 4766878"/>
              <a:gd name="connsiteX6363" fmla="*/ 4856196 w 6196382"/>
              <a:gd name="connsiteY6363" fmla="*/ 4232017 h 4766878"/>
              <a:gd name="connsiteX6364" fmla="*/ 4833442 w 6196382"/>
              <a:gd name="connsiteY6364" fmla="*/ 4224278 h 4766878"/>
              <a:gd name="connsiteX6365" fmla="*/ 4820896 w 6196382"/>
              <a:gd name="connsiteY6365" fmla="*/ 4237195 h 4766878"/>
              <a:gd name="connsiteX6366" fmla="*/ 4826706 w 6196382"/>
              <a:gd name="connsiteY6366" fmla="*/ 4238014 h 4766878"/>
              <a:gd name="connsiteX6367" fmla="*/ 4812205 w 6196382"/>
              <a:gd name="connsiteY6367" fmla="*/ 4250288 h 4766878"/>
              <a:gd name="connsiteX6368" fmla="*/ 4795914 w 6196382"/>
              <a:gd name="connsiteY6368" fmla="*/ 4231451 h 4766878"/>
              <a:gd name="connsiteX6369" fmla="*/ 4795853 w 6196382"/>
              <a:gd name="connsiteY6369" fmla="*/ 4231843 h 4766878"/>
              <a:gd name="connsiteX6370" fmla="*/ 4791363 w 6196382"/>
              <a:gd name="connsiteY6370" fmla="*/ 4228429 h 4766878"/>
              <a:gd name="connsiteX6371" fmla="*/ 4782014 w 6196382"/>
              <a:gd name="connsiteY6371" fmla="*/ 4221573 h 4766878"/>
              <a:gd name="connsiteX6372" fmla="*/ 4773698 w 6196382"/>
              <a:gd name="connsiteY6372" fmla="*/ 4226026 h 4766878"/>
              <a:gd name="connsiteX6373" fmla="*/ 4775930 w 6196382"/>
              <a:gd name="connsiteY6373" fmla="*/ 4214282 h 4766878"/>
              <a:gd name="connsiteX6374" fmla="*/ 4775083 w 6196382"/>
              <a:gd name="connsiteY6374" fmla="*/ 4208084 h 4766878"/>
              <a:gd name="connsiteX6375" fmla="*/ 4777903 w 6196382"/>
              <a:gd name="connsiteY6375" fmla="*/ 4211908 h 4766878"/>
              <a:gd name="connsiteX6376" fmla="*/ 4782071 w 6196382"/>
              <a:gd name="connsiteY6376" fmla="*/ 4210119 h 4766878"/>
              <a:gd name="connsiteX6377" fmla="*/ 4780948 w 6196382"/>
              <a:gd name="connsiteY6377" fmla="*/ 4212411 h 4766878"/>
              <a:gd name="connsiteX6378" fmla="*/ 4788475 w 6196382"/>
              <a:gd name="connsiteY6378" fmla="*/ 4210419 h 4766878"/>
              <a:gd name="connsiteX6379" fmla="*/ 4789916 w 6196382"/>
              <a:gd name="connsiteY6379" fmla="*/ 4214459 h 4766878"/>
              <a:gd name="connsiteX6380" fmla="*/ 4796165 w 6196382"/>
              <a:gd name="connsiteY6380" fmla="*/ 4217309 h 4766878"/>
              <a:gd name="connsiteX6381" fmla="*/ 4799623 w 6196382"/>
              <a:gd name="connsiteY6381" fmla="*/ 4211800 h 4766878"/>
              <a:gd name="connsiteX6382" fmla="*/ 4787485 w 6196382"/>
              <a:gd name="connsiteY6382" fmla="*/ 4207646 h 4766878"/>
              <a:gd name="connsiteX6383" fmla="*/ 4787761 w 6196382"/>
              <a:gd name="connsiteY6383" fmla="*/ 4208419 h 4766878"/>
              <a:gd name="connsiteX6384" fmla="*/ 4736861 w 6196382"/>
              <a:gd name="connsiteY6384" fmla="*/ 4191165 h 4766878"/>
              <a:gd name="connsiteX6385" fmla="*/ 4720611 w 6196382"/>
              <a:gd name="connsiteY6385" fmla="*/ 4210984 h 4766878"/>
              <a:gd name="connsiteX6386" fmla="*/ 4716230 w 6196382"/>
              <a:gd name="connsiteY6386" fmla="*/ 4212375 h 4766878"/>
              <a:gd name="connsiteX6387" fmla="*/ 4715472 w 6196382"/>
              <a:gd name="connsiteY6387" fmla="*/ 4216208 h 4766878"/>
              <a:gd name="connsiteX6388" fmla="*/ 4713066 w 6196382"/>
              <a:gd name="connsiteY6388" fmla="*/ 4215045 h 4766878"/>
              <a:gd name="connsiteX6389" fmla="*/ 4713227 w 6196382"/>
              <a:gd name="connsiteY6389" fmla="*/ 4214503 h 4766878"/>
              <a:gd name="connsiteX6390" fmla="*/ 4712792 w 6196382"/>
              <a:gd name="connsiteY6390" fmla="*/ 4214863 h 4766878"/>
              <a:gd name="connsiteX6391" fmla="*/ 4713066 w 6196382"/>
              <a:gd name="connsiteY6391" fmla="*/ 4215045 h 4766878"/>
              <a:gd name="connsiteX6392" fmla="*/ 4713204 w 6196382"/>
              <a:gd name="connsiteY6392" fmla="*/ 4215137 h 4766878"/>
              <a:gd name="connsiteX6393" fmla="*/ 4713143 w 6196382"/>
              <a:gd name="connsiteY6393" fmla="*/ 4215531 h 4766878"/>
              <a:gd name="connsiteX6394" fmla="*/ 4712592 w 6196382"/>
              <a:gd name="connsiteY6394" fmla="*/ 4215165 h 4766878"/>
              <a:gd name="connsiteX6395" fmla="*/ 4712253 w 6196382"/>
              <a:gd name="connsiteY6395" fmla="*/ 4215374 h 4766878"/>
              <a:gd name="connsiteX6396" fmla="*/ 4712453 w 6196382"/>
              <a:gd name="connsiteY6396" fmla="*/ 4215073 h 4766878"/>
              <a:gd name="connsiteX6397" fmla="*/ 4708180 w 6196382"/>
              <a:gd name="connsiteY6397" fmla="*/ 4212236 h 4766878"/>
              <a:gd name="connsiteX6398" fmla="*/ 4712653 w 6196382"/>
              <a:gd name="connsiteY6398" fmla="*/ 4214771 h 4766878"/>
              <a:gd name="connsiteX6399" fmla="*/ 4713690 w 6196382"/>
              <a:gd name="connsiteY6399" fmla="*/ 4213510 h 4766878"/>
              <a:gd name="connsiteX6400" fmla="*/ 4716199 w 6196382"/>
              <a:gd name="connsiteY6400" fmla="*/ 4201950 h 4766878"/>
              <a:gd name="connsiteX6401" fmla="*/ 4717260 w 6196382"/>
              <a:gd name="connsiteY6401" fmla="*/ 4206338 h 4766878"/>
              <a:gd name="connsiteX6402" fmla="*/ 4718717 w 6196382"/>
              <a:gd name="connsiteY6402" fmla="*/ 4195164 h 4766878"/>
              <a:gd name="connsiteX6403" fmla="*/ 4714291 w 6196382"/>
              <a:gd name="connsiteY6403" fmla="*/ 4191360 h 4766878"/>
              <a:gd name="connsiteX6404" fmla="*/ 4711430 w 6196382"/>
              <a:gd name="connsiteY6404" fmla="*/ 4193579 h 4766878"/>
              <a:gd name="connsiteX6405" fmla="*/ 4714115 w 6196382"/>
              <a:gd name="connsiteY6405" fmla="*/ 4191025 h 4766878"/>
              <a:gd name="connsiteX6406" fmla="*/ 4705211 w 6196382"/>
              <a:gd name="connsiteY6406" fmla="*/ 4179912 h 4766878"/>
              <a:gd name="connsiteX6407" fmla="*/ 4703116 w 6196382"/>
              <a:gd name="connsiteY6407" fmla="*/ 4179172 h 4766878"/>
              <a:gd name="connsiteX6408" fmla="*/ 4699935 w 6196382"/>
              <a:gd name="connsiteY6408" fmla="*/ 4184865 h 4766878"/>
              <a:gd name="connsiteX6409" fmla="*/ 4696466 w 6196382"/>
              <a:gd name="connsiteY6409" fmla="*/ 4176925 h 4766878"/>
              <a:gd name="connsiteX6410" fmla="*/ 4691769 w 6196382"/>
              <a:gd name="connsiteY6410" fmla="*/ 4175327 h 4766878"/>
              <a:gd name="connsiteX6411" fmla="*/ 4689629 w 6196382"/>
              <a:gd name="connsiteY6411" fmla="*/ 4175855 h 4766878"/>
              <a:gd name="connsiteX6412" fmla="*/ 4690603 w 6196382"/>
              <a:gd name="connsiteY6412" fmla="*/ 4174987 h 4766878"/>
              <a:gd name="connsiteX6413" fmla="*/ 4674222 w 6196382"/>
              <a:gd name="connsiteY6413" fmla="*/ 4169749 h 4766878"/>
              <a:gd name="connsiteX6414" fmla="*/ 4659632 w 6196382"/>
              <a:gd name="connsiteY6414" fmla="*/ 4189334 h 4766878"/>
              <a:gd name="connsiteX6415" fmla="*/ 4651040 w 6196382"/>
              <a:gd name="connsiteY6415" fmla="*/ 4178643 h 4766878"/>
              <a:gd name="connsiteX6416" fmla="*/ 4653873 w 6196382"/>
              <a:gd name="connsiteY6416" fmla="*/ 4195913 h 4766878"/>
              <a:gd name="connsiteX6417" fmla="*/ 4650469 w 6196382"/>
              <a:gd name="connsiteY6417" fmla="*/ 4196257 h 4766878"/>
              <a:gd name="connsiteX6418" fmla="*/ 4652118 w 6196382"/>
              <a:gd name="connsiteY6418" fmla="*/ 4194968 h 4766878"/>
              <a:gd name="connsiteX6419" fmla="*/ 4639326 w 6196382"/>
              <a:gd name="connsiteY6419" fmla="*/ 4188209 h 4766878"/>
              <a:gd name="connsiteX6420" fmla="*/ 4640624 w 6196382"/>
              <a:gd name="connsiteY6420" fmla="*/ 4186253 h 4766878"/>
              <a:gd name="connsiteX6421" fmla="*/ 4638901 w 6196382"/>
              <a:gd name="connsiteY6421" fmla="*/ 4187957 h 4766878"/>
              <a:gd name="connsiteX6422" fmla="*/ 4637890 w 6196382"/>
              <a:gd name="connsiteY6422" fmla="*/ 4190075 h 4766878"/>
              <a:gd name="connsiteX6423" fmla="*/ 4638100 w 6196382"/>
              <a:gd name="connsiteY6423" fmla="*/ 4188749 h 4766878"/>
              <a:gd name="connsiteX6424" fmla="*/ 4634852 w 6196382"/>
              <a:gd name="connsiteY6424" fmla="*/ 4191960 h 4766878"/>
              <a:gd name="connsiteX6425" fmla="*/ 4634350 w 6196382"/>
              <a:gd name="connsiteY6425" fmla="*/ 4184039 h 4766878"/>
              <a:gd name="connsiteX6426" fmla="*/ 4632864 w 6196382"/>
              <a:gd name="connsiteY6426" fmla="*/ 4184785 h 4766878"/>
              <a:gd name="connsiteX6427" fmla="*/ 4635812 w 6196382"/>
              <a:gd name="connsiteY6427" fmla="*/ 4181540 h 4766878"/>
              <a:gd name="connsiteX6428" fmla="*/ 4637530 w 6196382"/>
              <a:gd name="connsiteY6428" fmla="*/ 4175960 h 4766878"/>
              <a:gd name="connsiteX6429" fmla="*/ 4626005 w 6196382"/>
              <a:gd name="connsiteY6429" fmla="*/ 4186737 h 4766878"/>
              <a:gd name="connsiteX6430" fmla="*/ 4644814 w 6196382"/>
              <a:gd name="connsiteY6430" fmla="*/ 4160200 h 4766878"/>
              <a:gd name="connsiteX6431" fmla="*/ 4623973 w 6196382"/>
              <a:gd name="connsiteY6431" fmla="*/ 4153301 h 4766878"/>
              <a:gd name="connsiteX6432" fmla="*/ 4613816 w 6196382"/>
              <a:gd name="connsiteY6432" fmla="*/ 4172795 h 4766878"/>
              <a:gd name="connsiteX6433" fmla="*/ 4614609 w 6196382"/>
              <a:gd name="connsiteY6433" fmla="*/ 4184158 h 4766878"/>
              <a:gd name="connsiteX6434" fmla="*/ 4625357 w 6196382"/>
              <a:gd name="connsiteY6434" fmla="*/ 4188910 h 4766878"/>
              <a:gd name="connsiteX6435" fmla="*/ 4626243 w 6196382"/>
              <a:gd name="connsiteY6435" fmla="*/ 4186680 h 4766878"/>
              <a:gd name="connsiteX6436" fmla="*/ 4626146 w 6196382"/>
              <a:gd name="connsiteY6436" fmla="*/ 4189219 h 4766878"/>
              <a:gd name="connsiteX6437" fmla="*/ 4636622 w 6196382"/>
              <a:gd name="connsiteY6437" fmla="*/ 4193784 h 4766878"/>
              <a:gd name="connsiteX6438" fmla="*/ 4638403 w 6196382"/>
              <a:gd name="connsiteY6438" fmla="*/ 4190199 h 4766878"/>
              <a:gd name="connsiteX6439" fmla="*/ 4637683 w 6196382"/>
              <a:gd name="connsiteY6439" fmla="*/ 4194274 h 4766878"/>
              <a:gd name="connsiteX6440" fmla="*/ 4662612 w 6196382"/>
              <a:gd name="connsiteY6440" fmla="*/ 4205186 h 4766878"/>
              <a:gd name="connsiteX6441" fmla="*/ 4666123 w 6196382"/>
              <a:gd name="connsiteY6441" fmla="*/ 4200796 h 4766878"/>
              <a:gd name="connsiteX6442" fmla="*/ 4653772 w 6196382"/>
              <a:gd name="connsiteY6442" fmla="*/ 4196066 h 4766878"/>
              <a:gd name="connsiteX6443" fmla="*/ 4669353 w 6196382"/>
              <a:gd name="connsiteY6443" fmla="*/ 4194432 h 4766878"/>
              <a:gd name="connsiteX6444" fmla="*/ 4669329 w 6196382"/>
              <a:gd name="connsiteY6444" fmla="*/ 4194467 h 4766878"/>
              <a:gd name="connsiteX6445" fmla="*/ 4669106 w 6196382"/>
              <a:gd name="connsiteY6445" fmla="*/ 4195216 h 4766878"/>
              <a:gd name="connsiteX6446" fmla="*/ 4668506 w 6196382"/>
              <a:gd name="connsiteY6446" fmla="*/ 4196308 h 4766878"/>
              <a:gd name="connsiteX6447" fmla="*/ 4668845 w 6196382"/>
              <a:gd name="connsiteY6447" fmla="*/ 4196098 h 4766878"/>
              <a:gd name="connsiteX6448" fmla="*/ 4669106 w 6196382"/>
              <a:gd name="connsiteY6448" fmla="*/ 4195216 h 4766878"/>
              <a:gd name="connsiteX6449" fmla="*/ 4669468 w 6196382"/>
              <a:gd name="connsiteY6449" fmla="*/ 4194560 h 4766878"/>
              <a:gd name="connsiteX6450" fmla="*/ 4669568 w 6196382"/>
              <a:gd name="connsiteY6450" fmla="*/ 4194409 h 4766878"/>
              <a:gd name="connsiteX6451" fmla="*/ 4669353 w 6196382"/>
              <a:gd name="connsiteY6451" fmla="*/ 4194432 h 4766878"/>
              <a:gd name="connsiteX6452" fmla="*/ 4669429 w 6196382"/>
              <a:gd name="connsiteY6452" fmla="*/ 4194317 h 4766878"/>
              <a:gd name="connsiteX6453" fmla="*/ 4669418 w 6196382"/>
              <a:gd name="connsiteY6453" fmla="*/ 4193441 h 4766878"/>
              <a:gd name="connsiteX6454" fmla="*/ 4673674 w 6196382"/>
              <a:gd name="connsiteY6454" fmla="*/ 4201687 h 4766878"/>
              <a:gd name="connsiteX6455" fmla="*/ 4665225 w 6196382"/>
              <a:gd name="connsiteY6455" fmla="*/ 4202149 h 4766878"/>
              <a:gd name="connsiteX6456" fmla="*/ 4666223 w 6196382"/>
              <a:gd name="connsiteY6456" fmla="*/ 4206929 h 4766878"/>
              <a:gd name="connsiteX6457" fmla="*/ 4710457 w 6196382"/>
              <a:gd name="connsiteY6457" fmla="*/ 4226755 h 4766878"/>
              <a:gd name="connsiteX6458" fmla="*/ 4719174 w 6196382"/>
              <a:gd name="connsiteY6458" fmla="*/ 4218747 h 4766878"/>
              <a:gd name="connsiteX6459" fmla="*/ 4724341 w 6196382"/>
              <a:gd name="connsiteY6459" fmla="*/ 4210930 h 4766878"/>
              <a:gd name="connsiteX6460" fmla="*/ 4740344 w 6196382"/>
              <a:gd name="connsiteY6460" fmla="*/ 4208655 h 4766878"/>
              <a:gd name="connsiteX6461" fmla="*/ 4742749 w 6196382"/>
              <a:gd name="connsiteY6461" fmla="*/ 4201144 h 4766878"/>
              <a:gd name="connsiteX6462" fmla="*/ 4744075 w 6196382"/>
              <a:gd name="connsiteY6462" fmla="*/ 4215901 h 4766878"/>
              <a:gd name="connsiteX6463" fmla="*/ 4739849 w 6196382"/>
              <a:gd name="connsiteY6463" fmla="*/ 4218080 h 4766878"/>
              <a:gd name="connsiteX6464" fmla="*/ 4739684 w 6196382"/>
              <a:gd name="connsiteY6464" fmla="*/ 4218625 h 4766878"/>
              <a:gd name="connsiteX6465" fmla="*/ 4738158 w 6196382"/>
              <a:gd name="connsiteY6465" fmla="*/ 4219127 h 4766878"/>
              <a:gd name="connsiteX6466" fmla="*/ 4737684 w 6196382"/>
              <a:gd name="connsiteY6466" fmla="*/ 4219246 h 4766878"/>
              <a:gd name="connsiteX6467" fmla="*/ 4737783 w 6196382"/>
              <a:gd name="connsiteY6467" fmla="*/ 4219096 h 4766878"/>
              <a:gd name="connsiteX6468" fmla="*/ 4714003 w 6196382"/>
              <a:gd name="connsiteY6468" fmla="*/ 4228893 h 4766878"/>
              <a:gd name="connsiteX6469" fmla="*/ 4720391 w 6196382"/>
              <a:gd name="connsiteY6469" fmla="*/ 4231833 h 4766878"/>
              <a:gd name="connsiteX6470" fmla="*/ 4726207 w 6196382"/>
              <a:gd name="connsiteY6470" fmla="*/ 4228756 h 4766878"/>
              <a:gd name="connsiteX6471" fmla="*/ 4723311 w 6196382"/>
              <a:gd name="connsiteY6471" fmla="*/ 4233119 h 4766878"/>
              <a:gd name="connsiteX6472" fmla="*/ 4730252 w 6196382"/>
              <a:gd name="connsiteY6472" fmla="*/ 4236427 h 4766878"/>
              <a:gd name="connsiteX6473" fmla="*/ 4740419 w 6196382"/>
              <a:gd name="connsiteY6473" fmla="*/ 4230385 h 4766878"/>
              <a:gd name="connsiteX6474" fmla="*/ 4735615 w 6196382"/>
              <a:gd name="connsiteY6474" fmla="*/ 4239118 h 4766878"/>
              <a:gd name="connsiteX6475" fmla="*/ 4750321 w 6196382"/>
              <a:gd name="connsiteY6475" fmla="*/ 4246281 h 4766878"/>
              <a:gd name="connsiteX6476" fmla="*/ 4732711 w 6196382"/>
              <a:gd name="connsiteY6476" fmla="*/ 4241094 h 4766878"/>
              <a:gd name="connsiteX6477" fmla="*/ 4731701 w 6196382"/>
              <a:gd name="connsiteY6477" fmla="*/ 4241725 h 4766878"/>
              <a:gd name="connsiteX6478" fmla="*/ 4729080 w 6196382"/>
              <a:gd name="connsiteY6478" fmla="*/ 4239985 h 4766878"/>
              <a:gd name="connsiteX6479" fmla="*/ 4721579 w 6196382"/>
              <a:gd name="connsiteY6479" fmla="*/ 4237825 h 4766878"/>
              <a:gd name="connsiteX6480" fmla="*/ 4720793 w 6196382"/>
              <a:gd name="connsiteY6480" fmla="*/ 4239905 h 4766878"/>
              <a:gd name="connsiteX6481" fmla="*/ 4717570 w 6196382"/>
              <a:gd name="connsiteY6481" fmla="*/ 4236682 h 4766878"/>
              <a:gd name="connsiteX6482" fmla="*/ 4713426 w 6196382"/>
              <a:gd name="connsiteY6482" fmla="*/ 4235446 h 4766878"/>
              <a:gd name="connsiteX6483" fmla="*/ 4710350 w 6196382"/>
              <a:gd name="connsiteY6483" fmla="*/ 4237091 h 4766878"/>
              <a:gd name="connsiteX6484" fmla="*/ 4711749 w 6196382"/>
              <a:gd name="connsiteY6484" fmla="*/ 4234983 h 4766878"/>
              <a:gd name="connsiteX6485" fmla="*/ 4697768 w 6196382"/>
              <a:gd name="connsiteY6485" fmla="*/ 4230907 h 4766878"/>
              <a:gd name="connsiteX6486" fmla="*/ 4694940 w 6196382"/>
              <a:gd name="connsiteY6486" fmla="*/ 4245940 h 4766878"/>
              <a:gd name="connsiteX6487" fmla="*/ 4689813 w 6196382"/>
              <a:gd name="connsiteY6487" fmla="*/ 4240802 h 4766878"/>
              <a:gd name="connsiteX6488" fmla="*/ 4694651 w 6196382"/>
              <a:gd name="connsiteY6488" fmla="*/ 4229922 h 4766878"/>
              <a:gd name="connsiteX6489" fmla="*/ 4665394 w 6196382"/>
              <a:gd name="connsiteY6489" fmla="*/ 4221340 h 4766878"/>
              <a:gd name="connsiteX6490" fmla="*/ 4650276 w 6196382"/>
              <a:gd name="connsiteY6490" fmla="*/ 4231249 h 4766878"/>
              <a:gd name="connsiteX6491" fmla="*/ 4655190 w 6196382"/>
              <a:gd name="connsiteY6491" fmla="*/ 4218467 h 4766878"/>
              <a:gd name="connsiteX6492" fmla="*/ 4636037 w 6196382"/>
              <a:gd name="connsiteY6492" fmla="*/ 4212909 h 4766878"/>
              <a:gd name="connsiteX6493" fmla="*/ 4623378 w 6196382"/>
              <a:gd name="connsiteY6493" fmla="*/ 4248734 h 4766878"/>
              <a:gd name="connsiteX6494" fmla="*/ 4635342 w 6196382"/>
              <a:gd name="connsiteY6494" fmla="*/ 4237597 h 4766878"/>
              <a:gd name="connsiteX6495" fmla="*/ 4627431 w 6196382"/>
              <a:gd name="connsiteY6495" fmla="*/ 4254893 h 4766878"/>
              <a:gd name="connsiteX6496" fmla="*/ 4627571 w 6196382"/>
              <a:gd name="connsiteY6496" fmla="*/ 4254986 h 4766878"/>
              <a:gd name="connsiteX6497" fmla="*/ 4637591 w 6196382"/>
              <a:gd name="connsiteY6497" fmla="*/ 4259037 h 4766878"/>
              <a:gd name="connsiteX6498" fmla="*/ 4637492 w 6196382"/>
              <a:gd name="connsiteY6498" fmla="*/ 4259187 h 4766878"/>
              <a:gd name="connsiteX6499" fmla="*/ 4637628 w 6196382"/>
              <a:gd name="connsiteY6499" fmla="*/ 4259277 h 4766878"/>
              <a:gd name="connsiteX6500" fmla="*/ 4668506 w 6196382"/>
              <a:gd name="connsiteY6500" fmla="*/ 4241184 h 4766878"/>
              <a:gd name="connsiteX6501" fmla="*/ 4666671 w 6196382"/>
              <a:gd name="connsiteY6501" fmla="*/ 4252324 h 4766878"/>
              <a:gd name="connsiteX6502" fmla="*/ 4671120 w 6196382"/>
              <a:gd name="connsiteY6502" fmla="*/ 4252353 h 4766878"/>
              <a:gd name="connsiteX6503" fmla="*/ 4669273 w 6196382"/>
              <a:gd name="connsiteY6503" fmla="*/ 4257085 h 4766878"/>
              <a:gd name="connsiteX6504" fmla="*/ 4669334 w 6196382"/>
              <a:gd name="connsiteY6504" fmla="*/ 4256692 h 4766878"/>
              <a:gd name="connsiteX6505" fmla="*/ 4668061 w 6196382"/>
              <a:gd name="connsiteY6505" fmla="*/ 4260402 h 4766878"/>
              <a:gd name="connsiteX6506" fmla="*/ 4676429 w 6196382"/>
              <a:gd name="connsiteY6506" fmla="*/ 4254681 h 4766878"/>
              <a:gd name="connsiteX6507" fmla="*/ 4680006 w 6196382"/>
              <a:gd name="connsiteY6507" fmla="*/ 4245998 h 4766878"/>
              <a:gd name="connsiteX6508" fmla="*/ 4671827 w 6196382"/>
              <a:gd name="connsiteY6508" fmla="*/ 4250542 h 4766878"/>
              <a:gd name="connsiteX6509" fmla="*/ 4671538 w 6196382"/>
              <a:gd name="connsiteY6509" fmla="*/ 4251285 h 4766878"/>
              <a:gd name="connsiteX6510" fmla="*/ 4671182 w 6196382"/>
              <a:gd name="connsiteY6510" fmla="*/ 4246430 h 4766878"/>
              <a:gd name="connsiteX6511" fmla="*/ 4684386 w 6196382"/>
              <a:gd name="connsiteY6511" fmla="*/ 4244787 h 4766878"/>
              <a:gd name="connsiteX6512" fmla="*/ 4688901 w 6196382"/>
              <a:gd name="connsiteY6512" fmla="*/ 4241280 h 4766878"/>
              <a:gd name="connsiteX6513" fmla="*/ 4689888 w 6196382"/>
              <a:gd name="connsiteY6513" fmla="*/ 4241286 h 4766878"/>
              <a:gd name="connsiteX6514" fmla="*/ 4683764 w 6196382"/>
              <a:gd name="connsiteY6514" fmla="*/ 4254997 h 4766878"/>
              <a:gd name="connsiteX6515" fmla="*/ 4694428 w 6196382"/>
              <a:gd name="connsiteY6515" fmla="*/ 4254488 h 4766878"/>
              <a:gd name="connsiteX6516" fmla="*/ 4695115 w 6196382"/>
              <a:gd name="connsiteY6516" fmla="*/ 4246274 h 4766878"/>
              <a:gd name="connsiteX6517" fmla="*/ 4695078 w 6196382"/>
              <a:gd name="connsiteY6517" fmla="*/ 4254705 h 4766878"/>
              <a:gd name="connsiteX6518" fmla="*/ 4696044 w 6196382"/>
              <a:gd name="connsiteY6518" fmla="*/ 4255346 h 4766878"/>
              <a:gd name="connsiteX6519" fmla="*/ 4695094 w 6196382"/>
              <a:gd name="connsiteY6519" fmla="*/ 4255583 h 4766878"/>
              <a:gd name="connsiteX6520" fmla="*/ 4701220 w 6196382"/>
              <a:gd name="connsiteY6520" fmla="*/ 4259215 h 4766878"/>
              <a:gd name="connsiteX6521" fmla="*/ 4706205 w 6196382"/>
              <a:gd name="connsiteY6521" fmla="*/ 4268162 h 4766878"/>
              <a:gd name="connsiteX6522" fmla="*/ 4710968 w 6196382"/>
              <a:gd name="connsiteY6522" fmla="*/ 4248124 h 4766878"/>
              <a:gd name="connsiteX6523" fmla="*/ 4710975 w 6196382"/>
              <a:gd name="connsiteY6523" fmla="*/ 4267859 h 4766878"/>
              <a:gd name="connsiteX6524" fmla="*/ 4724863 w 6196382"/>
              <a:gd name="connsiteY6524" fmla="*/ 4264287 h 4766878"/>
              <a:gd name="connsiteX6525" fmla="*/ 4739601 w 6196382"/>
              <a:gd name="connsiteY6525" fmla="*/ 4243282 h 4766878"/>
              <a:gd name="connsiteX6526" fmla="*/ 4726291 w 6196382"/>
              <a:gd name="connsiteY6526" fmla="*/ 4263933 h 4766878"/>
              <a:gd name="connsiteX6527" fmla="*/ 4735550 w 6196382"/>
              <a:gd name="connsiteY6527" fmla="*/ 4278102 h 4766878"/>
              <a:gd name="connsiteX6528" fmla="*/ 4730404 w 6196382"/>
              <a:gd name="connsiteY6528" fmla="*/ 4275986 h 4766878"/>
              <a:gd name="connsiteX6529" fmla="*/ 4750931 w 6196382"/>
              <a:gd name="connsiteY6529" fmla="*/ 4297417 h 4766878"/>
              <a:gd name="connsiteX6530" fmla="*/ 4757521 w 6196382"/>
              <a:gd name="connsiteY6530" fmla="*/ 4285097 h 4766878"/>
              <a:gd name="connsiteX6531" fmla="*/ 4780357 w 6196382"/>
              <a:gd name="connsiteY6531" fmla="*/ 4286597 h 4766878"/>
              <a:gd name="connsiteX6532" fmla="*/ 4788633 w 6196382"/>
              <a:gd name="connsiteY6532" fmla="*/ 4273229 h 4766878"/>
              <a:gd name="connsiteX6533" fmla="*/ 4813289 w 6196382"/>
              <a:gd name="connsiteY6533" fmla="*/ 4283961 h 4766878"/>
              <a:gd name="connsiteX6534" fmla="*/ 4824804 w 6196382"/>
              <a:gd name="connsiteY6534" fmla="*/ 4283365 h 4766878"/>
              <a:gd name="connsiteX6535" fmla="*/ 4814300 w 6196382"/>
              <a:gd name="connsiteY6535" fmla="*/ 4298290 h 4766878"/>
              <a:gd name="connsiteX6536" fmla="*/ 4815105 w 6196382"/>
              <a:gd name="connsiteY6536" fmla="*/ 4293189 h 4766878"/>
              <a:gd name="connsiteX6537" fmla="*/ 4814965 w 6196382"/>
              <a:gd name="connsiteY6537" fmla="*/ 4293096 h 4766878"/>
              <a:gd name="connsiteX6538" fmla="*/ 4812854 w 6196382"/>
              <a:gd name="connsiteY6538" fmla="*/ 4301668 h 4766878"/>
              <a:gd name="connsiteX6539" fmla="*/ 4829015 w 6196382"/>
              <a:gd name="connsiteY6539" fmla="*/ 4310228 h 4766878"/>
              <a:gd name="connsiteX6540" fmla="*/ 4823976 w 6196382"/>
              <a:gd name="connsiteY6540" fmla="*/ 4321408 h 4766878"/>
              <a:gd name="connsiteX6541" fmla="*/ 4839120 w 6196382"/>
              <a:gd name="connsiteY6541" fmla="*/ 4325823 h 4766878"/>
              <a:gd name="connsiteX6542" fmla="*/ 4844554 w 6196382"/>
              <a:gd name="connsiteY6542" fmla="*/ 4333927 h 4766878"/>
              <a:gd name="connsiteX6543" fmla="*/ 4845116 w 6196382"/>
              <a:gd name="connsiteY6543" fmla="*/ 4325468 h 4766878"/>
              <a:gd name="connsiteX6544" fmla="*/ 4848778 w 6196382"/>
              <a:gd name="connsiteY6544" fmla="*/ 4337003 h 4766878"/>
              <a:gd name="connsiteX6545" fmla="*/ 4846881 w 6196382"/>
              <a:gd name="connsiteY6545" fmla="*/ 4337393 h 4766878"/>
              <a:gd name="connsiteX6546" fmla="*/ 4851671 w 6196382"/>
              <a:gd name="connsiteY6546" fmla="*/ 4344535 h 4766878"/>
              <a:gd name="connsiteX6547" fmla="*/ 4872028 w 6196382"/>
              <a:gd name="connsiteY6547" fmla="*/ 4347450 h 4766878"/>
              <a:gd name="connsiteX6548" fmla="*/ 4870405 w 6196382"/>
              <a:gd name="connsiteY6548" fmla="*/ 4350494 h 4766878"/>
              <a:gd name="connsiteX6549" fmla="*/ 4885662 w 6196382"/>
              <a:gd name="connsiteY6549" fmla="*/ 4349349 h 4766878"/>
              <a:gd name="connsiteX6550" fmla="*/ 4893322 w 6196382"/>
              <a:gd name="connsiteY6550" fmla="*/ 4348579 h 4766878"/>
              <a:gd name="connsiteX6551" fmla="*/ 4903708 w 6196382"/>
              <a:gd name="connsiteY6551" fmla="*/ 4360459 h 4766878"/>
              <a:gd name="connsiteX6552" fmla="*/ 4910225 w 6196382"/>
              <a:gd name="connsiteY6552" fmla="*/ 4365001 h 4766878"/>
              <a:gd name="connsiteX6553" fmla="*/ 4900540 w 6196382"/>
              <a:gd name="connsiteY6553" fmla="*/ 4375700 h 4766878"/>
              <a:gd name="connsiteX6554" fmla="*/ 4923668 w 6196382"/>
              <a:gd name="connsiteY6554" fmla="*/ 4386936 h 4766878"/>
              <a:gd name="connsiteX6555" fmla="*/ 4925705 w 6196382"/>
              <a:gd name="connsiteY6555" fmla="*/ 4377879 h 4766878"/>
              <a:gd name="connsiteX6556" fmla="*/ 4925667 w 6196382"/>
              <a:gd name="connsiteY6556" fmla="*/ 4377640 h 4766878"/>
              <a:gd name="connsiteX6557" fmla="*/ 4925791 w 6196382"/>
              <a:gd name="connsiteY6557" fmla="*/ 4376853 h 4766878"/>
              <a:gd name="connsiteX6558" fmla="*/ 4926004 w 6196382"/>
              <a:gd name="connsiteY6558" fmla="*/ 4377429 h 4766878"/>
              <a:gd name="connsiteX6559" fmla="*/ 4930067 w 6196382"/>
              <a:gd name="connsiteY6559" fmla="*/ 4373405 h 4766878"/>
              <a:gd name="connsiteX6560" fmla="*/ 4937956 w 6196382"/>
              <a:gd name="connsiteY6560" fmla="*/ 4367801 h 4766878"/>
              <a:gd name="connsiteX6561" fmla="*/ 4937999 w 6196382"/>
              <a:gd name="connsiteY6561" fmla="*/ 4394065 h 4766878"/>
              <a:gd name="connsiteX6562" fmla="*/ 4939616 w 6196382"/>
              <a:gd name="connsiteY6562" fmla="*/ 4394918 h 4766878"/>
              <a:gd name="connsiteX6563" fmla="*/ 4959707 w 6196382"/>
              <a:gd name="connsiteY6563" fmla="*/ 4386792 h 4766878"/>
              <a:gd name="connsiteX6564" fmla="*/ 4956866 w 6196382"/>
              <a:gd name="connsiteY6564" fmla="*/ 4403337 h 4766878"/>
              <a:gd name="connsiteX6565" fmla="*/ 4963946 w 6196382"/>
              <a:gd name="connsiteY6565" fmla="*/ 4406733 h 4766878"/>
              <a:gd name="connsiteX6566" fmla="*/ 4956507 w 6196382"/>
              <a:gd name="connsiteY6566" fmla="*/ 4404182 h 4766878"/>
              <a:gd name="connsiteX6567" fmla="*/ 4955297 w 6196382"/>
              <a:gd name="connsiteY6567" fmla="*/ 4407497 h 4766878"/>
              <a:gd name="connsiteX6568" fmla="*/ 4924930 w 6196382"/>
              <a:gd name="connsiteY6568" fmla="*/ 4417042 h 4766878"/>
              <a:gd name="connsiteX6569" fmla="*/ 4923114 w 6196382"/>
              <a:gd name="connsiteY6569" fmla="*/ 4431446 h 4766878"/>
              <a:gd name="connsiteX6570" fmla="*/ 4909293 w 6196382"/>
              <a:gd name="connsiteY6570" fmla="*/ 4422052 h 4766878"/>
              <a:gd name="connsiteX6571" fmla="*/ 4913149 w 6196382"/>
              <a:gd name="connsiteY6571" fmla="*/ 4430902 h 4766878"/>
              <a:gd name="connsiteX6572" fmla="*/ 4921708 w 6196382"/>
              <a:gd name="connsiteY6572" fmla="*/ 4413818 h 4766878"/>
              <a:gd name="connsiteX6573" fmla="*/ 4894824 w 6196382"/>
              <a:gd name="connsiteY6573" fmla="*/ 4417220 h 4766878"/>
              <a:gd name="connsiteX6574" fmla="*/ 4879561 w 6196382"/>
              <a:gd name="connsiteY6574" fmla="*/ 4437221 h 4766878"/>
              <a:gd name="connsiteX6575" fmla="*/ 4884543 w 6196382"/>
              <a:gd name="connsiteY6575" fmla="*/ 4437494 h 4766878"/>
              <a:gd name="connsiteX6576" fmla="*/ 4882696 w 6196382"/>
              <a:gd name="connsiteY6576" fmla="*/ 4441471 h 4766878"/>
              <a:gd name="connsiteX6577" fmla="*/ 4911439 w 6196382"/>
              <a:gd name="connsiteY6577" fmla="*/ 4456214 h 4766878"/>
              <a:gd name="connsiteX6578" fmla="*/ 4919510 w 6196382"/>
              <a:gd name="connsiteY6578" fmla="*/ 4447047 h 4766878"/>
              <a:gd name="connsiteX6579" fmla="*/ 4914256 w 6196382"/>
              <a:gd name="connsiteY6579" fmla="*/ 4457653 h 4766878"/>
              <a:gd name="connsiteX6580" fmla="*/ 4926083 w 6196382"/>
              <a:gd name="connsiteY6580" fmla="*/ 4463771 h 4766878"/>
              <a:gd name="connsiteX6581" fmla="*/ 4949903 w 6196382"/>
              <a:gd name="connsiteY6581" fmla="*/ 4439256 h 4766878"/>
              <a:gd name="connsiteX6582" fmla="*/ 4953070 w 6196382"/>
              <a:gd name="connsiteY6582" fmla="*/ 4453934 h 4766878"/>
              <a:gd name="connsiteX6583" fmla="*/ 4960174 w 6196382"/>
              <a:gd name="connsiteY6583" fmla="*/ 4426778 h 4766878"/>
              <a:gd name="connsiteX6584" fmla="*/ 4974749 w 6196382"/>
              <a:gd name="connsiteY6584" fmla="*/ 4414988 h 4766878"/>
              <a:gd name="connsiteX6585" fmla="*/ 4944754 w 6196382"/>
              <a:gd name="connsiteY6585" fmla="*/ 4473344 h 4766878"/>
              <a:gd name="connsiteX6586" fmla="*/ 4952006 w 6196382"/>
              <a:gd name="connsiteY6586" fmla="*/ 4477076 h 4766878"/>
              <a:gd name="connsiteX6587" fmla="*/ 4954399 w 6196382"/>
              <a:gd name="connsiteY6587" fmla="*/ 4477361 h 4766878"/>
              <a:gd name="connsiteX6588" fmla="*/ 4953899 w 6196382"/>
              <a:gd name="connsiteY6588" fmla="*/ 4478114 h 4766878"/>
              <a:gd name="connsiteX6589" fmla="*/ 4960740 w 6196382"/>
              <a:gd name="connsiteY6589" fmla="*/ 4481570 h 4766878"/>
              <a:gd name="connsiteX6590" fmla="*/ 5014513 w 6196382"/>
              <a:gd name="connsiteY6590" fmla="*/ 4509462 h 4766878"/>
              <a:gd name="connsiteX6591" fmla="*/ 5017422 w 6196382"/>
              <a:gd name="connsiteY6591" fmla="*/ 4503588 h 4766878"/>
              <a:gd name="connsiteX6592" fmla="*/ 5010678 w 6196382"/>
              <a:gd name="connsiteY6592" fmla="*/ 4506266 h 4766878"/>
              <a:gd name="connsiteX6593" fmla="*/ 5023181 w 6196382"/>
              <a:gd name="connsiteY6593" fmla="*/ 4475759 h 4766878"/>
              <a:gd name="connsiteX6594" fmla="*/ 5019180 w 6196382"/>
              <a:gd name="connsiteY6594" fmla="*/ 4500637 h 4766878"/>
              <a:gd name="connsiteX6595" fmla="*/ 5020868 w 6196382"/>
              <a:gd name="connsiteY6595" fmla="*/ 4499590 h 4766878"/>
              <a:gd name="connsiteX6596" fmla="*/ 5015753 w 6196382"/>
              <a:gd name="connsiteY6596" fmla="*/ 4510284 h 4766878"/>
              <a:gd name="connsiteX6597" fmla="*/ 5107770 w 6196382"/>
              <a:gd name="connsiteY6597" fmla="*/ 4560745 h 4766878"/>
              <a:gd name="connsiteX6598" fmla="*/ 5233921 w 6196382"/>
              <a:gd name="connsiteY6598" fmla="*/ 4632781 h 4766878"/>
              <a:gd name="connsiteX6599" fmla="*/ 5101280 w 6196382"/>
              <a:gd name="connsiteY6599" fmla="*/ 4572915 h 4766878"/>
              <a:gd name="connsiteX6600" fmla="*/ 4948712 w 6196382"/>
              <a:gd name="connsiteY6600" fmla="*/ 4505674 h 4766878"/>
              <a:gd name="connsiteX6601" fmla="*/ 4924847 w 6196382"/>
              <a:gd name="connsiteY6601" fmla="*/ 4495253 h 4766878"/>
              <a:gd name="connsiteX6602" fmla="*/ 4918301 w 6196382"/>
              <a:gd name="connsiteY6602" fmla="*/ 4503913 h 4766878"/>
              <a:gd name="connsiteX6603" fmla="*/ 4923921 w 6196382"/>
              <a:gd name="connsiteY6603" fmla="*/ 4494853 h 4766878"/>
              <a:gd name="connsiteX6604" fmla="*/ 4865343 w 6196382"/>
              <a:gd name="connsiteY6604" fmla="*/ 4469410 h 4766878"/>
              <a:gd name="connsiteX6605" fmla="*/ 4855748 w 6196382"/>
              <a:gd name="connsiteY6605" fmla="*/ 4481471 h 4766878"/>
              <a:gd name="connsiteX6606" fmla="*/ 4862698 w 6196382"/>
              <a:gd name="connsiteY6606" fmla="*/ 4468307 h 4766878"/>
              <a:gd name="connsiteX6607" fmla="*/ 4859504 w 6196382"/>
              <a:gd name="connsiteY6607" fmla="*/ 4466835 h 4766878"/>
              <a:gd name="connsiteX6608" fmla="*/ 4858715 w 6196382"/>
              <a:gd name="connsiteY6608" fmla="*/ 4466528 h 4766878"/>
              <a:gd name="connsiteX6609" fmla="*/ 4856077 w 6196382"/>
              <a:gd name="connsiteY6609" fmla="*/ 4467813 h 4766878"/>
              <a:gd name="connsiteX6610" fmla="*/ 4858441 w 6196382"/>
              <a:gd name="connsiteY6610" fmla="*/ 4466346 h 4766878"/>
              <a:gd name="connsiteX6611" fmla="*/ 4854733 w 6196382"/>
              <a:gd name="connsiteY6611" fmla="*/ 4464753 h 4766878"/>
              <a:gd name="connsiteX6612" fmla="*/ 4840353 w 6196382"/>
              <a:gd name="connsiteY6612" fmla="*/ 4458891 h 4766878"/>
              <a:gd name="connsiteX6613" fmla="*/ 4836372 w 6196382"/>
              <a:gd name="connsiteY6613" fmla="*/ 4459501 h 4766878"/>
              <a:gd name="connsiteX6614" fmla="*/ 4838359 w 6196382"/>
              <a:gd name="connsiteY6614" fmla="*/ 4458002 h 4766878"/>
              <a:gd name="connsiteX6615" fmla="*/ 4831770 w 6196382"/>
              <a:gd name="connsiteY6615" fmla="*/ 4455361 h 4766878"/>
              <a:gd name="connsiteX6616" fmla="*/ 4831634 w 6196382"/>
              <a:gd name="connsiteY6616" fmla="*/ 4455270 h 4766878"/>
              <a:gd name="connsiteX6617" fmla="*/ 4820172 w 6196382"/>
              <a:gd name="connsiteY6617" fmla="*/ 4450699 h 4766878"/>
              <a:gd name="connsiteX6618" fmla="*/ 4818584 w 6196382"/>
              <a:gd name="connsiteY6618" fmla="*/ 4451594 h 4766878"/>
              <a:gd name="connsiteX6619" fmla="*/ 4819522 w 6196382"/>
              <a:gd name="connsiteY6619" fmla="*/ 4450483 h 4766878"/>
              <a:gd name="connsiteX6620" fmla="*/ 4815812 w 6196382"/>
              <a:gd name="connsiteY6620" fmla="*/ 4448888 h 4766878"/>
              <a:gd name="connsiteX6621" fmla="*/ 4813914 w 6196382"/>
              <a:gd name="connsiteY6621" fmla="*/ 4451747 h 4766878"/>
              <a:gd name="connsiteX6622" fmla="*/ 4813115 w 6196382"/>
              <a:gd name="connsiteY6622" fmla="*/ 4450491 h 4766878"/>
              <a:gd name="connsiteX6623" fmla="*/ 4809760 w 6196382"/>
              <a:gd name="connsiteY6623" fmla="*/ 4452023 h 4766878"/>
              <a:gd name="connsiteX6624" fmla="*/ 4810505 w 6196382"/>
              <a:gd name="connsiteY6624" fmla="*/ 4449700 h 4766878"/>
              <a:gd name="connsiteX6625" fmla="*/ 4812567 w 6196382"/>
              <a:gd name="connsiteY6625" fmla="*/ 4449635 h 4766878"/>
              <a:gd name="connsiteX6626" fmla="*/ 4810801 w 6196382"/>
              <a:gd name="connsiteY6626" fmla="*/ 4446862 h 4766878"/>
              <a:gd name="connsiteX6627" fmla="*/ 4807093 w 6196382"/>
              <a:gd name="connsiteY6627" fmla="*/ 4445269 h 4766878"/>
              <a:gd name="connsiteX6628" fmla="*/ 4804991 w 6196382"/>
              <a:gd name="connsiteY6628" fmla="*/ 4446043 h 4766878"/>
              <a:gd name="connsiteX6629" fmla="*/ 4800384 w 6196382"/>
              <a:gd name="connsiteY6629" fmla="*/ 4460761 h 4766878"/>
              <a:gd name="connsiteX6630" fmla="*/ 4786834 w 6196382"/>
              <a:gd name="connsiteY6630" fmla="*/ 4472797 h 4766878"/>
              <a:gd name="connsiteX6631" fmla="*/ 4804517 w 6196382"/>
              <a:gd name="connsiteY6631" fmla="*/ 4446159 h 4766878"/>
              <a:gd name="connsiteX6632" fmla="*/ 4800778 w 6196382"/>
              <a:gd name="connsiteY6632" fmla="*/ 4449098 h 4766878"/>
              <a:gd name="connsiteX6633" fmla="*/ 4800995 w 6196382"/>
              <a:gd name="connsiteY6633" fmla="*/ 4443390 h 4766878"/>
              <a:gd name="connsiteX6634" fmla="*/ 4800228 w 6196382"/>
              <a:gd name="connsiteY6634" fmla="*/ 4442446 h 4766878"/>
              <a:gd name="connsiteX6635" fmla="*/ 4798511 w 6196382"/>
              <a:gd name="connsiteY6635" fmla="*/ 4441741 h 4766878"/>
              <a:gd name="connsiteX6636" fmla="*/ 4797324 w 6196382"/>
              <a:gd name="connsiteY6636" fmla="*/ 4442037 h 4766878"/>
              <a:gd name="connsiteX6637" fmla="*/ 4797862 w 6196382"/>
              <a:gd name="connsiteY6637" fmla="*/ 4441525 h 4766878"/>
              <a:gd name="connsiteX6638" fmla="*/ 4790998 w 6196382"/>
              <a:gd name="connsiteY6638" fmla="*/ 4438703 h 4766878"/>
              <a:gd name="connsiteX6639" fmla="*/ 4774957 w 6196382"/>
              <a:gd name="connsiteY6639" fmla="*/ 4474233 h 4766878"/>
              <a:gd name="connsiteX6640" fmla="*/ 4795241 w 6196382"/>
              <a:gd name="connsiteY6640" fmla="*/ 4484665 h 4766878"/>
              <a:gd name="connsiteX6641" fmla="*/ 4795341 w 6196382"/>
              <a:gd name="connsiteY6641" fmla="*/ 4484515 h 4766878"/>
              <a:gd name="connsiteX6642" fmla="*/ 4803923 w 6196382"/>
              <a:gd name="connsiteY6642" fmla="*/ 4481755 h 4766878"/>
              <a:gd name="connsiteX6643" fmla="*/ 4800364 w 6196382"/>
              <a:gd name="connsiteY6643" fmla="*/ 4487415 h 4766878"/>
              <a:gd name="connsiteX6644" fmla="*/ 4813672 w 6196382"/>
              <a:gd name="connsiteY6644" fmla="*/ 4494296 h 4766878"/>
              <a:gd name="connsiteX6645" fmla="*/ 4818909 w 6196382"/>
              <a:gd name="connsiteY6645" fmla="*/ 4482815 h 4766878"/>
              <a:gd name="connsiteX6646" fmla="*/ 4814774 w 6196382"/>
              <a:gd name="connsiteY6646" fmla="*/ 4495028 h 4766878"/>
              <a:gd name="connsiteX6647" fmla="*/ 4859078 w 6196382"/>
              <a:gd name="connsiteY6647" fmla="*/ 4519236 h 4766878"/>
              <a:gd name="connsiteX6648" fmla="*/ 4813206 w 6196382"/>
              <a:gd name="connsiteY6648" fmla="*/ 4501577 h 4766878"/>
              <a:gd name="connsiteX6649" fmla="*/ 4812801 w 6196382"/>
              <a:gd name="connsiteY6649" fmla="*/ 4506075 h 4766878"/>
              <a:gd name="connsiteX6650" fmla="*/ 4814076 w 6196382"/>
              <a:gd name="connsiteY6650" fmla="*/ 4504756 h 4766878"/>
              <a:gd name="connsiteX6651" fmla="*/ 4805737 w 6196382"/>
              <a:gd name="connsiteY6651" fmla="*/ 4518514 h 4766878"/>
              <a:gd name="connsiteX6652" fmla="*/ 4811042 w 6196382"/>
              <a:gd name="connsiteY6652" fmla="*/ 4509029 h 4766878"/>
              <a:gd name="connsiteX6653" fmla="*/ 4805714 w 6196382"/>
              <a:gd name="connsiteY6653" fmla="*/ 4512862 h 4766878"/>
              <a:gd name="connsiteX6654" fmla="*/ 4810703 w 6196382"/>
              <a:gd name="connsiteY6654" fmla="*/ 4500565 h 4766878"/>
              <a:gd name="connsiteX6655" fmla="*/ 4793378 w 6196382"/>
              <a:gd name="connsiteY6655" fmla="*/ 4494051 h 4766878"/>
              <a:gd name="connsiteX6656" fmla="*/ 4792218 w 6196382"/>
              <a:gd name="connsiteY6656" fmla="*/ 4496099 h 4766878"/>
              <a:gd name="connsiteX6657" fmla="*/ 4792827 w 6196382"/>
              <a:gd name="connsiteY6657" fmla="*/ 4493685 h 4766878"/>
              <a:gd name="connsiteX6658" fmla="*/ 4769230 w 6196382"/>
              <a:gd name="connsiteY6658" fmla="*/ 4484960 h 4766878"/>
              <a:gd name="connsiteX6659" fmla="*/ 4757803 w 6196382"/>
              <a:gd name="connsiteY6659" fmla="*/ 4501872 h 4766878"/>
              <a:gd name="connsiteX6660" fmla="*/ 4745545 w 6196382"/>
              <a:gd name="connsiteY6660" fmla="*/ 4507175 h 4766878"/>
              <a:gd name="connsiteX6661" fmla="*/ 4751785 w 6196382"/>
              <a:gd name="connsiteY6661" fmla="*/ 4496574 h 4766878"/>
              <a:gd name="connsiteX6662" fmla="*/ 4744156 w 6196382"/>
              <a:gd name="connsiteY6662" fmla="*/ 4501483 h 4766878"/>
              <a:gd name="connsiteX6663" fmla="*/ 4758733 w 6196382"/>
              <a:gd name="connsiteY6663" fmla="*/ 4481026 h 4766878"/>
              <a:gd name="connsiteX6664" fmla="*/ 4754787 w 6196382"/>
              <a:gd name="connsiteY6664" fmla="*/ 4479490 h 4766878"/>
              <a:gd name="connsiteX6665" fmla="*/ 4737836 w 6196382"/>
              <a:gd name="connsiteY6665" fmla="*/ 4473008 h 4766878"/>
              <a:gd name="connsiteX6666" fmla="*/ 4728513 w 6196382"/>
              <a:gd name="connsiteY6666" fmla="*/ 4469434 h 4766878"/>
              <a:gd name="connsiteX6667" fmla="*/ 4728034 w 6196382"/>
              <a:gd name="connsiteY6667" fmla="*/ 4468857 h 4766878"/>
              <a:gd name="connsiteX6668" fmla="*/ 4727593 w 6196382"/>
              <a:gd name="connsiteY6668" fmla="*/ 4469081 h 4766878"/>
              <a:gd name="connsiteX6669" fmla="*/ 4724699 w 6196382"/>
              <a:gd name="connsiteY6669" fmla="*/ 4467971 h 4766878"/>
              <a:gd name="connsiteX6670" fmla="*/ 4719894 w 6196382"/>
              <a:gd name="connsiteY6670" fmla="*/ 4476707 h 4766878"/>
              <a:gd name="connsiteX6671" fmla="*/ 4723497 w 6196382"/>
              <a:gd name="connsiteY6671" fmla="*/ 4476063 h 4766878"/>
              <a:gd name="connsiteX6672" fmla="*/ 4712205 w 6196382"/>
              <a:gd name="connsiteY6672" fmla="*/ 4490681 h 4766878"/>
              <a:gd name="connsiteX6673" fmla="*/ 4695161 w 6196382"/>
              <a:gd name="connsiteY6673" fmla="*/ 4463107 h 4766878"/>
              <a:gd name="connsiteX6674" fmla="*/ 4703423 w 6196382"/>
              <a:gd name="connsiteY6674" fmla="*/ 4461680 h 4766878"/>
              <a:gd name="connsiteX6675" fmla="*/ 4705415 w 6196382"/>
              <a:gd name="connsiteY6675" fmla="*/ 4464709 h 4766878"/>
              <a:gd name="connsiteX6676" fmla="*/ 4707536 w 6196382"/>
              <a:gd name="connsiteY6676" fmla="*/ 4460916 h 4766878"/>
              <a:gd name="connsiteX6677" fmla="*/ 4701362 w 6196382"/>
              <a:gd name="connsiteY6677" fmla="*/ 4458550 h 4766878"/>
              <a:gd name="connsiteX6678" fmla="*/ 4701883 w 6196382"/>
              <a:gd name="connsiteY6678" fmla="*/ 4459340 h 4766878"/>
              <a:gd name="connsiteX6679" fmla="*/ 4688335 w 6196382"/>
              <a:gd name="connsiteY6679" fmla="*/ 4454240 h 4766878"/>
              <a:gd name="connsiteX6680" fmla="*/ 4684173 w 6196382"/>
              <a:gd name="connsiteY6680" fmla="*/ 4458416 h 4766878"/>
              <a:gd name="connsiteX6681" fmla="*/ 4684390 w 6196382"/>
              <a:gd name="connsiteY6681" fmla="*/ 4452705 h 4766878"/>
              <a:gd name="connsiteX6682" fmla="*/ 4678727 w 6196382"/>
              <a:gd name="connsiteY6682" fmla="*/ 4450465 h 4766878"/>
              <a:gd name="connsiteX6683" fmla="*/ 4659645 w 6196382"/>
              <a:gd name="connsiteY6683" fmla="*/ 4479807 h 4766878"/>
              <a:gd name="connsiteX6684" fmla="*/ 4660994 w 6196382"/>
              <a:gd name="connsiteY6684" fmla="*/ 4475983 h 4766878"/>
              <a:gd name="connsiteX6685" fmla="*/ 4654532 w 6196382"/>
              <a:gd name="connsiteY6685" fmla="*/ 4481231 h 4766878"/>
              <a:gd name="connsiteX6686" fmla="*/ 4658514 w 6196382"/>
              <a:gd name="connsiteY6686" fmla="*/ 4483009 h 4766878"/>
              <a:gd name="connsiteX6687" fmla="*/ 4659598 w 6196382"/>
              <a:gd name="connsiteY6687" fmla="*/ 4479941 h 4766878"/>
              <a:gd name="connsiteX6688" fmla="*/ 4670566 w 6196382"/>
              <a:gd name="connsiteY6688" fmla="*/ 4472147 h 4766878"/>
              <a:gd name="connsiteX6689" fmla="*/ 4670828 w 6196382"/>
              <a:gd name="connsiteY6689" fmla="*/ 4481210 h 4766878"/>
              <a:gd name="connsiteX6690" fmla="*/ 4664153 w 6196382"/>
              <a:gd name="connsiteY6690" fmla="*/ 4485884 h 4766878"/>
              <a:gd name="connsiteX6691" fmla="*/ 4666833 w 6196382"/>
              <a:gd name="connsiteY6691" fmla="*/ 4487229 h 4766878"/>
              <a:gd name="connsiteX6692" fmla="*/ 4680440 w 6196382"/>
              <a:gd name="connsiteY6692" fmla="*/ 4493659 h 4766878"/>
              <a:gd name="connsiteX6693" fmla="*/ 4686866 w 6196382"/>
              <a:gd name="connsiteY6693" fmla="*/ 4481883 h 4766878"/>
              <a:gd name="connsiteX6694" fmla="*/ 4682954 w 6196382"/>
              <a:gd name="connsiteY6694" fmla="*/ 4493162 h 4766878"/>
              <a:gd name="connsiteX6695" fmla="*/ 4681878 w 6196382"/>
              <a:gd name="connsiteY6695" fmla="*/ 4494182 h 4766878"/>
              <a:gd name="connsiteX6696" fmla="*/ 4953676 w 6196382"/>
              <a:gd name="connsiteY6696" fmla="*/ 4631028 h 4766878"/>
              <a:gd name="connsiteX6697" fmla="*/ 4964683 w 6196382"/>
              <a:gd name="connsiteY6697" fmla="*/ 4626412 h 4766878"/>
              <a:gd name="connsiteX6698" fmla="*/ 4960551 w 6196382"/>
              <a:gd name="connsiteY6698" fmla="*/ 4634726 h 4766878"/>
              <a:gd name="connsiteX6699" fmla="*/ 4976990 w 6196382"/>
              <a:gd name="connsiteY6699" fmla="*/ 4643471 h 4766878"/>
              <a:gd name="connsiteX6700" fmla="*/ 4990334 w 6196382"/>
              <a:gd name="connsiteY6700" fmla="*/ 4650595 h 4766878"/>
              <a:gd name="connsiteX6701" fmla="*/ 5109371 w 6196382"/>
              <a:gd name="connsiteY6701" fmla="*/ 4718989 h 4766878"/>
              <a:gd name="connsiteX6702" fmla="*/ 5022755 w 6196382"/>
              <a:gd name="connsiteY6702" fmla="*/ 4680137 h 4766878"/>
              <a:gd name="connsiteX6703" fmla="*/ 5022398 w 6196382"/>
              <a:gd name="connsiteY6703" fmla="*/ 4683369 h 4766878"/>
              <a:gd name="connsiteX6704" fmla="*/ 5013805 w 6196382"/>
              <a:gd name="connsiteY6704" fmla="*/ 4687638 h 4766878"/>
              <a:gd name="connsiteX6705" fmla="*/ 5016506 w 6196382"/>
              <a:gd name="connsiteY6705" fmla="*/ 4677289 h 4766878"/>
              <a:gd name="connsiteX6706" fmla="*/ 4988758 w 6196382"/>
              <a:gd name="connsiteY6706" fmla="*/ 4664939 h 4766878"/>
              <a:gd name="connsiteX6707" fmla="*/ 4988661 w 6196382"/>
              <a:gd name="connsiteY6707" fmla="*/ 4676151 h 4766878"/>
              <a:gd name="connsiteX6708" fmla="*/ 4982571 w 6196382"/>
              <a:gd name="connsiteY6708" fmla="*/ 4679045 h 4766878"/>
              <a:gd name="connsiteX6709" fmla="*/ 4988343 w 6196382"/>
              <a:gd name="connsiteY6709" fmla="*/ 4664663 h 4766878"/>
              <a:gd name="connsiteX6710" fmla="*/ 4984083 w 6196382"/>
              <a:gd name="connsiteY6710" fmla="*/ 4662704 h 4766878"/>
              <a:gd name="connsiteX6711" fmla="*/ 4907493 w 6196382"/>
              <a:gd name="connsiteY6711" fmla="*/ 4630290 h 4766878"/>
              <a:gd name="connsiteX6712" fmla="*/ 4902198 w 6196382"/>
              <a:gd name="connsiteY6712" fmla="*/ 4638266 h 4766878"/>
              <a:gd name="connsiteX6713" fmla="*/ 4895394 w 6196382"/>
              <a:gd name="connsiteY6713" fmla="*/ 4641340 h 4766878"/>
              <a:gd name="connsiteX6714" fmla="*/ 4906705 w 6196382"/>
              <a:gd name="connsiteY6714" fmla="*/ 4629983 h 4766878"/>
              <a:gd name="connsiteX6715" fmla="*/ 4894792 w 6196382"/>
              <a:gd name="connsiteY6715" fmla="*/ 4624896 h 4766878"/>
              <a:gd name="connsiteX6716" fmla="*/ 4889611 w 6196382"/>
              <a:gd name="connsiteY6716" fmla="*/ 4633594 h 4766878"/>
              <a:gd name="connsiteX6717" fmla="*/ 4889212 w 6196382"/>
              <a:gd name="connsiteY6717" fmla="*/ 4627913 h 4766878"/>
              <a:gd name="connsiteX6718" fmla="*/ 4893865 w 6196382"/>
              <a:gd name="connsiteY6718" fmla="*/ 4624495 h 4766878"/>
              <a:gd name="connsiteX6719" fmla="*/ 4870964 w 6196382"/>
              <a:gd name="connsiteY6719" fmla="*/ 4614715 h 4766878"/>
              <a:gd name="connsiteX6720" fmla="*/ 4869256 w 6196382"/>
              <a:gd name="connsiteY6720" fmla="*/ 4618784 h 4766878"/>
              <a:gd name="connsiteX6721" fmla="*/ 4868045 w 6196382"/>
              <a:gd name="connsiteY6721" fmla="*/ 4613428 h 4766878"/>
              <a:gd name="connsiteX6722" fmla="*/ 4856784 w 6196382"/>
              <a:gd name="connsiteY6722" fmla="*/ 4608554 h 4766878"/>
              <a:gd name="connsiteX6723" fmla="*/ 4857496 w 6196382"/>
              <a:gd name="connsiteY6723" fmla="*/ 4638293 h 4766878"/>
              <a:gd name="connsiteX6724" fmla="*/ 4881613 w 6196382"/>
              <a:gd name="connsiteY6724" fmla="*/ 4619615 h 4766878"/>
              <a:gd name="connsiteX6725" fmla="*/ 4878845 w 6196382"/>
              <a:gd name="connsiteY6725" fmla="*/ 4640542 h 4766878"/>
              <a:gd name="connsiteX6726" fmla="*/ 4847955 w 6196382"/>
              <a:gd name="connsiteY6726" fmla="*/ 4651474 h 4766878"/>
              <a:gd name="connsiteX6727" fmla="*/ 4847265 w 6196382"/>
              <a:gd name="connsiteY6727" fmla="*/ 4665976 h 4766878"/>
              <a:gd name="connsiteX6728" fmla="*/ 4832053 w 6196382"/>
              <a:gd name="connsiteY6728" fmla="*/ 4657178 h 4766878"/>
              <a:gd name="connsiteX6729" fmla="*/ 4836763 w 6196382"/>
              <a:gd name="connsiteY6729" fmla="*/ 4665940 h 4766878"/>
              <a:gd name="connsiteX6730" fmla="*/ 4844259 w 6196382"/>
              <a:gd name="connsiteY6730" fmla="*/ 4648368 h 4766878"/>
              <a:gd name="connsiteX6731" fmla="*/ 4816710 w 6196382"/>
              <a:gd name="connsiteY6731" fmla="*/ 4653063 h 4766878"/>
              <a:gd name="connsiteX6732" fmla="*/ 4802412 w 6196382"/>
              <a:gd name="connsiteY6732" fmla="*/ 4673706 h 4766878"/>
              <a:gd name="connsiteX6733" fmla="*/ 4807734 w 6196382"/>
              <a:gd name="connsiteY6733" fmla="*/ 4673771 h 4766878"/>
              <a:gd name="connsiteX6734" fmla="*/ 4794687 w 6196382"/>
              <a:gd name="connsiteY6734" fmla="*/ 4687439 h 4766878"/>
              <a:gd name="connsiteX6735" fmla="*/ 4760528 w 6196382"/>
              <a:gd name="connsiteY6735" fmla="*/ 4651539 h 4766878"/>
              <a:gd name="connsiteX6736" fmla="*/ 4772847 w 6196382"/>
              <a:gd name="connsiteY6736" fmla="*/ 4652130 h 4766878"/>
              <a:gd name="connsiteX6737" fmla="*/ 4770402 w 6196382"/>
              <a:gd name="connsiteY6737" fmla="*/ 4642051 h 4766878"/>
              <a:gd name="connsiteX6738" fmla="*/ 4782097 w 6196382"/>
              <a:gd name="connsiteY6738" fmla="*/ 4659137 h 4766878"/>
              <a:gd name="connsiteX6739" fmla="*/ 4801871 w 6196382"/>
              <a:gd name="connsiteY6739" fmla="*/ 4618280 h 4766878"/>
              <a:gd name="connsiteX6740" fmla="*/ 4760490 w 6196382"/>
              <a:gd name="connsiteY6740" fmla="*/ 4627665 h 4766878"/>
              <a:gd name="connsiteX6741" fmla="*/ 4761179 w 6196382"/>
              <a:gd name="connsiteY6741" fmla="*/ 4613163 h 4766878"/>
              <a:gd name="connsiteX6742" fmla="*/ 4710734 w 6196382"/>
              <a:gd name="connsiteY6742" fmla="*/ 4661629 h 4766878"/>
              <a:gd name="connsiteX6743" fmla="*/ 4728468 w 6196382"/>
              <a:gd name="connsiteY6743" fmla="*/ 4666030 h 4766878"/>
              <a:gd name="connsiteX6744" fmla="*/ 4703545 w 6196382"/>
              <a:gd name="connsiteY6744" fmla="*/ 4681139 h 4766878"/>
              <a:gd name="connsiteX6745" fmla="*/ 4717704 w 6196382"/>
              <a:gd name="connsiteY6745" fmla="*/ 4660405 h 4766878"/>
              <a:gd name="connsiteX6746" fmla="*/ 4705950 w 6196382"/>
              <a:gd name="connsiteY6746" fmla="*/ 4667343 h 4766878"/>
              <a:gd name="connsiteX6747" fmla="*/ 4711424 w 6196382"/>
              <a:gd name="connsiteY6747" fmla="*/ 4647127 h 4766878"/>
              <a:gd name="connsiteX6748" fmla="*/ 4687775 w 6196382"/>
              <a:gd name="connsiteY6748" fmla="*/ 4622324 h 4766878"/>
              <a:gd name="connsiteX6749" fmla="*/ 4693370 w 6196382"/>
              <a:gd name="connsiteY6749" fmla="*/ 4607611 h 4766878"/>
              <a:gd name="connsiteX6750" fmla="*/ 4657199 w 6196382"/>
              <a:gd name="connsiteY6750" fmla="*/ 4648639 h 4766878"/>
              <a:gd name="connsiteX6751" fmla="*/ 4645865 w 6196382"/>
              <a:gd name="connsiteY6751" fmla="*/ 4639383 h 4766878"/>
              <a:gd name="connsiteX6752" fmla="*/ 4634812 w 6196382"/>
              <a:gd name="connsiteY6752" fmla="*/ 4653940 h 4766878"/>
              <a:gd name="connsiteX6753" fmla="*/ 4636914 w 6196382"/>
              <a:gd name="connsiteY6753" fmla="*/ 4638208 h 4766878"/>
              <a:gd name="connsiteX6754" fmla="*/ 4626530 w 6196382"/>
              <a:gd name="connsiteY6754" fmla="*/ 4649960 h 4766878"/>
              <a:gd name="connsiteX6755" fmla="*/ 4657064 w 6196382"/>
              <a:gd name="connsiteY6755" fmla="*/ 4597385 h 4766878"/>
              <a:gd name="connsiteX6756" fmla="*/ 4656273 w 6196382"/>
              <a:gd name="connsiteY6756" fmla="*/ 4558484 h 4766878"/>
              <a:gd name="connsiteX6757" fmla="*/ 4605656 w 6196382"/>
              <a:gd name="connsiteY6757" fmla="*/ 4662556 h 4766878"/>
              <a:gd name="connsiteX6758" fmla="*/ 4604227 w 6196382"/>
              <a:gd name="connsiteY6758" fmla="*/ 4645563 h 4766878"/>
              <a:gd name="connsiteX6759" fmla="*/ 4583093 w 6196382"/>
              <a:gd name="connsiteY6759" fmla="*/ 4643891 h 4766878"/>
              <a:gd name="connsiteX6760" fmla="*/ 4592897 w 6196382"/>
              <a:gd name="connsiteY6760" fmla="*/ 4636307 h 4766878"/>
              <a:gd name="connsiteX6761" fmla="*/ 4577415 w 6196382"/>
              <a:gd name="connsiteY6761" fmla="*/ 4638387 h 4766878"/>
              <a:gd name="connsiteX6762" fmla="*/ 4599408 w 6196382"/>
              <a:gd name="connsiteY6762" fmla="*/ 4599870 h 4766878"/>
              <a:gd name="connsiteX6763" fmla="*/ 4553118 w 6196382"/>
              <a:gd name="connsiteY6763" fmla="*/ 4639386 h 4766878"/>
              <a:gd name="connsiteX6764" fmla="*/ 4580014 w 6196382"/>
              <a:gd name="connsiteY6764" fmla="*/ 4628186 h 4766878"/>
              <a:gd name="connsiteX6765" fmla="*/ 4551181 w 6196382"/>
              <a:gd name="connsiteY6765" fmla="*/ 4656962 h 4766878"/>
              <a:gd name="connsiteX6766" fmla="*/ 4538154 w 6196382"/>
              <a:gd name="connsiteY6766" fmla="*/ 4643978 h 4766878"/>
              <a:gd name="connsiteX6767" fmla="*/ 4550668 w 6196382"/>
              <a:gd name="connsiteY6767" fmla="*/ 4633208 h 4766878"/>
              <a:gd name="connsiteX6768" fmla="*/ 4547654 w 6196382"/>
              <a:gd name="connsiteY6768" fmla="*/ 4619497 h 4766878"/>
              <a:gd name="connsiteX6769" fmla="*/ 4622666 w 6196382"/>
              <a:gd name="connsiteY6769" fmla="*/ 4537911 h 4766878"/>
              <a:gd name="connsiteX6770" fmla="*/ 4609232 w 6196382"/>
              <a:gd name="connsiteY6770" fmla="*/ 4544385 h 4766878"/>
              <a:gd name="connsiteX6771" fmla="*/ 4611831 w 6196382"/>
              <a:gd name="connsiteY6771" fmla="*/ 4534188 h 4766878"/>
              <a:gd name="connsiteX6772" fmla="*/ 4543583 w 6196382"/>
              <a:gd name="connsiteY6772" fmla="*/ 4612462 h 4766878"/>
              <a:gd name="connsiteX6773" fmla="*/ 4563091 w 6196382"/>
              <a:gd name="connsiteY6773" fmla="*/ 4567523 h 4766878"/>
              <a:gd name="connsiteX6774" fmla="*/ 4517789 w 6196382"/>
              <a:gd name="connsiteY6774" fmla="*/ 4598372 h 4766878"/>
              <a:gd name="connsiteX6775" fmla="*/ 4518655 w 6196382"/>
              <a:gd name="connsiteY6775" fmla="*/ 4607837 h 4766878"/>
              <a:gd name="connsiteX6776" fmla="*/ 4505304 w 6196382"/>
              <a:gd name="connsiteY6776" fmla="*/ 4604610 h 4766878"/>
              <a:gd name="connsiteX6777" fmla="*/ 4521091 w 6196382"/>
              <a:gd name="connsiteY6777" fmla="*/ 4568261 h 4766878"/>
              <a:gd name="connsiteX6778" fmla="*/ 4494710 w 6196382"/>
              <a:gd name="connsiteY6778" fmla="*/ 4594543 h 4766878"/>
              <a:gd name="connsiteX6779" fmla="*/ 4513293 w 6196382"/>
              <a:gd name="connsiteY6779" fmla="*/ 4560267 h 4766878"/>
              <a:gd name="connsiteX6780" fmla="*/ 4491179 w 6196382"/>
              <a:gd name="connsiteY6780" fmla="*/ 4593284 h 4766878"/>
              <a:gd name="connsiteX6781" fmla="*/ 4493682 w 6196382"/>
              <a:gd name="connsiteY6781" fmla="*/ 4555703 h 4766878"/>
              <a:gd name="connsiteX6782" fmla="*/ 4480215 w 6196382"/>
              <a:gd name="connsiteY6782" fmla="*/ 4587955 h 4766878"/>
              <a:gd name="connsiteX6783" fmla="*/ 4468142 w 6196382"/>
              <a:gd name="connsiteY6783" fmla="*/ 4583411 h 4766878"/>
              <a:gd name="connsiteX6784" fmla="*/ 4512278 w 6196382"/>
              <a:gd name="connsiteY6784" fmla="*/ 4504957 h 4766878"/>
              <a:gd name="connsiteX6785" fmla="*/ 4452568 w 6196382"/>
              <a:gd name="connsiteY6785" fmla="*/ 4575457 h 4766878"/>
              <a:gd name="connsiteX6786" fmla="*/ 4471317 w 6196382"/>
              <a:gd name="connsiteY6786" fmla="*/ 4543025 h 4766878"/>
              <a:gd name="connsiteX6787" fmla="*/ 4423757 w 6196382"/>
              <a:gd name="connsiteY6787" fmla="*/ 4550046 h 4766878"/>
              <a:gd name="connsiteX6788" fmla="*/ 4425575 w 6196382"/>
              <a:gd name="connsiteY6788" fmla="*/ 4550598 h 4766878"/>
              <a:gd name="connsiteX6789" fmla="*/ 4417443 w 6196382"/>
              <a:gd name="connsiteY6789" fmla="*/ 4538916 h 4766878"/>
              <a:gd name="connsiteX6790" fmla="*/ 4422423 w 6196382"/>
              <a:gd name="connsiteY6790" fmla="*/ 4536800 h 4766878"/>
              <a:gd name="connsiteX6791" fmla="*/ 4397710 w 6196382"/>
              <a:gd name="connsiteY6791" fmla="*/ 4543809 h 4766878"/>
              <a:gd name="connsiteX6792" fmla="*/ 4413802 w 6196382"/>
              <a:gd name="connsiteY6792" fmla="*/ 4530643 h 4766878"/>
              <a:gd name="connsiteX6793" fmla="*/ 4384414 w 6196382"/>
              <a:gd name="connsiteY6793" fmla="*/ 4550376 h 4766878"/>
              <a:gd name="connsiteX6794" fmla="*/ 4385810 w 6196382"/>
              <a:gd name="connsiteY6794" fmla="*/ 4530926 h 4766878"/>
              <a:gd name="connsiteX6795" fmla="*/ 4363606 w 6196382"/>
              <a:gd name="connsiteY6795" fmla="*/ 4541335 h 4766878"/>
              <a:gd name="connsiteX6796" fmla="*/ 4367815 w 6196382"/>
              <a:gd name="connsiteY6796" fmla="*/ 4527217 h 4766878"/>
              <a:gd name="connsiteX6797" fmla="*/ 4389442 w 6196382"/>
              <a:gd name="connsiteY6797" fmla="*/ 4532034 h 4766878"/>
              <a:gd name="connsiteX6798" fmla="*/ 4410580 w 6196382"/>
              <a:gd name="connsiteY6798" fmla="*/ 4491215 h 4766878"/>
              <a:gd name="connsiteX6799" fmla="*/ 4349411 w 6196382"/>
              <a:gd name="connsiteY6799" fmla="*/ 4534296 h 4766878"/>
              <a:gd name="connsiteX6800" fmla="*/ 4342056 w 6196382"/>
              <a:gd name="connsiteY6800" fmla="*/ 4515757 h 4766878"/>
              <a:gd name="connsiteX6801" fmla="*/ 4337715 w 6196382"/>
              <a:gd name="connsiteY6801" fmla="*/ 4523497 h 4766878"/>
              <a:gd name="connsiteX6802" fmla="*/ 4344916 w 6196382"/>
              <a:gd name="connsiteY6802" fmla="*/ 4502477 h 4766878"/>
              <a:gd name="connsiteX6803" fmla="*/ 4338590 w 6196382"/>
              <a:gd name="connsiteY6803" fmla="*/ 4507817 h 4766878"/>
              <a:gd name="connsiteX6804" fmla="*/ 4342910 w 6196382"/>
              <a:gd name="connsiteY6804" fmla="*/ 4500711 h 4766878"/>
              <a:gd name="connsiteX6805" fmla="*/ 4337269 w 6196382"/>
              <a:gd name="connsiteY6805" fmla="*/ 4504122 h 4766878"/>
              <a:gd name="connsiteX6806" fmla="*/ 4357635 w 6196382"/>
              <a:gd name="connsiteY6806" fmla="*/ 4472547 h 4766878"/>
              <a:gd name="connsiteX6807" fmla="*/ 4355929 w 6196382"/>
              <a:gd name="connsiteY6807" fmla="*/ 4485290 h 4766878"/>
              <a:gd name="connsiteX6808" fmla="*/ 4369793 w 6196382"/>
              <a:gd name="connsiteY6808" fmla="*/ 4458718 h 4766878"/>
              <a:gd name="connsiteX6809" fmla="*/ 4365893 w 6196382"/>
              <a:gd name="connsiteY6809" fmla="*/ 4462200 h 4766878"/>
              <a:gd name="connsiteX6810" fmla="*/ 4375256 w 6196382"/>
              <a:gd name="connsiteY6810" fmla="*/ 4446301 h 4766878"/>
              <a:gd name="connsiteX6811" fmla="*/ 4360367 w 6196382"/>
              <a:gd name="connsiteY6811" fmla="*/ 4451378 h 4766878"/>
              <a:gd name="connsiteX6812" fmla="*/ 4358721 w 6196382"/>
              <a:gd name="connsiteY6812" fmla="*/ 4463933 h 4766878"/>
              <a:gd name="connsiteX6813" fmla="*/ 4362698 w 6196382"/>
              <a:gd name="connsiteY6813" fmla="*/ 4460730 h 4766878"/>
              <a:gd name="connsiteX6814" fmla="*/ 4358443 w 6196382"/>
              <a:gd name="connsiteY6814" fmla="*/ 4466063 h 4766878"/>
              <a:gd name="connsiteX6815" fmla="*/ 4358118 w 6196382"/>
              <a:gd name="connsiteY6815" fmla="*/ 4468530 h 4766878"/>
              <a:gd name="connsiteX6816" fmla="*/ 4329652 w 6196382"/>
              <a:gd name="connsiteY6816" fmla="*/ 4507523 h 4766878"/>
              <a:gd name="connsiteX6817" fmla="*/ 4327498 w 6196382"/>
              <a:gd name="connsiteY6817" fmla="*/ 4492217 h 4766878"/>
              <a:gd name="connsiteX6818" fmla="*/ 4294301 w 6196382"/>
              <a:gd name="connsiteY6818" fmla="*/ 4514406 h 4766878"/>
              <a:gd name="connsiteX6819" fmla="*/ 4303120 w 6196382"/>
              <a:gd name="connsiteY6819" fmla="*/ 4496631 h 4766878"/>
              <a:gd name="connsiteX6820" fmla="*/ 4284554 w 6196382"/>
              <a:gd name="connsiteY6820" fmla="*/ 4480620 h 4766878"/>
              <a:gd name="connsiteX6821" fmla="*/ 4266799 w 6196382"/>
              <a:gd name="connsiteY6821" fmla="*/ 4500487 h 4766878"/>
              <a:gd name="connsiteX6822" fmla="*/ 4269477 w 6196382"/>
              <a:gd name="connsiteY6822" fmla="*/ 4493160 h 4766878"/>
              <a:gd name="connsiteX6823" fmla="*/ 4257806 w 6196382"/>
              <a:gd name="connsiteY6823" fmla="*/ 4505358 h 4766878"/>
              <a:gd name="connsiteX6824" fmla="*/ 4264463 w 6196382"/>
              <a:gd name="connsiteY6824" fmla="*/ 4488746 h 4766878"/>
              <a:gd name="connsiteX6825" fmla="*/ 4235875 w 6196382"/>
              <a:gd name="connsiteY6825" fmla="*/ 4489931 h 4766878"/>
              <a:gd name="connsiteX6826" fmla="*/ 4219101 w 6196382"/>
              <a:gd name="connsiteY6826" fmla="*/ 4513702 h 4766878"/>
              <a:gd name="connsiteX6827" fmla="*/ 4223205 w 6196382"/>
              <a:gd name="connsiteY6827" fmla="*/ 4482389 h 4766878"/>
              <a:gd name="connsiteX6828" fmla="*/ 4204585 w 6196382"/>
              <a:gd name="connsiteY6828" fmla="*/ 4501463 h 4766878"/>
              <a:gd name="connsiteX6829" fmla="*/ 4213269 w 6196382"/>
              <a:gd name="connsiteY6829" fmla="*/ 4483598 h 4766878"/>
              <a:gd name="connsiteX6830" fmla="*/ 4208689 w 6196382"/>
              <a:gd name="connsiteY6830" fmla="*/ 4470150 h 4766878"/>
              <a:gd name="connsiteX6831" fmla="*/ 4198111 w 6196382"/>
              <a:gd name="connsiteY6831" fmla="*/ 4469634 h 4766878"/>
              <a:gd name="connsiteX6832" fmla="*/ 4185217 w 6196382"/>
              <a:gd name="connsiteY6832" fmla="*/ 4516575 h 4766878"/>
              <a:gd name="connsiteX6833" fmla="*/ 4181119 w 6196382"/>
              <a:gd name="connsiteY6833" fmla="*/ 4481767 h 4766878"/>
              <a:gd name="connsiteX6834" fmla="*/ 4189952 w 6196382"/>
              <a:gd name="connsiteY6834" fmla="*/ 4479828 h 4766878"/>
              <a:gd name="connsiteX6835" fmla="*/ 4175874 w 6196382"/>
              <a:gd name="connsiteY6835" fmla="*/ 4458556 h 4766878"/>
              <a:gd name="connsiteX6836" fmla="*/ 4192072 w 6196382"/>
              <a:gd name="connsiteY6836" fmla="*/ 4443726 h 4766878"/>
              <a:gd name="connsiteX6837" fmla="*/ 4180717 w 6196382"/>
              <a:gd name="connsiteY6837" fmla="*/ 4450063 h 4766878"/>
              <a:gd name="connsiteX6838" fmla="*/ 4185559 w 6196382"/>
              <a:gd name="connsiteY6838" fmla="*/ 4441571 h 4766878"/>
              <a:gd name="connsiteX6839" fmla="*/ 4168797 w 6196382"/>
              <a:gd name="connsiteY6839" fmla="*/ 4457545 h 4766878"/>
              <a:gd name="connsiteX6840" fmla="*/ 4169361 w 6196382"/>
              <a:gd name="connsiteY6840" fmla="*/ 4456400 h 4766878"/>
              <a:gd name="connsiteX6841" fmla="*/ 4165429 w 6196382"/>
              <a:gd name="connsiteY6841" fmla="*/ 4455775 h 4766878"/>
              <a:gd name="connsiteX6842" fmla="*/ 4155173 w 6196382"/>
              <a:gd name="connsiteY6842" fmla="*/ 4454137 h 4766878"/>
              <a:gd name="connsiteX6843" fmla="*/ 4158853 w 6196382"/>
              <a:gd name="connsiteY6843" fmla="*/ 4447692 h 4766878"/>
              <a:gd name="connsiteX6844" fmla="*/ 4146197 w 6196382"/>
              <a:gd name="connsiteY6844" fmla="*/ 4453600 h 4766878"/>
              <a:gd name="connsiteX6845" fmla="*/ 4148351 w 6196382"/>
              <a:gd name="connsiteY6845" fmla="*/ 4438986 h 4766878"/>
              <a:gd name="connsiteX6846" fmla="*/ 4121350 w 6196382"/>
              <a:gd name="connsiteY6846" fmla="*/ 4454233 h 4766878"/>
              <a:gd name="connsiteX6847" fmla="*/ 4124617 w 6196382"/>
              <a:gd name="connsiteY6847" fmla="*/ 4453799 h 4766878"/>
              <a:gd name="connsiteX6848" fmla="*/ 4124049 w 6196382"/>
              <a:gd name="connsiteY6848" fmla="*/ 4443883 h 4766878"/>
              <a:gd name="connsiteX6849" fmla="*/ 4078821 w 6196382"/>
              <a:gd name="connsiteY6849" fmla="*/ 4475217 h 4766878"/>
              <a:gd name="connsiteX6850" fmla="*/ 4098585 w 6196382"/>
              <a:gd name="connsiteY6850" fmla="*/ 4450828 h 4766878"/>
              <a:gd name="connsiteX6851" fmla="*/ 4097172 w 6196382"/>
              <a:gd name="connsiteY6851" fmla="*/ 4437100 h 4766878"/>
              <a:gd name="connsiteX6852" fmla="*/ 4105851 w 6196382"/>
              <a:gd name="connsiteY6852" fmla="*/ 4438089 h 4766878"/>
              <a:gd name="connsiteX6853" fmla="*/ 4078283 w 6196382"/>
              <a:gd name="connsiteY6853" fmla="*/ 4443421 h 4766878"/>
              <a:gd name="connsiteX6854" fmla="*/ 4081731 w 6196382"/>
              <a:gd name="connsiteY6854" fmla="*/ 4418176 h 4766878"/>
              <a:gd name="connsiteX6855" fmla="*/ 4061692 w 6196382"/>
              <a:gd name="connsiteY6855" fmla="*/ 4448668 h 4766878"/>
              <a:gd name="connsiteX6856" fmla="*/ 4064984 w 6196382"/>
              <a:gd name="connsiteY6856" fmla="*/ 4426355 h 4766878"/>
              <a:gd name="connsiteX6857" fmla="*/ 4039326 w 6196382"/>
              <a:gd name="connsiteY6857" fmla="*/ 4414743 h 4766878"/>
              <a:gd name="connsiteX6858" fmla="*/ 4033365 w 6196382"/>
              <a:gd name="connsiteY6858" fmla="*/ 4419241 h 4766878"/>
              <a:gd name="connsiteX6859" fmla="*/ 4029212 w 6196382"/>
              <a:gd name="connsiteY6859" fmla="*/ 4419281 h 4766878"/>
              <a:gd name="connsiteX6860" fmla="*/ 4028870 w 6196382"/>
              <a:gd name="connsiteY6860" fmla="*/ 4419725 h 4766878"/>
              <a:gd name="connsiteX6861" fmla="*/ 4029127 w 6196382"/>
              <a:gd name="connsiteY6861" fmla="*/ 4419281 h 4766878"/>
              <a:gd name="connsiteX6862" fmla="*/ 4017175 w 6196382"/>
              <a:gd name="connsiteY6862" fmla="*/ 4419389 h 4766878"/>
              <a:gd name="connsiteX6863" fmla="*/ 4001897 w 6196382"/>
              <a:gd name="connsiteY6863" fmla="*/ 4421766 h 4766878"/>
              <a:gd name="connsiteX6864" fmla="*/ 4004796 w 6196382"/>
              <a:gd name="connsiteY6864" fmla="*/ 4402444 h 4766878"/>
              <a:gd name="connsiteX6865" fmla="*/ 3987044 w 6196382"/>
              <a:gd name="connsiteY6865" fmla="*/ 4409738 h 4766878"/>
              <a:gd name="connsiteX6866" fmla="*/ 4005529 w 6196382"/>
              <a:gd name="connsiteY6866" fmla="*/ 4384285 h 4766878"/>
              <a:gd name="connsiteX6867" fmla="*/ 3993308 w 6196382"/>
              <a:gd name="connsiteY6867" fmla="*/ 4389833 h 4766878"/>
              <a:gd name="connsiteX6868" fmla="*/ 4000434 w 6196382"/>
              <a:gd name="connsiteY6868" fmla="*/ 4376999 h 4766878"/>
              <a:gd name="connsiteX6869" fmla="*/ 3979138 w 6196382"/>
              <a:gd name="connsiteY6869" fmla="*/ 4390833 h 4766878"/>
              <a:gd name="connsiteX6870" fmla="*/ 3981224 w 6196382"/>
              <a:gd name="connsiteY6870" fmla="*/ 4395469 h 4766878"/>
              <a:gd name="connsiteX6871" fmla="*/ 3967252 w 6196382"/>
              <a:gd name="connsiteY6871" fmla="*/ 4387495 h 4766878"/>
              <a:gd name="connsiteX6872" fmla="*/ 3975344 w 6196382"/>
              <a:gd name="connsiteY6872" fmla="*/ 4375305 h 4766878"/>
              <a:gd name="connsiteX6873" fmla="*/ 3986405 w 6196382"/>
              <a:gd name="connsiteY6873" fmla="*/ 4371808 h 4766878"/>
              <a:gd name="connsiteX6874" fmla="*/ 3984756 w 6196382"/>
              <a:gd name="connsiteY6874" fmla="*/ 4358138 h 4766878"/>
              <a:gd name="connsiteX6875" fmla="*/ 3966427 w 6196382"/>
              <a:gd name="connsiteY6875" fmla="*/ 4380660 h 4766878"/>
              <a:gd name="connsiteX6876" fmla="*/ 3947909 w 6196382"/>
              <a:gd name="connsiteY6876" fmla="*/ 4378341 h 4766878"/>
              <a:gd name="connsiteX6877" fmla="*/ 3956161 w 6196382"/>
              <a:gd name="connsiteY6877" fmla="*/ 4363219 h 4766878"/>
              <a:gd name="connsiteX6878" fmla="*/ 3947264 w 6196382"/>
              <a:gd name="connsiteY6878" fmla="*/ 4365552 h 4766878"/>
              <a:gd name="connsiteX6879" fmla="*/ 3961043 w 6196382"/>
              <a:gd name="connsiteY6879" fmla="*/ 4348684 h 4766878"/>
              <a:gd name="connsiteX6880" fmla="*/ 3936538 w 6196382"/>
              <a:gd name="connsiteY6880" fmla="*/ 4360167 h 4766878"/>
              <a:gd name="connsiteX6881" fmla="*/ 3942526 w 6196382"/>
              <a:gd name="connsiteY6881" fmla="*/ 4346364 h 4766878"/>
              <a:gd name="connsiteX6882" fmla="*/ 3925662 w 6196382"/>
              <a:gd name="connsiteY6882" fmla="*/ 4353816 h 4766878"/>
              <a:gd name="connsiteX6883" fmla="*/ 3912627 w 6196382"/>
              <a:gd name="connsiteY6883" fmla="*/ 4374647 h 4766878"/>
              <a:gd name="connsiteX6884" fmla="*/ 3908502 w 6196382"/>
              <a:gd name="connsiteY6884" fmla="*/ 4355431 h 4766878"/>
              <a:gd name="connsiteX6885" fmla="*/ 3907779 w 6196382"/>
              <a:gd name="connsiteY6885" fmla="*/ 4372079 h 4766878"/>
              <a:gd name="connsiteX6886" fmla="*/ 3891589 w 6196382"/>
              <a:gd name="connsiteY6886" fmla="*/ 4331847 h 4766878"/>
              <a:gd name="connsiteX6887" fmla="*/ 3889197 w 6196382"/>
              <a:gd name="connsiteY6887" fmla="*/ 4361478 h 4766878"/>
              <a:gd name="connsiteX6888" fmla="*/ 3871538 w 6196382"/>
              <a:gd name="connsiteY6888" fmla="*/ 4348890 h 4766878"/>
              <a:gd name="connsiteX6889" fmla="*/ 3883492 w 6196382"/>
              <a:gd name="connsiteY6889" fmla="*/ 4332976 h 4766878"/>
              <a:gd name="connsiteX6890" fmla="*/ 3873388 w 6196382"/>
              <a:gd name="connsiteY6890" fmla="*/ 4338626 h 4766878"/>
              <a:gd name="connsiteX6891" fmla="*/ 3879686 w 6196382"/>
              <a:gd name="connsiteY6891" fmla="*/ 4325245 h 4766878"/>
              <a:gd name="connsiteX6892" fmla="*/ 3866111 w 6196382"/>
              <a:gd name="connsiteY6892" fmla="*/ 4329244 h 4766878"/>
              <a:gd name="connsiteX6893" fmla="*/ 3855462 w 6196382"/>
              <a:gd name="connsiteY6893" fmla="*/ 4354262 h 4766878"/>
              <a:gd name="connsiteX6894" fmla="*/ 3859921 w 6196382"/>
              <a:gd name="connsiteY6894" fmla="*/ 4326000 h 4766878"/>
              <a:gd name="connsiteX6895" fmla="*/ 3850451 w 6196382"/>
              <a:gd name="connsiteY6895" fmla="*/ 4337275 h 4766878"/>
              <a:gd name="connsiteX6896" fmla="*/ 3851922 w 6196382"/>
              <a:gd name="connsiteY6896" fmla="*/ 4326980 h 4766878"/>
              <a:gd name="connsiteX6897" fmla="*/ 3842358 w 6196382"/>
              <a:gd name="connsiteY6897" fmla="*/ 4349466 h 4766878"/>
              <a:gd name="connsiteX6898" fmla="*/ 3849958 w 6196382"/>
              <a:gd name="connsiteY6898" fmla="*/ 4327845 h 4766878"/>
              <a:gd name="connsiteX6899" fmla="*/ 3844061 w 6196382"/>
              <a:gd name="connsiteY6899" fmla="*/ 4325663 h 4766878"/>
              <a:gd name="connsiteX6900" fmla="*/ 3852300 w 6196382"/>
              <a:gd name="connsiteY6900" fmla="*/ 4320726 h 4766878"/>
              <a:gd name="connsiteX6901" fmla="*/ 3853030 w 6196382"/>
              <a:gd name="connsiteY6901" fmla="*/ 4318636 h 4766878"/>
              <a:gd name="connsiteX6902" fmla="*/ 3858521 w 6196382"/>
              <a:gd name="connsiteY6902" fmla="*/ 4319435 h 4766878"/>
              <a:gd name="connsiteX6903" fmla="*/ 3863791 w 6196382"/>
              <a:gd name="connsiteY6903" fmla="*/ 4305809 h 4766878"/>
              <a:gd name="connsiteX6904" fmla="*/ 3863175 w 6196382"/>
              <a:gd name="connsiteY6904" fmla="*/ 4303447 h 4766878"/>
              <a:gd name="connsiteX6905" fmla="*/ 3863406 w 6196382"/>
              <a:gd name="connsiteY6905" fmla="*/ 4303250 h 4766878"/>
              <a:gd name="connsiteX6906" fmla="*/ 3865464 w 6196382"/>
              <a:gd name="connsiteY6906" fmla="*/ 4301498 h 4766878"/>
              <a:gd name="connsiteX6907" fmla="*/ 3871021 w 6196382"/>
              <a:gd name="connsiteY6907" fmla="*/ 4286541 h 4766878"/>
              <a:gd name="connsiteX6908" fmla="*/ 3866827 w 6196382"/>
              <a:gd name="connsiteY6908" fmla="*/ 4286576 h 4766878"/>
              <a:gd name="connsiteX6909" fmla="*/ 3854191 w 6196382"/>
              <a:gd name="connsiteY6909" fmla="*/ 4313426 h 4766878"/>
              <a:gd name="connsiteX6910" fmla="*/ 3850292 w 6196382"/>
              <a:gd name="connsiteY6910" fmla="*/ 4314813 h 4766878"/>
              <a:gd name="connsiteX6911" fmla="*/ 3842639 w 6196382"/>
              <a:gd name="connsiteY6911" fmla="*/ 4322118 h 4766878"/>
              <a:gd name="connsiteX6912" fmla="*/ 3829424 w 6196382"/>
              <a:gd name="connsiteY6912" fmla="*/ 4316597 h 4766878"/>
              <a:gd name="connsiteX6913" fmla="*/ 3779796 w 6196382"/>
              <a:gd name="connsiteY6913" fmla="*/ 4456877 h 4766878"/>
              <a:gd name="connsiteX6914" fmla="*/ 3798103 w 6196382"/>
              <a:gd name="connsiteY6914" fmla="*/ 4371254 h 4766878"/>
              <a:gd name="connsiteX6915" fmla="*/ 3753258 w 6196382"/>
              <a:gd name="connsiteY6915" fmla="*/ 4405009 h 4766878"/>
              <a:gd name="connsiteX6916" fmla="*/ 3784730 w 6196382"/>
              <a:gd name="connsiteY6916" fmla="*/ 4345033 h 4766878"/>
              <a:gd name="connsiteX6917" fmla="*/ 3747720 w 6196382"/>
              <a:gd name="connsiteY6917" fmla="*/ 4387023 h 4766878"/>
              <a:gd name="connsiteX6918" fmla="*/ 3785139 w 6196382"/>
              <a:gd name="connsiteY6918" fmla="*/ 4295654 h 4766878"/>
              <a:gd name="connsiteX6919" fmla="*/ 3781768 w 6196382"/>
              <a:gd name="connsiteY6919" fmla="*/ 4287565 h 4766878"/>
              <a:gd name="connsiteX6920" fmla="*/ 3795619 w 6196382"/>
              <a:gd name="connsiteY6920" fmla="*/ 4260120 h 4766878"/>
              <a:gd name="connsiteX6921" fmla="*/ 3777215 w 6196382"/>
              <a:gd name="connsiteY6921" fmla="*/ 4273485 h 4766878"/>
              <a:gd name="connsiteX6922" fmla="*/ 3779385 w 6196382"/>
              <a:gd name="connsiteY6922" fmla="*/ 4262135 h 4766878"/>
              <a:gd name="connsiteX6923" fmla="*/ 3758006 w 6196382"/>
              <a:gd name="connsiteY6923" fmla="*/ 4285667 h 4766878"/>
              <a:gd name="connsiteX6924" fmla="*/ 3692591 w 6196382"/>
              <a:gd name="connsiteY6924" fmla="*/ 4441050 h 4766878"/>
              <a:gd name="connsiteX6925" fmla="*/ 3766163 w 6196382"/>
              <a:gd name="connsiteY6925" fmla="*/ 4329020 h 4766878"/>
              <a:gd name="connsiteX6926" fmla="*/ 3665999 w 6196382"/>
              <a:gd name="connsiteY6926" fmla="*/ 4537652 h 4766878"/>
              <a:gd name="connsiteX6927" fmla="*/ 3654102 w 6196382"/>
              <a:gd name="connsiteY6927" fmla="*/ 4494848 h 4766878"/>
              <a:gd name="connsiteX6928" fmla="*/ 3695247 w 6196382"/>
              <a:gd name="connsiteY6928" fmla="*/ 4413112 h 4766878"/>
              <a:gd name="connsiteX6929" fmla="*/ 3706055 w 6196382"/>
              <a:gd name="connsiteY6929" fmla="*/ 4346574 h 4766878"/>
              <a:gd name="connsiteX6930" fmla="*/ 3743456 w 6196382"/>
              <a:gd name="connsiteY6930" fmla="*/ 4269287 h 4766878"/>
              <a:gd name="connsiteX6931" fmla="*/ 3740994 w 6196382"/>
              <a:gd name="connsiteY6931" fmla="*/ 4270905 h 4766878"/>
              <a:gd name="connsiteX6932" fmla="*/ 3742130 w 6196382"/>
              <a:gd name="connsiteY6932" fmla="*/ 4269490 h 4766878"/>
              <a:gd name="connsiteX6933" fmla="*/ 3730000 w 6196382"/>
              <a:gd name="connsiteY6933" fmla="*/ 4261438 h 4766878"/>
              <a:gd name="connsiteX6934" fmla="*/ 3705409 w 6196382"/>
              <a:gd name="connsiteY6934" fmla="*/ 4318829 h 4766878"/>
              <a:gd name="connsiteX6935" fmla="*/ 3722495 w 6196382"/>
              <a:gd name="connsiteY6935" fmla="*/ 4256888 h 4766878"/>
              <a:gd name="connsiteX6936" fmla="*/ 3716789 w 6196382"/>
              <a:gd name="connsiteY6936" fmla="*/ 4258307 h 4766878"/>
              <a:gd name="connsiteX6937" fmla="*/ 3715536 w 6196382"/>
              <a:gd name="connsiteY6937" fmla="*/ 4265279 h 4766878"/>
              <a:gd name="connsiteX6938" fmla="*/ 3690164 w 6196382"/>
              <a:gd name="connsiteY6938" fmla="*/ 4267298 h 4766878"/>
              <a:gd name="connsiteX6939" fmla="*/ 3666177 w 6196382"/>
              <a:gd name="connsiteY6939" fmla="*/ 4296253 h 4766878"/>
              <a:gd name="connsiteX6940" fmla="*/ 3656505 w 6196382"/>
              <a:gd name="connsiteY6940" fmla="*/ 4344034 h 4766878"/>
              <a:gd name="connsiteX6941" fmla="*/ 3631184 w 6196382"/>
              <a:gd name="connsiteY6941" fmla="*/ 4353458 h 4766878"/>
              <a:gd name="connsiteX6942" fmla="*/ 3661936 w 6196382"/>
              <a:gd name="connsiteY6942" fmla="*/ 4258967 h 4766878"/>
              <a:gd name="connsiteX6943" fmla="*/ 3651181 w 6196382"/>
              <a:gd name="connsiteY6943" fmla="*/ 4258114 h 4766878"/>
              <a:gd name="connsiteX6944" fmla="*/ 3655461 w 6196382"/>
              <a:gd name="connsiteY6944" fmla="*/ 4265725 h 4766878"/>
              <a:gd name="connsiteX6945" fmla="*/ 3646797 w 6196382"/>
              <a:gd name="connsiteY6945" fmla="*/ 4265612 h 4766878"/>
              <a:gd name="connsiteX6946" fmla="*/ 3620240 w 6196382"/>
              <a:gd name="connsiteY6946" fmla="*/ 4321475 h 4766878"/>
              <a:gd name="connsiteX6947" fmla="*/ 3642568 w 6196382"/>
              <a:gd name="connsiteY6947" fmla="*/ 4265402 h 4766878"/>
              <a:gd name="connsiteX6948" fmla="*/ 3637049 w 6196382"/>
              <a:gd name="connsiteY6948" fmla="*/ 4259356 h 4766878"/>
              <a:gd name="connsiteX6949" fmla="*/ 3642317 w 6196382"/>
              <a:gd name="connsiteY6949" fmla="*/ 4258300 h 4766878"/>
              <a:gd name="connsiteX6950" fmla="*/ 3643824 w 6196382"/>
              <a:gd name="connsiteY6950" fmla="*/ 4237186 h 4766878"/>
              <a:gd name="connsiteX6951" fmla="*/ 3613608 w 6196382"/>
              <a:gd name="connsiteY6951" fmla="*/ 4322494 h 4766878"/>
              <a:gd name="connsiteX6952" fmla="*/ 3630839 w 6196382"/>
              <a:gd name="connsiteY6952" fmla="*/ 4250466 h 4766878"/>
              <a:gd name="connsiteX6953" fmla="*/ 3627786 w 6196382"/>
              <a:gd name="connsiteY6953" fmla="*/ 4251472 h 4766878"/>
              <a:gd name="connsiteX6954" fmla="*/ 3623333 w 6196382"/>
              <a:gd name="connsiteY6954" fmla="*/ 4230954 h 4766878"/>
              <a:gd name="connsiteX6955" fmla="*/ 3596144 w 6196382"/>
              <a:gd name="connsiteY6955" fmla="*/ 4315888 h 4766878"/>
              <a:gd name="connsiteX6956" fmla="*/ 3575479 w 6196382"/>
              <a:gd name="connsiteY6956" fmla="*/ 4315611 h 4766878"/>
              <a:gd name="connsiteX6957" fmla="*/ 3615944 w 6196382"/>
              <a:gd name="connsiteY6957" fmla="*/ 4227133 h 4766878"/>
              <a:gd name="connsiteX6958" fmla="*/ 3607417 w 6196382"/>
              <a:gd name="connsiteY6958" fmla="*/ 4220823 h 4766878"/>
              <a:gd name="connsiteX6959" fmla="*/ 3606633 w 6196382"/>
              <a:gd name="connsiteY6959" fmla="*/ 4222906 h 4766878"/>
              <a:gd name="connsiteX6960" fmla="*/ 3603634 w 6196382"/>
              <a:gd name="connsiteY6960" fmla="*/ 4233705 h 4766878"/>
              <a:gd name="connsiteX6961" fmla="*/ 3603406 w 6196382"/>
              <a:gd name="connsiteY6961" fmla="*/ 4232255 h 4766878"/>
              <a:gd name="connsiteX6962" fmla="*/ 3575773 w 6196382"/>
              <a:gd name="connsiteY6962" fmla="*/ 4312772 h 4766878"/>
              <a:gd name="connsiteX6963" fmla="*/ 3538340 w 6196382"/>
              <a:gd name="connsiteY6963" fmla="*/ 4370960 h 4766878"/>
              <a:gd name="connsiteX6964" fmla="*/ 3594120 w 6196382"/>
              <a:gd name="connsiteY6964" fmla="*/ 4233676 h 4766878"/>
              <a:gd name="connsiteX6965" fmla="*/ 3586184 w 6196382"/>
              <a:gd name="connsiteY6965" fmla="*/ 4225590 h 4766878"/>
              <a:gd name="connsiteX6966" fmla="*/ 3551523 w 6196382"/>
              <a:gd name="connsiteY6966" fmla="*/ 4303829 h 4766878"/>
              <a:gd name="connsiteX6967" fmla="*/ 3583235 w 6196382"/>
              <a:gd name="connsiteY6967" fmla="*/ 4222549 h 4766878"/>
              <a:gd name="connsiteX6968" fmla="*/ 3571900 w 6196382"/>
              <a:gd name="connsiteY6968" fmla="*/ 4210907 h 4766878"/>
              <a:gd name="connsiteX6969" fmla="*/ 3519884 w 6196382"/>
              <a:gd name="connsiteY6969" fmla="*/ 4224938 h 4766878"/>
              <a:gd name="connsiteX6970" fmla="*/ 3523051 w 6196382"/>
              <a:gd name="connsiteY6970" fmla="*/ 4224657 h 4766878"/>
              <a:gd name="connsiteX6971" fmla="*/ 3533444 w 6196382"/>
              <a:gd name="connsiteY6971" fmla="*/ 4196436 h 4766878"/>
              <a:gd name="connsiteX6972" fmla="*/ 3521205 w 6196382"/>
              <a:gd name="connsiteY6972" fmla="*/ 4175086 h 4766878"/>
              <a:gd name="connsiteX6973" fmla="*/ 3519383 w 6196382"/>
              <a:gd name="connsiteY6973" fmla="*/ 4178428 h 4766878"/>
              <a:gd name="connsiteX6974" fmla="*/ 3520366 w 6196382"/>
              <a:gd name="connsiteY6974" fmla="*/ 4176046 h 4766878"/>
              <a:gd name="connsiteX6975" fmla="*/ 3518494 w 6196382"/>
              <a:gd name="connsiteY6975" fmla="*/ 4178273 h 4766878"/>
              <a:gd name="connsiteX6976" fmla="*/ 3524792 w 6196382"/>
              <a:gd name="connsiteY6976" fmla="*/ 4156221 h 4766878"/>
              <a:gd name="connsiteX6977" fmla="*/ 3522739 w 6196382"/>
              <a:gd name="connsiteY6977" fmla="*/ 4155723 h 4766878"/>
              <a:gd name="connsiteX6978" fmla="*/ 3470831 w 6196382"/>
              <a:gd name="connsiteY6978" fmla="*/ 4242891 h 4766878"/>
              <a:gd name="connsiteX6979" fmla="*/ 3517091 w 6196382"/>
              <a:gd name="connsiteY6979" fmla="*/ 4154358 h 4766878"/>
              <a:gd name="connsiteX6980" fmla="*/ 3514009 w 6196382"/>
              <a:gd name="connsiteY6980" fmla="*/ 4153615 h 4766878"/>
              <a:gd name="connsiteX6981" fmla="*/ 3434066 w 6196382"/>
              <a:gd name="connsiteY6981" fmla="*/ 4304559 h 4766878"/>
              <a:gd name="connsiteX6982" fmla="*/ 3460466 w 6196382"/>
              <a:gd name="connsiteY6982" fmla="*/ 4198072 h 4766878"/>
              <a:gd name="connsiteX6983" fmla="*/ 3400578 w 6196382"/>
              <a:gd name="connsiteY6983" fmla="*/ 4295769 h 4766878"/>
              <a:gd name="connsiteX6984" fmla="*/ 3426228 w 6196382"/>
              <a:gd name="connsiteY6984" fmla="*/ 4212851 h 4766878"/>
              <a:gd name="connsiteX6985" fmla="*/ 3466962 w 6196382"/>
              <a:gd name="connsiteY6985" fmla="*/ 4196963 h 4766878"/>
              <a:gd name="connsiteX6986" fmla="*/ 3484943 w 6196382"/>
              <a:gd name="connsiteY6986" fmla="*/ 4146243 h 4766878"/>
              <a:gd name="connsiteX6987" fmla="*/ 3449814 w 6196382"/>
              <a:gd name="connsiteY6987" fmla="*/ 4137233 h 4766878"/>
              <a:gd name="connsiteX6988" fmla="*/ 3378493 w 6196382"/>
              <a:gd name="connsiteY6988" fmla="*/ 4285661 h 4766878"/>
              <a:gd name="connsiteX6989" fmla="*/ 3384712 w 6196382"/>
              <a:gd name="connsiteY6989" fmla="*/ 4200902 h 4766878"/>
              <a:gd name="connsiteX6990" fmla="*/ 3366265 w 6196382"/>
              <a:gd name="connsiteY6990" fmla="*/ 4250229 h 4766878"/>
              <a:gd name="connsiteX6991" fmla="*/ 3405956 w 6196382"/>
              <a:gd name="connsiteY6991" fmla="*/ 4126116 h 4766878"/>
              <a:gd name="connsiteX6992" fmla="*/ 3405681 w 6196382"/>
              <a:gd name="connsiteY6992" fmla="*/ 4125933 h 4766878"/>
              <a:gd name="connsiteX6993" fmla="*/ 3386952 w 6196382"/>
              <a:gd name="connsiteY6993" fmla="*/ 4164016 h 4766878"/>
              <a:gd name="connsiteX6994" fmla="*/ 3401813 w 6196382"/>
              <a:gd name="connsiteY6994" fmla="*/ 4124880 h 4766878"/>
              <a:gd name="connsiteX6995" fmla="*/ 3400270 w 6196382"/>
              <a:gd name="connsiteY6995" fmla="*/ 4124507 h 4766878"/>
              <a:gd name="connsiteX6996" fmla="*/ 3388591 w 6196382"/>
              <a:gd name="connsiteY6996" fmla="*/ 4146891 h 4766878"/>
              <a:gd name="connsiteX6997" fmla="*/ 3396816 w 6196382"/>
              <a:gd name="connsiteY6997" fmla="*/ 4123732 h 4766878"/>
              <a:gd name="connsiteX6998" fmla="*/ 3385756 w 6196382"/>
              <a:gd name="connsiteY6998" fmla="*/ 4120942 h 4766878"/>
              <a:gd name="connsiteX6999" fmla="*/ 3369240 w 6196382"/>
              <a:gd name="connsiteY6999" fmla="*/ 4177839 h 4766878"/>
              <a:gd name="connsiteX7000" fmla="*/ 3379219 w 6196382"/>
              <a:gd name="connsiteY7000" fmla="*/ 4119421 h 4766878"/>
              <a:gd name="connsiteX7001" fmla="*/ 3373847 w 6196382"/>
              <a:gd name="connsiteY7001" fmla="*/ 4118242 h 4766878"/>
              <a:gd name="connsiteX7002" fmla="*/ 3285825 w 6196382"/>
              <a:gd name="connsiteY7002" fmla="*/ 4282250 h 4766878"/>
              <a:gd name="connsiteX7003" fmla="*/ 3325537 w 6196382"/>
              <a:gd name="connsiteY7003" fmla="*/ 4170074 h 4766878"/>
              <a:gd name="connsiteX7004" fmla="*/ 3317206 w 6196382"/>
              <a:gd name="connsiteY7004" fmla="*/ 4105140 h 4766878"/>
              <a:gd name="connsiteX7005" fmla="*/ 3315804 w 6196382"/>
              <a:gd name="connsiteY7005" fmla="*/ 4104860 h 4766878"/>
              <a:gd name="connsiteX7006" fmla="*/ 3310806 w 6196382"/>
              <a:gd name="connsiteY7006" fmla="*/ 4103709 h 4766878"/>
              <a:gd name="connsiteX7007" fmla="*/ 3304748 w 6196382"/>
              <a:gd name="connsiteY7007" fmla="*/ 4119419 h 4766878"/>
              <a:gd name="connsiteX7008" fmla="*/ 3244265 w 6196382"/>
              <a:gd name="connsiteY7008" fmla="*/ 4258999 h 4766878"/>
              <a:gd name="connsiteX7009" fmla="*/ 3258263 w 6196382"/>
              <a:gd name="connsiteY7009" fmla="*/ 4215172 h 4766878"/>
              <a:gd name="connsiteX7010" fmla="*/ 3219353 w 6196382"/>
              <a:gd name="connsiteY7010" fmla="*/ 4302514 h 4766878"/>
              <a:gd name="connsiteX7011" fmla="*/ 3252482 w 6196382"/>
              <a:gd name="connsiteY7011" fmla="*/ 4201147 h 4766878"/>
              <a:gd name="connsiteX7012" fmla="*/ 3191303 w 6196382"/>
              <a:gd name="connsiteY7012" fmla="*/ 4260696 h 4766878"/>
              <a:gd name="connsiteX7013" fmla="*/ 3128774 w 6196382"/>
              <a:gd name="connsiteY7013" fmla="*/ 4419516 h 4766878"/>
              <a:gd name="connsiteX7014" fmla="*/ 3173475 w 6196382"/>
              <a:gd name="connsiteY7014" fmla="*/ 4243875 h 4766878"/>
              <a:gd name="connsiteX7015" fmla="*/ 3112912 w 6196382"/>
              <a:gd name="connsiteY7015" fmla="*/ 4380584 h 4766878"/>
              <a:gd name="connsiteX7016" fmla="*/ 3151595 w 6196382"/>
              <a:gd name="connsiteY7016" fmla="*/ 4268159 h 4766878"/>
              <a:gd name="connsiteX7017" fmla="*/ 3157340 w 6196382"/>
              <a:gd name="connsiteY7017" fmla="*/ 4204763 h 4766878"/>
              <a:gd name="connsiteX7018" fmla="*/ 3135723 w 6196382"/>
              <a:gd name="connsiteY7018" fmla="*/ 4222067 h 4766878"/>
              <a:gd name="connsiteX7019" fmla="*/ 3055284 w 6196382"/>
              <a:gd name="connsiteY7019" fmla="*/ 4498211 h 4766878"/>
              <a:gd name="connsiteX7020" fmla="*/ 3086398 w 6196382"/>
              <a:gd name="connsiteY7020" fmla="*/ 4319407 h 4766878"/>
              <a:gd name="connsiteX7021" fmla="*/ 3107071 w 6196382"/>
              <a:gd name="connsiteY7021" fmla="*/ 4292154 h 4766878"/>
              <a:gd name="connsiteX7022" fmla="*/ 3110885 w 6196382"/>
              <a:gd name="connsiteY7022" fmla="*/ 4257708 h 4766878"/>
              <a:gd name="connsiteX7023" fmla="*/ 3115693 w 6196382"/>
              <a:gd name="connsiteY7023" fmla="*/ 4252836 h 4766878"/>
              <a:gd name="connsiteX7024" fmla="*/ 3133912 w 6196382"/>
              <a:gd name="connsiteY7024" fmla="*/ 4217612 h 4766878"/>
              <a:gd name="connsiteX7025" fmla="*/ 3115230 w 6196382"/>
              <a:gd name="connsiteY7025" fmla="*/ 4237082 h 4766878"/>
              <a:gd name="connsiteX7026" fmla="*/ 3111027 w 6196382"/>
              <a:gd name="connsiteY7026" fmla="*/ 4256309 h 4766878"/>
              <a:gd name="connsiteX7027" fmla="*/ 3106838 w 6196382"/>
              <a:gd name="connsiteY7027" fmla="*/ 4250702 h 4766878"/>
              <a:gd name="connsiteX7028" fmla="*/ 3101980 w 6196382"/>
              <a:gd name="connsiteY7028" fmla="*/ 4203788 h 4766878"/>
              <a:gd name="connsiteX7029" fmla="*/ 3152436 w 6196382"/>
              <a:gd name="connsiteY7029" fmla="*/ 4093974 h 4766878"/>
              <a:gd name="connsiteX7030" fmla="*/ 3121768 w 6196382"/>
              <a:gd name="connsiteY7030" fmla="*/ 4148847 h 4766878"/>
              <a:gd name="connsiteX7031" fmla="*/ 3141558 w 6196382"/>
              <a:gd name="connsiteY7031" fmla="*/ 4093907 h 4766878"/>
              <a:gd name="connsiteX7032" fmla="*/ 3088723 w 6196382"/>
              <a:gd name="connsiteY7032" fmla="*/ 4210597 h 4766878"/>
              <a:gd name="connsiteX7033" fmla="*/ 3091203 w 6196382"/>
              <a:gd name="connsiteY7033" fmla="*/ 4203571 h 4766878"/>
              <a:gd name="connsiteX7034" fmla="*/ 3066849 w 6196382"/>
              <a:gd name="connsiteY7034" fmla="*/ 4216022 h 4766878"/>
              <a:gd name="connsiteX7035" fmla="*/ 3079439 w 6196382"/>
              <a:gd name="connsiteY7035" fmla="*/ 4175815 h 4766878"/>
              <a:gd name="connsiteX7036" fmla="*/ 3046533 w 6196382"/>
              <a:gd name="connsiteY7036" fmla="*/ 4231371 h 4766878"/>
              <a:gd name="connsiteX7037" fmla="*/ 3067437 w 6196382"/>
              <a:gd name="connsiteY7037" fmla="*/ 4148121 h 4766878"/>
              <a:gd name="connsiteX7038" fmla="*/ 2994725 w 6196382"/>
              <a:gd name="connsiteY7038" fmla="*/ 4279798 h 4766878"/>
              <a:gd name="connsiteX7039" fmla="*/ 3001959 w 6196382"/>
              <a:gd name="connsiteY7039" fmla="*/ 4271594 h 4766878"/>
              <a:gd name="connsiteX7040" fmla="*/ 3011799 w 6196382"/>
              <a:gd name="connsiteY7040" fmla="*/ 4219372 h 4766878"/>
              <a:gd name="connsiteX7041" fmla="*/ 2884206 w 6196382"/>
              <a:gd name="connsiteY7041" fmla="*/ 4472016 h 4766878"/>
              <a:gd name="connsiteX7042" fmla="*/ 2951602 w 6196382"/>
              <a:gd name="connsiteY7042" fmla="*/ 4304071 h 4766878"/>
              <a:gd name="connsiteX7043" fmla="*/ 2963825 w 6196382"/>
              <a:gd name="connsiteY7043" fmla="*/ 4232404 h 4766878"/>
              <a:gd name="connsiteX7044" fmla="*/ 2980633 w 6196382"/>
              <a:gd name="connsiteY7044" fmla="*/ 4221448 h 4766878"/>
              <a:gd name="connsiteX7045" fmla="*/ 2918272 w 6196382"/>
              <a:gd name="connsiteY7045" fmla="*/ 4301027 h 4766878"/>
              <a:gd name="connsiteX7046" fmla="*/ 2953089 w 6196382"/>
              <a:gd name="connsiteY7046" fmla="*/ 4157632 h 4766878"/>
              <a:gd name="connsiteX7047" fmla="*/ 2878786 w 6196382"/>
              <a:gd name="connsiteY7047" fmla="*/ 4358716 h 4766878"/>
              <a:gd name="connsiteX7048" fmla="*/ 2909809 w 6196382"/>
              <a:gd name="connsiteY7048" fmla="*/ 4232103 h 4766878"/>
              <a:gd name="connsiteX7049" fmla="*/ 2870262 w 6196382"/>
              <a:gd name="connsiteY7049" fmla="*/ 4215389 h 4766878"/>
              <a:gd name="connsiteX7050" fmla="*/ 2853496 w 6196382"/>
              <a:gd name="connsiteY7050" fmla="*/ 4250223 h 4766878"/>
              <a:gd name="connsiteX7051" fmla="*/ 2787164 w 6196382"/>
              <a:gd name="connsiteY7051" fmla="*/ 4320226 h 4766878"/>
              <a:gd name="connsiteX7052" fmla="*/ 2814046 w 6196382"/>
              <a:gd name="connsiteY7052" fmla="*/ 4209725 h 4766878"/>
              <a:gd name="connsiteX7053" fmla="*/ 2770350 w 6196382"/>
              <a:gd name="connsiteY7053" fmla="*/ 4281533 h 4766878"/>
              <a:gd name="connsiteX7054" fmla="*/ 2834763 w 6196382"/>
              <a:gd name="connsiteY7054" fmla="*/ 4110307 h 4766878"/>
              <a:gd name="connsiteX7055" fmla="*/ 2803954 w 6196382"/>
              <a:gd name="connsiteY7055" fmla="*/ 4162699 h 4766878"/>
              <a:gd name="connsiteX7056" fmla="*/ 2831996 w 6196382"/>
              <a:gd name="connsiteY7056" fmla="*/ 4080069 h 4766878"/>
              <a:gd name="connsiteX7057" fmla="*/ 2774397 w 6196382"/>
              <a:gd name="connsiteY7057" fmla="*/ 4193163 h 4766878"/>
              <a:gd name="connsiteX7058" fmla="*/ 2773684 w 6196382"/>
              <a:gd name="connsiteY7058" fmla="*/ 4214584 h 4766878"/>
              <a:gd name="connsiteX7059" fmla="*/ 2753987 w 6196382"/>
              <a:gd name="connsiteY7059" fmla="*/ 4196089 h 4766878"/>
              <a:gd name="connsiteX7060" fmla="*/ 2783022 w 6196382"/>
              <a:gd name="connsiteY7060" fmla="*/ 4115851 h 4766878"/>
              <a:gd name="connsiteX7061" fmla="*/ 2809072 w 6196382"/>
              <a:gd name="connsiteY7061" fmla="*/ 4077208 h 4766878"/>
              <a:gd name="connsiteX7062" fmla="*/ 2820070 w 6196382"/>
              <a:gd name="connsiteY7062" fmla="*/ 4005593 h 4766878"/>
              <a:gd name="connsiteX7063" fmla="*/ 2759386 w 6196382"/>
              <a:gd name="connsiteY7063" fmla="*/ 4160433 h 4766878"/>
              <a:gd name="connsiteX7064" fmla="*/ 2724782 w 6196382"/>
              <a:gd name="connsiteY7064" fmla="*/ 4179954 h 4766878"/>
              <a:gd name="connsiteX7065" fmla="*/ 2757032 w 6196382"/>
              <a:gd name="connsiteY7065" fmla="*/ 4083205 h 4766878"/>
              <a:gd name="connsiteX7066" fmla="*/ 2736846 w 6196382"/>
              <a:gd name="connsiteY7066" fmla="*/ 4111215 h 4766878"/>
              <a:gd name="connsiteX7067" fmla="*/ 2781661 w 6196382"/>
              <a:gd name="connsiteY7067" fmla="*/ 3996137 h 4766878"/>
              <a:gd name="connsiteX7068" fmla="*/ 2771368 w 6196382"/>
              <a:gd name="connsiteY7068" fmla="*/ 3994294 h 4766878"/>
              <a:gd name="connsiteX7069" fmla="*/ 2721120 w 6196382"/>
              <a:gd name="connsiteY7069" fmla="*/ 4099907 h 4766878"/>
              <a:gd name="connsiteX7070" fmla="*/ 2747340 w 6196382"/>
              <a:gd name="connsiteY7070" fmla="*/ 4014330 h 4766878"/>
              <a:gd name="connsiteX7071" fmla="*/ 2705933 w 6196382"/>
              <a:gd name="connsiteY7071" fmla="*/ 4084190 h 4766878"/>
              <a:gd name="connsiteX7072" fmla="*/ 2658264 w 6196382"/>
              <a:gd name="connsiteY7072" fmla="*/ 4221217 h 4766878"/>
              <a:gd name="connsiteX7073" fmla="*/ 2670171 w 6196382"/>
              <a:gd name="connsiteY7073" fmla="*/ 4123106 h 4766878"/>
              <a:gd name="connsiteX7074" fmla="*/ 2651719 w 6196382"/>
              <a:gd name="connsiteY7074" fmla="*/ 4214923 h 4766878"/>
              <a:gd name="connsiteX7075" fmla="*/ 2660980 w 6196382"/>
              <a:gd name="connsiteY7075" fmla="*/ 4023561 h 4766878"/>
              <a:gd name="connsiteX7076" fmla="*/ 2625853 w 6196382"/>
              <a:gd name="connsiteY7076" fmla="*/ 4190165 h 4766878"/>
              <a:gd name="connsiteX7077" fmla="*/ 2604034 w 6196382"/>
              <a:gd name="connsiteY7077" fmla="*/ 4151832 h 4766878"/>
              <a:gd name="connsiteX7078" fmla="*/ 2643953 w 6196382"/>
              <a:gd name="connsiteY7078" fmla="*/ 4044130 h 4766878"/>
              <a:gd name="connsiteX7079" fmla="*/ 2618194 w 6196382"/>
              <a:gd name="connsiteY7079" fmla="*/ 4092504 h 4766878"/>
              <a:gd name="connsiteX7080" fmla="*/ 2644406 w 6196382"/>
              <a:gd name="connsiteY7080" fmla="*/ 4008441 h 4766878"/>
              <a:gd name="connsiteX7081" fmla="*/ 2574507 w 6196382"/>
              <a:gd name="connsiteY7081" fmla="*/ 4124207 h 4766878"/>
              <a:gd name="connsiteX7082" fmla="*/ 2574155 w 6196382"/>
              <a:gd name="connsiteY7082" fmla="*/ 4069991 h 4766878"/>
              <a:gd name="connsiteX7083" fmla="*/ 2637761 w 6196382"/>
              <a:gd name="connsiteY7083" fmla="*/ 3972377 h 4766878"/>
              <a:gd name="connsiteX7084" fmla="*/ 2613419 w 6196382"/>
              <a:gd name="connsiteY7084" fmla="*/ 3968359 h 4766878"/>
              <a:gd name="connsiteX7085" fmla="*/ 2575140 w 6196382"/>
              <a:gd name="connsiteY7085" fmla="*/ 4052652 h 4766878"/>
              <a:gd name="connsiteX7086" fmla="*/ 2555243 w 6196382"/>
              <a:gd name="connsiteY7086" fmla="*/ 4034457 h 4766878"/>
              <a:gd name="connsiteX7087" fmla="*/ 2562876 w 6196382"/>
              <a:gd name="connsiteY7087" fmla="*/ 4023262 h 4766878"/>
              <a:gd name="connsiteX7088" fmla="*/ 2564299 w 6196382"/>
              <a:gd name="connsiteY7088" fmla="*/ 3960686 h 4766878"/>
              <a:gd name="connsiteX7089" fmla="*/ 2546119 w 6196382"/>
              <a:gd name="connsiteY7089" fmla="*/ 3958155 h 4766878"/>
              <a:gd name="connsiteX7090" fmla="*/ 2519207 w 6196382"/>
              <a:gd name="connsiteY7090" fmla="*/ 4043272 h 4766878"/>
              <a:gd name="connsiteX7091" fmla="*/ 2490024 w 6196382"/>
              <a:gd name="connsiteY7091" fmla="*/ 3966666 h 4766878"/>
              <a:gd name="connsiteX7092" fmla="*/ 2496460 w 6196382"/>
              <a:gd name="connsiteY7092" fmla="*/ 3950991 h 4766878"/>
              <a:gd name="connsiteX7093" fmla="*/ 2466382 w 6196382"/>
              <a:gd name="connsiteY7093" fmla="*/ 3946634 h 4766878"/>
              <a:gd name="connsiteX7094" fmla="*/ 2423162 w 6196382"/>
              <a:gd name="connsiteY7094" fmla="*/ 4033283 h 4766878"/>
              <a:gd name="connsiteX7095" fmla="*/ 2445811 w 6196382"/>
              <a:gd name="connsiteY7095" fmla="*/ 3943818 h 4766878"/>
              <a:gd name="connsiteX7096" fmla="*/ 2427116 w 6196382"/>
              <a:gd name="connsiteY7096" fmla="*/ 3941165 h 4766878"/>
              <a:gd name="connsiteX7097" fmla="*/ 2387139 w 6196382"/>
              <a:gd name="connsiteY7097" fmla="*/ 3935872 h 4766878"/>
              <a:gd name="connsiteX7098" fmla="*/ 2383224 w 6196382"/>
              <a:gd name="connsiteY7098" fmla="*/ 3953439 h 4766878"/>
              <a:gd name="connsiteX7099" fmla="*/ 2265562 w 6196382"/>
              <a:gd name="connsiteY7099" fmla="*/ 4020591 h 4766878"/>
              <a:gd name="connsiteX7100" fmla="*/ 2266754 w 6196382"/>
              <a:gd name="connsiteY7100" fmla="*/ 4052601 h 4766878"/>
              <a:gd name="connsiteX7101" fmla="*/ 2237872 w 6196382"/>
              <a:gd name="connsiteY7101" fmla="*/ 4050336 h 4766878"/>
              <a:gd name="connsiteX7102" fmla="*/ 2248989 w 6196382"/>
              <a:gd name="connsiteY7102" fmla="*/ 4035387 h 4766878"/>
              <a:gd name="connsiteX7103" fmla="*/ 2272134 w 6196382"/>
              <a:gd name="connsiteY7103" fmla="*/ 3921536 h 4766878"/>
              <a:gd name="connsiteX7104" fmla="*/ 2268480 w 6196382"/>
              <a:gd name="connsiteY7104" fmla="*/ 3921060 h 4766878"/>
              <a:gd name="connsiteX7105" fmla="*/ 2250297 w 6196382"/>
              <a:gd name="connsiteY7105" fmla="*/ 3978370 h 4766878"/>
              <a:gd name="connsiteX7106" fmla="*/ 2262023 w 6196382"/>
              <a:gd name="connsiteY7106" fmla="*/ 3924798 h 4766878"/>
              <a:gd name="connsiteX7107" fmla="*/ 2228047 w 6196382"/>
              <a:gd name="connsiteY7107" fmla="*/ 4019967 h 4766878"/>
              <a:gd name="connsiteX7108" fmla="*/ 2240496 w 6196382"/>
              <a:gd name="connsiteY7108" fmla="*/ 3917444 h 4766878"/>
              <a:gd name="connsiteX7109" fmla="*/ 2212411 w 6196382"/>
              <a:gd name="connsiteY7109" fmla="*/ 3913978 h 4766878"/>
              <a:gd name="connsiteX7110" fmla="*/ 2198429 w 6196382"/>
              <a:gd name="connsiteY7110" fmla="*/ 3961066 h 4766878"/>
              <a:gd name="connsiteX7111" fmla="*/ 2203873 w 6196382"/>
              <a:gd name="connsiteY7111" fmla="*/ 3913078 h 4766878"/>
              <a:gd name="connsiteX7112" fmla="*/ 2199465 w 6196382"/>
              <a:gd name="connsiteY7112" fmla="*/ 3912538 h 4766878"/>
              <a:gd name="connsiteX7113" fmla="*/ 2182131 w 6196382"/>
              <a:gd name="connsiteY7113" fmla="*/ 3984718 h 4766878"/>
              <a:gd name="connsiteX7114" fmla="*/ 2165709 w 6196382"/>
              <a:gd name="connsiteY7114" fmla="*/ 3908343 h 4766878"/>
              <a:gd name="connsiteX7115" fmla="*/ 2159423 w 6196382"/>
              <a:gd name="connsiteY7115" fmla="*/ 3907637 h 4766878"/>
              <a:gd name="connsiteX7116" fmla="*/ 2020548 w 6196382"/>
              <a:gd name="connsiteY7116" fmla="*/ 3893065 h 4766878"/>
              <a:gd name="connsiteX7117" fmla="*/ 2107850 w 6196382"/>
              <a:gd name="connsiteY7117" fmla="*/ 3893784 h 4766878"/>
              <a:gd name="connsiteX7118" fmla="*/ 2108390 w 6196382"/>
              <a:gd name="connsiteY7118" fmla="*/ 3891855 h 4766878"/>
              <a:gd name="connsiteX7119" fmla="*/ 2159348 w 6196382"/>
              <a:gd name="connsiteY7119" fmla="*/ 3892195 h 4766878"/>
              <a:gd name="connsiteX7120" fmla="*/ 2160712 w 6196382"/>
              <a:gd name="connsiteY7120" fmla="*/ 3892235 h 4766878"/>
              <a:gd name="connsiteX7121" fmla="*/ 2133477 w 6196382"/>
              <a:gd name="connsiteY7121" fmla="*/ 3865047 h 4766878"/>
              <a:gd name="connsiteX7122" fmla="*/ 2139430 w 6196382"/>
              <a:gd name="connsiteY7122" fmla="*/ 3847105 h 4766878"/>
              <a:gd name="connsiteX7123" fmla="*/ 2130697 w 6196382"/>
              <a:gd name="connsiteY7123" fmla="*/ 3832065 h 4766878"/>
              <a:gd name="connsiteX7124" fmla="*/ 2112504 w 6196382"/>
              <a:gd name="connsiteY7124" fmla="*/ 3877115 h 4766878"/>
              <a:gd name="connsiteX7125" fmla="*/ 2132366 w 6196382"/>
              <a:gd name="connsiteY7125" fmla="*/ 3805991 h 4766878"/>
              <a:gd name="connsiteX7126" fmla="*/ 2104319 w 6196382"/>
              <a:gd name="connsiteY7126" fmla="*/ 3772848 h 4766878"/>
              <a:gd name="connsiteX7127" fmla="*/ 2092640 w 6196382"/>
              <a:gd name="connsiteY7127" fmla="*/ 3771597 h 4766878"/>
              <a:gd name="connsiteX7128" fmla="*/ 2086534 w 6196382"/>
              <a:gd name="connsiteY7128" fmla="*/ 3788574 h 4766878"/>
              <a:gd name="connsiteX7129" fmla="*/ 2090862 w 6196382"/>
              <a:gd name="connsiteY7129" fmla="*/ 3771285 h 4766878"/>
              <a:gd name="connsiteX7130" fmla="*/ 1967123 w 6196382"/>
              <a:gd name="connsiteY7130" fmla="*/ 3758739 h 4766878"/>
              <a:gd name="connsiteX7131" fmla="*/ 2093684 w 6196382"/>
              <a:gd name="connsiteY7131" fmla="*/ 3760152 h 4766878"/>
              <a:gd name="connsiteX7132" fmla="*/ 2104068 w 6196382"/>
              <a:gd name="connsiteY7132" fmla="*/ 3718479 h 4766878"/>
              <a:gd name="connsiteX7133" fmla="*/ 1966297 w 6196382"/>
              <a:gd name="connsiteY7133" fmla="*/ 3728272 h 4766878"/>
              <a:gd name="connsiteX7134" fmla="*/ 2106740 w 6196382"/>
              <a:gd name="connsiteY7134" fmla="*/ 3706378 h 4766878"/>
              <a:gd name="connsiteX7135" fmla="*/ 2131370 w 6196382"/>
              <a:gd name="connsiteY7135" fmla="*/ 3589395 h 4766878"/>
              <a:gd name="connsiteX7136" fmla="*/ 2051026 w 6196382"/>
              <a:gd name="connsiteY7136" fmla="*/ 3595246 h 4766878"/>
              <a:gd name="connsiteX7137" fmla="*/ 1882064 w 6196382"/>
              <a:gd name="connsiteY7137" fmla="*/ 3607748 h 4766878"/>
              <a:gd name="connsiteX7138" fmla="*/ 2050781 w 6196382"/>
              <a:gd name="connsiteY7138" fmla="*/ 3581858 h 4766878"/>
              <a:gd name="connsiteX7139" fmla="*/ 2135220 w 6196382"/>
              <a:gd name="connsiteY7139" fmla="*/ 3569836 h 4766878"/>
              <a:gd name="connsiteX7140" fmla="*/ 2156751 w 6196382"/>
              <a:gd name="connsiteY7140" fmla="*/ 3463805 h 4766878"/>
              <a:gd name="connsiteX7141" fmla="*/ 2149459 w 6196382"/>
              <a:gd name="connsiteY7141" fmla="*/ 3451156 h 4766878"/>
              <a:gd name="connsiteX7142" fmla="*/ 2100487 w 6196382"/>
              <a:gd name="connsiteY7142" fmla="*/ 3435774 h 4766878"/>
              <a:gd name="connsiteX7143" fmla="*/ 1809884 w 6196382"/>
              <a:gd name="connsiteY7143" fmla="*/ 3334141 h 4766878"/>
              <a:gd name="connsiteX7144" fmla="*/ 2112706 w 6196382"/>
              <a:gd name="connsiteY7144" fmla="*/ 3397923 h 4766878"/>
              <a:gd name="connsiteX7145" fmla="*/ 2124852 w 6196382"/>
              <a:gd name="connsiteY7145" fmla="*/ 3400568 h 4766878"/>
              <a:gd name="connsiteX7146" fmla="*/ 2107230 w 6196382"/>
              <a:gd name="connsiteY7146" fmla="*/ 3388221 h 4766878"/>
              <a:gd name="connsiteX7147" fmla="*/ 2121619 w 6196382"/>
              <a:gd name="connsiteY7147" fmla="*/ 3360264 h 4766878"/>
              <a:gd name="connsiteX7148" fmla="*/ 2112975 w 6196382"/>
              <a:gd name="connsiteY7148" fmla="*/ 3357129 h 4766878"/>
              <a:gd name="connsiteX7149" fmla="*/ 2109443 w 6196382"/>
              <a:gd name="connsiteY7149" fmla="*/ 3355868 h 4766878"/>
              <a:gd name="connsiteX7150" fmla="*/ 2078268 w 6196382"/>
              <a:gd name="connsiteY7150" fmla="*/ 3344494 h 4766878"/>
              <a:gd name="connsiteX7151" fmla="*/ 2073514 w 6196382"/>
              <a:gd name="connsiteY7151" fmla="*/ 3354348 h 4766878"/>
              <a:gd name="connsiteX7152" fmla="*/ 2078129 w 6196382"/>
              <a:gd name="connsiteY7152" fmla="*/ 3344402 h 4766878"/>
              <a:gd name="connsiteX7153" fmla="*/ 2017126 w 6196382"/>
              <a:gd name="connsiteY7153" fmla="*/ 3320818 h 4766878"/>
              <a:gd name="connsiteX7154" fmla="*/ 2083729 w 6196382"/>
              <a:gd name="connsiteY7154" fmla="*/ 3332076 h 4766878"/>
              <a:gd name="connsiteX7155" fmla="*/ 2084411 w 6196382"/>
              <a:gd name="connsiteY7155" fmla="*/ 3330550 h 4766878"/>
              <a:gd name="connsiteX7156" fmla="*/ 2113317 w 6196382"/>
              <a:gd name="connsiteY7156" fmla="*/ 3335673 h 4766878"/>
              <a:gd name="connsiteX7157" fmla="*/ 2119350 w 6196382"/>
              <a:gd name="connsiteY7157" fmla="*/ 3320600 h 4766878"/>
              <a:gd name="connsiteX7158" fmla="*/ 2089449 w 6196382"/>
              <a:gd name="connsiteY7158" fmla="*/ 3316580 h 4766878"/>
              <a:gd name="connsiteX7159" fmla="*/ 2088639 w 6196382"/>
              <a:gd name="connsiteY7159" fmla="*/ 3318188 h 4766878"/>
              <a:gd name="connsiteX7160" fmla="*/ 2081516 w 6196382"/>
              <a:gd name="connsiteY7160" fmla="*/ 3317166 h 4766878"/>
              <a:gd name="connsiteX7161" fmla="*/ 1978702 w 6196382"/>
              <a:gd name="connsiteY7161" fmla="*/ 3301816 h 4766878"/>
              <a:gd name="connsiteX7162" fmla="*/ 1873056 w 6196382"/>
              <a:gd name="connsiteY7162" fmla="*/ 3284151 h 4766878"/>
              <a:gd name="connsiteX7163" fmla="*/ 1767922 w 6196382"/>
              <a:gd name="connsiteY7163" fmla="*/ 3264226 h 4766878"/>
              <a:gd name="connsiteX7164" fmla="*/ 1680614 w 6196382"/>
              <a:gd name="connsiteY7164" fmla="*/ 3246161 h 4766878"/>
              <a:gd name="connsiteX7165" fmla="*/ 1679076 w 6196382"/>
              <a:gd name="connsiteY7165" fmla="*/ 3245789 h 4766878"/>
              <a:gd name="connsiteX7166" fmla="*/ 1666552 w 6196382"/>
              <a:gd name="connsiteY7166" fmla="*/ 3243112 h 4766878"/>
              <a:gd name="connsiteX7167" fmla="*/ 1572165 w 6196382"/>
              <a:gd name="connsiteY7167" fmla="*/ 3221651 h 4766878"/>
              <a:gd name="connsiteX7168" fmla="*/ 1488087 w 6196382"/>
              <a:gd name="connsiteY7168" fmla="*/ 3200524 h 4766878"/>
              <a:gd name="connsiteX7169" fmla="*/ 1316240 w 6196382"/>
              <a:gd name="connsiteY7169" fmla="*/ 3149755 h 4766878"/>
              <a:gd name="connsiteX7170" fmla="*/ 1497459 w 6196382"/>
              <a:gd name="connsiteY7170" fmla="*/ 3161868 h 4766878"/>
              <a:gd name="connsiteX7171" fmla="*/ 1584390 w 6196382"/>
              <a:gd name="connsiteY7171" fmla="*/ 3171228 h 4766878"/>
              <a:gd name="connsiteX7172" fmla="*/ 1667451 w 6196382"/>
              <a:gd name="connsiteY7172" fmla="*/ 3181922 h 4766878"/>
              <a:gd name="connsiteX7173" fmla="*/ 1670887 w 6196382"/>
              <a:gd name="connsiteY7173" fmla="*/ 3170762 h 4766878"/>
              <a:gd name="connsiteX7174" fmla="*/ 1647746 w 6196382"/>
              <a:gd name="connsiteY7174" fmla="*/ 3164938 h 4766878"/>
              <a:gd name="connsiteX7175" fmla="*/ 1580456 w 6196382"/>
              <a:gd name="connsiteY7175" fmla="*/ 3146936 h 4766878"/>
              <a:gd name="connsiteX7176" fmla="*/ 1443184 w 6196382"/>
              <a:gd name="connsiteY7176" fmla="*/ 3102425 h 4766878"/>
              <a:gd name="connsiteX7177" fmla="*/ 1589730 w 6196382"/>
              <a:gd name="connsiteY7177" fmla="*/ 3108432 h 4766878"/>
              <a:gd name="connsiteX7178" fmla="*/ 1602878 w 6196382"/>
              <a:gd name="connsiteY7178" fmla="*/ 3109572 h 4766878"/>
              <a:gd name="connsiteX7179" fmla="*/ 1599646 w 6196382"/>
              <a:gd name="connsiteY7179" fmla="*/ 3092900 h 4766878"/>
              <a:gd name="connsiteX7180" fmla="*/ 1590402 w 6196382"/>
              <a:gd name="connsiteY7180" fmla="*/ 3090667 h 4766878"/>
              <a:gd name="connsiteX7181" fmla="*/ 1502664 w 6196382"/>
              <a:gd name="connsiteY7181" fmla="*/ 3069063 h 4766878"/>
              <a:gd name="connsiteX7182" fmla="*/ 1471882 w 6196382"/>
              <a:gd name="connsiteY7182" fmla="*/ 3060987 h 4766878"/>
              <a:gd name="connsiteX7183" fmla="*/ 1406584 w 6196382"/>
              <a:gd name="connsiteY7183" fmla="*/ 3052547 h 4766878"/>
              <a:gd name="connsiteX7184" fmla="*/ 1326689 w 6196382"/>
              <a:gd name="connsiteY7184" fmla="*/ 3041571 h 4766878"/>
              <a:gd name="connsiteX7185" fmla="*/ 1255154 w 6196382"/>
              <a:gd name="connsiteY7185" fmla="*/ 3031158 h 4766878"/>
              <a:gd name="connsiteX7186" fmla="*/ 1107433 w 6196382"/>
              <a:gd name="connsiteY7186" fmla="*/ 3005078 h 4766878"/>
              <a:gd name="connsiteX7187" fmla="*/ 1260399 w 6196382"/>
              <a:gd name="connsiteY7187" fmla="*/ 2992146 h 4766878"/>
              <a:gd name="connsiteX7188" fmla="*/ 1334167 w 6196382"/>
              <a:gd name="connsiteY7188" fmla="*/ 2990814 h 4766878"/>
              <a:gd name="connsiteX7189" fmla="*/ 1416201 w 6196382"/>
              <a:gd name="connsiteY7189" fmla="*/ 2992587 h 4766878"/>
              <a:gd name="connsiteX7190" fmla="*/ 1503475 w 6196382"/>
              <a:gd name="connsiteY7190" fmla="*/ 2997838 h 4766878"/>
              <a:gd name="connsiteX7191" fmla="*/ 1514880 w 6196382"/>
              <a:gd name="connsiteY7191" fmla="*/ 2998907 h 4766878"/>
              <a:gd name="connsiteX7192" fmla="*/ 1515012 w 6196382"/>
              <a:gd name="connsiteY7192" fmla="*/ 2996609 h 4766878"/>
              <a:gd name="connsiteX7193" fmla="*/ 1451993 w 6196382"/>
              <a:gd name="connsiteY7193" fmla="*/ 2987732 h 4766878"/>
              <a:gd name="connsiteX7194" fmla="*/ 1387283 w 6196382"/>
              <a:gd name="connsiteY7194" fmla="*/ 2977512 h 4766878"/>
              <a:gd name="connsiteX7195" fmla="*/ 1329358 w 6196382"/>
              <a:gd name="connsiteY7195" fmla="*/ 2967245 h 4766878"/>
              <a:gd name="connsiteX7196" fmla="*/ 1210102 w 6196382"/>
              <a:gd name="connsiteY7196" fmla="*/ 2940764 h 4766878"/>
              <a:gd name="connsiteX7197" fmla="*/ 1334877 w 6196382"/>
              <a:gd name="connsiteY7197" fmla="*/ 2928415 h 4766878"/>
              <a:gd name="connsiteX7198" fmla="*/ 1394899 w 6196382"/>
              <a:gd name="connsiteY7198" fmla="*/ 2926848 h 4766878"/>
              <a:gd name="connsiteX7199" fmla="*/ 1411574 w 6196382"/>
              <a:gd name="connsiteY7199" fmla="*/ 2926860 h 4766878"/>
              <a:gd name="connsiteX7200" fmla="*/ 1412718 w 6196382"/>
              <a:gd name="connsiteY7200" fmla="*/ 2923936 h 4766878"/>
              <a:gd name="connsiteX7201" fmla="*/ 1412188 w 6196382"/>
              <a:gd name="connsiteY7201" fmla="*/ 2926837 h 4766878"/>
              <a:gd name="connsiteX7202" fmla="*/ 1417131 w 6196382"/>
              <a:gd name="connsiteY7202" fmla="*/ 2926866 h 4766878"/>
              <a:gd name="connsiteX7203" fmla="*/ 1421553 w 6196382"/>
              <a:gd name="connsiteY7203" fmla="*/ 2921996 h 4766878"/>
              <a:gd name="connsiteX7204" fmla="*/ 1419538 w 6196382"/>
              <a:gd name="connsiteY7204" fmla="*/ 2921742 h 4766878"/>
              <a:gd name="connsiteX7205" fmla="*/ 1334322 w 6196382"/>
              <a:gd name="connsiteY7205" fmla="*/ 2910702 h 4766878"/>
              <a:gd name="connsiteX7206" fmla="*/ 1257945 w 6196382"/>
              <a:gd name="connsiteY7206" fmla="*/ 2900109 h 4766878"/>
              <a:gd name="connsiteX7207" fmla="*/ 1100333 w 6196382"/>
              <a:gd name="connsiteY7207" fmla="*/ 2873968 h 4766878"/>
              <a:gd name="connsiteX7208" fmla="*/ 1263049 w 6196382"/>
              <a:gd name="connsiteY7208" fmla="*/ 2861003 h 4766878"/>
              <a:gd name="connsiteX7209" fmla="*/ 1341425 w 6196382"/>
              <a:gd name="connsiteY7209" fmla="*/ 2859915 h 4766878"/>
              <a:gd name="connsiteX7210" fmla="*/ 1411041 w 6196382"/>
              <a:gd name="connsiteY7210" fmla="*/ 2861251 h 4766878"/>
              <a:gd name="connsiteX7211" fmla="*/ 1414611 w 6196382"/>
              <a:gd name="connsiteY7211" fmla="*/ 2847793 h 4766878"/>
              <a:gd name="connsiteX7212" fmla="*/ 1358563 w 6196382"/>
              <a:gd name="connsiteY7212" fmla="*/ 2837686 h 4766878"/>
              <a:gd name="connsiteX7213" fmla="*/ 1346590 w 6196382"/>
              <a:gd name="connsiteY7213" fmla="*/ 2835376 h 4766878"/>
              <a:gd name="connsiteX7214" fmla="*/ 1340460 w 6196382"/>
              <a:gd name="connsiteY7214" fmla="*/ 2852987 h 4766878"/>
              <a:gd name="connsiteX7215" fmla="*/ 1333968 w 6196382"/>
              <a:gd name="connsiteY7215" fmla="*/ 2832851 h 4766878"/>
              <a:gd name="connsiteX7216" fmla="*/ 1303926 w 6196382"/>
              <a:gd name="connsiteY7216" fmla="*/ 2826351 h 4766878"/>
              <a:gd name="connsiteX7217" fmla="*/ 1289392 w 6196382"/>
              <a:gd name="connsiteY7217" fmla="*/ 2825806 h 4766878"/>
              <a:gd name="connsiteX7218" fmla="*/ 1251822 w 6196382"/>
              <a:gd name="connsiteY7218" fmla="*/ 2824066 h 4766878"/>
              <a:gd name="connsiteX7219" fmla="*/ 1216429 w 6196382"/>
              <a:gd name="connsiteY7219" fmla="*/ 2822034 h 4766878"/>
              <a:gd name="connsiteX7220" fmla="*/ 1184542 w 6196382"/>
              <a:gd name="connsiteY7220" fmla="*/ 2819514 h 4766878"/>
              <a:gd name="connsiteX7221" fmla="*/ 1117017 w 6196382"/>
              <a:gd name="connsiteY7221" fmla="*/ 2810244 h 4766878"/>
              <a:gd name="connsiteX7222" fmla="*/ 1183277 w 6196382"/>
              <a:gd name="connsiteY7222" fmla="*/ 2780733 h 4766878"/>
              <a:gd name="connsiteX7223" fmla="*/ 1216271 w 6196382"/>
              <a:gd name="connsiteY7223" fmla="*/ 2771416 h 4766878"/>
              <a:gd name="connsiteX7224" fmla="*/ 1253566 w 6196382"/>
              <a:gd name="connsiteY7224" fmla="*/ 2764300 h 4766878"/>
              <a:gd name="connsiteX7225" fmla="*/ 1293528 w 6196382"/>
              <a:gd name="connsiteY7225" fmla="*/ 2760045 h 4766878"/>
              <a:gd name="connsiteX7226" fmla="*/ 1318852 w 6196382"/>
              <a:gd name="connsiteY7226" fmla="*/ 2759292 h 4766878"/>
              <a:gd name="connsiteX7227" fmla="*/ 1318599 w 6196382"/>
              <a:gd name="connsiteY7227" fmla="*/ 2758475 h 4766878"/>
              <a:gd name="connsiteX7228" fmla="*/ 1301810 w 6196382"/>
              <a:gd name="connsiteY7228" fmla="*/ 2757738 h 4766878"/>
              <a:gd name="connsiteX7229" fmla="*/ 1269861 w 6196382"/>
              <a:gd name="connsiteY7229" fmla="*/ 2755606 h 4766878"/>
              <a:gd name="connsiteX7230" fmla="*/ 1239737 w 6196382"/>
              <a:gd name="connsiteY7230" fmla="*/ 2752522 h 4766878"/>
              <a:gd name="connsiteX7231" fmla="*/ 1212605 w 6196382"/>
              <a:gd name="connsiteY7231" fmla="*/ 2748818 h 4766878"/>
              <a:gd name="connsiteX7232" fmla="*/ 1155150 w 6196382"/>
              <a:gd name="connsiteY7232" fmla="*/ 2736044 h 4766878"/>
              <a:gd name="connsiteX7233" fmla="*/ 1212289 w 6196382"/>
              <a:gd name="connsiteY7233" fmla="*/ 2709801 h 4766878"/>
              <a:gd name="connsiteX7234" fmla="*/ 1235337 w 6196382"/>
              <a:gd name="connsiteY7234" fmla="*/ 2703204 h 4766878"/>
              <a:gd name="connsiteX7235" fmla="*/ 1235798 w 6196382"/>
              <a:gd name="connsiteY7235" fmla="*/ 2693536 h 4766878"/>
              <a:gd name="connsiteX7236" fmla="*/ 1210683 w 6196382"/>
              <a:gd name="connsiteY7236" fmla="*/ 2692474 h 4766878"/>
              <a:gd name="connsiteX7237" fmla="*/ 1173350 w 6196382"/>
              <a:gd name="connsiteY7237" fmla="*/ 2690675 h 4766878"/>
              <a:gd name="connsiteX7238" fmla="*/ 1094575 w 6196382"/>
              <a:gd name="connsiteY7238" fmla="*/ 2683693 h 4766878"/>
              <a:gd name="connsiteX7239" fmla="*/ 1171847 w 6196382"/>
              <a:gd name="connsiteY7239" fmla="*/ 2651954 h 4766878"/>
              <a:gd name="connsiteX7240" fmla="*/ 1210287 w 6196382"/>
              <a:gd name="connsiteY7240" fmla="*/ 2641913 h 4766878"/>
              <a:gd name="connsiteX7241" fmla="*/ 1243299 w 6196382"/>
              <a:gd name="connsiteY7241" fmla="*/ 2635861 h 4766878"/>
              <a:gd name="connsiteX7242" fmla="*/ 1245117 w 6196382"/>
              <a:gd name="connsiteY7242" fmla="*/ 2621457 h 4766878"/>
              <a:gd name="connsiteX7243" fmla="*/ 1239959 w 6196382"/>
              <a:gd name="connsiteY7243" fmla="*/ 2620851 h 4766878"/>
              <a:gd name="connsiteX7244" fmla="*/ 1225689 w 6196382"/>
              <a:gd name="connsiteY7244" fmla="*/ 2622001 h 4766878"/>
              <a:gd name="connsiteX7245" fmla="*/ 1222020 w 6196382"/>
              <a:gd name="connsiteY7245" fmla="*/ 2629325 h 4766878"/>
              <a:gd name="connsiteX7246" fmla="*/ 1224601 w 6196382"/>
              <a:gd name="connsiteY7246" fmla="*/ 2622148 h 4766878"/>
              <a:gd name="connsiteX7247" fmla="*/ 1208153 w 6196382"/>
              <a:gd name="connsiteY7247" fmla="*/ 2623586 h 4766878"/>
              <a:gd name="connsiteX7248" fmla="*/ 1163495 w 6196382"/>
              <a:gd name="connsiteY7248" fmla="*/ 2626244 h 4766878"/>
              <a:gd name="connsiteX7249" fmla="*/ 1121711 w 6196382"/>
              <a:gd name="connsiteY7249" fmla="*/ 2627560 h 4766878"/>
              <a:gd name="connsiteX7250" fmla="*/ 1084029 w 6196382"/>
              <a:gd name="connsiteY7250" fmla="*/ 2627480 h 4766878"/>
              <a:gd name="connsiteX7251" fmla="*/ 1005268 w 6196382"/>
              <a:gd name="connsiteY7251" fmla="*/ 2621374 h 4766878"/>
              <a:gd name="connsiteX7252" fmla="*/ 1081300 w 6196382"/>
              <a:gd name="connsiteY7252" fmla="*/ 2588810 h 4766878"/>
              <a:gd name="connsiteX7253" fmla="*/ 1118760 w 6196382"/>
              <a:gd name="connsiteY7253" fmla="*/ 2577252 h 4766878"/>
              <a:gd name="connsiteX7254" fmla="*/ 1160842 w 6196382"/>
              <a:gd name="connsiteY7254" fmla="*/ 2566814 h 4766878"/>
              <a:gd name="connsiteX7255" fmla="*/ 1206054 w 6196382"/>
              <a:gd name="connsiteY7255" fmla="*/ 2558237 h 4766878"/>
              <a:gd name="connsiteX7256" fmla="*/ 1247632 w 6196382"/>
              <a:gd name="connsiteY7256" fmla="*/ 2552448 h 4766878"/>
              <a:gd name="connsiteX7257" fmla="*/ 1215175 w 6196382"/>
              <a:gd name="connsiteY7257" fmla="*/ 2554970 h 4766878"/>
              <a:gd name="connsiteX7258" fmla="*/ 1178615 w 6196382"/>
              <a:gd name="connsiteY7258" fmla="*/ 2556498 h 4766878"/>
              <a:gd name="connsiteX7259" fmla="*/ 1144275 w 6196382"/>
              <a:gd name="connsiteY7259" fmla="*/ 2556465 h 4766878"/>
              <a:gd name="connsiteX7260" fmla="*/ 1113289 w 6196382"/>
              <a:gd name="connsiteY7260" fmla="*/ 2554978 h 4766878"/>
              <a:gd name="connsiteX7261" fmla="*/ 1048593 w 6196382"/>
              <a:gd name="connsiteY7261" fmla="*/ 2545634 h 4766878"/>
              <a:gd name="connsiteX7262" fmla="*/ 1110937 w 6196382"/>
              <a:gd name="connsiteY7262" fmla="*/ 2516342 h 4766878"/>
              <a:gd name="connsiteX7263" fmla="*/ 1141562 w 6196382"/>
              <a:gd name="connsiteY7263" fmla="*/ 2506104 h 4766878"/>
              <a:gd name="connsiteX7264" fmla="*/ 1176063 w 6196382"/>
              <a:gd name="connsiteY7264" fmla="*/ 2496918 h 4766878"/>
              <a:gd name="connsiteX7265" fmla="*/ 1180716 w 6196382"/>
              <a:gd name="connsiteY7265" fmla="*/ 2495886 h 4766878"/>
              <a:gd name="connsiteX7266" fmla="*/ 1153667 w 6196382"/>
              <a:gd name="connsiteY7266" fmla="*/ 2497446 h 4766878"/>
              <a:gd name="connsiteX7267" fmla="*/ 1108380 w 6196382"/>
              <a:gd name="connsiteY7267" fmla="*/ 2499251 h 4766878"/>
              <a:gd name="connsiteX7268" fmla="*/ 1067571 w 6196382"/>
              <a:gd name="connsiteY7268" fmla="*/ 2499697 h 4766878"/>
              <a:gd name="connsiteX7269" fmla="*/ 982351 w 6196382"/>
              <a:gd name="connsiteY7269" fmla="*/ 2494940 h 4766878"/>
              <a:gd name="connsiteX7270" fmla="*/ 1064742 w 6196382"/>
              <a:gd name="connsiteY7270" fmla="*/ 2461179 h 4766878"/>
              <a:gd name="connsiteX7271" fmla="*/ 1105193 w 6196382"/>
              <a:gd name="connsiteY7271" fmla="*/ 2449004 h 4766878"/>
              <a:gd name="connsiteX7272" fmla="*/ 1150641 w 6196382"/>
              <a:gd name="connsiteY7272" fmla="*/ 2437983 h 4766878"/>
              <a:gd name="connsiteX7273" fmla="*/ 1199597 w 6196382"/>
              <a:gd name="connsiteY7273" fmla="*/ 2428854 h 4766878"/>
              <a:gd name="connsiteX7274" fmla="*/ 1249169 w 6196382"/>
              <a:gd name="connsiteY7274" fmla="*/ 2422085 h 4766878"/>
              <a:gd name="connsiteX7275" fmla="*/ 1212696 w 6196382"/>
              <a:gd name="connsiteY7275" fmla="*/ 2424975 h 4766878"/>
              <a:gd name="connsiteX7276" fmla="*/ 1176232 w 6196382"/>
              <a:gd name="connsiteY7276" fmla="*/ 2426352 h 4766878"/>
              <a:gd name="connsiteX7277" fmla="*/ 1141995 w 6196382"/>
              <a:gd name="connsiteY7277" fmla="*/ 2426174 h 4766878"/>
              <a:gd name="connsiteX7278" fmla="*/ 1111247 w 6196382"/>
              <a:gd name="connsiteY7278" fmla="*/ 2424624 h 4766878"/>
              <a:gd name="connsiteX7279" fmla="*/ 1046792 w 6196382"/>
              <a:gd name="connsiteY7279" fmla="*/ 2415223 h 4766878"/>
              <a:gd name="connsiteX7280" fmla="*/ 1109031 w 6196382"/>
              <a:gd name="connsiteY7280" fmla="*/ 2386078 h 4766878"/>
              <a:gd name="connsiteX7281" fmla="*/ 1139660 w 6196382"/>
              <a:gd name="connsiteY7281" fmla="*/ 2375842 h 4766878"/>
              <a:gd name="connsiteX7282" fmla="*/ 1174056 w 6196382"/>
              <a:gd name="connsiteY7282" fmla="*/ 2366806 h 4766878"/>
              <a:gd name="connsiteX7283" fmla="*/ 1210936 w 6196382"/>
              <a:gd name="connsiteY7283" fmla="*/ 2359416 h 4766878"/>
              <a:gd name="connsiteX7284" fmla="*/ 1249106 w 6196382"/>
              <a:gd name="connsiteY7284" fmla="*/ 2353970 h 4766878"/>
              <a:gd name="connsiteX7285" fmla="*/ 1287361 w 6196382"/>
              <a:gd name="connsiteY7285" fmla="*/ 2351394 h 4766878"/>
              <a:gd name="connsiteX7286" fmla="*/ 1309754 w 6196382"/>
              <a:gd name="connsiteY7286" fmla="*/ 2350866 h 4766878"/>
              <a:gd name="connsiteX7287" fmla="*/ 1344926 w 6196382"/>
              <a:gd name="connsiteY7287" fmla="*/ 2242834 h 4766878"/>
              <a:gd name="connsiteX7288" fmla="*/ 1337324 w 6196382"/>
              <a:gd name="connsiteY7288" fmla="*/ 2240822 h 4766878"/>
              <a:gd name="connsiteX7289" fmla="*/ 1319085 w 6196382"/>
              <a:gd name="connsiteY7289" fmla="*/ 2247360 h 4766878"/>
              <a:gd name="connsiteX7290" fmla="*/ 1322657 w 6196382"/>
              <a:gd name="connsiteY7290" fmla="*/ 2281166 h 4766878"/>
              <a:gd name="connsiteX7291" fmla="*/ 1321180 w 6196382"/>
              <a:gd name="connsiteY7291" fmla="*/ 2281651 h 4766878"/>
              <a:gd name="connsiteX7292" fmla="*/ 1312674 w 6196382"/>
              <a:gd name="connsiteY7292" fmla="*/ 2284441 h 4766878"/>
              <a:gd name="connsiteX7293" fmla="*/ 1278300 w 6196382"/>
              <a:gd name="connsiteY7293" fmla="*/ 2270801 h 4766878"/>
              <a:gd name="connsiteX7294" fmla="*/ 1294468 w 6196382"/>
              <a:gd name="connsiteY7294" fmla="*/ 2258116 h 4766878"/>
              <a:gd name="connsiteX7295" fmla="*/ 1303485 w 6196382"/>
              <a:gd name="connsiteY7295" fmla="*/ 2231365 h 4766878"/>
              <a:gd name="connsiteX7296" fmla="*/ 1273117 w 6196382"/>
              <a:gd name="connsiteY7296" fmla="*/ 2223566 h 4766878"/>
              <a:gd name="connsiteX7297" fmla="*/ 1261245 w 6196382"/>
              <a:gd name="connsiteY7297" fmla="*/ 2236062 h 4766878"/>
              <a:gd name="connsiteX7298" fmla="*/ 1265513 w 6196382"/>
              <a:gd name="connsiteY7298" fmla="*/ 2221553 h 4766878"/>
              <a:gd name="connsiteX7299" fmla="*/ 1189984 w 6196382"/>
              <a:gd name="connsiteY7299" fmla="*/ 2202203 h 4766878"/>
              <a:gd name="connsiteX7300" fmla="*/ 1267866 w 6196382"/>
              <a:gd name="connsiteY7300" fmla="*/ 2212925 h 4766878"/>
              <a:gd name="connsiteX7301" fmla="*/ 1235099 w 6196382"/>
              <a:gd name="connsiteY7301" fmla="*/ 2080388 h 4766878"/>
              <a:gd name="connsiteX7302" fmla="*/ 1222877 w 6196382"/>
              <a:gd name="connsiteY7302" fmla="*/ 2077261 h 4766878"/>
              <a:gd name="connsiteX7303" fmla="*/ 1212221 w 6196382"/>
              <a:gd name="connsiteY7303" fmla="*/ 2166015 h 4766878"/>
              <a:gd name="connsiteX7304" fmla="*/ 1214956 w 6196382"/>
              <a:gd name="connsiteY7304" fmla="*/ 2102357 h 4766878"/>
              <a:gd name="connsiteX7305" fmla="*/ 1188745 w 6196382"/>
              <a:gd name="connsiteY7305" fmla="*/ 2186420 h 4766878"/>
              <a:gd name="connsiteX7306" fmla="*/ 1109218 w 6196382"/>
              <a:gd name="connsiteY7306" fmla="*/ 2051027 h 4766878"/>
              <a:gd name="connsiteX7307" fmla="*/ 1117264 w 6196382"/>
              <a:gd name="connsiteY7307" fmla="*/ 2033820 h 4766878"/>
              <a:gd name="connsiteX7308" fmla="*/ 1066052 w 6196382"/>
              <a:gd name="connsiteY7308" fmla="*/ 2078957 h 4766878"/>
              <a:gd name="connsiteX7309" fmla="*/ 1099879 w 6196382"/>
              <a:gd name="connsiteY7309" fmla="*/ 1989107 h 4766878"/>
              <a:gd name="connsiteX7310" fmla="*/ 1099127 w 6196382"/>
              <a:gd name="connsiteY7310" fmla="*/ 1989042 h 4766878"/>
              <a:gd name="connsiteX7311" fmla="*/ 1052882 w 6196382"/>
              <a:gd name="connsiteY7311" fmla="*/ 1980024 h 4766878"/>
              <a:gd name="connsiteX7312" fmla="*/ 946230 w 6196382"/>
              <a:gd name="connsiteY7312" fmla="*/ 1959091 h 4766878"/>
              <a:gd name="connsiteX7313" fmla="*/ 387839 w 6196382"/>
              <a:gd name="connsiteY7313" fmla="*/ 1850100 h 4766878"/>
              <a:gd name="connsiteX7314" fmla="*/ 955229 w 6196382"/>
              <a:gd name="connsiteY7314" fmla="*/ 1920405 h 4766878"/>
              <a:gd name="connsiteX7315" fmla="*/ 1036467 w 6196382"/>
              <a:gd name="connsiteY7315" fmla="*/ 1932053 h 4766878"/>
              <a:gd name="connsiteX7316" fmla="*/ 1046842 w 6196382"/>
              <a:gd name="connsiteY7316" fmla="*/ 1900567 h 4766878"/>
              <a:gd name="connsiteX7317" fmla="*/ 879366 w 6196382"/>
              <a:gd name="connsiteY7317" fmla="*/ 1865055 h 4766878"/>
              <a:gd name="connsiteX7318" fmla="*/ 756455 w 6196382"/>
              <a:gd name="connsiteY7318" fmla="*/ 1838101 h 4766878"/>
              <a:gd name="connsiteX7319" fmla="*/ 882461 w 6196382"/>
              <a:gd name="connsiteY7319" fmla="*/ 1851718 h 4766878"/>
              <a:gd name="connsiteX7320" fmla="*/ 1054858 w 6196382"/>
              <a:gd name="connsiteY7320" fmla="*/ 1872936 h 4766878"/>
              <a:gd name="connsiteX7321" fmla="*/ 1061828 w 6196382"/>
              <a:gd name="connsiteY7321" fmla="*/ 1848074 h 4766878"/>
              <a:gd name="connsiteX7322" fmla="*/ 923784 w 6196382"/>
              <a:gd name="connsiteY7322" fmla="*/ 1821480 h 4766878"/>
              <a:gd name="connsiteX7323" fmla="*/ 893618 w 6196382"/>
              <a:gd name="connsiteY7323" fmla="*/ 1815765 h 4766878"/>
              <a:gd name="connsiteX7324" fmla="*/ 812735 w 6196382"/>
              <a:gd name="connsiteY7324" fmla="*/ 1807168 h 4766878"/>
              <a:gd name="connsiteX7325" fmla="*/ 851994 w 6196382"/>
              <a:gd name="connsiteY7325" fmla="*/ 1807861 h 4766878"/>
              <a:gd name="connsiteX7326" fmla="*/ 500262 w 6196382"/>
              <a:gd name="connsiteY7326" fmla="*/ 1740878 h 4766878"/>
              <a:gd name="connsiteX7327" fmla="*/ 339700 w 6196382"/>
              <a:gd name="connsiteY7327" fmla="*/ 1709309 h 4766878"/>
              <a:gd name="connsiteX7328" fmla="*/ 503118 w 6196382"/>
              <a:gd name="connsiteY7328" fmla="*/ 1727599 h 4766878"/>
              <a:gd name="connsiteX7329" fmla="*/ 932683 w 6196382"/>
              <a:gd name="connsiteY7329" fmla="*/ 1782945 h 4766878"/>
              <a:gd name="connsiteX7330" fmla="*/ 1073560 w 6196382"/>
              <a:gd name="connsiteY7330" fmla="*/ 1803179 h 4766878"/>
              <a:gd name="connsiteX7331" fmla="*/ 1081766 w 6196382"/>
              <a:gd name="connsiteY7331" fmla="*/ 1770471 h 4766878"/>
              <a:gd name="connsiteX7332" fmla="*/ 1061305 w 6196382"/>
              <a:gd name="connsiteY7332" fmla="*/ 1765993 h 4766878"/>
              <a:gd name="connsiteX7333" fmla="*/ 942386 w 6196382"/>
              <a:gd name="connsiteY7333" fmla="*/ 1751877 h 4766878"/>
              <a:gd name="connsiteX7334" fmla="*/ 587969 w 6196382"/>
              <a:gd name="connsiteY7334" fmla="*/ 1713465 h 4766878"/>
              <a:gd name="connsiteX7335" fmla="*/ 687245 w 6196382"/>
              <a:gd name="connsiteY7335" fmla="*/ 1710206 h 4766878"/>
              <a:gd name="connsiteX7336" fmla="*/ 948102 w 6196382"/>
              <a:gd name="connsiteY7336" fmla="*/ 1712747 h 4766878"/>
              <a:gd name="connsiteX7337" fmla="*/ 1093916 w 6196382"/>
              <a:gd name="connsiteY7337" fmla="*/ 1719564 h 4766878"/>
              <a:gd name="connsiteX7338" fmla="*/ 1096312 w 6196382"/>
              <a:gd name="connsiteY7338" fmla="*/ 1709667 h 4766878"/>
              <a:gd name="connsiteX7339" fmla="*/ 959488 w 6196382"/>
              <a:gd name="connsiteY7339" fmla="*/ 1693204 h 4766878"/>
              <a:gd name="connsiteX7340" fmla="*/ 935650 w 6196382"/>
              <a:gd name="connsiteY7340" fmla="*/ 1690820 h 4766878"/>
              <a:gd name="connsiteX7341" fmla="*/ 913688 w 6196382"/>
              <a:gd name="connsiteY7341" fmla="*/ 1688598 h 4766878"/>
              <a:gd name="connsiteX7342" fmla="*/ 753739 w 6196382"/>
              <a:gd name="connsiteY7342" fmla="*/ 1671963 h 4766878"/>
              <a:gd name="connsiteX7343" fmla="*/ 915654 w 6196382"/>
              <a:gd name="connsiteY7343" fmla="*/ 1675163 h 4766878"/>
              <a:gd name="connsiteX7344" fmla="*/ 933494 w 6196382"/>
              <a:gd name="connsiteY7344" fmla="*/ 1675514 h 4766878"/>
              <a:gd name="connsiteX7345" fmla="*/ 933635 w 6196382"/>
              <a:gd name="connsiteY7345" fmla="*/ 1674635 h 4766878"/>
              <a:gd name="connsiteX7346" fmla="*/ 935086 w 6196382"/>
              <a:gd name="connsiteY7346" fmla="*/ 1674618 h 4766878"/>
              <a:gd name="connsiteX7347" fmla="*/ 937083 w 6196382"/>
              <a:gd name="connsiteY7347" fmla="*/ 1671610 h 4766878"/>
              <a:gd name="connsiteX7348" fmla="*/ 933425 w 6196382"/>
              <a:gd name="connsiteY7348" fmla="*/ 1671132 h 4766878"/>
              <a:gd name="connsiteX7349" fmla="*/ 933439 w 6196382"/>
              <a:gd name="connsiteY7349" fmla="*/ 1671897 h 4766878"/>
              <a:gd name="connsiteX7350" fmla="*/ 899708 w 6196382"/>
              <a:gd name="connsiteY7350" fmla="*/ 1667177 h 4766878"/>
              <a:gd name="connsiteX7351" fmla="*/ 821162 w 6196382"/>
              <a:gd name="connsiteY7351" fmla="*/ 1655362 h 4766878"/>
              <a:gd name="connsiteX7352" fmla="*/ 901539 w 6196382"/>
              <a:gd name="connsiteY7352" fmla="*/ 1653651 h 4766878"/>
              <a:gd name="connsiteX7353" fmla="*/ 950158 w 6196382"/>
              <a:gd name="connsiteY7353" fmla="*/ 1653405 h 4766878"/>
              <a:gd name="connsiteX7354" fmla="*/ 955764 w 6196382"/>
              <a:gd name="connsiteY7354" fmla="*/ 1622220 h 4766878"/>
              <a:gd name="connsiteX7355" fmla="*/ 928233 w 6196382"/>
              <a:gd name="connsiteY7355" fmla="*/ 1619119 h 4766878"/>
              <a:gd name="connsiteX7356" fmla="*/ 915748 w 6196382"/>
              <a:gd name="connsiteY7356" fmla="*/ 1646606 h 4766878"/>
              <a:gd name="connsiteX7357" fmla="*/ 920069 w 6196382"/>
              <a:gd name="connsiteY7357" fmla="*/ 1618255 h 4766878"/>
              <a:gd name="connsiteX7358" fmla="*/ 552988 w 6196382"/>
              <a:gd name="connsiteY7358" fmla="*/ 1580974 h 4766878"/>
              <a:gd name="connsiteX7359" fmla="*/ 657722 w 6196382"/>
              <a:gd name="connsiteY7359" fmla="*/ 1577871 h 4766878"/>
              <a:gd name="connsiteX7360" fmla="*/ 777870 w 6196382"/>
              <a:gd name="connsiteY7360" fmla="*/ 1576974 h 4766878"/>
              <a:gd name="connsiteX7361" fmla="*/ 826565 w 6196382"/>
              <a:gd name="connsiteY7361" fmla="*/ 1577216 h 4766878"/>
              <a:gd name="connsiteX7362" fmla="*/ 757350 w 6196382"/>
              <a:gd name="connsiteY7362" fmla="*/ 1491808 h 4766878"/>
              <a:gd name="connsiteX7363" fmla="*/ 762792 w 6196382"/>
              <a:gd name="connsiteY7363" fmla="*/ 1473741 h 4766878"/>
              <a:gd name="connsiteX7364" fmla="*/ 756643 w 6196382"/>
              <a:gd name="connsiteY7364" fmla="*/ 1458171 h 4766878"/>
              <a:gd name="connsiteX7365" fmla="*/ 748457 w 6196382"/>
              <a:gd name="connsiteY7365" fmla="*/ 1457938 h 4766878"/>
              <a:gd name="connsiteX7366" fmla="*/ 721377 w 6196382"/>
              <a:gd name="connsiteY7366" fmla="*/ 1526252 h 4766878"/>
              <a:gd name="connsiteX7367" fmla="*/ 738567 w 6196382"/>
              <a:gd name="connsiteY7367" fmla="*/ 1457878 h 4766878"/>
              <a:gd name="connsiteX7368" fmla="*/ 732872 w 6196382"/>
              <a:gd name="connsiteY7368" fmla="*/ 1457781 h 4766878"/>
              <a:gd name="connsiteX7369" fmla="*/ 699686 w 6196382"/>
              <a:gd name="connsiteY7369" fmla="*/ 1457216 h 4766878"/>
              <a:gd name="connsiteX7370" fmla="*/ 624647 w 6196382"/>
              <a:gd name="connsiteY7370" fmla="*/ 1455968 h 4766878"/>
              <a:gd name="connsiteX7371" fmla="*/ 699415 w 6196382"/>
              <a:gd name="connsiteY7371" fmla="*/ 1453134 h 4766878"/>
              <a:gd name="connsiteX7372" fmla="*/ 698566 w 6196382"/>
              <a:gd name="connsiteY7372" fmla="*/ 1438260 h 4766878"/>
              <a:gd name="connsiteX7373" fmla="*/ 395293 w 6196382"/>
              <a:gd name="connsiteY7373" fmla="*/ 1442472 h 4766878"/>
              <a:gd name="connsiteX7374" fmla="*/ 188948 w 6196382"/>
              <a:gd name="connsiteY7374" fmla="*/ 1452052 h 4766878"/>
              <a:gd name="connsiteX7375" fmla="*/ 395522 w 6196382"/>
              <a:gd name="connsiteY7375" fmla="*/ 1428964 h 4766878"/>
              <a:gd name="connsiteX7376" fmla="*/ 673806 w 6196382"/>
              <a:gd name="connsiteY7376" fmla="*/ 1410336 h 4766878"/>
              <a:gd name="connsiteX7377" fmla="*/ 673941 w 6196382"/>
              <a:gd name="connsiteY7377" fmla="*/ 1409588 h 4766878"/>
              <a:gd name="connsiteX7378" fmla="*/ 695736 w 6196382"/>
              <a:gd name="connsiteY7378" fmla="*/ 1408415 h 4766878"/>
              <a:gd name="connsiteX7379" fmla="*/ 683296 w 6196382"/>
              <a:gd name="connsiteY7379" fmla="*/ 1382687 h 4766878"/>
              <a:gd name="connsiteX7380" fmla="*/ 674706 w 6196382"/>
              <a:gd name="connsiteY7380" fmla="*/ 1405345 h 4766878"/>
              <a:gd name="connsiteX7381" fmla="*/ 683520 w 6196382"/>
              <a:gd name="connsiteY7381" fmla="*/ 1356512 h 4766878"/>
              <a:gd name="connsiteX7382" fmla="*/ 662753 w 6196382"/>
              <a:gd name="connsiteY7382" fmla="*/ 1356383 h 4766878"/>
              <a:gd name="connsiteX7383" fmla="*/ 683828 w 6196382"/>
              <a:gd name="connsiteY7383" fmla="*/ 1354550 h 4766878"/>
              <a:gd name="connsiteX7384" fmla="*/ 690502 w 6196382"/>
              <a:gd name="connsiteY7384" fmla="*/ 1308899 h 4766878"/>
              <a:gd name="connsiteX7385" fmla="*/ 553982 w 6196382"/>
              <a:gd name="connsiteY7385" fmla="*/ 1311714 h 4766878"/>
              <a:gd name="connsiteX7386" fmla="*/ 418892 w 6196382"/>
              <a:gd name="connsiteY7386" fmla="*/ 1314179 h 4766878"/>
              <a:gd name="connsiteX7387" fmla="*/ 304032 w 6196382"/>
              <a:gd name="connsiteY7387" fmla="*/ 1319670 h 4766878"/>
              <a:gd name="connsiteX7388" fmla="*/ 85870 w 6196382"/>
              <a:gd name="connsiteY7388" fmla="*/ 1330296 h 4766878"/>
              <a:gd name="connsiteX7389" fmla="*/ 304161 w 6196382"/>
              <a:gd name="connsiteY7389" fmla="*/ 1306311 h 4766878"/>
              <a:gd name="connsiteX7390" fmla="*/ 419297 w 6196382"/>
              <a:gd name="connsiteY7390" fmla="*/ 1294720 h 4766878"/>
              <a:gd name="connsiteX7391" fmla="*/ 554968 w 6196382"/>
              <a:gd name="connsiteY7391" fmla="*/ 1285702 h 4766878"/>
              <a:gd name="connsiteX7392" fmla="*/ 694730 w 6196382"/>
              <a:gd name="connsiteY7392" fmla="*/ 1276800 h 4766878"/>
              <a:gd name="connsiteX7393" fmla="*/ 700763 w 6196382"/>
              <a:gd name="connsiteY7393" fmla="*/ 1223134 h 4766878"/>
              <a:gd name="connsiteX7394" fmla="*/ 610502 w 6196382"/>
              <a:gd name="connsiteY7394" fmla="*/ 1212214 h 4766878"/>
              <a:gd name="connsiteX7395" fmla="*/ 612361 w 6196382"/>
              <a:gd name="connsiteY7395" fmla="*/ 1209112 h 4766878"/>
              <a:gd name="connsiteX7396" fmla="*/ 581535 w 6196382"/>
              <a:gd name="connsiteY7396" fmla="*/ 1219652 h 4766878"/>
              <a:gd name="connsiteX7397" fmla="*/ 584174 w 6196382"/>
              <a:gd name="connsiteY7397" fmla="*/ 1203411 h 4766878"/>
              <a:gd name="connsiteX7398" fmla="*/ 513950 w 6196382"/>
              <a:gd name="connsiteY7398" fmla="*/ 1204490 h 4766878"/>
              <a:gd name="connsiteX7399" fmla="*/ 497996 w 6196382"/>
              <a:gd name="connsiteY7399" fmla="*/ 1125604 h 4766878"/>
              <a:gd name="connsiteX7400" fmla="*/ 486735 w 6196382"/>
              <a:gd name="connsiteY7400" fmla="*/ 1129406 h 4766878"/>
              <a:gd name="connsiteX7401" fmla="*/ 528974 w 6196382"/>
              <a:gd name="connsiteY7401" fmla="*/ 1107360 h 4766878"/>
              <a:gd name="connsiteX7402" fmla="*/ 563542 w 6196382"/>
              <a:gd name="connsiteY7402" fmla="*/ 1126190 h 4766878"/>
              <a:gd name="connsiteX7403" fmla="*/ 563421 w 6196382"/>
              <a:gd name="connsiteY7403" fmla="*/ 1105730 h 4766878"/>
              <a:gd name="connsiteX7404" fmla="*/ 568820 w 6196382"/>
              <a:gd name="connsiteY7404" fmla="*/ 1093704 h 4766878"/>
              <a:gd name="connsiteX7405" fmla="*/ 695649 w 6196382"/>
              <a:gd name="connsiteY7405" fmla="*/ 1111772 h 4766878"/>
              <a:gd name="connsiteX7406" fmla="*/ 712608 w 6196382"/>
              <a:gd name="connsiteY7406" fmla="*/ 1110455 h 4766878"/>
              <a:gd name="connsiteX7407" fmla="*/ 721499 w 6196382"/>
              <a:gd name="connsiteY7407" fmla="*/ 1043511 h 4766878"/>
              <a:gd name="connsiteX7408" fmla="*/ 522852 w 6196382"/>
              <a:gd name="connsiteY7408" fmla="*/ 1031320 h 4766878"/>
              <a:gd name="connsiteX7409" fmla="*/ 589450 w 6196382"/>
              <a:gd name="connsiteY7409" fmla="*/ 1031517 h 4766878"/>
              <a:gd name="connsiteX7410" fmla="*/ 723372 w 6196382"/>
              <a:gd name="connsiteY7410" fmla="*/ 1032613 h 4766878"/>
              <a:gd name="connsiteX7411" fmla="*/ 744794 w 6196382"/>
              <a:gd name="connsiteY7411" fmla="*/ 936915 h 4766878"/>
              <a:gd name="connsiteX7412" fmla="*/ 729379 w 6196382"/>
              <a:gd name="connsiteY7412" fmla="*/ 955948 h 4766878"/>
              <a:gd name="connsiteX7413" fmla="*/ 795745 w 6196382"/>
              <a:gd name="connsiteY7413" fmla="*/ 838920 h 4766878"/>
              <a:gd name="connsiteX7414" fmla="*/ 808981 w 6196382"/>
              <a:gd name="connsiteY7414" fmla="*/ 963480 h 4766878"/>
              <a:gd name="connsiteX7415" fmla="*/ 831863 w 6196382"/>
              <a:gd name="connsiteY7415" fmla="*/ 841650 h 4766878"/>
              <a:gd name="connsiteX7416" fmla="*/ 849700 w 6196382"/>
              <a:gd name="connsiteY7416" fmla="*/ 801023 h 4766878"/>
              <a:gd name="connsiteX7417" fmla="*/ 756325 w 6196382"/>
              <a:gd name="connsiteY7417" fmla="*/ 785218 h 4766878"/>
              <a:gd name="connsiteX7418" fmla="*/ 759089 w 6196382"/>
              <a:gd name="connsiteY7418" fmla="*/ 783149 h 4766878"/>
              <a:gd name="connsiteX7419" fmla="*/ 752927 w 6196382"/>
              <a:gd name="connsiteY7419" fmla="*/ 781662 h 4766878"/>
              <a:gd name="connsiteX7420" fmla="*/ 737931 w 6196382"/>
              <a:gd name="connsiteY7420" fmla="*/ 874256 h 4766878"/>
              <a:gd name="connsiteX7421" fmla="*/ 729035 w 6196382"/>
              <a:gd name="connsiteY7421" fmla="*/ 861629 h 4766878"/>
              <a:gd name="connsiteX7422" fmla="*/ 750360 w 6196382"/>
              <a:gd name="connsiteY7422" fmla="*/ 781042 h 4766878"/>
              <a:gd name="connsiteX7423" fmla="*/ 716343 w 6196382"/>
              <a:gd name="connsiteY7423" fmla="*/ 786210 h 4766878"/>
              <a:gd name="connsiteX7424" fmla="*/ 720892 w 6196382"/>
              <a:gd name="connsiteY7424" fmla="*/ 774272 h 4766878"/>
              <a:gd name="connsiteX7425" fmla="*/ 624401 w 6196382"/>
              <a:gd name="connsiteY7425" fmla="*/ 766153 h 4766878"/>
              <a:gd name="connsiteX7426" fmla="*/ 621070 w 6196382"/>
              <a:gd name="connsiteY7426" fmla="*/ 749633 h 4766878"/>
              <a:gd name="connsiteX7427" fmla="*/ 550513 w 6196382"/>
              <a:gd name="connsiteY7427" fmla="*/ 747024 h 4766878"/>
              <a:gd name="connsiteX7428" fmla="*/ 486782 w 6196382"/>
              <a:gd name="connsiteY7428" fmla="*/ 746994 h 4766878"/>
              <a:gd name="connsiteX7429" fmla="*/ 550793 w 6196382"/>
              <a:gd name="connsiteY7429" fmla="*/ 743308 h 4766878"/>
              <a:gd name="connsiteX7430" fmla="*/ 616313 w 6196382"/>
              <a:gd name="connsiteY7430" fmla="*/ 742139 h 4766878"/>
              <a:gd name="connsiteX7431" fmla="*/ 607361 w 6196382"/>
              <a:gd name="connsiteY7431" fmla="*/ 704763 h 4766878"/>
              <a:gd name="connsiteX7432" fmla="*/ 591668 w 6196382"/>
              <a:gd name="connsiteY7432" fmla="*/ 706269 h 4766878"/>
              <a:gd name="connsiteX7433" fmla="*/ 650785 w 6196382"/>
              <a:gd name="connsiteY7433" fmla="*/ 694996 h 4766878"/>
              <a:gd name="connsiteX7434" fmla="*/ 697044 w 6196382"/>
              <a:gd name="connsiteY7434" fmla="*/ 713562 h 4766878"/>
              <a:gd name="connsiteX7435" fmla="*/ 698096 w 6196382"/>
              <a:gd name="connsiteY7435" fmla="*/ 698218 h 4766878"/>
              <a:gd name="connsiteX7436" fmla="*/ 706183 w 6196382"/>
              <a:gd name="connsiteY7436" fmla="*/ 689926 h 4766878"/>
              <a:gd name="connsiteX7437" fmla="*/ 782743 w 6196382"/>
              <a:gd name="connsiteY7437" fmla="*/ 711913 h 4766878"/>
              <a:gd name="connsiteX7438" fmla="*/ 783273 w 6196382"/>
              <a:gd name="connsiteY7438" fmla="*/ 700342 h 4766878"/>
              <a:gd name="connsiteX7439" fmla="*/ 785170 w 6196382"/>
              <a:gd name="connsiteY7439" fmla="*/ 712443 h 4766878"/>
              <a:gd name="connsiteX7440" fmla="*/ 877786 w 6196382"/>
              <a:gd name="connsiteY7440" fmla="*/ 723406 h 4766878"/>
              <a:gd name="connsiteX7441" fmla="*/ 1048951 w 6196382"/>
              <a:gd name="connsiteY7441" fmla="*/ 748575 h 4766878"/>
              <a:gd name="connsiteX7442" fmla="*/ 1051152 w 6196382"/>
              <a:gd name="connsiteY7442" fmla="*/ 738979 h 4766878"/>
              <a:gd name="connsiteX7443" fmla="*/ 1084156 w 6196382"/>
              <a:gd name="connsiteY7443" fmla="*/ 734436 h 4766878"/>
              <a:gd name="connsiteX7444" fmla="*/ 1108076 w 6196382"/>
              <a:gd name="connsiteY7444" fmla="*/ 757036 h 4766878"/>
              <a:gd name="connsiteX7445" fmla="*/ 1113572 w 6196382"/>
              <a:gd name="connsiteY7445" fmla="*/ 757435 h 4766878"/>
              <a:gd name="connsiteX7446" fmla="*/ 1117067 w 6196382"/>
              <a:gd name="connsiteY7446" fmla="*/ 743492 h 4766878"/>
              <a:gd name="connsiteX7447" fmla="*/ 1231562 w 6196382"/>
              <a:gd name="connsiteY7447" fmla="*/ 768766 h 4766878"/>
              <a:gd name="connsiteX7448" fmla="*/ 1269989 w 6196382"/>
              <a:gd name="connsiteY7448" fmla="*/ 772810 h 4766878"/>
              <a:gd name="connsiteX7449" fmla="*/ 1275683 w 6196382"/>
              <a:gd name="connsiteY7449" fmla="*/ 772905 h 4766878"/>
              <a:gd name="connsiteX7450" fmla="*/ 1276272 w 6196382"/>
              <a:gd name="connsiteY7450" fmla="*/ 773514 h 4766878"/>
              <a:gd name="connsiteX7451" fmla="*/ 1333843 w 6196382"/>
              <a:gd name="connsiteY7451" fmla="*/ 780728 h 4766878"/>
              <a:gd name="connsiteX7452" fmla="*/ 1332661 w 6196382"/>
              <a:gd name="connsiteY7452" fmla="*/ 777124 h 4766878"/>
              <a:gd name="connsiteX7453" fmla="*/ 1335859 w 6196382"/>
              <a:gd name="connsiteY7453" fmla="*/ 780981 h 4766878"/>
              <a:gd name="connsiteX7454" fmla="*/ 1372145 w 6196382"/>
              <a:gd name="connsiteY7454" fmla="*/ 785557 h 4766878"/>
              <a:gd name="connsiteX7455" fmla="*/ 1461132 w 6196382"/>
              <a:gd name="connsiteY7455" fmla="*/ 797797 h 4766878"/>
              <a:gd name="connsiteX7456" fmla="*/ 1447338 w 6196382"/>
              <a:gd name="connsiteY7456" fmla="*/ 760240 h 4766878"/>
              <a:gd name="connsiteX7457" fmla="*/ 1438071 w 6196382"/>
              <a:gd name="connsiteY7457" fmla="*/ 758640 h 4766878"/>
              <a:gd name="connsiteX7458" fmla="*/ 1424224 w 6196382"/>
              <a:gd name="connsiteY7458" fmla="*/ 773516 h 4766878"/>
              <a:gd name="connsiteX7459" fmla="*/ 1431848 w 6196382"/>
              <a:gd name="connsiteY7459" fmla="*/ 757547 h 4766878"/>
              <a:gd name="connsiteX7460" fmla="*/ 1359244 w 6196382"/>
              <a:gd name="connsiteY7460" fmla="*/ 744257 h 4766878"/>
              <a:gd name="connsiteX7461" fmla="*/ 1357836 w 6196382"/>
              <a:gd name="connsiteY7461" fmla="*/ 747874 h 4766878"/>
              <a:gd name="connsiteX7462" fmla="*/ 1359009 w 6196382"/>
              <a:gd name="connsiteY7462" fmla="*/ 744315 h 4766878"/>
              <a:gd name="connsiteX7463" fmla="*/ 1247278 w 6196382"/>
              <a:gd name="connsiteY7463" fmla="*/ 725647 h 4766878"/>
              <a:gd name="connsiteX7464" fmla="*/ 1103483 w 6196382"/>
              <a:gd name="connsiteY7464" fmla="*/ 704121 h 4766878"/>
              <a:gd name="connsiteX7465" fmla="*/ 1052371 w 6196382"/>
              <a:gd name="connsiteY7465" fmla="*/ 697947 h 4766878"/>
              <a:gd name="connsiteX7466" fmla="*/ 1104240 w 6196382"/>
              <a:gd name="connsiteY7466" fmla="*/ 700291 h 4766878"/>
              <a:gd name="connsiteX7467" fmla="*/ 1249995 w 6196382"/>
              <a:gd name="connsiteY7467" fmla="*/ 712276 h 4766878"/>
              <a:gd name="connsiteX7468" fmla="*/ 1365823 w 6196382"/>
              <a:gd name="connsiteY7468" fmla="*/ 724775 h 4766878"/>
              <a:gd name="connsiteX7469" fmla="*/ 1336065 w 6196382"/>
              <a:gd name="connsiteY7469" fmla="*/ 708270 h 4766878"/>
              <a:gd name="connsiteX7470" fmla="*/ 1349919 w 6196382"/>
              <a:gd name="connsiteY7470" fmla="*/ 689500 h 4766878"/>
              <a:gd name="connsiteX7471" fmla="*/ 1335080 w 6196382"/>
              <a:gd name="connsiteY7471" fmla="*/ 687020 h 4766878"/>
              <a:gd name="connsiteX7472" fmla="*/ 1331303 w 6196382"/>
              <a:gd name="connsiteY7472" fmla="*/ 696004 h 4766878"/>
              <a:gd name="connsiteX7473" fmla="*/ 1329645 w 6196382"/>
              <a:gd name="connsiteY7473" fmla="*/ 686231 h 4766878"/>
              <a:gd name="connsiteX7474" fmla="*/ 1309473 w 6196382"/>
              <a:gd name="connsiteY7474" fmla="*/ 682813 h 4766878"/>
              <a:gd name="connsiteX7475" fmla="*/ 1306053 w 6196382"/>
              <a:gd name="connsiteY7475" fmla="*/ 682278 h 4766878"/>
              <a:gd name="connsiteX7476" fmla="*/ 1286608 w 6196382"/>
              <a:gd name="connsiteY7476" fmla="*/ 679561 h 4766878"/>
              <a:gd name="connsiteX7477" fmla="*/ 1224716 w 6196382"/>
              <a:gd name="connsiteY7477" fmla="*/ 670778 h 4766878"/>
              <a:gd name="connsiteX7478" fmla="*/ 1221702 w 6196382"/>
              <a:gd name="connsiteY7478" fmla="*/ 678316 h 4766878"/>
              <a:gd name="connsiteX7479" fmla="*/ 1222187 w 6196382"/>
              <a:gd name="connsiteY7479" fmla="*/ 670402 h 4766878"/>
              <a:gd name="connsiteX7480" fmla="*/ 1045495 w 6196382"/>
              <a:gd name="connsiteY7480" fmla="*/ 649369 h 4766878"/>
              <a:gd name="connsiteX7481" fmla="*/ 1035434 w 6196382"/>
              <a:gd name="connsiteY7481" fmla="*/ 657650 h 4766878"/>
              <a:gd name="connsiteX7482" fmla="*/ 1040100 w 6196382"/>
              <a:gd name="connsiteY7482" fmla="*/ 648825 h 4766878"/>
              <a:gd name="connsiteX7483" fmla="*/ 760044 w 6196382"/>
              <a:gd name="connsiteY7483" fmla="*/ 627036 h 4766878"/>
              <a:gd name="connsiteX7484" fmla="*/ 729649 w 6196382"/>
              <a:gd name="connsiteY7484" fmla="*/ 634826 h 4766878"/>
              <a:gd name="connsiteX7485" fmla="*/ 744971 w 6196382"/>
              <a:gd name="connsiteY7485" fmla="*/ 656923 h 4766878"/>
              <a:gd name="connsiteX7486" fmla="*/ 688836 w 6196382"/>
              <a:gd name="connsiteY7486" fmla="*/ 654131 h 4766878"/>
              <a:gd name="connsiteX7487" fmla="*/ 703951 w 6196382"/>
              <a:gd name="connsiteY7487" fmla="*/ 644219 h 4766878"/>
              <a:gd name="connsiteX7488" fmla="*/ 706061 w 6196382"/>
              <a:gd name="connsiteY7488" fmla="*/ 624589 h 4766878"/>
              <a:gd name="connsiteX7489" fmla="*/ 667343 w 6196382"/>
              <a:gd name="connsiteY7489" fmla="*/ 623385 h 4766878"/>
              <a:gd name="connsiteX7490" fmla="*/ 657231 w 6196382"/>
              <a:gd name="connsiteY7490" fmla="*/ 632932 h 4766878"/>
              <a:gd name="connsiteX7491" fmla="*/ 657416 w 6196382"/>
              <a:gd name="connsiteY7491" fmla="*/ 623082 h 4766878"/>
              <a:gd name="connsiteX7492" fmla="*/ 631349 w 6196382"/>
              <a:gd name="connsiteY7492" fmla="*/ 622257 h 4766878"/>
              <a:gd name="connsiteX7493" fmla="*/ 439103 w 6196382"/>
              <a:gd name="connsiteY7493" fmla="*/ 620168 h 4766878"/>
              <a:gd name="connsiteX7494" fmla="*/ 370945 w 6196382"/>
              <a:gd name="connsiteY7494" fmla="*/ 620234 h 4766878"/>
              <a:gd name="connsiteX7495" fmla="*/ 439249 w 6196382"/>
              <a:gd name="connsiteY7495" fmla="*/ 616361 h 4766878"/>
              <a:gd name="connsiteX7496" fmla="*/ 632565 w 6196382"/>
              <a:gd name="connsiteY7496" fmla="*/ 608754 h 4766878"/>
              <a:gd name="connsiteX7497" fmla="*/ 657451 w 6196382"/>
              <a:gd name="connsiteY7497" fmla="*/ 608365 h 4766878"/>
              <a:gd name="connsiteX7498" fmla="*/ 566297 w 6196382"/>
              <a:gd name="connsiteY7498" fmla="*/ 487799 h 4766878"/>
              <a:gd name="connsiteX7499" fmla="*/ 576194 w 6196382"/>
              <a:gd name="connsiteY7499" fmla="*/ 591063 h 4766878"/>
              <a:gd name="connsiteX7500" fmla="*/ 558571 w 6196382"/>
              <a:gd name="connsiteY7500" fmla="*/ 548796 h 4766878"/>
              <a:gd name="connsiteX7501" fmla="*/ 554926 w 6196382"/>
              <a:gd name="connsiteY7501" fmla="*/ 606646 h 4766878"/>
              <a:gd name="connsiteX7502" fmla="*/ 415480 w 6196382"/>
              <a:gd name="connsiteY7502" fmla="*/ 528608 h 4766878"/>
              <a:gd name="connsiteX7503" fmla="*/ 419379 w 6196382"/>
              <a:gd name="connsiteY7503" fmla="*/ 516452 h 4766878"/>
              <a:gd name="connsiteX7504" fmla="*/ 373135 w 6196382"/>
              <a:gd name="connsiteY7504" fmla="*/ 552311 h 4766878"/>
              <a:gd name="connsiteX7505" fmla="*/ 383670 w 6196382"/>
              <a:gd name="connsiteY7505" fmla="*/ 487976 h 4766878"/>
              <a:gd name="connsiteX7506" fmla="*/ 287764 w 6196382"/>
              <a:gd name="connsiteY7506" fmla="*/ 478079 h 4766878"/>
              <a:gd name="connsiteX7507" fmla="*/ 285509 w 6196382"/>
              <a:gd name="connsiteY7507" fmla="*/ 218803 h 4766878"/>
              <a:gd name="connsiteX7508" fmla="*/ 257002 w 6196382"/>
              <a:gd name="connsiteY7508" fmla="*/ 210287 h 4766878"/>
              <a:gd name="connsiteX7509" fmla="*/ 275659 w 6196382"/>
              <a:gd name="connsiteY7509" fmla="*/ 227658 h 4766878"/>
              <a:gd name="connsiteX7510" fmla="*/ 258035 w 6196382"/>
              <a:gd name="connsiteY7510" fmla="*/ 221595 h 4766878"/>
              <a:gd name="connsiteX7511" fmla="*/ 261785 w 6196382"/>
              <a:gd name="connsiteY7511" fmla="*/ 232107 h 4766878"/>
              <a:gd name="connsiteX7512" fmla="*/ 151120 w 6196382"/>
              <a:gd name="connsiteY7512" fmla="*/ 231275 h 4766878"/>
              <a:gd name="connsiteX7513" fmla="*/ 152819 w 6196382"/>
              <a:gd name="connsiteY7513" fmla="*/ 228716 h 4766878"/>
              <a:gd name="connsiteX7514" fmla="*/ 122505 w 6196382"/>
              <a:gd name="connsiteY7514" fmla="*/ 239381 h 4766878"/>
              <a:gd name="connsiteX7515" fmla="*/ 123912 w 6196382"/>
              <a:gd name="connsiteY7515" fmla="*/ 227089 h 4766878"/>
              <a:gd name="connsiteX7516" fmla="*/ 53036 w 6196382"/>
              <a:gd name="connsiteY7516" fmla="*/ 236626 h 4766878"/>
              <a:gd name="connsiteX7517" fmla="*/ 30386 w 6196382"/>
              <a:gd name="connsiteY7517" fmla="*/ 180399 h 4766878"/>
              <a:gd name="connsiteX7518" fmla="*/ 19203 w 6196382"/>
              <a:gd name="connsiteY7518" fmla="*/ 184682 h 4766878"/>
              <a:gd name="connsiteX7519" fmla="*/ 60288 w 6196382"/>
              <a:gd name="connsiteY7519" fmla="*/ 163174 h 4766878"/>
              <a:gd name="connsiteX7520" fmla="*/ 96758 w 6196382"/>
              <a:gd name="connsiteY7520" fmla="*/ 172858 h 4766878"/>
              <a:gd name="connsiteX7521" fmla="*/ 95018 w 6196382"/>
              <a:gd name="connsiteY7521" fmla="*/ 157828 h 4766878"/>
              <a:gd name="connsiteX7522" fmla="*/ 99571 w 6196382"/>
              <a:gd name="connsiteY7522" fmla="*/ 148275 h 4766878"/>
              <a:gd name="connsiteX7523" fmla="*/ 229638 w 6196382"/>
              <a:gd name="connsiteY7523" fmla="*/ 149196 h 4766878"/>
              <a:gd name="connsiteX7524" fmla="*/ 290512 w 6196382"/>
              <a:gd name="connsiteY7524" fmla="*/ 141259 h 4766878"/>
              <a:gd name="connsiteX7525" fmla="*/ 347388 w 6196382"/>
              <a:gd name="connsiteY7525" fmla="*/ 92076 h 4766878"/>
              <a:gd name="connsiteX7526" fmla="*/ 368641 w 6196382"/>
              <a:gd name="connsiteY7526" fmla="*/ 135453 h 4766878"/>
              <a:gd name="connsiteX7527" fmla="*/ 381512 w 6196382"/>
              <a:gd name="connsiteY7527" fmla="*/ 121449 h 4766878"/>
              <a:gd name="connsiteX7528" fmla="*/ 394474 w 6196382"/>
              <a:gd name="connsiteY7528" fmla="*/ 132437 h 4766878"/>
              <a:gd name="connsiteX7529" fmla="*/ 396377 w 6196382"/>
              <a:gd name="connsiteY7529" fmla="*/ 93373 h 4766878"/>
              <a:gd name="connsiteX7530" fmla="*/ 408930 w 6196382"/>
              <a:gd name="connsiteY7530" fmla="*/ 46641 h 4766878"/>
              <a:gd name="connsiteX7531" fmla="*/ 279077 w 6196382"/>
              <a:gd name="connsiteY7531" fmla="*/ 37623 h 4766878"/>
              <a:gd name="connsiteX7532" fmla="*/ 275053 w 6196382"/>
              <a:gd name="connsiteY7532" fmla="*/ 116684 h 4766878"/>
              <a:gd name="connsiteX7533" fmla="*/ 260805 w 6196382"/>
              <a:gd name="connsiteY7533" fmla="*/ 108529 h 4766878"/>
              <a:gd name="connsiteX7534" fmla="*/ 304052 w 6196382"/>
              <a:gd name="connsiteY7534" fmla="*/ 0 h 4766878"/>
              <a:gd name="connsiteX7535" fmla="*/ 319581 w 6196382"/>
              <a:gd name="connsiteY7535" fmla="*/ 26567 h 4766878"/>
              <a:gd name="connsiteX7536" fmla="*/ 311408 w 6196382"/>
              <a:gd name="connsiteY7536" fmla="*/ 42172 h 47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Lst>
            <a:rect l="l" t="t" r="r" b="b"/>
            <a:pathLst>
              <a:path w="6196382" h="4766878">
                <a:moveTo>
                  <a:pt x="5012203" y="4759232"/>
                </a:moveTo>
                <a:cubicBezTo>
                  <a:pt x="5013174" y="4760987"/>
                  <a:pt x="5014171" y="4763221"/>
                  <a:pt x="5015844" y="4762053"/>
                </a:cubicBezTo>
                <a:lnTo>
                  <a:pt x="5009065" y="4766878"/>
                </a:lnTo>
                <a:lnTo>
                  <a:pt x="5008739" y="4759291"/>
                </a:lnTo>
                <a:cubicBezTo>
                  <a:pt x="5010291" y="4756203"/>
                  <a:pt x="5011233" y="4757478"/>
                  <a:pt x="5012203" y="4759232"/>
                </a:cubicBezTo>
                <a:close/>
                <a:moveTo>
                  <a:pt x="5059033" y="4754734"/>
                </a:moveTo>
                <a:lnTo>
                  <a:pt x="5055760" y="4759066"/>
                </a:lnTo>
                <a:lnTo>
                  <a:pt x="5047266" y="4763183"/>
                </a:lnTo>
                <a:close/>
                <a:moveTo>
                  <a:pt x="5115906" y="4741754"/>
                </a:moveTo>
                <a:cubicBezTo>
                  <a:pt x="5114470" y="4743619"/>
                  <a:pt x="5108793" y="4755460"/>
                  <a:pt x="5107087" y="4753244"/>
                </a:cubicBezTo>
                <a:cubicBezTo>
                  <a:pt x="5105565" y="4756135"/>
                  <a:pt x="5110799" y="4742266"/>
                  <a:pt x="5115906" y="4741754"/>
                </a:cubicBezTo>
                <a:close/>
                <a:moveTo>
                  <a:pt x="5021667" y="4740118"/>
                </a:moveTo>
                <a:cubicBezTo>
                  <a:pt x="5023845" y="4748503"/>
                  <a:pt x="5039347" y="4743400"/>
                  <a:pt x="5048099" y="4744874"/>
                </a:cubicBezTo>
                <a:lnTo>
                  <a:pt x="5036594" y="4758916"/>
                </a:lnTo>
                <a:lnTo>
                  <a:pt x="5038049" y="4754030"/>
                </a:lnTo>
                <a:cubicBezTo>
                  <a:pt x="5035803" y="4743651"/>
                  <a:pt x="5013990" y="4761254"/>
                  <a:pt x="5021667" y="4740118"/>
                </a:cubicBezTo>
                <a:close/>
                <a:moveTo>
                  <a:pt x="4880173" y="4708848"/>
                </a:moveTo>
                <a:lnTo>
                  <a:pt x="4877067" y="4715024"/>
                </a:lnTo>
                <a:cubicBezTo>
                  <a:pt x="4875415" y="4716312"/>
                  <a:pt x="4875348" y="4714318"/>
                  <a:pt x="4873699" y="4715608"/>
                </a:cubicBezTo>
                <a:cubicBezTo>
                  <a:pt x="4871652" y="4711211"/>
                  <a:pt x="4876640" y="4707587"/>
                  <a:pt x="4880173" y="4708848"/>
                </a:cubicBezTo>
                <a:close/>
                <a:moveTo>
                  <a:pt x="5002512" y="4708540"/>
                </a:moveTo>
                <a:lnTo>
                  <a:pt x="4985730" y="4718865"/>
                </a:lnTo>
                <a:lnTo>
                  <a:pt x="4983874" y="4718068"/>
                </a:lnTo>
                <a:close/>
                <a:moveTo>
                  <a:pt x="4951568" y="4704208"/>
                </a:moveTo>
                <a:cubicBezTo>
                  <a:pt x="4950019" y="4705348"/>
                  <a:pt x="4947469" y="4722952"/>
                  <a:pt x="4949583" y="4729341"/>
                </a:cubicBezTo>
                <a:lnTo>
                  <a:pt x="4951234" y="4728050"/>
                </a:lnTo>
                <a:cubicBezTo>
                  <a:pt x="4952900" y="4736310"/>
                  <a:pt x="4946132" y="4739623"/>
                  <a:pt x="4942792" y="4741961"/>
                </a:cubicBezTo>
                <a:cubicBezTo>
                  <a:pt x="4944877" y="4737923"/>
                  <a:pt x="4948207" y="4737098"/>
                  <a:pt x="4947960" y="4732382"/>
                </a:cubicBezTo>
                <a:cubicBezTo>
                  <a:pt x="4946077" y="4729832"/>
                  <a:pt x="4942805" y="4734164"/>
                  <a:pt x="4941154" y="4735452"/>
                </a:cubicBezTo>
                <a:cubicBezTo>
                  <a:pt x="4944003" y="4723685"/>
                  <a:pt x="4947043" y="4715515"/>
                  <a:pt x="4951568" y="4704208"/>
                </a:cubicBezTo>
                <a:close/>
                <a:moveTo>
                  <a:pt x="4928535" y="4699111"/>
                </a:moveTo>
                <a:cubicBezTo>
                  <a:pt x="4925263" y="4703443"/>
                  <a:pt x="4922223" y="4711614"/>
                  <a:pt x="4918460" y="4706513"/>
                </a:cubicBezTo>
                <a:lnTo>
                  <a:pt x="4915352" y="4712688"/>
                </a:lnTo>
                <a:lnTo>
                  <a:pt x="4916347" y="4700123"/>
                </a:lnTo>
                <a:close/>
                <a:moveTo>
                  <a:pt x="5012495" y="4697391"/>
                </a:moveTo>
                <a:cubicBezTo>
                  <a:pt x="5023101" y="4699663"/>
                  <a:pt x="5016954" y="4714010"/>
                  <a:pt x="5006346" y="4711736"/>
                </a:cubicBezTo>
                <a:cubicBezTo>
                  <a:pt x="5014840" y="4707621"/>
                  <a:pt x="5012893" y="4703074"/>
                  <a:pt x="5012495" y="4697391"/>
                </a:cubicBezTo>
                <a:close/>
                <a:moveTo>
                  <a:pt x="5011060" y="4692969"/>
                </a:moveTo>
                <a:cubicBezTo>
                  <a:pt x="5006570" y="4695844"/>
                  <a:pt x="5002421" y="4700895"/>
                  <a:pt x="5006119" y="4695325"/>
                </a:cubicBezTo>
                <a:cubicBezTo>
                  <a:pt x="4998037" y="4706004"/>
                  <a:pt x="5001481" y="4699620"/>
                  <a:pt x="5002415" y="4696119"/>
                </a:cubicBezTo>
                <a:close/>
                <a:moveTo>
                  <a:pt x="4955863" y="4689065"/>
                </a:moveTo>
                <a:lnTo>
                  <a:pt x="4957430" y="4691191"/>
                </a:lnTo>
                <a:lnTo>
                  <a:pt x="4952589" y="4693397"/>
                </a:lnTo>
                <a:close/>
                <a:moveTo>
                  <a:pt x="5026975" y="4688141"/>
                </a:moveTo>
                <a:cubicBezTo>
                  <a:pt x="5028331" y="4689690"/>
                  <a:pt x="5029395" y="4690182"/>
                  <a:pt x="5030186" y="4690487"/>
                </a:cubicBezTo>
                <a:cubicBezTo>
                  <a:pt x="5030062" y="4691274"/>
                  <a:pt x="5029899" y="4691816"/>
                  <a:pt x="5029812" y="4692843"/>
                </a:cubicBezTo>
                <a:cubicBezTo>
                  <a:pt x="5019273" y="4692566"/>
                  <a:pt x="5023697" y="4696372"/>
                  <a:pt x="5026975" y="4688141"/>
                </a:cubicBezTo>
                <a:close/>
                <a:moveTo>
                  <a:pt x="4821212" y="4687270"/>
                </a:moveTo>
                <a:lnTo>
                  <a:pt x="4824809" y="4690527"/>
                </a:lnTo>
                <a:lnTo>
                  <a:pt x="4825040" y="4694364"/>
                </a:lnTo>
                <a:close/>
                <a:moveTo>
                  <a:pt x="4967888" y="4686207"/>
                </a:moveTo>
                <a:cubicBezTo>
                  <a:pt x="4964686" y="4688634"/>
                  <a:pt x="4963131" y="4693672"/>
                  <a:pt x="4961645" y="4696807"/>
                </a:cubicBezTo>
                <a:lnTo>
                  <a:pt x="4957430" y="4691191"/>
                </a:lnTo>
                <a:close/>
                <a:moveTo>
                  <a:pt x="4841555" y="4679959"/>
                </a:moveTo>
                <a:lnTo>
                  <a:pt x="4835546" y="4694399"/>
                </a:lnTo>
                <a:lnTo>
                  <a:pt x="4833498" y="4690005"/>
                </a:lnTo>
                <a:close/>
                <a:moveTo>
                  <a:pt x="4725991" y="4675444"/>
                </a:moveTo>
                <a:cubicBezTo>
                  <a:pt x="4730058" y="4682480"/>
                  <a:pt x="4721373" y="4683000"/>
                  <a:pt x="4718237" y="4687425"/>
                </a:cubicBezTo>
                <a:cubicBezTo>
                  <a:pt x="4709217" y="4684255"/>
                  <a:pt x="4722855" y="4679866"/>
                  <a:pt x="4725991" y="4675444"/>
                </a:cubicBezTo>
                <a:close/>
                <a:moveTo>
                  <a:pt x="4749929" y="4669002"/>
                </a:moveTo>
                <a:cubicBezTo>
                  <a:pt x="4748610" y="4673982"/>
                  <a:pt x="4747126" y="4677114"/>
                  <a:pt x="4747358" y="4680955"/>
                </a:cubicBezTo>
                <a:lnTo>
                  <a:pt x="4740756" y="4686110"/>
                </a:lnTo>
                <a:close/>
                <a:moveTo>
                  <a:pt x="4814658" y="4668012"/>
                </a:moveTo>
                <a:cubicBezTo>
                  <a:pt x="4816004" y="4669014"/>
                  <a:pt x="4817524" y="4670836"/>
                  <a:pt x="4819197" y="4672055"/>
                </a:cubicBezTo>
                <a:cubicBezTo>
                  <a:pt x="4817672" y="4672560"/>
                  <a:pt x="4816220" y="4673549"/>
                  <a:pt x="4815098" y="4675838"/>
                </a:cubicBezTo>
                <a:lnTo>
                  <a:pt x="4811169" y="4668893"/>
                </a:lnTo>
                <a:cubicBezTo>
                  <a:pt x="4812142" y="4666830"/>
                  <a:pt x="4813312" y="4667010"/>
                  <a:pt x="4814658" y="4668012"/>
                </a:cubicBezTo>
                <a:close/>
                <a:moveTo>
                  <a:pt x="4934507" y="4667084"/>
                </a:moveTo>
                <a:cubicBezTo>
                  <a:pt x="4936639" y="4668065"/>
                  <a:pt x="4938790" y="4668409"/>
                  <a:pt x="4941344" y="4668155"/>
                </a:cubicBezTo>
                <a:cubicBezTo>
                  <a:pt x="4937844" y="4671034"/>
                  <a:pt x="4934943" y="4673011"/>
                  <a:pt x="4933898" y="4669498"/>
                </a:cubicBezTo>
                <a:cubicBezTo>
                  <a:pt x="4932809" y="4669643"/>
                  <a:pt x="4933408" y="4668740"/>
                  <a:pt x="4934507" y="4667084"/>
                </a:cubicBezTo>
                <a:close/>
                <a:moveTo>
                  <a:pt x="4948382" y="4662636"/>
                </a:moveTo>
                <a:cubicBezTo>
                  <a:pt x="4947959" y="4663873"/>
                  <a:pt x="4947573" y="4665351"/>
                  <a:pt x="4947349" y="4666286"/>
                </a:cubicBezTo>
                <a:cubicBezTo>
                  <a:pt x="4945186" y="4667450"/>
                  <a:pt x="4943145" y="4667833"/>
                  <a:pt x="4941207" y="4668061"/>
                </a:cubicBezTo>
                <a:cubicBezTo>
                  <a:pt x="4943731" y="4666053"/>
                  <a:pt x="4946317" y="4663649"/>
                  <a:pt x="4948382" y="4662636"/>
                </a:cubicBezTo>
                <a:close/>
                <a:moveTo>
                  <a:pt x="4964653" y="4660863"/>
                </a:moveTo>
                <a:cubicBezTo>
                  <a:pt x="4966086" y="4665284"/>
                  <a:pt x="4963331" y="4672128"/>
                  <a:pt x="4962285" y="4674901"/>
                </a:cubicBezTo>
                <a:lnTo>
                  <a:pt x="4960357" y="4673621"/>
                </a:lnTo>
                <a:lnTo>
                  <a:pt x="4960293" y="4674010"/>
                </a:lnTo>
                <a:cubicBezTo>
                  <a:pt x="4958011" y="4672061"/>
                  <a:pt x="4956732" y="4670997"/>
                  <a:pt x="4956182" y="4670632"/>
                </a:cubicBezTo>
                <a:lnTo>
                  <a:pt x="4960356" y="4673617"/>
                </a:lnTo>
                <a:close/>
                <a:moveTo>
                  <a:pt x="4938158" y="4656498"/>
                </a:moveTo>
                <a:cubicBezTo>
                  <a:pt x="4941827" y="4657850"/>
                  <a:pt x="4936802" y="4663623"/>
                  <a:pt x="4934406" y="4667233"/>
                </a:cubicBezTo>
                <a:cubicBezTo>
                  <a:pt x="4931312" y="4665614"/>
                  <a:pt x="4928602" y="4662515"/>
                  <a:pt x="4926631" y="4658603"/>
                </a:cubicBezTo>
                <a:cubicBezTo>
                  <a:pt x="4930087" y="4659379"/>
                  <a:pt x="4932930" y="4660183"/>
                  <a:pt x="4938158" y="4656498"/>
                </a:cubicBezTo>
                <a:close/>
                <a:moveTo>
                  <a:pt x="4860323" y="4653855"/>
                </a:moveTo>
                <a:cubicBezTo>
                  <a:pt x="4861685" y="4654570"/>
                  <a:pt x="4861007" y="4657536"/>
                  <a:pt x="4856252" y="4665003"/>
                </a:cubicBezTo>
                <a:cubicBezTo>
                  <a:pt x="4856426" y="4665333"/>
                  <a:pt x="4856665" y="4665277"/>
                  <a:pt x="4856940" y="4665460"/>
                </a:cubicBezTo>
                <a:cubicBezTo>
                  <a:pt x="4852134" y="4665522"/>
                  <a:pt x="4846643" y="4667513"/>
                  <a:pt x="4852155" y="4656212"/>
                </a:cubicBezTo>
                <a:cubicBezTo>
                  <a:pt x="4855556" y="4654677"/>
                  <a:pt x="4858960" y="4653140"/>
                  <a:pt x="4860323" y="4653855"/>
                </a:cubicBezTo>
                <a:close/>
                <a:moveTo>
                  <a:pt x="4896002" y="4645207"/>
                </a:moveTo>
                <a:cubicBezTo>
                  <a:pt x="4890018" y="4667687"/>
                  <a:pt x="4874143" y="4705060"/>
                  <a:pt x="4864375" y="4710502"/>
                </a:cubicBezTo>
                <a:cubicBezTo>
                  <a:pt x="4865304" y="4695940"/>
                  <a:pt x="4853409" y="4702788"/>
                  <a:pt x="4847168" y="4713389"/>
                </a:cubicBezTo>
                <a:cubicBezTo>
                  <a:pt x="4846836" y="4709698"/>
                  <a:pt x="4851926" y="4705922"/>
                  <a:pt x="4853409" y="4702788"/>
                </a:cubicBezTo>
                <a:lnTo>
                  <a:pt x="4843239" y="4706445"/>
                </a:lnTo>
                <a:cubicBezTo>
                  <a:pt x="4852354" y="4685829"/>
                  <a:pt x="4868080" y="4686077"/>
                  <a:pt x="4872372" y="4670931"/>
                </a:cubicBezTo>
                <a:cubicBezTo>
                  <a:pt x="4872935" y="4678461"/>
                  <a:pt x="4866530" y="4687215"/>
                  <a:pt x="4876866" y="4685403"/>
                </a:cubicBezTo>
                <a:cubicBezTo>
                  <a:pt x="4886945" y="4678004"/>
                  <a:pt x="4880800" y="4664820"/>
                  <a:pt x="4882052" y="4657846"/>
                </a:cubicBezTo>
                <a:cubicBezTo>
                  <a:pt x="4891135" y="4654333"/>
                  <a:pt x="4893519" y="4649846"/>
                  <a:pt x="4896002" y="4645207"/>
                </a:cubicBezTo>
                <a:close/>
                <a:moveTo>
                  <a:pt x="4747418" y="4633298"/>
                </a:moveTo>
                <a:cubicBezTo>
                  <a:pt x="4745999" y="4638426"/>
                  <a:pt x="4742494" y="4638918"/>
                  <a:pt x="4739194" y="4641497"/>
                </a:cubicBezTo>
                <a:cubicBezTo>
                  <a:pt x="4735590" y="4642139"/>
                  <a:pt x="4735356" y="4638300"/>
                  <a:pt x="4738630" y="4633969"/>
                </a:cubicBezTo>
                <a:close/>
                <a:moveTo>
                  <a:pt x="4909412" y="4633083"/>
                </a:moveTo>
                <a:lnTo>
                  <a:pt x="4909408" y="4651698"/>
                </a:lnTo>
                <a:lnTo>
                  <a:pt x="4923816" y="4650881"/>
                </a:lnTo>
                <a:lnTo>
                  <a:pt x="4922754" y="4652778"/>
                </a:lnTo>
                <a:cubicBezTo>
                  <a:pt x="4922754" y="4652778"/>
                  <a:pt x="4922993" y="4652718"/>
                  <a:pt x="4923093" y="4652568"/>
                </a:cubicBezTo>
                <a:cubicBezTo>
                  <a:pt x="4923144" y="4653687"/>
                  <a:pt x="4923370" y="4652752"/>
                  <a:pt x="4923816" y="4650881"/>
                </a:cubicBezTo>
                <a:lnTo>
                  <a:pt x="4923840" y="4650246"/>
                </a:lnTo>
                <a:cubicBezTo>
                  <a:pt x="4924431" y="4653242"/>
                  <a:pt x="4925364" y="4656030"/>
                  <a:pt x="4926495" y="4658513"/>
                </a:cubicBezTo>
                <a:cubicBezTo>
                  <a:pt x="4924442" y="4658016"/>
                  <a:pt x="4922150" y="4657580"/>
                  <a:pt x="4918958" y="4658497"/>
                </a:cubicBezTo>
                <a:cubicBezTo>
                  <a:pt x="4923119" y="4669280"/>
                  <a:pt x="4904058" y="4671371"/>
                  <a:pt x="4916480" y="4674196"/>
                </a:cubicBezTo>
                <a:cubicBezTo>
                  <a:pt x="4909777" y="4677116"/>
                  <a:pt x="4906900" y="4687132"/>
                  <a:pt x="4899700" y="4684520"/>
                </a:cubicBezTo>
                <a:cubicBezTo>
                  <a:pt x="4903356" y="4670036"/>
                  <a:pt x="4911537" y="4667880"/>
                  <a:pt x="4919720" y="4657050"/>
                </a:cubicBezTo>
                <a:lnTo>
                  <a:pt x="4909406" y="4651718"/>
                </a:lnTo>
                <a:lnTo>
                  <a:pt x="4909405" y="4651941"/>
                </a:lnTo>
                <a:lnTo>
                  <a:pt x="4906341" y="4652074"/>
                </a:lnTo>
                <a:lnTo>
                  <a:pt x="4907990" y="4650784"/>
                </a:lnTo>
                <a:lnTo>
                  <a:pt x="4897572" y="4643441"/>
                </a:lnTo>
                <a:lnTo>
                  <a:pt x="4896278" y="4645391"/>
                </a:lnTo>
                <a:cubicBezTo>
                  <a:pt x="4896504" y="4644457"/>
                  <a:pt x="4896763" y="4643763"/>
                  <a:pt x="4897027" y="4643070"/>
                </a:cubicBezTo>
                <a:lnTo>
                  <a:pt x="4897440" y="4643344"/>
                </a:lnTo>
                <a:close/>
                <a:moveTo>
                  <a:pt x="4530388" y="4610204"/>
                </a:moveTo>
                <a:cubicBezTo>
                  <a:pt x="4525589" y="4615041"/>
                  <a:pt x="4533119" y="4618956"/>
                  <a:pt x="4527859" y="4624784"/>
                </a:cubicBezTo>
                <a:cubicBezTo>
                  <a:pt x="4525012" y="4612920"/>
                  <a:pt x="4518896" y="4640083"/>
                  <a:pt x="4514397" y="4629508"/>
                </a:cubicBezTo>
                <a:cubicBezTo>
                  <a:pt x="4521549" y="4609758"/>
                  <a:pt x="4522010" y="4615049"/>
                  <a:pt x="4530388" y="4610204"/>
                </a:cubicBezTo>
                <a:close/>
                <a:moveTo>
                  <a:pt x="4837945" y="4601032"/>
                </a:moveTo>
                <a:cubicBezTo>
                  <a:pt x="4839659" y="4601739"/>
                  <a:pt x="4840826" y="4602078"/>
                  <a:pt x="4841714" y="4602234"/>
                </a:cubicBezTo>
                <a:cubicBezTo>
                  <a:pt x="4841375" y="4602443"/>
                  <a:pt x="4841253" y="4603227"/>
                  <a:pt x="4841305" y="4604347"/>
                </a:cubicBezTo>
                <a:cubicBezTo>
                  <a:pt x="4840325" y="4602832"/>
                  <a:pt x="4839383" y="4601555"/>
                  <a:pt x="4837945" y="4601032"/>
                </a:cubicBezTo>
                <a:close/>
                <a:moveTo>
                  <a:pt x="4817849" y="4591813"/>
                </a:moveTo>
                <a:cubicBezTo>
                  <a:pt x="4817965" y="4592539"/>
                  <a:pt x="4818316" y="4593206"/>
                  <a:pt x="4818330" y="4594084"/>
                </a:cubicBezTo>
                <a:lnTo>
                  <a:pt x="4825422" y="4598358"/>
                </a:lnTo>
                <a:cubicBezTo>
                  <a:pt x="4813435" y="4601458"/>
                  <a:pt x="4817999" y="4614027"/>
                  <a:pt x="4811825" y="4626621"/>
                </a:cubicBezTo>
                <a:lnTo>
                  <a:pt x="4821762" y="4619128"/>
                </a:lnTo>
                <a:cubicBezTo>
                  <a:pt x="4820510" y="4626101"/>
                  <a:pt x="4813541" y="4627326"/>
                  <a:pt x="4815589" y="4631723"/>
                </a:cubicBezTo>
                <a:cubicBezTo>
                  <a:pt x="4822087" y="4626714"/>
                  <a:pt x="4831310" y="4631968"/>
                  <a:pt x="4841019" y="4620634"/>
                </a:cubicBezTo>
                <a:cubicBezTo>
                  <a:pt x="4842228" y="4617319"/>
                  <a:pt x="4842647" y="4613695"/>
                  <a:pt x="4842528" y="4610579"/>
                </a:cubicBezTo>
                <a:cubicBezTo>
                  <a:pt x="4841755" y="4611151"/>
                  <a:pt x="4841855" y="4611001"/>
                  <a:pt x="4842492" y="4610340"/>
                </a:cubicBezTo>
                <a:lnTo>
                  <a:pt x="4842478" y="4609462"/>
                </a:lnTo>
                <a:lnTo>
                  <a:pt x="4842692" y="4610038"/>
                </a:lnTo>
                <a:cubicBezTo>
                  <a:pt x="4843666" y="4609167"/>
                  <a:pt x="4845478" y="4607336"/>
                  <a:pt x="4846616" y="4605922"/>
                </a:cubicBezTo>
                <a:cubicBezTo>
                  <a:pt x="4849125" y="4609322"/>
                  <a:pt x="4850476" y="4608484"/>
                  <a:pt x="4851559" y="4605951"/>
                </a:cubicBezTo>
                <a:cubicBezTo>
                  <a:pt x="4850120" y="4605430"/>
                  <a:pt x="4848778" y="4604755"/>
                  <a:pt x="4847338" y="4604234"/>
                </a:cubicBezTo>
                <a:cubicBezTo>
                  <a:pt x="4847177" y="4604776"/>
                  <a:pt x="4847116" y="4605170"/>
                  <a:pt x="4846616" y="4605922"/>
                </a:cubicBezTo>
                <a:cubicBezTo>
                  <a:pt x="4846163" y="4605406"/>
                  <a:pt x="4845674" y="4604648"/>
                  <a:pt x="4845008" y="4603555"/>
                </a:cubicBezTo>
                <a:cubicBezTo>
                  <a:pt x="4845724" y="4603378"/>
                  <a:pt x="4845623" y="4603529"/>
                  <a:pt x="4845998" y="4603559"/>
                </a:cubicBezTo>
                <a:cubicBezTo>
                  <a:pt x="4844931" y="4603069"/>
                  <a:pt x="4843769" y="4602732"/>
                  <a:pt x="4842566" y="4602150"/>
                </a:cubicBezTo>
                <a:cubicBezTo>
                  <a:pt x="4842429" y="4602059"/>
                  <a:pt x="4842191" y="4602116"/>
                  <a:pt x="4841813" y="4602085"/>
                </a:cubicBezTo>
                <a:cubicBezTo>
                  <a:pt x="4841914" y="4601932"/>
                  <a:pt x="4842054" y="4602025"/>
                  <a:pt x="4842153" y="4601876"/>
                </a:cubicBezTo>
                <a:cubicBezTo>
                  <a:pt x="4839786" y="4600953"/>
                  <a:pt x="4837518" y="4599883"/>
                  <a:pt x="4835013" y="4598870"/>
                </a:cubicBezTo>
                <a:cubicBezTo>
                  <a:pt x="4832915" y="4602030"/>
                  <a:pt x="4828807" y="4609710"/>
                  <a:pt x="4828629" y="4606990"/>
                </a:cubicBezTo>
                <a:cubicBezTo>
                  <a:pt x="4821083" y="4608485"/>
                  <a:pt x="4826841" y="4601903"/>
                  <a:pt x="4831993" y="4597733"/>
                </a:cubicBezTo>
                <a:cubicBezTo>
                  <a:pt x="4827358" y="4595742"/>
                  <a:pt x="4822485" y="4593806"/>
                  <a:pt x="4817849" y="4591813"/>
                </a:cubicBezTo>
                <a:close/>
                <a:moveTo>
                  <a:pt x="4464832" y="4581211"/>
                </a:moveTo>
                <a:lnTo>
                  <a:pt x="4465045" y="4581786"/>
                </a:lnTo>
                <a:cubicBezTo>
                  <a:pt x="4464945" y="4581937"/>
                  <a:pt x="4464745" y="4582238"/>
                  <a:pt x="4464508" y="4582296"/>
                </a:cubicBezTo>
                <a:close/>
                <a:moveTo>
                  <a:pt x="4653324" y="4576689"/>
                </a:moveTo>
                <a:lnTo>
                  <a:pt x="4639114" y="4604979"/>
                </a:lnTo>
                <a:lnTo>
                  <a:pt x="4637159" y="4604330"/>
                </a:lnTo>
                <a:close/>
                <a:moveTo>
                  <a:pt x="4748753" y="4563072"/>
                </a:moveTo>
                <a:lnTo>
                  <a:pt x="4758292" y="4574292"/>
                </a:lnTo>
                <a:lnTo>
                  <a:pt x="4758349" y="4576813"/>
                </a:lnTo>
                <a:lnTo>
                  <a:pt x="4759803" y="4576070"/>
                </a:lnTo>
                <a:lnTo>
                  <a:pt x="4763403" y="4580305"/>
                </a:lnTo>
                <a:cubicBezTo>
                  <a:pt x="4770740" y="4580812"/>
                  <a:pt x="4779128" y="4578794"/>
                  <a:pt x="4784385" y="4582390"/>
                </a:cubicBezTo>
                <a:lnTo>
                  <a:pt x="4782899" y="4585525"/>
                </a:lnTo>
                <a:lnTo>
                  <a:pt x="4798519" y="4583534"/>
                </a:lnTo>
                <a:cubicBezTo>
                  <a:pt x="4786371" y="4578507"/>
                  <a:pt x="4773804" y="4573198"/>
                  <a:pt x="4761142" y="4568044"/>
                </a:cubicBezTo>
                <a:cubicBezTo>
                  <a:pt x="4761784" y="4569771"/>
                  <a:pt x="4762462" y="4571738"/>
                  <a:pt x="4762778" y="4574552"/>
                </a:cubicBezTo>
                <a:lnTo>
                  <a:pt x="4759803" y="4576070"/>
                </a:lnTo>
                <a:lnTo>
                  <a:pt x="4758292" y="4574292"/>
                </a:lnTo>
                <a:lnTo>
                  <a:pt x="4758121" y="4566908"/>
                </a:lnTo>
                <a:cubicBezTo>
                  <a:pt x="4754967" y="4565679"/>
                  <a:pt x="4752048" y="4564391"/>
                  <a:pt x="4748753" y="4563072"/>
                </a:cubicBezTo>
                <a:close/>
                <a:moveTo>
                  <a:pt x="4733070" y="4556780"/>
                </a:moveTo>
                <a:lnTo>
                  <a:pt x="4732447" y="4558319"/>
                </a:lnTo>
                <a:cubicBezTo>
                  <a:pt x="4736736" y="4564420"/>
                  <a:pt x="4742005" y="4563365"/>
                  <a:pt x="4746937" y="4562518"/>
                </a:cubicBezTo>
                <a:cubicBezTo>
                  <a:pt x="4742438" y="4560615"/>
                  <a:pt x="4737705" y="4558773"/>
                  <a:pt x="4733070" y="4556780"/>
                </a:cubicBezTo>
                <a:close/>
                <a:moveTo>
                  <a:pt x="4479294" y="4545068"/>
                </a:moveTo>
                <a:lnTo>
                  <a:pt x="4464971" y="4581303"/>
                </a:lnTo>
                <a:cubicBezTo>
                  <a:pt x="4463637" y="4576734"/>
                  <a:pt x="4462329" y="4573913"/>
                  <a:pt x="4450946" y="4587171"/>
                </a:cubicBezTo>
                <a:close/>
                <a:moveTo>
                  <a:pt x="5070367" y="4530929"/>
                </a:moveTo>
                <a:cubicBezTo>
                  <a:pt x="5072058" y="4527934"/>
                  <a:pt x="5072819" y="4529252"/>
                  <a:pt x="5073594" y="4531042"/>
                </a:cubicBezTo>
                <a:cubicBezTo>
                  <a:pt x="5074370" y="4532827"/>
                  <a:pt x="5075154" y="4535086"/>
                  <a:pt x="5076893" y="4533963"/>
                </a:cubicBezTo>
                <a:lnTo>
                  <a:pt x="5070080" y="4538544"/>
                </a:lnTo>
                <a:close/>
                <a:moveTo>
                  <a:pt x="5118923" y="4528689"/>
                </a:moveTo>
                <a:lnTo>
                  <a:pt x="5115512" y="4532929"/>
                </a:lnTo>
                <a:lnTo>
                  <a:pt x="5106943" y="4536564"/>
                </a:lnTo>
                <a:close/>
                <a:moveTo>
                  <a:pt x="4847548" y="4521499"/>
                </a:moveTo>
                <a:cubicBezTo>
                  <a:pt x="4847869" y="4522959"/>
                  <a:pt x="4848106" y="4524849"/>
                  <a:pt x="4849499" y="4523497"/>
                </a:cubicBezTo>
                <a:lnTo>
                  <a:pt x="4843923" y="4528904"/>
                </a:lnTo>
                <a:lnTo>
                  <a:pt x="4845076" y="4522079"/>
                </a:lnTo>
                <a:cubicBezTo>
                  <a:pt x="4846817" y="4519008"/>
                  <a:pt x="4847227" y="4520040"/>
                  <a:pt x="4847548" y="4521499"/>
                </a:cubicBezTo>
                <a:close/>
                <a:moveTo>
                  <a:pt x="5174509" y="4518543"/>
                </a:moveTo>
                <a:cubicBezTo>
                  <a:pt x="5172936" y="4520317"/>
                  <a:pt x="5166570" y="4531701"/>
                  <a:pt x="5165101" y="4529425"/>
                </a:cubicBezTo>
                <a:cubicBezTo>
                  <a:pt x="5163343" y="4532376"/>
                  <a:pt x="5169603" y="4518755"/>
                  <a:pt x="5174509" y="4518543"/>
                </a:cubicBezTo>
                <a:close/>
                <a:moveTo>
                  <a:pt x="4632443" y="4515999"/>
                </a:moveTo>
                <a:cubicBezTo>
                  <a:pt x="4632342" y="4516150"/>
                  <a:pt x="4632106" y="4516210"/>
                  <a:pt x="4631906" y="4516511"/>
                </a:cubicBezTo>
                <a:cubicBezTo>
                  <a:pt x="4642740" y="4520235"/>
                  <a:pt x="4643292" y="4544230"/>
                  <a:pt x="4654912" y="4537203"/>
                </a:cubicBezTo>
                <a:lnTo>
                  <a:pt x="4659725" y="4526954"/>
                </a:lnTo>
                <a:cubicBezTo>
                  <a:pt x="4655368" y="4525146"/>
                  <a:pt x="4651146" y="4523427"/>
                  <a:pt x="4646685" y="4521770"/>
                </a:cubicBezTo>
                <a:cubicBezTo>
                  <a:pt x="4643631" y="4520391"/>
                  <a:pt x="4640372" y="4519313"/>
                  <a:pt x="4637178" y="4517842"/>
                </a:cubicBezTo>
                <a:cubicBezTo>
                  <a:pt x="4635601" y="4517230"/>
                  <a:pt x="4634022" y="4516616"/>
                  <a:pt x="4632443" y="4515999"/>
                </a:cubicBezTo>
                <a:close/>
                <a:moveTo>
                  <a:pt x="5084296" y="4512642"/>
                </a:moveTo>
                <a:cubicBezTo>
                  <a:pt x="5085726" y="4520961"/>
                  <a:pt x="5100964" y="4516551"/>
                  <a:pt x="5109319" y="4518628"/>
                </a:cubicBezTo>
                <a:lnTo>
                  <a:pt x="5097084" y="4531971"/>
                </a:lnTo>
                <a:lnTo>
                  <a:pt x="5098916" y="4527117"/>
                </a:lnTo>
                <a:cubicBezTo>
                  <a:pt x="5097559" y="4516894"/>
                  <a:pt x="5075179" y="4533256"/>
                  <a:pt x="5084296" y="4512642"/>
                </a:cubicBezTo>
                <a:close/>
                <a:moveTo>
                  <a:pt x="4881034" y="4510394"/>
                </a:moveTo>
                <a:lnTo>
                  <a:pt x="4877901" y="4514819"/>
                </a:lnTo>
                <a:lnTo>
                  <a:pt x="4871261" y="4519734"/>
                </a:lnTo>
                <a:close/>
                <a:moveTo>
                  <a:pt x="4857863" y="4502817"/>
                </a:moveTo>
                <a:cubicBezTo>
                  <a:pt x="4857736" y="4509888"/>
                  <a:pt x="4869491" y="4502949"/>
                  <a:pt x="4875464" y="4503228"/>
                </a:cubicBezTo>
                <a:lnTo>
                  <a:pt x="4864646" y="4517728"/>
                </a:lnTo>
                <a:lnTo>
                  <a:pt x="4866618" y="4512965"/>
                </a:lnTo>
                <a:cubicBezTo>
                  <a:pt x="4867054" y="4503931"/>
                  <a:pt x="4848570" y="4523099"/>
                  <a:pt x="4857863" y="4502817"/>
                </a:cubicBezTo>
                <a:close/>
                <a:moveTo>
                  <a:pt x="4192776" y="4498610"/>
                </a:moveTo>
                <a:cubicBezTo>
                  <a:pt x="4194781" y="4500375"/>
                  <a:pt x="4195784" y="4501257"/>
                  <a:pt x="4194366" y="4506387"/>
                </a:cubicBezTo>
                <a:lnTo>
                  <a:pt x="4191943" y="4510634"/>
                </a:lnTo>
                <a:close/>
                <a:moveTo>
                  <a:pt x="4765654" y="4496024"/>
                </a:moveTo>
                <a:lnTo>
                  <a:pt x="4762411" y="4502109"/>
                </a:lnTo>
                <a:cubicBezTo>
                  <a:pt x="4761135" y="4503431"/>
                  <a:pt x="4761244" y="4501770"/>
                  <a:pt x="4759970" y="4503092"/>
                </a:cubicBezTo>
                <a:cubicBezTo>
                  <a:pt x="4759402" y="4499463"/>
                  <a:pt x="4763563" y="4495286"/>
                  <a:pt x="4765654" y="4496024"/>
                </a:cubicBezTo>
                <a:close/>
                <a:moveTo>
                  <a:pt x="4582375" y="4495988"/>
                </a:moveTo>
                <a:lnTo>
                  <a:pt x="4581913" y="4496983"/>
                </a:lnTo>
                <a:cubicBezTo>
                  <a:pt x="4582490" y="4496714"/>
                  <a:pt x="4583003" y="4496838"/>
                  <a:pt x="4583579" y="4496571"/>
                </a:cubicBezTo>
                <a:cubicBezTo>
                  <a:pt x="4583579" y="4496571"/>
                  <a:pt x="4583679" y="4496420"/>
                  <a:pt x="4583679" y="4496420"/>
                </a:cubicBezTo>
                <a:cubicBezTo>
                  <a:pt x="4583163" y="4496295"/>
                  <a:pt x="4582889" y="4496113"/>
                  <a:pt x="4582375" y="4495988"/>
                </a:cubicBezTo>
                <a:close/>
                <a:moveTo>
                  <a:pt x="4563985" y="4488986"/>
                </a:moveTo>
                <a:cubicBezTo>
                  <a:pt x="4560745" y="4503744"/>
                  <a:pt x="4576734" y="4484439"/>
                  <a:pt x="4569121" y="4505186"/>
                </a:cubicBezTo>
                <a:cubicBezTo>
                  <a:pt x="4571907" y="4502480"/>
                  <a:pt x="4574572" y="4500566"/>
                  <a:pt x="4577549" y="4499070"/>
                </a:cubicBezTo>
                <a:cubicBezTo>
                  <a:pt x="4577934" y="4497591"/>
                  <a:pt x="4578557" y="4496055"/>
                  <a:pt x="4579082" y="4494670"/>
                </a:cubicBezTo>
                <a:cubicBezTo>
                  <a:pt x="4573970" y="4492793"/>
                  <a:pt x="4569097" y="4490861"/>
                  <a:pt x="4563985" y="4488986"/>
                </a:cubicBezTo>
                <a:close/>
                <a:moveTo>
                  <a:pt x="4557948" y="4486713"/>
                </a:moveTo>
                <a:cubicBezTo>
                  <a:pt x="4557212" y="4487522"/>
                  <a:pt x="4556613" y="4488425"/>
                  <a:pt x="4555774" y="4489387"/>
                </a:cubicBezTo>
                <a:cubicBezTo>
                  <a:pt x="4557443" y="4488976"/>
                  <a:pt x="4558827" y="4488380"/>
                  <a:pt x="4560317" y="4487631"/>
                </a:cubicBezTo>
                <a:cubicBezTo>
                  <a:pt x="4559526" y="4487326"/>
                  <a:pt x="4558878" y="4487110"/>
                  <a:pt x="4557948" y="4486713"/>
                </a:cubicBezTo>
                <a:close/>
                <a:moveTo>
                  <a:pt x="4729035" y="4485375"/>
                </a:moveTo>
                <a:lnTo>
                  <a:pt x="4731016" y="4487774"/>
                </a:lnTo>
                <a:lnTo>
                  <a:pt x="4730558" y="4491156"/>
                </a:lnTo>
                <a:close/>
                <a:moveTo>
                  <a:pt x="5068469" y="4480236"/>
                </a:moveTo>
                <a:lnTo>
                  <a:pt x="5051435" y="4489743"/>
                </a:lnTo>
                <a:lnTo>
                  <a:pt x="5049719" y="4489034"/>
                </a:lnTo>
                <a:close/>
                <a:moveTo>
                  <a:pt x="4659645" y="4479807"/>
                </a:moveTo>
                <a:lnTo>
                  <a:pt x="4659598" y="4479941"/>
                </a:lnTo>
                <a:lnTo>
                  <a:pt x="4659525" y="4479992"/>
                </a:lnTo>
                <a:close/>
                <a:moveTo>
                  <a:pt x="4850359" y="4477025"/>
                </a:moveTo>
                <a:lnTo>
                  <a:pt x="4836672" y="4488968"/>
                </a:lnTo>
                <a:lnTo>
                  <a:pt x="4835607" y="4488478"/>
                </a:lnTo>
                <a:close/>
                <a:moveTo>
                  <a:pt x="4744427" y="4475647"/>
                </a:moveTo>
                <a:lnTo>
                  <a:pt x="4737729" y="4489629"/>
                </a:lnTo>
                <a:lnTo>
                  <a:pt x="4737021" y="4485906"/>
                </a:lnTo>
                <a:close/>
                <a:moveTo>
                  <a:pt x="4521761" y="4473313"/>
                </a:moveTo>
                <a:cubicBezTo>
                  <a:pt x="4513014" y="4482900"/>
                  <a:pt x="4511762" y="4489874"/>
                  <a:pt x="4511331" y="4501296"/>
                </a:cubicBezTo>
                <a:lnTo>
                  <a:pt x="4530528" y="4481951"/>
                </a:lnTo>
                <a:lnTo>
                  <a:pt x="4523547" y="4499646"/>
                </a:lnTo>
                <a:cubicBezTo>
                  <a:pt x="4530147" y="4494490"/>
                  <a:pt x="4532293" y="4498732"/>
                  <a:pt x="4534479" y="4503220"/>
                </a:cubicBezTo>
                <a:cubicBezTo>
                  <a:pt x="4532626" y="4502421"/>
                  <a:pt x="4532932" y="4504358"/>
                  <a:pt x="4531484" y="4507732"/>
                </a:cubicBezTo>
                <a:cubicBezTo>
                  <a:pt x="4536328" y="4499242"/>
                  <a:pt x="4541141" y="4495281"/>
                  <a:pt x="4545604" y="4493042"/>
                </a:cubicBezTo>
                <a:lnTo>
                  <a:pt x="4543332" y="4489582"/>
                </a:lnTo>
                <a:cubicBezTo>
                  <a:pt x="4544460" y="4489681"/>
                  <a:pt x="4547673" y="4488129"/>
                  <a:pt x="4550371" y="4484066"/>
                </a:cubicBezTo>
                <a:cubicBezTo>
                  <a:pt x="4545535" y="4482374"/>
                  <a:pt x="4540940" y="4480624"/>
                  <a:pt x="4536205" y="4478780"/>
                </a:cubicBezTo>
                <a:cubicBezTo>
                  <a:pt x="4534047" y="4482335"/>
                  <a:pt x="4532085" y="4485586"/>
                  <a:pt x="4531439" y="4481470"/>
                </a:cubicBezTo>
                <a:cubicBezTo>
                  <a:pt x="4532063" y="4479932"/>
                  <a:pt x="4532625" y="4478791"/>
                  <a:pt x="4533048" y="4477554"/>
                </a:cubicBezTo>
                <a:cubicBezTo>
                  <a:pt x="4529242" y="4476111"/>
                  <a:pt x="4525433" y="4474666"/>
                  <a:pt x="4521761" y="4473313"/>
                </a:cubicBezTo>
                <a:close/>
                <a:moveTo>
                  <a:pt x="5078805" y="4469753"/>
                </a:moveTo>
                <a:cubicBezTo>
                  <a:pt x="5088972" y="4472385"/>
                  <a:pt x="5081797" y="4486483"/>
                  <a:pt x="5071729" y="4483703"/>
                </a:cubicBezTo>
                <a:cubicBezTo>
                  <a:pt x="5080160" y="4479977"/>
                  <a:pt x="5078689" y="4475314"/>
                  <a:pt x="5078805" y="4469753"/>
                </a:cubicBezTo>
                <a:close/>
                <a:moveTo>
                  <a:pt x="4727593" y="4469081"/>
                </a:moveTo>
                <a:lnTo>
                  <a:pt x="4728513" y="4469434"/>
                </a:lnTo>
                <a:lnTo>
                  <a:pt x="4730489" y="4471815"/>
                </a:lnTo>
                <a:cubicBezTo>
                  <a:pt x="4729376" y="4472595"/>
                  <a:pt x="4728065" y="4473674"/>
                  <a:pt x="4726942" y="4475965"/>
                </a:cubicBezTo>
                <a:lnTo>
                  <a:pt x="4725418" y="4470182"/>
                </a:lnTo>
                <a:close/>
                <a:moveTo>
                  <a:pt x="4998195" y="4467627"/>
                </a:moveTo>
                <a:cubicBezTo>
                  <a:pt x="4994785" y="4471868"/>
                  <a:pt x="4991194" y="4479672"/>
                  <a:pt x="4987904" y="4474455"/>
                </a:cubicBezTo>
                <a:lnTo>
                  <a:pt x="4984421" y="4480598"/>
                </a:lnTo>
                <a:lnTo>
                  <a:pt x="4986404" y="4468039"/>
                </a:lnTo>
                <a:close/>
                <a:moveTo>
                  <a:pt x="5077982" y="4465306"/>
                </a:moveTo>
                <a:cubicBezTo>
                  <a:pt x="5073457" y="4467937"/>
                  <a:pt x="5069034" y="4472806"/>
                  <a:pt x="5073004" y="4467422"/>
                </a:cubicBezTo>
                <a:cubicBezTo>
                  <a:pt x="5064335" y="4477492"/>
                  <a:pt x="5068092" y="4471531"/>
                  <a:pt x="5069401" y="4468063"/>
                </a:cubicBezTo>
                <a:close/>
                <a:moveTo>
                  <a:pt x="4830582" y="4461942"/>
                </a:moveTo>
                <a:cubicBezTo>
                  <a:pt x="4827794" y="4464644"/>
                  <a:pt x="4825824" y="4469408"/>
                  <a:pt x="4824201" y="4472450"/>
                </a:cubicBezTo>
                <a:lnTo>
                  <a:pt x="4822392" y="4468001"/>
                </a:lnTo>
                <a:lnTo>
                  <a:pt x="4818516" y="4470845"/>
                </a:lnTo>
                <a:lnTo>
                  <a:pt x="4821650" y="4466421"/>
                </a:lnTo>
                <a:lnTo>
                  <a:pt x="4822392" y="4467997"/>
                </a:lnTo>
                <a:close/>
                <a:moveTo>
                  <a:pt x="5093399" y="4461230"/>
                </a:moveTo>
                <a:cubicBezTo>
                  <a:pt x="5094514" y="4462839"/>
                  <a:pt x="5095481" y="4463481"/>
                  <a:pt x="5096270" y="4463785"/>
                </a:cubicBezTo>
                <a:lnTo>
                  <a:pt x="5095760" y="4466049"/>
                </a:lnTo>
                <a:cubicBezTo>
                  <a:pt x="5085756" y="4465263"/>
                  <a:pt x="5089845" y="4469277"/>
                  <a:pt x="5093399" y="4461230"/>
                </a:cubicBezTo>
                <a:close/>
                <a:moveTo>
                  <a:pt x="4193527" y="4460195"/>
                </a:moveTo>
                <a:cubicBezTo>
                  <a:pt x="4192686" y="4459256"/>
                  <a:pt x="4190809" y="4460884"/>
                  <a:pt x="4186154" y="4468199"/>
                </a:cubicBezTo>
                <a:cubicBezTo>
                  <a:pt x="4183801" y="4476828"/>
                  <a:pt x="4191664" y="4469473"/>
                  <a:pt x="4194704" y="4467587"/>
                </a:cubicBezTo>
                <a:cubicBezTo>
                  <a:pt x="4194179" y="4464639"/>
                  <a:pt x="4194369" y="4461133"/>
                  <a:pt x="4193527" y="4460195"/>
                </a:cubicBezTo>
                <a:close/>
                <a:moveTo>
                  <a:pt x="4701883" y="4459340"/>
                </a:moveTo>
                <a:lnTo>
                  <a:pt x="4703430" y="4459923"/>
                </a:lnTo>
                <a:lnTo>
                  <a:pt x="4703457" y="4461675"/>
                </a:lnTo>
                <a:lnTo>
                  <a:pt x="4703423" y="4461680"/>
                </a:lnTo>
                <a:close/>
                <a:moveTo>
                  <a:pt x="5025233" y="4458909"/>
                </a:moveTo>
                <a:lnTo>
                  <a:pt x="5026565" y="4461093"/>
                </a:lnTo>
                <a:lnTo>
                  <a:pt x="5021685" y="4463058"/>
                </a:lnTo>
                <a:close/>
                <a:moveTo>
                  <a:pt x="5036997" y="4456744"/>
                </a:moveTo>
                <a:cubicBezTo>
                  <a:pt x="5033621" y="4458840"/>
                  <a:pt x="5031827" y="4463935"/>
                  <a:pt x="5030065" y="4466886"/>
                </a:cubicBezTo>
                <a:lnTo>
                  <a:pt x="5026565" y="4461093"/>
                </a:lnTo>
                <a:close/>
                <a:moveTo>
                  <a:pt x="4063938" y="4454903"/>
                </a:moveTo>
                <a:cubicBezTo>
                  <a:pt x="4064658" y="4454070"/>
                  <a:pt x="4064872" y="4454908"/>
                  <a:pt x="4065016" y="4456373"/>
                </a:cubicBezTo>
                <a:cubicBezTo>
                  <a:pt x="4065305" y="4459302"/>
                  <a:pt x="4065324" y="4464736"/>
                  <a:pt x="4068589" y="4464301"/>
                </a:cubicBezTo>
                <a:cubicBezTo>
                  <a:pt x="4066346" y="4462595"/>
                  <a:pt x="4061919" y="4465078"/>
                  <a:pt x="4059813" y="4463461"/>
                </a:cubicBezTo>
                <a:cubicBezTo>
                  <a:pt x="4061988" y="4458240"/>
                  <a:pt x="4063216" y="4455735"/>
                  <a:pt x="4063938" y="4454903"/>
                </a:cubicBezTo>
                <a:close/>
                <a:moveTo>
                  <a:pt x="4134687" y="4450292"/>
                </a:moveTo>
                <a:lnTo>
                  <a:pt x="4129309" y="4467968"/>
                </a:lnTo>
                <a:lnTo>
                  <a:pt x="4128307" y="4467087"/>
                </a:lnTo>
                <a:close/>
                <a:moveTo>
                  <a:pt x="4762007" y="4448833"/>
                </a:moveTo>
                <a:cubicBezTo>
                  <a:pt x="4762832" y="4449272"/>
                  <a:pt x="4761854" y="4452091"/>
                  <a:pt x="4757235" y="4459647"/>
                </a:cubicBezTo>
                <a:cubicBezTo>
                  <a:pt x="4757271" y="4459891"/>
                  <a:pt x="4757511" y="4459830"/>
                  <a:pt x="4757648" y="4459921"/>
                </a:cubicBezTo>
                <a:cubicBezTo>
                  <a:pt x="4754219" y="4460897"/>
                  <a:pt x="4750068" y="4463563"/>
                  <a:pt x="4755958" y="4452298"/>
                </a:cubicBezTo>
                <a:cubicBezTo>
                  <a:pt x="4758552" y="4450333"/>
                  <a:pt x="4761181" y="4448391"/>
                  <a:pt x="4762007" y="4448833"/>
                </a:cubicBezTo>
                <a:close/>
                <a:moveTo>
                  <a:pt x="4446118" y="4444563"/>
                </a:moveTo>
                <a:cubicBezTo>
                  <a:pt x="4461413" y="4458620"/>
                  <a:pt x="4485512" y="4460307"/>
                  <a:pt x="4483505" y="4479787"/>
                </a:cubicBezTo>
                <a:cubicBezTo>
                  <a:pt x="4481006" y="4489834"/>
                  <a:pt x="4493903" y="4477584"/>
                  <a:pt x="4497536" y="4478696"/>
                </a:cubicBezTo>
                <a:lnTo>
                  <a:pt x="4491570" y="4489476"/>
                </a:lnTo>
                <a:cubicBezTo>
                  <a:pt x="4510023" y="4474844"/>
                  <a:pt x="4503930" y="4484022"/>
                  <a:pt x="4520836" y="4472914"/>
                </a:cubicBezTo>
                <a:cubicBezTo>
                  <a:pt x="4496409" y="4463638"/>
                  <a:pt x="4471470" y="4454239"/>
                  <a:pt x="4446118" y="4444563"/>
                </a:cubicBezTo>
                <a:close/>
                <a:moveTo>
                  <a:pt x="5088826" y="4443888"/>
                </a:moveTo>
                <a:cubicBezTo>
                  <a:pt x="5085349" y="4446131"/>
                  <a:pt x="5088609" y="4449595"/>
                  <a:pt x="5086878" y="4454302"/>
                </a:cubicBezTo>
                <a:lnTo>
                  <a:pt x="5078347" y="4458177"/>
                </a:lnTo>
                <a:cubicBezTo>
                  <a:pt x="5080324" y="4449516"/>
                  <a:pt x="5082017" y="4444570"/>
                  <a:pt x="5088826" y="4443888"/>
                </a:cubicBezTo>
                <a:close/>
                <a:moveTo>
                  <a:pt x="4743715" y="4442954"/>
                </a:moveTo>
                <a:cubicBezTo>
                  <a:pt x="4740290" y="4444935"/>
                  <a:pt x="4736020" y="4448822"/>
                  <a:pt x="4732219" y="4452152"/>
                </a:cubicBezTo>
                <a:cubicBezTo>
                  <a:pt x="4735591" y="4453956"/>
                  <a:pt x="4738786" y="4455428"/>
                  <a:pt x="4742017" y="4457138"/>
                </a:cubicBezTo>
                <a:cubicBezTo>
                  <a:pt x="4742153" y="4454845"/>
                  <a:pt x="4741824" y="4453542"/>
                  <a:pt x="4740113" y="4455223"/>
                </a:cubicBezTo>
                <a:cubicBezTo>
                  <a:pt x="4742962" y="4452128"/>
                  <a:pt x="4743815" y="4454429"/>
                  <a:pt x="4743221" y="4457721"/>
                </a:cubicBezTo>
                <a:cubicBezTo>
                  <a:pt x="4743359" y="4457813"/>
                  <a:pt x="4743496" y="4457903"/>
                  <a:pt x="4744010" y="4458027"/>
                </a:cubicBezTo>
                <a:lnTo>
                  <a:pt x="4750149" y="4445192"/>
                </a:lnTo>
                <a:cubicBezTo>
                  <a:pt x="4749722" y="4440898"/>
                  <a:pt x="4747141" y="4440973"/>
                  <a:pt x="4743715" y="4442954"/>
                </a:cubicBezTo>
                <a:close/>
                <a:moveTo>
                  <a:pt x="5026918" y="4440516"/>
                </a:moveTo>
                <a:cubicBezTo>
                  <a:pt x="5027606" y="4440973"/>
                  <a:pt x="5028885" y="4442037"/>
                  <a:pt x="5030753" y="4443711"/>
                </a:cubicBezTo>
                <a:lnTo>
                  <a:pt x="5030693" y="4444105"/>
                </a:lnTo>
                <a:cubicBezTo>
                  <a:pt x="5028651" y="4442099"/>
                  <a:pt x="5027469" y="4440882"/>
                  <a:pt x="5026918" y="4440516"/>
                </a:cubicBezTo>
                <a:close/>
                <a:moveTo>
                  <a:pt x="4591557" y="4438777"/>
                </a:moveTo>
                <a:cubicBezTo>
                  <a:pt x="4589538" y="4436137"/>
                  <a:pt x="4584550" y="4439761"/>
                  <a:pt x="4578751" y="4446104"/>
                </a:cubicBezTo>
                <a:cubicBezTo>
                  <a:pt x="4581293" y="4447357"/>
                  <a:pt x="4584074" y="4448554"/>
                  <a:pt x="4586719" y="4449657"/>
                </a:cubicBezTo>
                <a:cubicBezTo>
                  <a:pt x="4589103" y="4445168"/>
                  <a:pt x="4590947" y="4441190"/>
                  <a:pt x="4591557" y="4438777"/>
                </a:cubicBezTo>
                <a:close/>
                <a:moveTo>
                  <a:pt x="4646712" y="4437666"/>
                </a:moveTo>
                <a:cubicBezTo>
                  <a:pt x="4640013" y="4445361"/>
                  <a:pt x="4631109" y="4457877"/>
                  <a:pt x="4625704" y="4467515"/>
                </a:cubicBezTo>
                <a:cubicBezTo>
                  <a:pt x="4635150" y="4471833"/>
                  <a:pt x="4644635" y="4476395"/>
                  <a:pt x="4653840" y="4480771"/>
                </a:cubicBezTo>
                <a:cubicBezTo>
                  <a:pt x="4657324" y="4474630"/>
                  <a:pt x="4657542" y="4468919"/>
                  <a:pt x="4659110" y="4464758"/>
                </a:cubicBezTo>
                <a:cubicBezTo>
                  <a:pt x="4652784" y="4461424"/>
                  <a:pt x="4653567" y="4450671"/>
                  <a:pt x="4647350" y="4445678"/>
                </a:cubicBezTo>
                <a:cubicBezTo>
                  <a:pt x="4647973" y="4444140"/>
                  <a:pt x="4648921" y="4441516"/>
                  <a:pt x="4649731" y="4438802"/>
                </a:cubicBezTo>
                <a:cubicBezTo>
                  <a:pt x="4648804" y="4438404"/>
                  <a:pt x="4647636" y="4438064"/>
                  <a:pt x="4646712" y="4437666"/>
                </a:cubicBezTo>
                <a:close/>
                <a:moveTo>
                  <a:pt x="5006356" y="4436186"/>
                </a:moveTo>
                <a:cubicBezTo>
                  <a:pt x="5008249" y="4437226"/>
                  <a:pt x="5010401" y="4437571"/>
                  <a:pt x="5012856" y="4437466"/>
                </a:cubicBezTo>
                <a:cubicBezTo>
                  <a:pt x="5009456" y="4440196"/>
                  <a:pt x="5006416" y="4442081"/>
                  <a:pt x="5005610" y="4438509"/>
                </a:cubicBezTo>
                <a:cubicBezTo>
                  <a:pt x="5004520" y="4438654"/>
                  <a:pt x="5005220" y="4437600"/>
                  <a:pt x="5006356" y="4436186"/>
                </a:cubicBezTo>
                <a:close/>
                <a:moveTo>
                  <a:pt x="4421791" y="4435135"/>
                </a:moveTo>
                <a:cubicBezTo>
                  <a:pt x="4421631" y="4435679"/>
                  <a:pt x="4421568" y="4436071"/>
                  <a:pt x="4421545" y="4436706"/>
                </a:cubicBezTo>
                <a:cubicBezTo>
                  <a:pt x="4421706" y="4436163"/>
                  <a:pt x="4422007" y="4435710"/>
                  <a:pt x="4422307" y="4435259"/>
                </a:cubicBezTo>
                <a:cubicBezTo>
                  <a:pt x="4422067" y="4435319"/>
                  <a:pt x="4421930" y="4435228"/>
                  <a:pt x="4421791" y="4435135"/>
                </a:cubicBezTo>
                <a:close/>
                <a:moveTo>
                  <a:pt x="5020208" y="4432375"/>
                </a:moveTo>
                <a:cubicBezTo>
                  <a:pt x="5019546" y="4433668"/>
                  <a:pt x="5019023" y="4435056"/>
                  <a:pt x="5018937" y="4436083"/>
                </a:cubicBezTo>
                <a:cubicBezTo>
                  <a:pt x="5016734" y="4437008"/>
                  <a:pt x="5014694" y="4437387"/>
                  <a:pt x="5012856" y="4437466"/>
                </a:cubicBezTo>
                <a:cubicBezTo>
                  <a:pt x="5015383" y="4435457"/>
                  <a:pt x="5018007" y="4433298"/>
                  <a:pt x="5020208" y="4432375"/>
                </a:cubicBezTo>
                <a:close/>
                <a:moveTo>
                  <a:pt x="4891385" y="4431900"/>
                </a:moveTo>
                <a:cubicBezTo>
                  <a:pt x="4892595" y="4432920"/>
                  <a:pt x="4893929" y="4434726"/>
                  <a:pt x="4895531" y="4435900"/>
                </a:cubicBezTo>
                <a:cubicBezTo>
                  <a:pt x="4894007" y="4436403"/>
                  <a:pt x="4892556" y="4437394"/>
                  <a:pt x="4891297" y="4439590"/>
                </a:cubicBezTo>
                <a:lnTo>
                  <a:pt x="4887978" y="4432620"/>
                </a:lnTo>
                <a:cubicBezTo>
                  <a:pt x="4889090" y="4430647"/>
                  <a:pt x="4890175" y="4430881"/>
                  <a:pt x="4891385" y="4431900"/>
                </a:cubicBezTo>
                <a:close/>
                <a:moveTo>
                  <a:pt x="5056985" y="4431420"/>
                </a:moveTo>
                <a:cubicBezTo>
                  <a:pt x="5053503" y="4437564"/>
                  <a:pt x="5055074" y="4442078"/>
                  <a:pt x="5055031" y="4445733"/>
                </a:cubicBezTo>
                <a:lnTo>
                  <a:pt x="5048901" y="4448384"/>
                </a:lnTo>
                <a:cubicBezTo>
                  <a:pt x="5051646" y="4443052"/>
                  <a:pt x="5054248" y="4435241"/>
                  <a:pt x="5056985" y="4431420"/>
                </a:cubicBezTo>
                <a:close/>
                <a:moveTo>
                  <a:pt x="5035978" y="4431352"/>
                </a:moveTo>
                <a:cubicBezTo>
                  <a:pt x="5036900" y="4435651"/>
                  <a:pt x="5033767" y="4442459"/>
                  <a:pt x="5032722" y="4445234"/>
                </a:cubicBezTo>
                <a:cubicBezTo>
                  <a:pt x="5032132" y="4444626"/>
                  <a:pt x="5031443" y="4444169"/>
                  <a:pt x="5030891" y="4443802"/>
                </a:cubicBezTo>
                <a:close/>
                <a:moveTo>
                  <a:pt x="4773721" y="4430921"/>
                </a:moveTo>
                <a:cubicBezTo>
                  <a:pt x="4770014" y="4429326"/>
                  <a:pt x="4758616" y="4441705"/>
                  <a:pt x="4751855" y="4447408"/>
                </a:cubicBezTo>
                <a:lnTo>
                  <a:pt x="4748860" y="4460595"/>
                </a:lnTo>
                <a:cubicBezTo>
                  <a:pt x="4751679" y="4462032"/>
                  <a:pt x="4754773" y="4463654"/>
                  <a:pt x="4757454" y="4465002"/>
                </a:cubicBezTo>
                <a:cubicBezTo>
                  <a:pt x="4759858" y="4466164"/>
                  <a:pt x="4761752" y="4467201"/>
                  <a:pt x="4764019" y="4468275"/>
                </a:cubicBezTo>
                <a:cubicBezTo>
                  <a:pt x="4764981" y="4466526"/>
                  <a:pt x="4766317" y="4464813"/>
                  <a:pt x="4767202" y="4462583"/>
                </a:cubicBezTo>
                <a:cubicBezTo>
                  <a:pt x="4766930" y="4464786"/>
                  <a:pt x="4766282" y="4466959"/>
                  <a:pt x="4765497" y="4469038"/>
                </a:cubicBezTo>
                <a:cubicBezTo>
                  <a:pt x="4767113" y="4469894"/>
                  <a:pt x="4768592" y="4470661"/>
                  <a:pt x="4770210" y="4471516"/>
                </a:cubicBezTo>
                <a:cubicBezTo>
                  <a:pt x="4775165" y="4463748"/>
                  <a:pt x="4774511" y="4454860"/>
                  <a:pt x="4776230" y="4449280"/>
                </a:cubicBezTo>
                <a:cubicBezTo>
                  <a:pt x="4782469" y="4444968"/>
                  <a:pt x="4785030" y="4440812"/>
                  <a:pt x="4787351" y="4436717"/>
                </a:cubicBezTo>
                <a:cubicBezTo>
                  <a:pt x="4786150" y="4436134"/>
                  <a:pt x="4784844" y="4435702"/>
                  <a:pt x="4783642" y="4435120"/>
                </a:cubicBezTo>
                <a:cubicBezTo>
                  <a:pt x="4782705" y="4436236"/>
                  <a:pt x="4781593" y="4437012"/>
                  <a:pt x="4780693" y="4438367"/>
                </a:cubicBezTo>
                <a:cubicBezTo>
                  <a:pt x="4781180" y="4436738"/>
                  <a:pt x="4781779" y="4435836"/>
                  <a:pt x="4782203" y="4434599"/>
                </a:cubicBezTo>
                <a:cubicBezTo>
                  <a:pt x="4779974" y="4433769"/>
                  <a:pt x="4777706" y="4432698"/>
                  <a:pt x="4775475" y="4431868"/>
                </a:cubicBezTo>
                <a:cubicBezTo>
                  <a:pt x="4775275" y="4432169"/>
                  <a:pt x="4775176" y="4432318"/>
                  <a:pt x="4775013" y="4432863"/>
                </a:cubicBezTo>
                <a:cubicBezTo>
                  <a:pt x="4774862" y="4431895"/>
                  <a:pt x="4774411" y="4431379"/>
                  <a:pt x="4773996" y="4431104"/>
                </a:cubicBezTo>
                <a:cubicBezTo>
                  <a:pt x="4773859" y="4431013"/>
                  <a:pt x="4773859" y="4431013"/>
                  <a:pt x="4773721" y="4430921"/>
                </a:cubicBezTo>
                <a:close/>
                <a:moveTo>
                  <a:pt x="4617587" y="4426787"/>
                </a:moveTo>
                <a:cubicBezTo>
                  <a:pt x="4612798" y="4436399"/>
                  <a:pt x="4607644" y="4446853"/>
                  <a:pt x="4602791" y="4456857"/>
                </a:cubicBezTo>
                <a:cubicBezTo>
                  <a:pt x="4605848" y="4458237"/>
                  <a:pt x="4609142" y="4459555"/>
                  <a:pt x="4611959" y="4460994"/>
                </a:cubicBezTo>
                <a:cubicBezTo>
                  <a:pt x="4618317" y="4451120"/>
                  <a:pt x="4625109" y="4440888"/>
                  <a:pt x="4629109" y="4430968"/>
                </a:cubicBezTo>
                <a:cubicBezTo>
                  <a:pt x="4627393" y="4430264"/>
                  <a:pt x="4625578" y="4429708"/>
                  <a:pt x="4623863" y="4429003"/>
                </a:cubicBezTo>
                <a:lnTo>
                  <a:pt x="4619071" y="4438614"/>
                </a:lnTo>
                <a:lnTo>
                  <a:pt x="4617908" y="4438273"/>
                </a:lnTo>
                <a:lnTo>
                  <a:pt x="4623211" y="4428787"/>
                </a:lnTo>
                <a:cubicBezTo>
                  <a:pt x="4621396" y="4428232"/>
                  <a:pt x="4619540" y="4427434"/>
                  <a:pt x="4617587" y="4426787"/>
                </a:cubicBezTo>
                <a:close/>
                <a:moveTo>
                  <a:pt x="4763563" y="4426778"/>
                </a:moveTo>
                <a:cubicBezTo>
                  <a:pt x="4762777" y="4428858"/>
                  <a:pt x="4762030" y="4431180"/>
                  <a:pt x="4760885" y="4434106"/>
                </a:cubicBezTo>
                <a:cubicBezTo>
                  <a:pt x="4761991" y="4430939"/>
                  <a:pt x="4762876" y="4428709"/>
                  <a:pt x="4763839" y="4426961"/>
                </a:cubicBezTo>
                <a:cubicBezTo>
                  <a:pt x="4763839" y="4426961"/>
                  <a:pt x="4763700" y="4426869"/>
                  <a:pt x="4763563" y="4426778"/>
                </a:cubicBezTo>
                <a:close/>
                <a:moveTo>
                  <a:pt x="4698930" y="4425718"/>
                </a:moveTo>
                <a:cubicBezTo>
                  <a:pt x="4696565" y="4427181"/>
                  <a:pt x="4693842" y="4429494"/>
                  <a:pt x="4691215" y="4431654"/>
                </a:cubicBezTo>
                <a:cubicBezTo>
                  <a:pt x="4693483" y="4432725"/>
                  <a:pt x="4695789" y="4434039"/>
                  <a:pt x="4698056" y="4435110"/>
                </a:cubicBezTo>
                <a:cubicBezTo>
                  <a:pt x="4700777" y="4430411"/>
                  <a:pt x="4704183" y="4423784"/>
                  <a:pt x="4698930" y="4425718"/>
                </a:cubicBezTo>
                <a:close/>
                <a:moveTo>
                  <a:pt x="4543836" y="4422708"/>
                </a:moveTo>
                <a:lnTo>
                  <a:pt x="4539127" y="4428905"/>
                </a:lnTo>
                <a:cubicBezTo>
                  <a:pt x="4539364" y="4428847"/>
                  <a:pt x="4539639" y="4429030"/>
                  <a:pt x="4539779" y="4429123"/>
                </a:cubicBezTo>
                <a:cubicBezTo>
                  <a:pt x="4541301" y="4426230"/>
                  <a:pt x="4542799" y="4423973"/>
                  <a:pt x="4543836" y="4422708"/>
                </a:cubicBezTo>
                <a:close/>
                <a:moveTo>
                  <a:pt x="4936429" y="4419769"/>
                </a:moveTo>
                <a:cubicBezTo>
                  <a:pt x="4937705" y="4420536"/>
                  <a:pt x="4936866" y="4423447"/>
                  <a:pt x="4931764" y="4430684"/>
                </a:cubicBezTo>
                <a:cubicBezTo>
                  <a:pt x="4931803" y="4430924"/>
                  <a:pt x="4932178" y="4430959"/>
                  <a:pt x="4932315" y="4431049"/>
                </a:cubicBezTo>
                <a:cubicBezTo>
                  <a:pt x="4927610" y="4430959"/>
                  <a:pt x="4922217" y="4432800"/>
                  <a:pt x="4928381" y="4421717"/>
                </a:cubicBezTo>
                <a:cubicBezTo>
                  <a:pt x="4931751" y="4420377"/>
                  <a:pt x="4935149" y="4419001"/>
                  <a:pt x="4936429" y="4419769"/>
                </a:cubicBezTo>
                <a:close/>
                <a:moveTo>
                  <a:pt x="4997692" y="4418727"/>
                </a:moveTo>
                <a:lnTo>
                  <a:pt x="4999607" y="4427067"/>
                </a:lnTo>
                <a:lnTo>
                  <a:pt x="5010756" y="4425670"/>
                </a:lnTo>
                <a:cubicBezTo>
                  <a:pt x="5014228" y="4427320"/>
                  <a:pt x="5008931" y="4432912"/>
                  <a:pt x="5006319" y="4435945"/>
                </a:cubicBezTo>
                <a:lnTo>
                  <a:pt x="4999559" y="4427169"/>
                </a:lnTo>
                <a:lnTo>
                  <a:pt x="4992297" y="4426854"/>
                </a:lnTo>
                <a:cubicBezTo>
                  <a:pt x="4995509" y="4437874"/>
                  <a:pt x="4977046" y="4439058"/>
                  <a:pt x="4988693" y="4442457"/>
                </a:cubicBezTo>
                <a:cubicBezTo>
                  <a:pt x="4981949" y="4445136"/>
                  <a:pt x="4978285" y="4454841"/>
                  <a:pt x="4971659" y="4451960"/>
                </a:cubicBezTo>
                <a:cubicBezTo>
                  <a:pt x="4976104" y="4437784"/>
                  <a:pt x="4984225" y="4436021"/>
                  <a:pt x="4992957" y="4425557"/>
                </a:cubicBezTo>
                <a:cubicBezTo>
                  <a:pt x="4994096" y="4424144"/>
                  <a:pt x="4995130" y="4422882"/>
                  <a:pt x="4996269" y="4421469"/>
                </a:cubicBezTo>
                <a:cubicBezTo>
                  <a:pt x="4996269" y="4421469"/>
                  <a:pt x="4996506" y="4421409"/>
                  <a:pt x="4996605" y="4421259"/>
                </a:cubicBezTo>
                <a:cubicBezTo>
                  <a:pt x="4996559" y="4422527"/>
                  <a:pt x="4996882" y="4421443"/>
                  <a:pt x="4997369" y="4419812"/>
                </a:cubicBezTo>
                <a:lnTo>
                  <a:pt x="4996129" y="4421376"/>
                </a:lnTo>
                <a:cubicBezTo>
                  <a:pt x="4994406" y="4422183"/>
                  <a:pt x="4991561" y="4421378"/>
                  <a:pt x="4992957" y="4425557"/>
                </a:cubicBezTo>
                <a:cubicBezTo>
                  <a:pt x="4987510" y="4423893"/>
                  <a:pt x="4984727" y="4422697"/>
                  <a:pt x="4983660" y="4419820"/>
                </a:cubicBezTo>
                <a:lnTo>
                  <a:pt x="4997468" y="4419663"/>
                </a:lnTo>
                <a:close/>
                <a:moveTo>
                  <a:pt x="4724010" y="4418484"/>
                </a:moveTo>
                <a:cubicBezTo>
                  <a:pt x="4720088" y="4418339"/>
                  <a:pt x="4711046" y="4432297"/>
                  <a:pt x="4703695" y="4437984"/>
                </a:cubicBezTo>
                <a:cubicBezTo>
                  <a:pt x="4708227" y="4440129"/>
                  <a:pt x="4712526" y="4442332"/>
                  <a:pt x="4716824" y="4444532"/>
                </a:cubicBezTo>
                <a:cubicBezTo>
                  <a:pt x="4720544" y="4438332"/>
                  <a:pt x="4723948" y="4431703"/>
                  <a:pt x="4725977" y="4424160"/>
                </a:cubicBezTo>
                <a:cubicBezTo>
                  <a:pt x="4726058" y="4420148"/>
                  <a:pt x="4725319" y="4418533"/>
                  <a:pt x="4724010" y="4418484"/>
                </a:cubicBezTo>
                <a:close/>
                <a:moveTo>
                  <a:pt x="4374631" y="4417921"/>
                </a:moveTo>
                <a:cubicBezTo>
                  <a:pt x="4374907" y="4418105"/>
                  <a:pt x="4375083" y="4418437"/>
                  <a:pt x="4375223" y="4418529"/>
                </a:cubicBezTo>
                <a:cubicBezTo>
                  <a:pt x="4367410" y="4418330"/>
                  <a:pt x="4366838" y="4427272"/>
                  <a:pt x="4365160" y="4435482"/>
                </a:cubicBezTo>
                <a:cubicBezTo>
                  <a:pt x="4375968" y="4422496"/>
                  <a:pt x="4379134" y="4422209"/>
                  <a:pt x="4379405" y="4434965"/>
                </a:cubicBezTo>
                <a:cubicBezTo>
                  <a:pt x="4381687" y="4430628"/>
                  <a:pt x="4383972" y="4426289"/>
                  <a:pt x="4386295" y="4422195"/>
                </a:cubicBezTo>
                <a:cubicBezTo>
                  <a:pt x="4382486" y="4420751"/>
                  <a:pt x="4378676" y="4419307"/>
                  <a:pt x="4374631" y="4417921"/>
                </a:cubicBezTo>
                <a:close/>
                <a:moveTo>
                  <a:pt x="4738884" y="4416684"/>
                </a:moveTo>
                <a:cubicBezTo>
                  <a:pt x="4737452" y="4420937"/>
                  <a:pt x="4736033" y="4426065"/>
                  <a:pt x="4733288" y="4431396"/>
                </a:cubicBezTo>
                <a:lnTo>
                  <a:pt x="4741374" y="4423105"/>
                </a:lnTo>
                <a:cubicBezTo>
                  <a:pt x="4739192" y="4429680"/>
                  <a:pt x="4734215" y="4431797"/>
                  <a:pt x="4734923" y="4435517"/>
                </a:cubicBezTo>
                <a:cubicBezTo>
                  <a:pt x="4740260" y="4430171"/>
                  <a:pt x="4745346" y="4432681"/>
                  <a:pt x="4753641" y="4422578"/>
                </a:cubicBezTo>
                <a:cubicBezTo>
                  <a:pt x="4751137" y="4421565"/>
                  <a:pt x="4748768" y="4420644"/>
                  <a:pt x="4746263" y="4419630"/>
                </a:cubicBezTo>
                <a:cubicBezTo>
                  <a:pt x="4743894" y="4418708"/>
                  <a:pt x="4741252" y="4417606"/>
                  <a:pt x="4738884" y="4416684"/>
                </a:cubicBezTo>
                <a:close/>
                <a:moveTo>
                  <a:pt x="4539783" y="4416549"/>
                </a:moveTo>
                <a:cubicBezTo>
                  <a:pt x="4539019" y="4415607"/>
                  <a:pt x="4535884" y="4420031"/>
                  <a:pt x="4532225" y="4425841"/>
                </a:cubicBezTo>
                <a:cubicBezTo>
                  <a:pt x="4533014" y="4426147"/>
                  <a:pt x="4533703" y="4426604"/>
                  <a:pt x="4534494" y="4426913"/>
                </a:cubicBezTo>
                <a:cubicBezTo>
                  <a:pt x="4536838" y="4422184"/>
                  <a:pt x="4538921" y="4418145"/>
                  <a:pt x="4539783" y="4416549"/>
                </a:cubicBezTo>
                <a:close/>
                <a:moveTo>
                  <a:pt x="4527291" y="4415627"/>
                </a:moveTo>
                <a:cubicBezTo>
                  <a:pt x="4526574" y="4415802"/>
                  <a:pt x="4525152" y="4418545"/>
                  <a:pt x="4523367" y="4422130"/>
                </a:cubicBezTo>
                <a:cubicBezTo>
                  <a:pt x="4524021" y="4422346"/>
                  <a:pt x="4524670" y="4422561"/>
                  <a:pt x="4525220" y="4422926"/>
                </a:cubicBezTo>
                <a:cubicBezTo>
                  <a:pt x="4525770" y="4420904"/>
                  <a:pt x="4526519" y="4418583"/>
                  <a:pt x="4527291" y="4415627"/>
                </a:cubicBezTo>
                <a:close/>
                <a:moveTo>
                  <a:pt x="4572153" y="4415054"/>
                </a:moveTo>
                <a:cubicBezTo>
                  <a:pt x="4568907" y="4412468"/>
                  <a:pt x="4560978" y="4424114"/>
                  <a:pt x="4553407" y="4434917"/>
                </a:cubicBezTo>
                <a:cubicBezTo>
                  <a:pt x="4555538" y="4435898"/>
                  <a:pt x="4557667" y="4436876"/>
                  <a:pt x="4559760" y="4437615"/>
                </a:cubicBezTo>
                <a:cubicBezTo>
                  <a:pt x="4564551" y="4428004"/>
                  <a:pt x="4570155" y="4418065"/>
                  <a:pt x="4572153" y="4415054"/>
                </a:cubicBezTo>
                <a:close/>
                <a:moveTo>
                  <a:pt x="4581438" y="4413633"/>
                </a:moveTo>
                <a:cubicBezTo>
                  <a:pt x="4575445" y="4422661"/>
                  <a:pt x="4569590" y="4431783"/>
                  <a:pt x="4564433" y="4439848"/>
                </a:cubicBezTo>
                <a:cubicBezTo>
                  <a:pt x="4566700" y="4440922"/>
                  <a:pt x="4568691" y="4441809"/>
                  <a:pt x="4570921" y="4442640"/>
                </a:cubicBezTo>
                <a:cubicBezTo>
                  <a:pt x="4576928" y="4434487"/>
                  <a:pt x="4583437" y="4425582"/>
                  <a:pt x="4589944" y="4416676"/>
                </a:cubicBezTo>
                <a:cubicBezTo>
                  <a:pt x="4587200" y="4415723"/>
                  <a:pt x="4584319" y="4414676"/>
                  <a:pt x="4581438" y="4413633"/>
                </a:cubicBezTo>
                <a:close/>
                <a:moveTo>
                  <a:pt x="5047226" y="4411717"/>
                </a:moveTo>
                <a:lnTo>
                  <a:pt x="5038554" y="4419402"/>
                </a:lnTo>
                <a:lnTo>
                  <a:pt x="5033526" y="4422785"/>
                </a:lnTo>
                <a:close/>
                <a:moveTo>
                  <a:pt x="4972327" y="4410562"/>
                </a:moveTo>
                <a:lnTo>
                  <a:pt x="4972878" y="4410928"/>
                </a:lnTo>
                <a:lnTo>
                  <a:pt x="4971579" y="4412884"/>
                </a:lnTo>
                <a:cubicBezTo>
                  <a:pt x="4971702" y="4412098"/>
                  <a:pt x="4972064" y="4411257"/>
                  <a:pt x="4972327" y="4410562"/>
                </a:cubicBezTo>
                <a:close/>
                <a:moveTo>
                  <a:pt x="4514168" y="4407566"/>
                </a:moveTo>
                <a:cubicBezTo>
                  <a:pt x="4512584" y="4410851"/>
                  <a:pt x="4510648" y="4413469"/>
                  <a:pt x="4508811" y="4415936"/>
                </a:cubicBezTo>
                <a:cubicBezTo>
                  <a:pt x="4509087" y="4416119"/>
                  <a:pt x="4509464" y="4416150"/>
                  <a:pt x="4509738" y="4416332"/>
                </a:cubicBezTo>
                <a:cubicBezTo>
                  <a:pt x="4512024" y="4411997"/>
                  <a:pt x="4513705" y="4408563"/>
                  <a:pt x="4514168" y="4407566"/>
                </a:cubicBezTo>
                <a:close/>
                <a:moveTo>
                  <a:pt x="4334613" y="4403712"/>
                </a:moveTo>
                <a:cubicBezTo>
                  <a:pt x="4334326" y="4405041"/>
                  <a:pt x="4333804" y="4406429"/>
                  <a:pt x="4333519" y="4407758"/>
                </a:cubicBezTo>
                <a:cubicBezTo>
                  <a:pt x="4336099" y="4409254"/>
                  <a:pt x="4337967" y="4410925"/>
                  <a:pt x="4342616" y="4413796"/>
                </a:cubicBezTo>
                <a:cubicBezTo>
                  <a:pt x="4344705" y="4412145"/>
                  <a:pt x="4350036" y="4410698"/>
                  <a:pt x="4349089" y="4415710"/>
                </a:cubicBezTo>
                <a:cubicBezTo>
                  <a:pt x="4350414" y="4413117"/>
                  <a:pt x="4351787" y="4411645"/>
                  <a:pt x="4353162" y="4410175"/>
                </a:cubicBezTo>
                <a:cubicBezTo>
                  <a:pt x="4351347" y="4409619"/>
                  <a:pt x="4349493" y="4408822"/>
                  <a:pt x="4347678" y="4408267"/>
                </a:cubicBezTo>
                <a:cubicBezTo>
                  <a:pt x="4346479" y="4410074"/>
                  <a:pt x="4345104" y="4411545"/>
                  <a:pt x="4343653" y="4412532"/>
                </a:cubicBezTo>
                <a:lnTo>
                  <a:pt x="4345862" y="4407712"/>
                </a:lnTo>
                <a:cubicBezTo>
                  <a:pt x="4342055" y="4406269"/>
                  <a:pt x="4338285" y="4405066"/>
                  <a:pt x="4334613" y="4403712"/>
                </a:cubicBezTo>
                <a:close/>
                <a:moveTo>
                  <a:pt x="4631129" y="4401305"/>
                </a:moveTo>
                <a:cubicBezTo>
                  <a:pt x="4631029" y="4401455"/>
                  <a:pt x="4630928" y="4401606"/>
                  <a:pt x="4630829" y="4401756"/>
                </a:cubicBezTo>
                <a:cubicBezTo>
                  <a:pt x="4631242" y="4402031"/>
                  <a:pt x="4631754" y="4402154"/>
                  <a:pt x="4632170" y="4402430"/>
                </a:cubicBezTo>
                <a:close/>
                <a:moveTo>
                  <a:pt x="4985169" y="4401091"/>
                </a:moveTo>
                <a:cubicBezTo>
                  <a:pt x="4983181" y="4411263"/>
                  <a:pt x="4982417" y="4416608"/>
                  <a:pt x="4983659" y="4419819"/>
                </a:cubicBezTo>
                <a:lnTo>
                  <a:pt x="4980692" y="4419799"/>
                </a:lnTo>
                <a:lnTo>
                  <a:pt x="4982380" y="4418752"/>
                </a:lnTo>
                <a:lnTo>
                  <a:pt x="4972879" y="4410926"/>
                </a:lnTo>
                <a:cubicBezTo>
                  <a:pt x="4975314" y="4407557"/>
                  <a:pt x="4978463" y="4404010"/>
                  <a:pt x="4985169" y="4401091"/>
                </a:cubicBezTo>
                <a:close/>
                <a:moveTo>
                  <a:pt x="4934072" y="4395790"/>
                </a:moveTo>
                <a:cubicBezTo>
                  <a:pt x="4933525" y="4397814"/>
                  <a:pt x="4932975" y="4399835"/>
                  <a:pt x="4931931" y="4402609"/>
                </a:cubicBezTo>
                <a:cubicBezTo>
                  <a:pt x="4932939" y="4399594"/>
                  <a:pt x="4933724" y="4397514"/>
                  <a:pt x="4934586" y="4395917"/>
                </a:cubicBezTo>
                <a:cubicBezTo>
                  <a:pt x="4934310" y="4395734"/>
                  <a:pt x="4934310" y="4395734"/>
                  <a:pt x="4934072" y="4395790"/>
                </a:cubicBezTo>
                <a:close/>
                <a:moveTo>
                  <a:pt x="5035743" y="4395205"/>
                </a:moveTo>
                <a:cubicBezTo>
                  <a:pt x="5030478" y="4398649"/>
                  <a:pt x="5032147" y="4406910"/>
                  <a:pt x="5025260" y="4413395"/>
                </a:cubicBezTo>
                <a:cubicBezTo>
                  <a:pt x="5025496" y="4404663"/>
                  <a:pt x="5023099" y="4401987"/>
                  <a:pt x="5018184" y="4403711"/>
                </a:cubicBezTo>
                <a:cubicBezTo>
                  <a:pt x="5024523" y="4399249"/>
                  <a:pt x="5031437" y="4394515"/>
                  <a:pt x="5035743" y="4395205"/>
                </a:cubicBezTo>
                <a:close/>
                <a:moveTo>
                  <a:pt x="4829407" y="4394605"/>
                </a:moveTo>
                <a:cubicBezTo>
                  <a:pt x="4827612" y="4399700"/>
                  <a:pt x="4824347" y="4400134"/>
                  <a:pt x="4821009" y="4402471"/>
                </a:cubicBezTo>
                <a:cubicBezTo>
                  <a:pt x="4817741" y="4402905"/>
                  <a:pt x="4817647" y="4399156"/>
                  <a:pt x="4821059" y="4394916"/>
                </a:cubicBezTo>
                <a:close/>
                <a:moveTo>
                  <a:pt x="4528141" y="4394297"/>
                </a:moveTo>
                <a:lnTo>
                  <a:pt x="4512581" y="4417136"/>
                </a:lnTo>
                <a:cubicBezTo>
                  <a:pt x="4513647" y="4417627"/>
                  <a:pt x="4514572" y="4418026"/>
                  <a:pt x="4515502" y="4418423"/>
                </a:cubicBezTo>
                <a:lnTo>
                  <a:pt x="4521143" y="4408728"/>
                </a:lnTo>
                <a:lnTo>
                  <a:pt x="4516841" y="4419098"/>
                </a:lnTo>
                <a:cubicBezTo>
                  <a:pt x="4518283" y="4419620"/>
                  <a:pt x="4519758" y="4420385"/>
                  <a:pt x="4521339" y="4421000"/>
                </a:cubicBezTo>
                <a:cubicBezTo>
                  <a:pt x="4525306" y="4413226"/>
                  <a:pt x="4529260" y="4404577"/>
                  <a:pt x="4533114" y="4396078"/>
                </a:cubicBezTo>
                <a:cubicBezTo>
                  <a:pt x="4531398" y="4395374"/>
                  <a:pt x="4529720" y="4394911"/>
                  <a:pt x="4528141" y="4394297"/>
                </a:cubicBezTo>
                <a:close/>
                <a:moveTo>
                  <a:pt x="4983402" y="4392982"/>
                </a:moveTo>
                <a:lnTo>
                  <a:pt x="4974922" y="4404262"/>
                </a:lnTo>
                <a:lnTo>
                  <a:pt x="4968077" y="4407092"/>
                </a:lnTo>
                <a:close/>
                <a:moveTo>
                  <a:pt x="4295860" y="4389695"/>
                </a:moveTo>
                <a:cubicBezTo>
                  <a:pt x="4301956" y="4412821"/>
                  <a:pt x="4304442" y="4386938"/>
                  <a:pt x="4311814" y="4408742"/>
                </a:cubicBezTo>
                <a:lnTo>
                  <a:pt x="4310552" y="4410939"/>
                </a:lnTo>
                <a:cubicBezTo>
                  <a:pt x="4318366" y="4411139"/>
                  <a:pt x="4313813" y="4429366"/>
                  <a:pt x="4327201" y="4409199"/>
                </a:cubicBezTo>
                <a:lnTo>
                  <a:pt x="4326455" y="4405236"/>
                </a:lnTo>
                <a:cubicBezTo>
                  <a:pt x="4327481" y="4405484"/>
                  <a:pt x="4327994" y="4405608"/>
                  <a:pt x="4328784" y="4405915"/>
                </a:cubicBezTo>
                <a:cubicBezTo>
                  <a:pt x="4329107" y="4404829"/>
                  <a:pt x="4329593" y="4403199"/>
                  <a:pt x="4329879" y="4401873"/>
                </a:cubicBezTo>
                <a:cubicBezTo>
                  <a:pt x="4320446" y="4398429"/>
                  <a:pt x="4311290" y="4395169"/>
                  <a:pt x="4301857" y="4391727"/>
                </a:cubicBezTo>
                <a:lnTo>
                  <a:pt x="4300749" y="4394893"/>
                </a:lnTo>
                <a:lnTo>
                  <a:pt x="4300158" y="4394286"/>
                </a:lnTo>
                <a:lnTo>
                  <a:pt x="4301209" y="4391511"/>
                </a:lnTo>
                <a:cubicBezTo>
                  <a:pt x="4299390" y="4390956"/>
                  <a:pt x="4297676" y="4390249"/>
                  <a:pt x="4295860" y="4389695"/>
                </a:cubicBezTo>
                <a:close/>
                <a:moveTo>
                  <a:pt x="4969900" y="4388790"/>
                </a:moveTo>
                <a:lnTo>
                  <a:pt x="4963007" y="4399174"/>
                </a:lnTo>
                <a:lnTo>
                  <a:pt x="4963224" y="4393463"/>
                </a:lnTo>
                <a:close/>
                <a:moveTo>
                  <a:pt x="3094148" y="4388507"/>
                </a:moveTo>
                <a:cubicBezTo>
                  <a:pt x="3096526" y="4394204"/>
                  <a:pt x="3097592" y="4397080"/>
                  <a:pt x="3088729" y="4427186"/>
                </a:cubicBezTo>
                <a:lnTo>
                  <a:pt x="3078798" y="4454414"/>
                </a:lnTo>
                <a:close/>
                <a:moveTo>
                  <a:pt x="4289722" y="4387572"/>
                </a:moveTo>
                <a:cubicBezTo>
                  <a:pt x="4285060" y="4392499"/>
                  <a:pt x="4281952" y="4390005"/>
                  <a:pt x="4278149" y="4390948"/>
                </a:cubicBezTo>
                <a:cubicBezTo>
                  <a:pt x="4281820" y="4400974"/>
                  <a:pt x="4278954" y="4424435"/>
                  <a:pt x="4290310" y="4403138"/>
                </a:cubicBezTo>
                <a:lnTo>
                  <a:pt x="4295622" y="4389755"/>
                </a:lnTo>
                <a:cubicBezTo>
                  <a:pt x="4293629" y="4388866"/>
                  <a:pt x="4291676" y="4388220"/>
                  <a:pt x="4289722" y="4387572"/>
                </a:cubicBezTo>
                <a:close/>
                <a:moveTo>
                  <a:pt x="2880462" y="4387315"/>
                </a:moveTo>
                <a:cubicBezTo>
                  <a:pt x="2880781" y="4387294"/>
                  <a:pt x="2880670" y="4388815"/>
                  <a:pt x="2880303" y="4391322"/>
                </a:cubicBezTo>
                <a:cubicBezTo>
                  <a:pt x="2878835" y="4401349"/>
                  <a:pt x="2873278" y="4427148"/>
                  <a:pt x="2874893" y="4433097"/>
                </a:cubicBezTo>
                <a:cubicBezTo>
                  <a:pt x="2870339" y="4436361"/>
                  <a:pt x="2863063" y="4448224"/>
                  <a:pt x="2861190" y="4444163"/>
                </a:cubicBezTo>
                <a:cubicBezTo>
                  <a:pt x="2874663" y="4401318"/>
                  <a:pt x="2879503" y="4387377"/>
                  <a:pt x="2880462" y="4387315"/>
                </a:cubicBezTo>
                <a:close/>
                <a:moveTo>
                  <a:pt x="4901531" y="4384380"/>
                </a:moveTo>
                <a:cubicBezTo>
                  <a:pt x="4899512" y="4390412"/>
                  <a:pt x="4893532" y="4391644"/>
                  <a:pt x="4895067" y="4395915"/>
                </a:cubicBezTo>
                <a:cubicBezTo>
                  <a:pt x="4900728" y="4391869"/>
                  <a:pt x="4907732" y="4394784"/>
                  <a:pt x="4915896" y="4389366"/>
                </a:cubicBezTo>
                <a:cubicBezTo>
                  <a:pt x="4911438" y="4387705"/>
                  <a:pt x="4906505" y="4386165"/>
                  <a:pt x="4901531" y="4384380"/>
                </a:cubicBezTo>
                <a:close/>
                <a:moveTo>
                  <a:pt x="4443860" y="4382143"/>
                </a:moveTo>
                <a:cubicBezTo>
                  <a:pt x="4443390" y="4384649"/>
                  <a:pt x="4443319" y="4386551"/>
                  <a:pt x="4443471" y="4387521"/>
                </a:cubicBezTo>
                <a:cubicBezTo>
                  <a:pt x="4443985" y="4387644"/>
                  <a:pt x="4444259" y="4387825"/>
                  <a:pt x="4444771" y="4387949"/>
                </a:cubicBezTo>
                <a:cubicBezTo>
                  <a:pt x="4445210" y="4387592"/>
                  <a:pt x="4445547" y="4387381"/>
                  <a:pt x="4446146" y="4386479"/>
                </a:cubicBezTo>
                <a:cubicBezTo>
                  <a:pt x="4446391" y="4382520"/>
                  <a:pt x="4445487" y="4381489"/>
                  <a:pt x="4443860" y="4382143"/>
                </a:cubicBezTo>
                <a:close/>
                <a:moveTo>
                  <a:pt x="4895116" y="4382073"/>
                </a:moveTo>
                <a:cubicBezTo>
                  <a:pt x="4894209" y="4384942"/>
                  <a:pt x="4893160" y="4387714"/>
                  <a:pt x="4891639" y="4390606"/>
                </a:cubicBezTo>
                <a:lnTo>
                  <a:pt x="4901018" y="4384256"/>
                </a:lnTo>
                <a:cubicBezTo>
                  <a:pt x="4899063" y="4383608"/>
                  <a:pt x="4897107" y="4382964"/>
                  <a:pt x="4895116" y="4382073"/>
                </a:cubicBezTo>
                <a:close/>
                <a:moveTo>
                  <a:pt x="4269217" y="4380466"/>
                </a:moveTo>
                <a:cubicBezTo>
                  <a:pt x="4268056" y="4388799"/>
                  <a:pt x="4267279" y="4395654"/>
                  <a:pt x="4268831" y="4396904"/>
                </a:cubicBezTo>
                <a:cubicBezTo>
                  <a:pt x="4269432" y="4396000"/>
                  <a:pt x="4270169" y="4395189"/>
                  <a:pt x="4271144" y="4394318"/>
                </a:cubicBezTo>
                <a:lnTo>
                  <a:pt x="4271583" y="4387672"/>
                </a:lnTo>
                <a:cubicBezTo>
                  <a:pt x="4273984" y="4386448"/>
                  <a:pt x="4275564" y="4387062"/>
                  <a:pt x="4276780" y="4388521"/>
                </a:cubicBezTo>
                <a:cubicBezTo>
                  <a:pt x="4277717" y="4387408"/>
                  <a:pt x="4278954" y="4385846"/>
                  <a:pt x="4280189" y="4384279"/>
                </a:cubicBezTo>
                <a:cubicBezTo>
                  <a:pt x="4276419" y="4383080"/>
                  <a:pt x="4272887" y="4381818"/>
                  <a:pt x="4269217" y="4380466"/>
                </a:cubicBezTo>
                <a:close/>
                <a:moveTo>
                  <a:pt x="4617120" y="4378130"/>
                </a:moveTo>
                <a:lnTo>
                  <a:pt x="4610082" y="4383647"/>
                </a:lnTo>
                <a:cubicBezTo>
                  <a:pt x="4610082" y="4383647"/>
                  <a:pt x="4609981" y="4383799"/>
                  <a:pt x="4609981" y="4383799"/>
                </a:cubicBezTo>
                <a:lnTo>
                  <a:pt x="4607016" y="4386167"/>
                </a:lnTo>
                <a:lnTo>
                  <a:pt x="4607965" y="4383544"/>
                </a:lnTo>
                <a:cubicBezTo>
                  <a:pt x="4607651" y="4383118"/>
                  <a:pt x="4607099" y="4382752"/>
                  <a:pt x="4606811" y="4381695"/>
                </a:cubicBezTo>
                <a:cubicBezTo>
                  <a:pt x="4607372" y="4380549"/>
                  <a:pt x="4607734" y="4379705"/>
                  <a:pt x="4608194" y="4378710"/>
                </a:cubicBezTo>
                <a:cubicBezTo>
                  <a:pt x="4605947" y="4380902"/>
                  <a:pt x="4603195" y="4383847"/>
                  <a:pt x="4600085" y="4387636"/>
                </a:cubicBezTo>
                <a:cubicBezTo>
                  <a:pt x="4602727" y="4388738"/>
                  <a:pt x="4605510" y="4389936"/>
                  <a:pt x="4608055" y="4391191"/>
                </a:cubicBezTo>
                <a:cubicBezTo>
                  <a:pt x="4611386" y="4386466"/>
                  <a:pt x="4614622" y="4381893"/>
                  <a:pt x="4617120" y="4378130"/>
                </a:cubicBezTo>
                <a:close/>
                <a:moveTo>
                  <a:pt x="4949929" y="4376398"/>
                </a:moveTo>
                <a:cubicBezTo>
                  <a:pt x="4948211" y="4375692"/>
                  <a:pt x="4946378" y="4380546"/>
                  <a:pt x="4944757" y="4383588"/>
                </a:cubicBezTo>
                <a:cubicBezTo>
                  <a:pt x="4944815" y="4380808"/>
                  <a:pt x="4945646" y="4377458"/>
                  <a:pt x="4942805" y="4376656"/>
                </a:cubicBezTo>
                <a:close/>
                <a:moveTo>
                  <a:pt x="4473167" y="4374497"/>
                </a:moveTo>
                <a:cubicBezTo>
                  <a:pt x="4467679" y="4378873"/>
                  <a:pt x="4461681" y="4385516"/>
                  <a:pt x="4455660" y="4392794"/>
                </a:cubicBezTo>
                <a:cubicBezTo>
                  <a:pt x="4459507" y="4394479"/>
                  <a:pt x="4463213" y="4396074"/>
                  <a:pt x="4467060" y="4397759"/>
                </a:cubicBezTo>
                <a:cubicBezTo>
                  <a:pt x="4470375" y="4389770"/>
                  <a:pt x="4473269" y="4383018"/>
                  <a:pt x="4477350" y="4375970"/>
                </a:cubicBezTo>
                <a:cubicBezTo>
                  <a:pt x="4476836" y="4375849"/>
                  <a:pt x="4476423" y="4375575"/>
                  <a:pt x="4475911" y="4375450"/>
                </a:cubicBezTo>
                <a:cubicBezTo>
                  <a:pt x="4474981" y="4375052"/>
                  <a:pt x="4474093" y="4374894"/>
                  <a:pt x="4473167" y="4374497"/>
                </a:cubicBezTo>
                <a:close/>
                <a:moveTo>
                  <a:pt x="4841374" y="4373283"/>
                </a:moveTo>
                <a:cubicBezTo>
                  <a:pt x="4829112" y="4376200"/>
                  <a:pt x="4814319" y="4387411"/>
                  <a:pt x="4802002" y="4401780"/>
                </a:cubicBezTo>
                <a:cubicBezTo>
                  <a:pt x="4810557" y="4405944"/>
                  <a:pt x="4819080" y="4409864"/>
                  <a:pt x="4827496" y="4413936"/>
                </a:cubicBezTo>
                <a:cubicBezTo>
                  <a:pt x="4831359" y="4410210"/>
                  <a:pt x="4835059" y="4407030"/>
                  <a:pt x="4837373" y="4406832"/>
                </a:cubicBezTo>
                <a:cubicBezTo>
                  <a:pt x="4835024" y="4409174"/>
                  <a:pt x="4833953" y="4412585"/>
                  <a:pt x="4832446" y="4416353"/>
                </a:cubicBezTo>
                <a:cubicBezTo>
                  <a:pt x="4834990" y="4417607"/>
                  <a:pt x="4837394" y="4418772"/>
                  <a:pt x="4839800" y="4419935"/>
                </a:cubicBezTo>
                <a:cubicBezTo>
                  <a:pt x="4838057" y="4417474"/>
                  <a:pt x="4837024" y="4414839"/>
                  <a:pt x="4837859" y="4411491"/>
                </a:cubicBezTo>
                <a:cubicBezTo>
                  <a:pt x="4837880" y="4417142"/>
                  <a:pt x="4844513" y="4416124"/>
                  <a:pt x="4849639" y="4412591"/>
                </a:cubicBezTo>
                <a:lnTo>
                  <a:pt x="4848046" y="4402426"/>
                </a:lnTo>
                <a:cubicBezTo>
                  <a:pt x="4852956" y="4404601"/>
                  <a:pt x="4847801" y="4421343"/>
                  <a:pt x="4857939" y="4419834"/>
                </a:cubicBezTo>
                <a:cubicBezTo>
                  <a:pt x="4862976" y="4408653"/>
                  <a:pt x="4876541" y="4397493"/>
                  <a:pt x="4879979" y="4380048"/>
                </a:cubicBezTo>
                <a:cubicBezTo>
                  <a:pt x="4879715" y="4378354"/>
                  <a:pt x="4879125" y="4377746"/>
                  <a:pt x="4878696" y="4376595"/>
                </a:cubicBezTo>
                <a:cubicBezTo>
                  <a:pt x="4876468" y="4375765"/>
                  <a:pt x="4874102" y="4374843"/>
                  <a:pt x="4871870" y="4374015"/>
                </a:cubicBezTo>
                <a:cubicBezTo>
                  <a:pt x="4862940" y="4378491"/>
                  <a:pt x="4848875" y="4396689"/>
                  <a:pt x="4839656" y="4387537"/>
                </a:cubicBezTo>
                <a:cubicBezTo>
                  <a:pt x="4836221" y="4390024"/>
                  <a:pt x="4853128" y="4372631"/>
                  <a:pt x="4841374" y="4373283"/>
                </a:cubicBezTo>
                <a:close/>
                <a:moveTo>
                  <a:pt x="4918978" y="4366474"/>
                </a:moveTo>
                <a:cubicBezTo>
                  <a:pt x="4920693" y="4367180"/>
                  <a:pt x="4921721" y="4367428"/>
                  <a:pt x="4922508" y="4367734"/>
                </a:cubicBezTo>
                <a:cubicBezTo>
                  <a:pt x="4922072" y="4368096"/>
                  <a:pt x="4921947" y="4368880"/>
                  <a:pt x="4921861" y="4369908"/>
                </a:cubicBezTo>
                <a:cubicBezTo>
                  <a:pt x="4921121" y="4368332"/>
                  <a:pt x="4920179" y="4367057"/>
                  <a:pt x="4918978" y="4366474"/>
                </a:cubicBezTo>
                <a:close/>
                <a:moveTo>
                  <a:pt x="4447513" y="4365272"/>
                </a:moveTo>
                <a:cubicBezTo>
                  <a:pt x="4446806" y="4367837"/>
                  <a:pt x="4446333" y="4370341"/>
                  <a:pt x="4445726" y="4372756"/>
                </a:cubicBezTo>
                <a:cubicBezTo>
                  <a:pt x="4447124" y="4370650"/>
                  <a:pt x="4448623" y="4368392"/>
                  <a:pt x="4449881" y="4366194"/>
                </a:cubicBezTo>
                <a:cubicBezTo>
                  <a:pt x="4449092" y="4365885"/>
                  <a:pt x="4448204" y="4365731"/>
                  <a:pt x="4447513" y="4365272"/>
                </a:cubicBezTo>
                <a:close/>
                <a:moveTo>
                  <a:pt x="4776592" y="4364966"/>
                </a:moveTo>
                <a:cubicBezTo>
                  <a:pt x="4772314" y="4366028"/>
                  <a:pt x="4764200" y="4372568"/>
                  <a:pt x="4756652" y="4380349"/>
                </a:cubicBezTo>
                <a:cubicBezTo>
                  <a:pt x="4758781" y="4381328"/>
                  <a:pt x="4761048" y="4382398"/>
                  <a:pt x="4763176" y="4383379"/>
                </a:cubicBezTo>
                <a:cubicBezTo>
                  <a:pt x="4768777" y="4386014"/>
                  <a:pt x="4774101" y="4388463"/>
                  <a:pt x="4779466" y="4391155"/>
                </a:cubicBezTo>
                <a:cubicBezTo>
                  <a:pt x="4777080" y="4386970"/>
                  <a:pt x="4774555" y="4382694"/>
                  <a:pt x="4770067" y="4379280"/>
                </a:cubicBezTo>
                <a:cubicBezTo>
                  <a:pt x="4771178" y="4376116"/>
                  <a:pt x="4773595" y="4369482"/>
                  <a:pt x="4776592" y="4364966"/>
                </a:cubicBezTo>
                <a:close/>
                <a:moveTo>
                  <a:pt x="4443607" y="4363979"/>
                </a:moveTo>
                <a:cubicBezTo>
                  <a:pt x="4438822" y="4369691"/>
                  <a:pt x="4434489" y="4375922"/>
                  <a:pt x="4431280" y="4382246"/>
                </a:cubicBezTo>
                <a:cubicBezTo>
                  <a:pt x="4432722" y="4382769"/>
                  <a:pt x="4434062" y="4383444"/>
                  <a:pt x="4435502" y="4383965"/>
                </a:cubicBezTo>
                <a:cubicBezTo>
                  <a:pt x="4438809" y="4377487"/>
                  <a:pt x="4442254" y="4371104"/>
                  <a:pt x="4446211" y="4364842"/>
                </a:cubicBezTo>
                <a:cubicBezTo>
                  <a:pt x="4445185" y="4364592"/>
                  <a:pt x="4444396" y="4364286"/>
                  <a:pt x="4443607" y="4363979"/>
                </a:cubicBezTo>
                <a:close/>
                <a:moveTo>
                  <a:pt x="5100586" y="4362153"/>
                </a:moveTo>
                <a:lnTo>
                  <a:pt x="5096760" y="4366118"/>
                </a:lnTo>
                <a:lnTo>
                  <a:pt x="5087326" y="4368960"/>
                </a:lnTo>
                <a:close/>
                <a:moveTo>
                  <a:pt x="4918252" y="4360023"/>
                </a:moveTo>
                <a:cubicBezTo>
                  <a:pt x="4919529" y="4359714"/>
                  <a:pt x="4919549" y="4360677"/>
                  <a:pt x="4916955" y="4363833"/>
                </a:cubicBezTo>
                <a:cubicBezTo>
                  <a:pt x="4918749" y="4358738"/>
                  <a:pt x="4909340" y="4375906"/>
                  <a:pt x="4909346" y="4372007"/>
                </a:cubicBezTo>
                <a:cubicBezTo>
                  <a:pt x="4899265" y="4373282"/>
                  <a:pt x="4914420" y="4360945"/>
                  <a:pt x="4918252" y="4360023"/>
                </a:cubicBezTo>
                <a:close/>
                <a:moveTo>
                  <a:pt x="5045461" y="4358731"/>
                </a:moveTo>
                <a:cubicBezTo>
                  <a:pt x="5047271" y="4355705"/>
                  <a:pt x="5048276" y="4357185"/>
                  <a:pt x="5049283" y="4359181"/>
                </a:cubicBezTo>
                <a:cubicBezTo>
                  <a:pt x="5050290" y="4361178"/>
                  <a:pt x="5051302" y="4363692"/>
                  <a:pt x="5053128" y="4362737"/>
                </a:cubicBezTo>
                <a:lnTo>
                  <a:pt x="5045724" y="4366710"/>
                </a:lnTo>
                <a:close/>
                <a:moveTo>
                  <a:pt x="5163056" y="4358094"/>
                </a:moveTo>
                <a:cubicBezTo>
                  <a:pt x="5161345" y="4359775"/>
                  <a:pt x="5154740" y="4371220"/>
                  <a:pt x="5153096" y="4368609"/>
                </a:cubicBezTo>
                <a:cubicBezTo>
                  <a:pt x="5151198" y="4371467"/>
                  <a:pt x="5157321" y="4357756"/>
                  <a:pt x="5163056" y="4358094"/>
                </a:cubicBezTo>
                <a:close/>
                <a:moveTo>
                  <a:pt x="4588167" y="4356527"/>
                </a:moveTo>
                <a:cubicBezTo>
                  <a:pt x="4588005" y="4357069"/>
                  <a:pt x="4587905" y="4357219"/>
                  <a:pt x="4587745" y="4357762"/>
                </a:cubicBezTo>
                <a:cubicBezTo>
                  <a:pt x="4588044" y="4357311"/>
                  <a:pt x="4588280" y="4357252"/>
                  <a:pt x="4588580" y="4356801"/>
                </a:cubicBezTo>
                <a:cubicBezTo>
                  <a:pt x="4588443" y="4356710"/>
                  <a:pt x="4588204" y="4356768"/>
                  <a:pt x="4588167" y="4356527"/>
                </a:cubicBezTo>
                <a:close/>
                <a:moveTo>
                  <a:pt x="4562852" y="4347093"/>
                </a:moveTo>
                <a:lnTo>
                  <a:pt x="4557566" y="4359842"/>
                </a:lnTo>
                <a:cubicBezTo>
                  <a:pt x="4562827" y="4354012"/>
                  <a:pt x="4563770" y="4357676"/>
                  <a:pt x="4564479" y="4361399"/>
                </a:cubicBezTo>
                <a:cubicBezTo>
                  <a:pt x="4563453" y="4361152"/>
                  <a:pt x="4563340" y="4362811"/>
                  <a:pt x="4561856" y="4365943"/>
                </a:cubicBezTo>
                <a:cubicBezTo>
                  <a:pt x="4566161" y="4357963"/>
                  <a:pt x="4569810" y="4353664"/>
                  <a:pt x="4572698" y="4350810"/>
                </a:cubicBezTo>
                <a:cubicBezTo>
                  <a:pt x="4569542" y="4349581"/>
                  <a:pt x="4566148" y="4348412"/>
                  <a:pt x="4562852" y="4347093"/>
                </a:cubicBezTo>
                <a:close/>
                <a:moveTo>
                  <a:pt x="4555098" y="4344114"/>
                </a:moveTo>
                <a:cubicBezTo>
                  <a:pt x="4552091" y="4350138"/>
                  <a:pt x="4550612" y="4355660"/>
                  <a:pt x="4549197" y="4363177"/>
                </a:cubicBezTo>
                <a:lnTo>
                  <a:pt x="4561788" y="4346603"/>
                </a:lnTo>
                <a:cubicBezTo>
                  <a:pt x="4559796" y="4345714"/>
                  <a:pt x="4557566" y="4344884"/>
                  <a:pt x="4555098" y="4344114"/>
                </a:cubicBezTo>
                <a:close/>
                <a:moveTo>
                  <a:pt x="5060178" y="4340751"/>
                </a:moveTo>
                <a:cubicBezTo>
                  <a:pt x="5062335" y="4349767"/>
                  <a:pt x="5079304" y="4346942"/>
                  <a:pt x="5088936" y="4350083"/>
                </a:cubicBezTo>
                <a:lnTo>
                  <a:pt x="5075875" y="4362877"/>
                </a:lnTo>
                <a:lnTo>
                  <a:pt x="5077568" y="4357930"/>
                </a:lnTo>
                <a:cubicBezTo>
                  <a:pt x="5075586" y="4346857"/>
                  <a:pt x="5051239" y="4361697"/>
                  <a:pt x="5060178" y="4340751"/>
                </a:cubicBezTo>
                <a:close/>
                <a:moveTo>
                  <a:pt x="4532112" y="4335361"/>
                </a:moveTo>
                <a:cubicBezTo>
                  <a:pt x="4534134" y="4338003"/>
                  <a:pt x="4534978" y="4341815"/>
                  <a:pt x="4533574" y="4347819"/>
                </a:cubicBezTo>
                <a:cubicBezTo>
                  <a:pt x="4530423" y="4357654"/>
                  <a:pt x="4540915" y="4344239"/>
                  <a:pt x="4543209" y="4344676"/>
                </a:cubicBezTo>
                <a:lnTo>
                  <a:pt x="4537654" y="4355732"/>
                </a:lnTo>
                <a:cubicBezTo>
                  <a:pt x="4547737" y="4344430"/>
                  <a:pt x="4548127" y="4345339"/>
                  <a:pt x="4551804" y="4342793"/>
                </a:cubicBezTo>
                <a:cubicBezTo>
                  <a:pt x="4545352" y="4340246"/>
                  <a:pt x="4538804" y="4337850"/>
                  <a:pt x="4532112" y="4335361"/>
                </a:cubicBezTo>
                <a:close/>
                <a:moveTo>
                  <a:pt x="4743683" y="4334665"/>
                </a:moveTo>
                <a:lnTo>
                  <a:pt x="4727857" y="4362100"/>
                </a:lnTo>
                <a:lnTo>
                  <a:pt x="4726278" y="4361486"/>
                </a:lnTo>
                <a:close/>
                <a:moveTo>
                  <a:pt x="3681237" y="4334000"/>
                </a:moveTo>
                <a:cubicBezTo>
                  <a:pt x="3664544" y="4369316"/>
                  <a:pt x="3676398" y="4374799"/>
                  <a:pt x="3657612" y="4415661"/>
                </a:cubicBezTo>
                <a:cubicBezTo>
                  <a:pt x="3666119" y="4358870"/>
                  <a:pt x="3618566" y="4513973"/>
                  <a:pt x="3621982" y="4467241"/>
                </a:cubicBezTo>
                <a:cubicBezTo>
                  <a:pt x="3662286" y="4349386"/>
                  <a:pt x="3656909" y="4375736"/>
                  <a:pt x="3681237" y="4334000"/>
                </a:cubicBezTo>
                <a:close/>
                <a:moveTo>
                  <a:pt x="4735536" y="4328388"/>
                </a:moveTo>
                <a:cubicBezTo>
                  <a:pt x="4730016" y="4337301"/>
                  <a:pt x="4723177" y="4348803"/>
                  <a:pt x="4716311" y="4360940"/>
                </a:cubicBezTo>
                <a:cubicBezTo>
                  <a:pt x="4722186" y="4363755"/>
                  <a:pt x="4728063" y="4366572"/>
                  <a:pt x="4733938" y="4369389"/>
                </a:cubicBezTo>
                <a:cubicBezTo>
                  <a:pt x="4737810" y="4364155"/>
                  <a:pt x="4741167" y="4358796"/>
                  <a:pt x="4742886" y="4353215"/>
                </a:cubicBezTo>
                <a:cubicBezTo>
                  <a:pt x="4744367" y="4347694"/>
                  <a:pt x="4745016" y="4339237"/>
                  <a:pt x="4745165" y="4331531"/>
                </a:cubicBezTo>
                <a:cubicBezTo>
                  <a:pt x="4741910" y="4330456"/>
                  <a:pt x="4738791" y="4329469"/>
                  <a:pt x="4735536" y="4328388"/>
                </a:cubicBezTo>
                <a:close/>
                <a:moveTo>
                  <a:pt x="4654967" y="4320219"/>
                </a:moveTo>
                <a:cubicBezTo>
                  <a:pt x="4651620" y="4317781"/>
                  <a:pt x="4646495" y="4321314"/>
                  <a:pt x="4640782" y="4326630"/>
                </a:cubicBezTo>
                <a:cubicBezTo>
                  <a:pt x="4643284" y="4327642"/>
                  <a:pt x="4645794" y="4328653"/>
                  <a:pt x="4648197" y="4329817"/>
                </a:cubicBezTo>
                <a:cubicBezTo>
                  <a:pt x="4651194" y="4325302"/>
                  <a:pt x="4653732" y="4321782"/>
                  <a:pt x="4654967" y="4320219"/>
                </a:cubicBezTo>
                <a:close/>
                <a:moveTo>
                  <a:pt x="4843614" y="4317968"/>
                </a:moveTo>
                <a:cubicBezTo>
                  <a:pt x="4844913" y="4319263"/>
                  <a:pt x="4845216" y="4322174"/>
                  <a:pt x="4845116" y="4325468"/>
                </a:cubicBezTo>
                <a:cubicBezTo>
                  <a:pt x="4842894" y="4323127"/>
                  <a:pt x="4839589" y="4323317"/>
                  <a:pt x="4836225" y="4323902"/>
                </a:cubicBezTo>
                <a:cubicBezTo>
                  <a:pt x="4836134" y="4322542"/>
                  <a:pt x="4835982" y="4321573"/>
                  <a:pt x="4836132" y="4320153"/>
                </a:cubicBezTo>
                <a:cubicBezTo>
                  <a:pt x="4840020" y="4316990"/>
                  <a:pt x="4842316" y="4316671"/>
                  <a:pt x="4843614" y="4317968"/>
                </a:cubicBezTo>
                <a:close/>
                <a:moveTo>
                  <a:pt x="3854944" y="4313158"/>
                </a:moveTo>
                <a:lnTo>
                  <a:pt x="3853030" y="4318636"/>
                </a:lnTo>
                <a:lnTo>
                  <a:pt x="3851821" y="4318459"/>
                </a:lnTo>
                <a:lnTo>
                  <a:pt x="3854191" y="4313426"/>
                </a:lnTo>
                <a:close/>
                <a:moveTo>
                  <a:pt x="4608009" y="4311379"/>
                </a:moveTo>
                <a:cubicBezTo>
                  <a:pt x="4607695" y="4310953"/>
                  <a:pt x="4607121" y="4311220"/>
                  <a:pt x="4606545" y="4311489"/>
                </a:cubicBezTo>
                <a:cubicBezTo>
                  <a:pt x="4606821" y="4311672"/>
                  <a:pt x="4607196" y="4311705"/>
                  <a:pt x="4607610" y="4311980"/>
                </a:cubicBezTo>
                <a:cubicBezTo>
                  <a:pt x="4607709" y="4311831"/>
                  <a:pt x="4607909" y="4311529"/>
                  <a:pt x="4608009" y="4311379"/>
                </a:cubicBezTo>
                <a:close/>
                <a:moveTo>
                  <a:pt x="3828235" y="4310607"/>
                </a:moveTo>
                <a:cubicBezTo>
                  <a:pt x="3828174" y="4310999"/>
                  <a:pt x="3827874" y="4311451"/>
                  <a:pt x="3827812" y="4311841"/>
                </a:cubicBezTo>
                <a:cubicBezTo>
                  <a:pt x="3828252" y="4311482"/>
                  <a:pt x="3828827" y="4311214"/>
                  <a:pt x="3829239" y="4311488"/>
                </a:cubicBezTo>
                <a:cubicBezTo>
                  <a:pt x="3828827" y="4311214"/>
                  <a:pt x="3828650" y="4310883"/>
                  <a:pt x="3828235" y="4310607"/>
                </a:cubicBezTo>
                <a:close/>
                <a:moveTo>
                  <a:pt x="4466350" y="4310568"/>
                </a:moveTo>
                <a:cubicBezTo>
                  <a:pt x="4463878" y="4313695"/>
                  <a:pt x="4462436" y="4319458"/>
                  <a:pt x="4460957" y="4324981"/>
                </a:cubicBezTo>
                <a:cubicBezTo>
                  <a:pt x="4461092" y="4325071"/>
                  <a:pt x="4461092" y="4325071"/>
                  <a:pt x="4461231" y="4325163"/>
                </a:cubicBezTo>
                <a:cubicBezTo>
                  <a:pt x="4469684" y="4312129"/>
                  <a:pt x="4471923" y="4311450"/>
                  <a:pt x="4470302" y="4323165"/>
                </a:cubicBezTo>
                <a:cubicBezTo>
                  <a:pt x="4471787" y="4320030"/>
                  <a:pt x="4473272" y="4316897"/>
                  <a:pt x="4474857" y="4313612"/>
                </a:cubicBezTo>
                <a:cubicBezTo>
                  <a:pt x="4472113" y="4312659"/>
                  <a:pt x="4469233" y="4311613"/>
                  <a:pt x="4466350" y="4310568"/>
                </a:cubicBezTo>
                <a:close/>
                <a:moveTo>
                  <a:pt x="3573755" y="4310130"/>
                </a:moveTo>
                <a:cubicBezTo>
                  <a:pt x="3573767" y="4311007"/>
                  <a:pt x="3573582" y="4312183"/>
                  <a:pt x="3573460" y="4312967"/>
                </a:cubicBezTo>
                <a:cubicBezTo>
                  <a:pt x="3572896" y="4314112"/>
                  <a:pt x="3572236" y="4315408"/>
                  <a:pt x="3571674" y="4316554"/>
                </a:cubicBezTo>
                <a:close/>
                <a:moveTo>
                  <a:pt x="4679387" y="4309762"/>
                </a:moveTo>
                <a:cubicBezTo>
                  <a:pt x="4672175" y="4317332"/>
                  <a:pt x="4664739" y="4325840"/>
                  <a:pt x="4657645" y="4334137"/>
                </a:cubicBezTo>
                <a:cubicBezTo>
                  <a:pt x="4661764" y="4336006"/>
                  <a:pt x="4665749" y="4337782"/>
                  <a:pt x="4669869" y="4339650"/>
                </a:cubicBezTo>
                <a:cubicBezTo>
                  <a:pt x="4678093" y="4331452"/>
                  <a:pt x="4686616" y="4322800"/>
                  <a:pt x="4694228" y="4314627"/>
                </a:cubicBezTo>
                <a:cubicBezTo>
                  <a:pt x="4689431" y="4313178"/>
                  <a:pt x="4684320" y="4311303"/>
                  <a:pt x="4679387" y="4309762"/>
                </a:cubicBezTo>
                <a:close/>
                <a:moveTo>
                  <a:pt x="5040304" y="4304574"/>
                </a:moveTo>
                <a:lnTo>
                  <a:pt x="5021438" y="4312647"/>
                </a:lnTo>
                <a:lnTo>
                  <a:pt x="5019446" y="4311759"/>
                </a:lnTo>
                <a:close/>
                <a:moveTo>
                  <a:pt x="4568773" y="4292704"/>
                </a:moveTo>
                <a:cubicBezTo>
                  <a:pt x="4568409" y="4293547"/>
                  <a:pt x="4567734" y="4293965"/>
                  <a:pt x="4567335" y="4294567"/>
                </a:cubicBezTo>
                <a:cubicBezTo>
                  <a:pt x="4567475" y="4294660"/>
                  <a:pt x="4567712" y="4294599"/>
                  <a:pt x="4567712" y="4294599"/>
                </a:cubicBezTo>
                <a:cubicBezTo>
                  <a:pt x="4568209" y="4293849"/>
                  <a:pt x="4568573" y="4293005"/>
                  <a:pt x="4568773" y="4292704"/>
                </a:cubicBezTo>
                <a:close/>
                <a:moveTo>
                  <a:pt x="4984486" y="4292022"/>
                </a:moveTo>
                <a:cubicBezTo>
                  <a:pt x="4982659" y="4292978"/>
                  <a:pt x="4979434" y="4310999"/>
                  <a:pt x="4981626" y="4317874"/>
                </a:cubicBezTo>
                <a:lnTo>
                  <a:pt x="4983450" y="4316918"/>
                </a:lnTo>
                <a:cubicBezTo>
                  <a:pt x="4984954" y="4325721"/>
                  <a:pt x="4977663" y="4328034"/>
                  <a:pt x="4974008" y="4329946"/>
                </a:cubicBezTo>
                <a:cubicBezTo>
                  <a:pt x="4976269" y="4326244"/>
                  <a:pt x="4980010" y="4325691"/>
                  <a:pt x="4979867" y="4320824"/>
                </a:cubicBezTo>
                <a:cubicBezTo>
                  <a:pt x="4977806" y="4317941"/>
                  <a:pt x="4974123" y="4321998"/>
                  <a:pt x="4972295" y="4322953"/>
                </a:cubicBezTo>
                <a:cubicBezTo>
                  <a:pt x="4975716" y="4310918"/>
                  <a:pt x="4979172" y="4303021"/>
                  <a:pt x="4984486" y="4292022"/>
                </a:cubicBezTo>
                <a:close/>
                <a:moveTo>
                  <a:pt x="5044522" y="4291334"/>
                </a:moveTo>
                <a:cubicBezTo>
                  <a:pt x="5043687" y="4292294"/>
                  <a:pt x="5043624" y="4292687"/>
                  <a:pt x="5043424" y="4292989"/>
                </a:cubicBezTo>
                <a:cubicBezTo>
                  <a:pt x="5043287" y="4292897"/>
                  <a:pt x="5043287" y="4292897"/>
                  <a:pt x="5043150" y="4292807"/>
                </a:cubicBezTo>
                <a:cubicBezTo>
                  <a:pt x="5043586" y="4292447"/>
                  <a:pt x="5043886" y="4291995"/>
                  <a:pt x="5044522" y="4291334"/>
                </a:cubicBezTo>
                <a:close/>
                <a:moveTo>
                  <a:pt x="4835596" y="4290744"/>
                </a:moveTo>
                <a:lnTo>
                  <a:pt x="4832599" y="4295260"/>
                </a:lnTo>
                <a:lnTo>
                  <a:pt x="4823706" y="4299979"/>
                </a:lnTo>
                <a:close/>
                <a:moveTo>
                  <a:pt x="3860537" y="4289770"/>
                </a:moveTo>
                <a:cubicBezTo>
                  <a:pt x="3854674" y="4294118"/>
                  <a:pt x="3848199" y="4300876"/>
                  <a:pt x="3843757" y="4302480"/>
                </a:cubicBezTo>
                <a:lnTo>
                  <a:pt x="3855750" y="4301771"/>
                </a:lnTo>
                <a:cubicBezTo>
                  <a:pt x="3857357" y="4297851"/>
                  <a:pt x="3858929" y="4293690"/>
                  <a:pt x="3860537" y="4289770"/>
                </a:cubicBezTo>
                <a:close/>
                <a:moveTo>
                  <a:pt x="4404551" y="4288187"/>
                </a:moveTo>
                <a:cubicBezTo>
                  <a:pt x="4403391" y="4292623"/>
                  <a:pt x="4402536" y="4296608"/>
                  <a:pt x="4401939" y="4299898"/>
                </a:cubicBezTo>
                <a:cubicBezTo>
                  <a:pt x="4402492" y="4300265"/>
                  <a:pt x="4403142" y="4300478"/>
                  <a:pt x="4403795" y="4300696"/>
                </a:cubicBezTo>
                <a:lnTo>
                  <a:pt x="4404614" y="4296468"/>
                </a:lnTo>
                <a:cubicBezTo>
                  <a:pt x="4408314" y="4293288"/>
                  <a:pt x="4408820" y="4297311"/>
                  <a:pt x="4408805" y="4302718"/>
                </a:cubicBezTo>
                <a:cubicBezTo>
                  <a:pt x="4411312" y="4303732"/>
                  <a:pt x="4413579" y="4304804"/>
                  <a:pt x="4415947" y="4305725"/>
                </a:cubicBezTo>
                <a:lnTo>
                  <a:pt x="4420571" y="4294033"/>
                </a:lnTo>
                <a:lnTo>
                  <a:pt x="4420721" y="4294088"/>
                </a:lnTo>
                <a:lnTo>
                  <a:pt x="4424275" y="4302527"/>
                </a:lnTo>
                <a:cubicBezTo>
                  <a:pt x="4425935" y="4301298"/>
                  <a:pt x="4427735" y="4299785"/>
                  <a:pt x="4428758" y="4309462"/>
                </a:cubicBezTo>
                <a:lnTo>
                  <a:pt x="4427997" y="4310906"/>
                </a:lnTo>
                <a:cubicBezTo>
                  <a:pt x="4430402" y="4312068"/>
                  <a:pt x="4432769" y="4312991"/>
                  <a:pt x="4434800" y="4314122"/>
                </a:cubicBezTo>
                <a:cubicBezTo>
                  <a:pt x="4435800" y="4312617"/>
                  <a:pt x="4437199" y="4310510"/>
                  <a:pt x="4438722" y="4307618"/>
                </a:cubicBezTo>
                <a:lnTo>
                  <a:pt x="4438664" y="4304112"/>
                </a:lnTo>
                <a:cubicBezTo>
                  <a:pt x="4444262" y="4304359"/>
                  <a:pt x="4444049" y="4306169"/>
                  <a:pt x="4448499" y="4309341"/>
                </a:cubicBezTo>
                <a:cubicBezTo>
                  <a:pt x="4450174" y="4307415"/>
                  <a:pt x="4454025" y="4305204"/>
                  <a:pt x="4452568" y="4310090"/>
                </a:cubicBezTo>
                <a:cubicBezTo>
                  <a:pt x="4453191" y="4308552"/>
                  <a:pt x="4453891" y="4307499"/>
                  <a:pt x="4454590" y="4306445"/>
                </a:cubicBezTo>
                <a:lnTo>
                  <a:pt x="4420721" y="4294088"/>
                </a:lnTo>
                <a:lnTo>
                  <a:pt x="4420632" y="4293877"/>
                </a:lnTo>
                <a:lnTo>
                  <a:pt x="4420571" y="4294033"/>
                </a:lnTo>
                <a:close/>
                <a:moveTo>
                  <a:pt x="4906440" y="4285742"/>
                </a:moveTo>
                <a:lnTo>
                  <a:pt x="4902819" y="4291792"/>
                </a:lnTo>
                <a:cubicBezTo>
                  <a:pt x="4900892" y="4292902"/>
                  <a:pt x="4900827" y="4290905"/>
                  <a:pt x="4899001" y="4291861"/>
                </a:cubicBezTo>
                <a:cubicBezTo>
                  <a:pt x="4896876" y="4286982"/>
                  <a:pt x="4902555" y="4283812"/>
                  <a:pt x="4906440" y="4285742"/>
                </a:cubicBezTo>
                <a:close/>
                <a:moveTo>
                  <a:pt x="3983494" y="4285540"/>
                </a:moveTo>
                <a:cubicBezTo>
                  <a:pt x="3979662" y="4291017"/>
                  <a:pt x="3980875" y="4305047"/>
                  <a:pt x="3986219" y="4304476"/>
                </a:cubicBezTo>
                <a:cubicBezTo>
                  <a:pt x="3985283" y="4299301"/>
                  <a:pt x="3990008" y="4293982"/>
                  <a:pt x="3994016" y="4288838"/>
                </a:cubicBezTo>
                <a:cubicBezTo>
                  <a:pt x="3990622" y="4287669"/>
                  <a:pt x="3986992" y="4286559"/>
                  <a:pt x="3983494" y="4285540"/>
                </a:cubicBezTo>
                <a:close/>
                <a:moveTo>
                  <a:pt x="4946042" y="4282328"/>
                </a:moveTo>
                <a:lnTo>
                  <a:pt x="4959385" y="4283165"/>
                </a:lnTo>
                <a:cubicBezTo>
                  <a:pt x="4955801" y="4287072"/>
                  <a:pt x="4952247" y="4295119"/>
                  <a:pt x="4948230" y="4289200"/>
                </a:cubicBezTo>
                <a:lnTo>
                  <a:pt x="4944609" y="4295255"/>
                </a:lnTo>
                <a:close/>
                <a:moveTo>
                  <a:pt x="4589031" y="4280135"/>
                </a:moveTo>
                <a:lnTo>
                  <a:pt x="4573549" y="4297174"/>
                </a:lnTo>
                <a:cubicBezTo>
                  <a:pt x="4574751" y="4297757"/>
                  <a:pt x="4576190" y="4298278"/>
                  <a:pt x="4577395" y="4298861"/>
                </a:cubicBezTo>
                <a:lnTo>
                  <a:pt x="4579132" y="4296544"/>
                </a:lnTo>
                <a:lnTo>
                  <a:pt x="4578046" y="4299076"/>
                </a:lnTo>
                <a:cubicBezTo>
                  <a:pt x="4580690" y="4300180"/>
                  <a:pt x="4583333" y="4301285"/>
                  <a:pt x="4585974" y="4302389"/>
                </a:cubicBezTo>
                <a:cubicBezTo>
                  <a:pt x="4589520" y="4295853"/>
                  <a:pt x="4592925" y="4289225"/>
                  <a:pt x="4596431" y="4282445"/>
                </a:cubicBezTo>
                <a:cubicBezTo>
                  <a:pt x="4593965" y="4281676"/>
                  <a:pt x="4591499" y="4280905"/>
                  <a:pt x="4589031" y="4280135"/>
                </a:cubicBezTo>
                <a:close/>
                <a:moveTo>
                  <a:pt x="4347858" y="4267682"/>
                </a:moveTo>
                <a:cubicBezTo>
                  <a:pt x="4347411" y="4269552"/>
                  <a:pt x="4346926" y="4271184"/>
                  <a:pt x="4346142" y="4273262"/>
                </a:cubicBezTo>
                <a:cubicBezTo>
                  <a:pt x="4347302" y="4271214"/>
                  <a:pt x="4348577" y="4269892"/>
                  <a:pt x="4349812" y="4268328"/>
                </a:cubicBezTo>
                <a:cubicBezTo>
                  <a:pt x="4349162" y="4268113"/>
                  <a:pt x="4348510" y="4267898"/>
                  <a:pt x="4347858" y="4267682"/>
                </a:cubicBezTo>
                <a:close/>
                <a:moveTo>
                  <a:pt x="4152994" y="4267486"/>
                </a:moveTo>
                <a:cubicBezTo>
                  <a:pt x="4151372" y="4267873"/>
                  <a:pt x="4149306" y="4269862"/>
                  <a:pt x="4147063" y="4272492"/>
                </a:cubicBezTo>
                <a:cubicBezTo>
                  <a:pt x="4149431" y="4273414"/>
                  <a:pt x="4151898" y="4274186"/>
                  <a:pt x="4154502" y="4275047"/>
                </a:cubicBezTo>
                <a:cubicBezTo>
                  <a:pt x="4154963" y="4274053"/>
                  <a:pt x="4155801" y="4273090"/>
                  <a:pt x="4156263" y="4272095"/>
                </a:cubicBezTo>
                <a:cubicBezTo>
                  <a:pt x="4155795" y="4268315"/>
                  <a:pt x="4154616" y="4267100"/>
                  <a:pt x="4152994" y="4267486"/>
                </a:cubicBezTo>
                <a:close/>
                <a:moveTo>
                  <a:pt x="2846131" y="4263110"/>
                </a:moveTo>
                <a:cubicBezTo>
                  <a:pt x="2833338" y="4301231"/>
                  <a:pt x="2824227" y="4341579"/>
                  <a:pt x="2816189" y="4339926"/>
                </a:cubicBezTo>
                <a:close/>
                <a:moveTo>
                  <a:pt x="4990352" y="4257758"/>
                </a:moveTo>
                <a:cubicBezTo>
                  <a:pt x="4990942" y="4258366"/>
                  <a:pt x="4992496" y="4259616"/>
                  <a:pt x="4994778" y="4261565"/>
                </a:cubicBezTo>
                <a:lnTo>
                  <a:pt x="4994717" y="4261955"/>
                </a:lnTo>
                <a:cubicBezTo>
                  <a:pt x="4992359" y="4259525"/>
                  <a:pt x="4991042" y="4258216"/>
                  <a:pt x="4990352" y="4257758"/>
                </a:cubicBezTo>
                <a:close/>
                <a:moveTo>
                  <a:pt x="4122123" y="4256697"/>
                </a:moveTo>
                <a:cubicBezTo>
                  <a:pt x="4120630" y="4257711"/>
                  <a:pt x="4118861" y="4259627"/>
                  <a:pt x="4117264" y="4262034"/>
                </a:cubicBezTo>
                <a:cubicBezTo>
                  <a:pt x="4119770" y="4263049"/>
                  <a:pt x="4122512" y="4264000"/>
                  <a:pt x="4125119" y="4264865"/>
                </a:cubicBezTo>
                <a:cubicBezTo>
                  <a:pt x="4125761" y="4260304"/>
                  <a:pt x="4126020" y="4257224"/>
                  <a:pt x="4125330" y="4256766"/>
                </a:cubicBezTo>
                <a:cubicBezTo>
                  <a:pt x="4124834" y="4255569"/>
                  <a:pt x="4123616" y="4255683"/>
                  <a:pt x="4122123" y="4256697"/>
                </a:cubicBezTo>
                <a:close/>
                <a:moveTo>
                  <a:pt x="3111027" y="4256309"/>
                </a:moveTo>
                <a:lnTo>
                  <a:pt x="3111036" y="4256321"/>
                </a:lnTo>
                <a:lnTo>
                  <a:pt x="3110885" y="4257708"/>
                </a:lnTo>
                <a:lnTo>
                  <a:pt x="3110676" y="4257920"/>
                </a:lnTo>
                <a:close/>
                <a:moveTo>
                  <a:pt x="5823510" y="4255592"/>
                </a:moveTo>
                <a:lnTo>
                  <a:pt x="5819511" y="4259224"/>
                </a:lnTo>
                <a:lnTo>
                  <a:pt x="5810514" y="4261709"/>
                </a:lnTo>
                <a:close/>
                <a:moveTo>
                  <a:pt x="4842046" y="4254702"/>
                </a:moveTo>
                <a:lnTo>
                  <a:pt x="4846094" y="4258474"/>
                </a:lnTo>
                <a:lnTo>
                  <a:pt x="4846225" y="4262463"/>
                </a:lnTo>
                <a:close/>
                <a:moveTo>
                  <a:pt x="4106259" y="4254080"/>
                </a:moveTo>
                <a:cubicBezTo>
                  <a:pt x="4104596" y="4254494"/>
                  <a:pt x="4103245" y="4255331"/>
                  <a:pt x="4102070" y="4256501"/>
                </a:cubicBezTo>
                <a:cubicBezTo>
                  <a:pt x="4102861" y="4256809"/>
                  <a:pt x="4103650" y="4257115"/>
                  <a:pt x="4104438" y="4257423"/>
                </a:cubicBezTo>
                <a:cubicBezTo>
                  <a:pt x="4105000" y="4256276"/>
                  <a:pt x="4105322" y="4255190"/>
                  <a:pt x="4106259" y="4254080"/>
                </a:cubicBezTo>
                <a:close/>
                <a:moveTo>
                  <a:pt x="5881792" y="4253958"/>
                </a:moveTo>
                <a:cubicBezTo>
                  <a:pt x="5880040" y="4255397"/>
                  <a:pt x="5872473" y="4266200"/>
                  <a:pt x="5871205" y="4263624"/>
                </a:cubicBezTo>
                <a:cubicBezTo>
                  <a:pt x="5869167" y="4266392"/>
                  <a:pt x="5876633" y="4253352"/>
                  <a:pt x="5881792" y="4253958"/>
                </a:cubicBezTo>
                <a:close/>
                <a:moveTo>
                  <a:pt x="4671538" y="4251285"/>
                </a:moveTo>
                <a:lnTo>
                  <a:pt x="4671618" y="4252355"/>
                </a:lnTo>
                <a:lnTo>
                  <a:pt x="4671120" y="4252353"/>
                </a:lnTo>
                <a:close/>
                <a:moveTo>
                  <a:pt x="5773128" y="4250117"/>
                </a:moveTo>
                <a:cubicBezTo>
                  <a:pt x="5775162" y="4247349"/>
                  <a:pt x="5775861" y="4248841"/>
                  <a:pt x="5776539" y="4250811"/>
                </a:cubicBezTo>
                <a:cubicBezTo>
                  <a:pt x="5777219" y="4252777"/>
                  <a:pt x="5777881" y="4255221"/>
                  <a:pt x="5779845" y="4254358"/>
                </a:cubicBezTo>
                <a:lnTo>
                  <a:pt x="5772363" y="4257848"/>
                </a:lnTo>
                <a:close/>
                <a:moveTo>
                  <a:pt x="4864644" y="4249974"/>
                </a:moveTo>
                <a:lnTo>
                  <a:pt x="4857745" y="4264257"/>
                </a:lnTo>
                <a:lnTo>
                  <a:pt x="4855584" y="4259135"/>
                </a:lnTo>
                <a:close/>
                <a:moveTo>
                  <a:pt x="4490912" y="4249039"/>
                </a:moveTo>
                <a:cubicBezTo>
                  <a:pt x="4487098" y="4251493"/>
                  <a:pt x="4483259" y="4254581"/>
                  <a:pt x="4479422" y="4257673"/>
                </a:cubicBezTo>
                <a:cubicBezTo>
                  <a:pt x="4485735" y="4260126"/>
                  <a:pt x="4491947" y="4262736"/>
                  <a:pt x="4498160" y="4265342"/>
                </a:cubicBezTo>
                <a:cubicBezTo>
                  <a:pt x="4500208" y="4261064"/>
                  <a:pt x="4502291" y="4257027"/>
                  <a:pt x="4504412" y="4253231"/>
                </a:cubicBezTo>
                <a:cubicBezTo>
                  <a:pt x="4499891" y="4251965"/>
                  <a:pt x="4495333" y="4250457"/>
                  <a:pt x="4490912" y="4249039"/>
                </a:cubicBezTo>
                <a:close/>
                <a:moveTo>
                  <a:pt x="4981949" y="4248279"/>
                </a:moveTo>
                <a:cubicBezTo>
                  <a:pt x="4981526" y="4249516"/>
                  <a:pt x="4981140" y="4250994"/>
                  <a:pt x="4980917" y="4251930"/>
                </a:cubicBezTo>
                <a:cubicBezTo>
                  <a:pt x="4978577" y="4252760"/>
                  <a:pt x="4976262" y="4252958"/>
                  <a:pt x="4974006" y="4252763"/>
                </a:cubicBezTo>
                <a:cubicBezTo>
                  <a:pt x="4976711" y="4251086"/>
                  <a:pt x="4979473" y="4249018"/>
                  <a:pt x="4981949" y="4248279"/>
                </a:cubicBezTo>
                <a:close/>
                <a:moveTo>
                  <a:pt x="4292646" y="4247942"/>
                </a:moveTo>
                <a:lnTo>
                  <a:pt x="4290689" y="4253580"/>
                </a:lnTo>
                <a:cubicBezTo>
                  <a:pt x="4292127" y="4251715"/>
                  <a:pt x="4293501" y="4250244"/>
                  <a:pt x="4294737" y="4248681"/>
                </a:cubicBezTo>
                <a:cubicBezTo>
                  <a:pt x="4293948" y="4248372"/>
                  <a:pt x="4293299" y="4248157"/>
                  <a:pt x="4292646" y="4247942"/>
                </a:cubicBezTo>
                <a:close/>
                <a:moveTo>
                  <a:pt x="2851514" y="4247818"/>
                </a:moveTo>
                <a:cubicBezTo>
                  <a:pt x="2851451" y="4248211"/>
                  <a:pt x="2851790" y="4248001"/>
                  <a:pt x="2851666" y="4248788"/>
                </a:cubicBezTo>
                <a:lnTo>
                  <a:pt x="2846133" y="4263108"/>
                </a:lnTo>
                <a:cubicBezTo>
                  <a:pt x="2847826" y="4258161"/>
                  <a:pt x="2849621" y="4253066"/>
                  <a:pt x="2851514" y="4247818"/>
                </a:cubicBezTo>
                <a:close/>
                <a:moveTo>
                  <a:pt x="4765587" y="4247523"/>
                </a:moveTo>
                <a:lnTo>
                  <a:pt x="4748379" y="4259080"/>
                </a:lnTo>
                <a:lnTo>
                  <a:pt x="4746286" y="4258344"/>
                </a:lnTo>
                <a:close/>
                <a:moveTo>
                  <a:pt x="4898390" y="4246427"/>
                </a:moveTo>
                <a:lnTo>
                  <a:pt x="4901293" y="4247420"/>
                </a:lnTo>
                <a:lnTo>
                  <a:pt x="4897584" y="4251069"/>
                </a:lnTo>
                <a:close/>
                <a:moveTo>
                  <a:pt x="4434698" y="4237089"/>
                </a:moveTo>
                <a:cubicBezTo>
                  <a:pt x="4434063" y="4237751"/>
                  <a:pt x="4433384" y="4238170"/>
                  <a:pt x="4432611" y="4238738"/>
                </a:cubicBezTo>
                <a:cubicBezTo>
                  <a:pt x="4433400" y="4239045"/>
                  <a:pt x="4434049" y="4239261"/>
                  <a:pt x="4434839" y="4239567"/>
                </a:cubicBezTo>
                <a:close/>
                <a:moveTo>
                  <a:pt x="3028877" y="4236126"/>
                </a:moveTo>
                <a:lnTo>
                  <a:pt x="2998219" y="4340652"/>
                </a:lnTo>
                <a:lnTo>
                  <a:pt x="2997010" y="4337682"/>
                </a:lnTo>
                <a:close/>
                <a:moveTo>
                  <a:pt x="4774742" y="4235823"/>
                </a:moveTo>
                <a:cubicBezTo>
                  <a:pt x="4787076" y="4237290"/>
                  <a:pt x="4782268" y="4252311"/>
                  <a:pt x="4770034" y="4250692"/>
                </a:cubicBezTo>
                <a:cubicBezTo>
                  <a:pt x="4778927" y="4245972"/>
                  <a:pt x="4775990" y="4241423"/>
                  <a:pt x="4774742" y="4235823"/>
                </a:cubicBezTo>
                <a:close/>
                <a:moveTo>
                  <a:pt x="4444267" y="4234336"/>
                </a:moveTo>
                <a:cubicBezTo>
                  <a:pt x="4442533" y="4236654"/>
                  <a:pt x="4440660" y="4238878"/>
                  <a:pt x="4439437" y="4241319"/>
                </a:cubicBezTo>
                <a:cubicBezTo>
                  <a:pt x="4441567" y="4242298"/>
                  <a:pt x="4443934" y="4243220"/>
                  <a:pt x="4446403" y="4243990"/>
                </a:cubicBezTo>
                <a:cubicBezTo>
                  <a:pt x="4447161" y="4242544"/>
                  <a:pt x="4448060" y="4241189"/>
                  <a:pt x="4449058" y="4239686"/>
                </a:cubicBezTo>
                <a:cubicBezTo>
                  <a:pt x="4447948" y="4240464"/>
                  <a:pt x="4446874" y="4241485"/>
                  <a:pt x="4446174" y="4242539"/>
                </a:cubicBezTo>
                <a:cubicBezTo>
                  <a:pt x="4439499" y="4240926"/>
                  <a:pt x="4442997" y="4238046"/>
                  <a:pt x="4447110" y="4235140"/>
                </a:cubicBezTo>
                <a:cubicBezTo>
                  <a:pt x="4446087" y="4234893"/>
                  <a:pt x="4445295" y="4234585"/>
                  <a:pt x="4444267" y="4234336"/>
                </a:cubicBezTo>
                <a:close/>
                <a:moveTo>
                  <a:pt x="4835345" y="4233641"/>
                </a:moveTo>
                <a:cubicBezTo>
                  <a:pt x="4836800" y="4234851"/>
                  <a:pt x="4838452" y="4236923"/>
                  <a:pt x="4840352" y="4238401"/>
                </a:cubicBezTo>
                <a:cubicBezTo>
                  <a:pt x="4838688" y="4238814"/>
                  <a:pt x="4836962" y="4239621"/>
                  <a:pt x="4835700" y="4241818"/>
                </a:cubicBezTo>
                <a:lnTo>
                  <a:pt x="4831520" y="4234056"/>
                </a:lnTo>
                <a:cubicBezTo>
                  <a:pt x="4832632" y="4232083"/>
                  <a:pt x="4833889" y="4232431"/>
                  <a:pt x="4835345" y="4233641"/>
                </a:cubicBezTo>
                <a:close/>
                <a:moveTo>
                  <a:pt x="5789023" y="4233349"/>
                </a:moveTo>
                <a:cubicBezTo>
                  <a:pt x="5789777" y="4242089"/>
                  <a:pt x="5805870" y="4239980"/>
                  <a:pt x="5814314" y="4243417"/>
                </a:cubicBezTo>
                <a:lnTo>
                  <a:pt x="5800625" y="4255360"/>
                </a:lnTo>
                <a:lnTo>
                  <a:pt x="5802971" y="4250631"/>
                </a:lnTo>
                <a:cubicBezTo>
                  <a:pt x="5802391" y="4239839"/>
                  <a:pt x="5778051" y="4253167"/>
                  <a:pt x="5789023" y="4233349"/>
                </a:cubicBezTo>
                <a:close/>
                <a:moveTo>
                  <a:pt x="4856196" y="4232017"/>
                </a:moveTo>
                <a:lnTo>
                  <a:pt x="4856240" y="4232032"/>
                </a:lnTo>
                <a:lnTo>
                  <a:pt x="4856077" y="4232365"/>
                </a:lnTo>
                <a:close/>
                <a:moveTo>
                  <a:pt x="4772656" y="4231187"/>
                </a:moveTo>
                <a:cubicBezTo>
                  <a:pt x="4768106" y="4234451"/>
                  <a:pt x="4764369" y="4239775"/>
                  <a:pt x="4767515" y="4233844"/>
                </a:cubicBezTo>
                <a:cubicBezTo>
                  <a:pt x="4760160" y="4245220"/>
                  <a:pt x="4762954" y="4238621"/>
                  <a:pt x="4763611" y="4234939"/>
                </a:cubicBezTo>
                <a:close/>
                <a:moveTo>
                  <a:pt x="4764247" y="4225605"/>
                </a:moveTo>
                <a:cubicBezTo>
                  <a:pt x="4763176" y="4229011"/>
                  <a:pt x="4762229" y="4231635"/>
                  <a:pt x="4761758" y="4234140"/>
                </a:cubicBezTo>
                <a:cubicBezTo>
                  <a:pt x="4763606" y="4232549"/>
                  <a:pt x="4763759" y="4233518"/>
                  <a:pt x="4763412" y="4235239"/>
                </a:cubicBezTo>
                <a:lnTo>
                  <a:pt x="4761448" y="4236102"/>
                </a:lnTo>
                <a:cubicBezTo>
                  <a:pt x="4761385" y="4236495"/>
                  <a:pt x="4761224" y="4237038"/>
                  <a:pt x="4761202" y="4237673"/>
                </a:cubicBezTo>
                <a:lnTo>
                  <a:pt x="4753834" y="4241889"/>
                </a:lnTo>
                <a:close/>
                <a:moveTo>
                  <a:pt x="4228354" y="4225425"/>
                </a:moveTo>
                <a:cubicBezTo>
                  <a:pt x="4229186" y="4228361"/>
                  <a:pt x="4231889" y="4229072"/>
                  <a:pt x="4232895" y="4232343"/>
                </a:cubicBezTo>
                <a:cubicBezTo>
                  <a:pt x="4234336" y="4232865"/>
                  <a:pt x="4235777" y="4233387"/>
                  <a:pt x="4236980" y="4233969"/>
                </a:cubicBezTo>
                <a:cubicBezTo>
                  <a:pt x="4236802" y="4233637"/>
                  <a:pt x="4236904" y="4233484"/>
                  <a:pt x="4236628" y="4233301"/>
                </a:cubicBezTo>
                <a:lnTo>
                  <a:pt x="4240727" y="4229521"/>
                </a:lnTo>
                <a:cubicBezTo>
                  <a:pt x="4240352" y="4229488"/>
                  <a:pt x="4239938" y="4229214"/>
                  <a:pt x="4239425" y="4229088"/>
                </a:cubicBezTo>
                <a:cubicBezTo>
                  <a:pt x="4235792" y="4227979"/>
                  <a:pt x="4231986" y="4226536"/>
                  <a:pt x="4228354" y="4225425"/>
                </a:cubicBezTo>
                <a:close/>
                <a:moveTo>
                  <a:pt x="4627020" y="4224701"/>
                </a:moveTo>
                <a:cubicBezTo>
                  <a:pt x="4624195" y="4227162"/>
                  <a:pt x="4621982" y="4229595"/>
                  <a:pt x="4620245" y="4231913"/>
                </a:cubicBezTo>
                <a:cubicBezTo>
                  <a:pt x="4620998" y="4231979"/>
                  <a:pt x="4621611" y="4231951"/>
                  <a:pt x="4622561" y="4231713"/>
                </a:cubicBezTo>
                <a:cubicBezTo>
                  <a:pt x="4625087" y="4229706"/>
                  <a:pt x="4626447" y="4227357"/>
                  <a:pt x="4627020" y="4224701"/>
                </a:cubicBezTo>
                <a:close/>
                <a:moveTo>
                  <a:pt x="4398219" y="4220244"/>
                </a:moveTo>
                <a:cubicBezTo>
                  <a:pt x="4397465" y="4220178"/>
                  <a:pt x="4396489" y="4221048"/>
                  <a:pt x="4394891" y="4223456"/>
                </a:cubicBezTo>
                <a:cubicBezTo>
                  <a:pt x="4396470" y="4224070"/>
                  <a:pt x="4398187" y="4224778"/>
                  <a:pt x="4399902" y="4225483"/>
                </a:cubicBezTo>
                <a:cubicBezTo>
                  <a:pt x="4399761" y="4223002"/>
                  <a:pt x="4399597" y="4221158"/>
                  <a:pt x="4398868" y="4220458"/>
                </a:cubicBezTo>
                <a:cubicBezTo>
                  <a:pt x="4398594" y="4220276"/>
                  <a:pt x="4398355" y="4220334"/>
                  <a:pt x="4398219" y="4220244"/>
                </a:cubicBezTo>
                <a:close/>
                <a:moveTo>
                  <a:pt x="4603100" y="4210693"/>
                </a:moveTo>
                <a:cubicBezTo>
                  <a:pt x="4604199" y="4210311"/>
                  <a:pt x="4604463" y="4210811"/>
                  <a:pt x="4602742" y="4214005"/>
                </a:cubicBezTo>
                <a:cubicBezTo>
                  <a:pt x="4601702" y="4212880"/>
                  <a:pt x="4600061" y="4212659"/>
                  <a:pt x="4598458" y="4212680"/>
                </a:cubicBezTo>
                <a:cubicBezTo>
                  <a:pt x="4600072" y="4212342"/>
                  <a:pt x="4602002" y="4211077"/>
                  <a:pt x="4603100" y="4210693"/>
                </a:cubicBezTo>
                <a:close/>
                <a:moveTo>
                  <a:pt x="5714223" y="4210283"/>
                </a:moveTo>
                <a:cubicBezTo>
                  <a:pt x="5712991" y="4210793"/>
                  <a:pt x="5711669" y="4211813"/>
                  <a:pt x="5710675" y="4212562"/>
                </a:cubicBezTo>
                <a:cubicBezTo>
                  <a:pt x="5711951" y="4213627"/>
                  <a:pt x="5713469" y="4214635"/>
                  <a:pt x="5714887" y="4215793"/>
                </a:cubicBezTo>
                <a:cubicBezTo>
                  <a:pt x="5716062" y="4214619"/>
                  <a:pt x="5717096" y="4213356"/>
                  <a:pt x="5717231" y="4211062"/>
                </a:cubicBezTo>
                <a:cubicBezTo>
                  <a:pt x="5716597" y="4209773"/>
                  <a:pt x="5715455" y="4209773"/>
                  <a:pt x="5714223" y="4210283"/>
                </a:cubicBezTo>
                <a:close/>
                <a:moveTo>
                  <a:pt x="4725288" y="4209500"/>
                </a:moveTo>
                <a:lnTo>
                  <a:pt x="4724341" y="4210930"/>
                </a:lnTo>
                <a:lnTo>
                  <a:pt x="4720171" y="4211522"/>
                </a:lnTo>
                <a:lnTo>
                  <a:pt x="4720611" y="4210984"/>
                </a:lnTo>
                <a:close/>
                <a:moveTo>
                  <a:pt x="4899905" y="4209426"/>
                </a:moveTo>
                <a:cubicBezTo>
                  <a:pt x="4895093" y="4207098"/>
                  <a:pt x="4886564" y="4210975"/>
                  <a:pt x="4878506" y="4214731"/>
                </a:cubicBezTo>
                <a:cubicBezTo>
                  <a:pt x="4891247" y="4220371"/>
                  <a:pt x="4903472" y="4225887"/>
                  <a:pt x="4915050" y="4231185"/>
                </a:cubicBezTo>
                <a:cubicBezTo>
                  <a:pt x="4920741" y="4228893"/>
                  <a:pt x="4923039" y="4225431"/>
                  <a:pt x="4925474" y="4222061"/>
                </a:cubicBezTo>
                <a:cubicBezTo>
                  <a:pt x="4924201" y="4225772"/>
                  <a:pt x="4922732" y="4229783"/>
                  <a:pt x="4921061" y="4234092"/>
                </a:cubicBezTo>
                <a:cubicBezTo>
                  <a:pt x="4928652" y="4237615"/>
                  <a:pt x="4936245" y="4241137"/>
                  <a:pt x="4943324" y="4244536"/>
                </a:cubicBezTo>
                <a:cubicBezTo>
                  <a:pt x="4945749" y="4242676"/>
                  <a:pt x="4948136" y="4240577"/>
                  <a:pt x="4950787" y="4237781"/>
                </a:cubicBezTo>
                <a:cubicBezTo>
                  <a:pt x="4951760" y="4236910"/>
                  <a:pt x="4952799" y="4235647"/>
                  <a:pt x="4953697" y="4234294"/>
                </a:cubicBezTo>
                <a:cubicBezTo>
                  <a:pt x="4953323" y="4234261"/>
                  <a:pt x="4953185" y="4234169"/>
                  <a:pt x="4952909" y="4233986"/>
                </a:cubicBezTo>
                <a:cubicBezTo>
                  <a:pt x="4951206" y="4234155"/>
                  <a:pt x="4949228" y="4234146"/>
                  <a:pt x="4950787" y="4237781"/>
                </a:cubicBezTo>
                <a:cubicBezTo>
                  <a:pt x="4944512" y="4235568"/>
                  <a:pt x="4941041" y="4233913"/>
                  <a:pt x="4939557" y="4230761"/>
                </a:cubicBezTo>
                <a:lnTo>
                  <a:pt x="4947210" y="4231503"/>
                </a:lnTo>
                <a:cubicBezTo>
                  <a:pt x="4944527" y="4230157"/>
                  <a:pt x="4941748" y="4228963"/>
                  <a:pt x="4939163" y="4227465"/>
                </a:cubicBezTo>
                <a:cubicBezTo>
                  <a:pt x="4939457" y="4228525"/>
                  <a:pt x="4939308" y="4229944"/>
                  <a:pt x="4939657" y="4230611"/>
                </a:cubicBezTo>
                <a:lnTo>
                  <a:pt x="4936278" y="4230318"/>
                </a:lnTo>
                <a:lnTo>
                  <a:pt x="4938105" y="4229363"/>
                </a:lnTo>
                <a:lnTo>
                  <a:pt x="4931334" y="4224002"/>
                </a:lnTo>
                <a:cubicBezTo>
                  <a:pt x="4929481" y="4223206"/>
                  <a:pt x="4927591" y="4222166"/>
                  <a:pt x="4925735" y="4221369"/>
                </a:cubicBezTo>
                <a:lnTo>
                  <a:pt x="4925336" y="4221970"/>
                </a:lnTo>
                <a:cubicBezTo>
                  <a:pt x="4925435" y="4221821"/>
                  <a:pt x="4925496" y="4221427"/>
                  <a:pt x="4925596" y="4221277"/>
                </a:cubicBezTo>
                <a:cubicBezTo>
                  <a:pt x="4918244" y="4217696"/>
                  <a:pt x="4910928" y="4214358"/>
                  <a:pt x="4903334" y="4210836"/>
                </a:cubicBezTo>
                <a:cubicBezTo>
                  <a:pt x="4903175" y="4211380"/>
                  <a:pt x="4902975" y="4211681"/>
                  <a:pt x="4902812" y="4212223"/>
                </a:cubicBezTo>
                <a:cubicBezTo>
                  <a:pt x="4902283" y="4211222"/>
                  <a:pt x="4901520" y="4210281"/>
                  <a:pt x="4900691" y="4209731"/>
                </a:cubicBezTo>
                <a:cubicBezTo>
                  <a:pt x="4900455" y="4209790"/>
                  <a:pt x="4900179" y="4209607"/>
                  <a:pt x="4899905" y="4209426"/>
                </a:cubicBezTo>
                <a:close/>
                <a:moveTo>
                  <a:pt x="4787761" y="4208419"/>
                </a:moveTo>
                <a:lnTo>
                  <a:pt x="4788253" y="4208587"/>
                </a:lnTo>
                <a:lnTo>
                  <a:pt x="4788654" y="4210371"/>
                </a:lnTo>
                <a:lnTo>
                  <a:pt x="4788475" y="4210419"/>
                </a:lnTo>
                <a:close/>
                <a:moveTo>
                  <a:pt x="3086702" y="4207953"/>
                </a:moveTo>
                <a:lnTo>
                  <a:pt x="3074390" y="4242056"/>
                </a:lnTo>
                <a:cubicBezTo>
                  <a:pt x="3073612" y="4240239"/>
                  <a:pt x="3078985" y="4226464"/>
                  <a:pt x="3086702" y="4207953"/>
                </a:cubicBezTo>
                <a:close/>
                <a:moveTo>
                  <a:pt x="4698338" y="4204620"/>
                </a:moveTo>
                <a:cubicBezTo>
                  <a:pt x="4698155" y="4205798"/>
                  <a:pt x="4697909" y="4207369"/>
                  <a:pt x="4697820" y="4208393"/>
                </a:cubicBezTo>
                <a:cubicBezTo>
                  <a:pt x="4695657" y="4209560"/>
                  <a:pt x="4693419" y="4210242"/>
                  <a:pt x="4691240" y="4210530"/>
                </a:cubicBezTo>
                <a:cubicBezTo>
                  <a:pt x="4693627" y="4208428"/>
                  <a:pt x="4696176" y="4205787"/>
                  <a:pt x="4698338" y="4204620"/>
                </a:cubicBezTo>
                <a:close/>
                <a:moveTo>
                  <a:pt x="4881185" y="4201120"/>
                </a:moveTo>
                <a:cubicBezTo>
                  <a:pt x="4880602" y="4202900"/>
                  <a:pt x="4880255" y="4204619"/>
                  <a:pt x="4879507" y="4206942"/>
                </a:cubicBezTo>
                <a:cubicBezTo>
                  <a:pt x="4880217" y="4204379"/>
                  <a:pt x="4880979" y="4202932"/>
                  <a:pt x="4881600" y="4201396"/>
                </a:cubicBezTo>
                <a:cubicBezTo>
                  <a:pt x="4881461" y="4201303"/>
                  <a:pt x="4881324" y="4201212"/>
                  <a:pt x="4881185" y="4201120"/>
                </a:cubicBezTo>
                <a:close/>
                <a:moveTo>
                  <a:pt x="3941305" y="4199211"/>
                </a:moveTo>
                <a:cubicBezTo>
                  <a:pt x="3940944" y="4200056"/>
                  <a:pt x="3940581" y="4200899"/>
                  <a:pt x="3940257" y="4201987"/>
                </a:cubicBezTo>
                <a:cubicBezTo>
                  <a:pt x="3940635" y="4202018"/>
                  <a:pt x="3941048" y="4202293"/>
                  <a:pt x="3941562" y="4202419"/>
                </a:cubicBezTo>
                <a:cubicBezTo>
                  <a:pt x="3941646" y="4201392"/>
                  <a:pt x="3941872" y="4200456"/>
                  <a:pt x="3942095" y="4199521"/>
                </a:cubicBezTo>
                <a:cubicBezTo>
                  <a:pt x="3941818" y="4199337"/>
                  <a:pt x="3941581" y="4199394"/>
                  <a:pt x="3941305" y="4199211"/>
                </a:cubicBezTo>
                <a:close/>
                <a:moveTo>
                  <a:pt x="4686175" y="4198714"/>
                </a:moveTo>
                <a:lnTo>
                  <a:pt x="4683591" y="4209787"/>
                </a:lnTo>
                <a:lnTo>
                  <a:pt x="4691338" y="4210377"/>
                </a:lnTo>
                <a:cubicBezTo>
                  <a:pt x="4688016" y="4213591"/>
                  <a:pt x="4685015" y="4215717"/>
                  <a:pt x="4683118" y="4212291"/>
                </a:cubicBezTo>
                <a:lnTo>
                  <a:pt x="4683590" y="4209788"/>
                </a:lnTo>
                <a:lnTo>
                  <a:pt x="4673636" y="4201448"/>
                </a:lnTo>
                <a:cubicBezTo>
                  <a:pt x="4677568" y="4202104"/>
                  <a:pt x="4681025" y="4202884"/>
                  <a:pt x="4686175" y="4198714"/>
                </a:cubicBezTo>
                <a:close/>
                <a:moveTo>
                  <a:pt x="4146565" y="4198449"/>
                </a:moveTo>
                <a:cubicBezTo>
                  <a:pt x="4146542" y="4199083"/>
                  <a:pt x="4146755" y="4199659"/>
                  <a:pt x="4146869" y="4200384"/>
                </a:cubicBezTo>
                <a:cubicBezTo>
                  <a:pt x="4147381" y="4200509"/>
                  <a:pt x="4147659" y="4200693"/>
                  <a:pt x="4148172" y="4200817"/>
                </a:cubicBezTo>
                <a:cubicBezTo>
                  <a:pt x="4148334" y="4200273"/>
                  <a:pt x="4148495" y="4199730"/>
                  <a:pt x="4148658" y="4199188"/>
                </a:cubicBezTo>
                <a:cubicBezTo>
                  <a:pt x="4148004" y="4198973"/>
                  <a:pt x="4147218" y="4198666"/>
                  <a:pt x="4146565" y="4198449"/>
                </a:cubicBezTo>
                <a:close/>
                <a:moveTo>
                  <a:pt x="4583060" y="4196387"/>
                </a:moveTo>
                <a:cubicBezTo>
                  <a:pt x="4582383" y="4196807"/>
                  <a:pt x="4581846" y="4197315"/>
                  <a:pt x="4581269" y="4197583"/>
                </a:cubicBezTo>
                <a:lnTo>
                  <a:pt x="4582598" y="4212340"/>
                </a:lnTo>
                <a:cubicBezTo>
                  <a:pt x="4581799" y="4213544"/>
                  <a:pt x="4581260" y="4214054"/>
                  <a:pt x="4580524" y="4214865"/>
                </a:cubicBezTo>
                <a:cubicBezTo>
                  <a:pt x="4585874" y="4219071"/>
                  <a:pt x="4589125" y="4224047"/>
                  <a:pt x="4587785" y="4232046"/>
                </a:cubicBezTo>
                <a:cubicBezTo>
                  <a:pt x="4584775" y="4241970"/>
                  <a:pt x="4597750" y="4230203"/>
                  <a:pt x="4601281" y="4231462"/>
                </a:cubicBezTo>
                <a:lnTo>
                  <a:pt x="4595762" y="4240375"/>
                </a:lnTo>
                <a:cubicBezTo>
                  <a:pt x="4596137" y="4240408"/>
                  <a:pt x="4596276" y="4240500"/>
                  <a:pt x="4596552" y="4240683"/>
                </a:cubicBezTo>
                <a:cubicBezTo>
                  <a:pt x="4604423" y="4231815"/>
                  <a:pt x="4613744" y="4228247"/>
                  <a:pt x="4615478" y="4217257"/>
                </a:cubicBezTo>
                <a:cubicBezTo>
                  <a:pt x="4616549" y="4222521"/>
                  <a:pt x="4614358" y="4228220"/>
                  <a:pt x="4616239" y="4230769"/>
                </a:cubicBezTo>
                <a:cubicBezTo>
                  <a:pt x="4618640" y="4229545"/>
                  <a:pt x="4622055" y="4227694"/>
                  <a:pt x="4626983" y="4224460"/>
                </a:cubicBezTo>
                <a:cubicBezTo>
                  <a:pt x="4628023" y="4219299"/>
                  <a:pt x="4625986" y="4213391"/>
                  <a:pt x="4624753" y="4208670"/>
                </a:cubicBezTo>
                <a:cubicBezTo>
                  <a:pt x="4616737" y="4206385"/>
                  <a:pt x="4608308" y="4203824"/>
                  <a:pt x="4599642" y="4201324"/>
                </a:cubicBezTo>
                <a:cubicBezTo>
                  <a:pt x="4600681" y="4202448"/>
                  <a:pt x="4600049" y="4205497"/>
                  <a:pt x="4596442" y="4212426"/>
                </a:cubicBezTo>
                <a:cubicBezTo>
                  <a:pt x="4596718" y="4212609"/>
                  <a:pt x="4596856" y="4212700"/>
                  <a:pt x="4597231" y="4212733"/>
                </a:cubicBezTo>
                <a:cubicBezTo>
                  <a:pt x="4591750" y="4213212"/>
                  <a:pt x="4586056" y="4215505"/>
                  <a:pt x="4590507" y="4203715"/>
                </a:cubicBezTo>
                <a:cubicBezTo>
                  <a:pt x="4593246" y="4202281"/>
                  <a:pt x="4595886" y="4200999"/>
                  <a:pt x="4597826" y="4200770"/>
                </a:cubicBezTo>
                <a:cubicBezTo>
                  <a:pt x="4592892" y="4199227"/>
                  <a:pt x="4588094" y="4197776"/>
                  <a:pt x="4583060" y="4196387"/>
                </a:cubicBezTo>
                <a:close/>
                <a:moveTo>
                  <a:pt x="4564660" y="4190894"/>
                </a:moveTo>
                <a:cubicBezTo>
                  <a:pt x="4561369" y="4191961"/>
                  <a:pt x="4558055" y="4193665"/>
                  <a:pt x="4554679" y="4195760"/>
                </a:cubicBezTo>
                <a:cubicBezTo>
                  <a:pt x="4557665" y="4199042"/>
                  <a:pt x="4561048" y="4201721"/>
                  <a:pt x="4564631" y="4204100"/>
                </a:cubicBezTo>
                <a:lnTo>
                  <a:pt x="4564970" y="4204316"/>
                </a:lnTo>
                <a:lnTo>
                  <a:pt x="4571348" y="4208343"/>
                </a:lnTo>
                <a:cubicBezTo>
                  <a:pt x="4571624" y="4208526"/>
                  <a:pt x="4571900" y="4208709"/>
                  <a:pt x="4572177" y="4208893"/>
                </a:cubicBezTo>
                <a:lnTo>
                  <a:pt x="4576723" y="4194565"/>
                </a:lnTo>
                <a:cubicBezTo>
                  <a:pt x="4572716" y="4193423"/>
                  <a:pt x="4568806" y="4192128"/>
                  <a:pt x="4564660" y="4190894"/>
                </a:cubicBezTo>
                <a:close/>
                <a:moveTo>
                  <a:pt x="4843056" y="4185563"/>
                </a:moveTo>
                <a:cubicBezTo>
                  <a:pt x="4840786" y="4190775"/>
                  <a:pt x="4834866" y="4191618"/>
                  <a:pt x="4836916" y="4196011"/>
                </a:cubicBezTo>
                <a:cubicBezTo>
                  <a:pt x="4842930" y="4192633"/>
                  <a:pt x="4850484" y="4195915"/>
                  <a:pt x="4859014" y="4192038"/>
                </a:cubicBezTo>
                <a:cubicBezTo>
                  <a:pt x="4853729" y="4189830"/>
                  <a:pt x="4848442" y="4187619"/>
                  <a:pt x="4843056" y="4185563"/>
                </a:cubicBezTo>
                <a:close/>
                <a:moveTo>
                  <a:pt x="4104369" y="4184531"/>
                </a:moveTo>
                <a:cubicBezTo>
                  <a:pt x="4104406" y="4184772"/>
                  <a:pt x="4104307" y="4184921"/>
                  <a:pt x="4104344" y="4185166"/>
                </a:cubicBezTo>
                <a:cubicBezTo>
                  <a:pt x="4108391" y="4186553"/>
                  <a:pt x="4112198" y="4187994"/>
                  <a:pt x="4115870" y="4189348"/>
                </a:cubicBezTo>
                <a:cubicBezTo>
                  <a:pt x="4116205" y="4189136"/>
                  <a:pt x="4116545" y="4188928"/>
                  <a:pt x="4116883" y="4188718"/>
                </a:cubicBezTo>
                <a:cubicBezTo>
                  <a:pt x="4112697" y="4187242"/>
                  <a:pt x="4108652" y="4185856"/>
                  <a:pt x="4104369" y="4184531"/>
                </a:cubicBezTo>
                <a:close/>
                <a:moveTo>
                  <a:pt x="4835817" y="4182710"/>
                </a:moveTo>
                <a:cubicBezTo>
                  <a:pt x="4835206" y="4185122"/>
                  <a:pt x="4834259" y="4187746"/>
                  <a:pt x="4832798" y="4190245"/>
                </a:cubicBezTo>
                <a:lnTo>
                  <a:pt x="4841855" y="4184984"/>
                </a:lnTo>
                <a:cubicBezTo>
                  <a:pt x="4839862" y="4184092"/>
                  <a:pt x="4837768" y="4183356"/>
                  <a:pt x="4835817" y="4182710"/>
                </a:cubicBezTo>
                <a:close/>
                <a:moveTo>
                  <a:pt x="5802497" y="4182239"/>
                </a:moveTo>
                <a:lnTo>
                  <a:pt x="5805194" y="4185074"/>
                </a:lnTo>
                <a:lnTo>
                  <a:pt x="5805305" y="4185188"/>
                </a:lnTo>
                <a:cubicBezTo>
                  <a:pt x="5805043" y="4185884"/>
                  <a:pt x="5804781" y="4186575"/>
                  <a:pt x="5804558" y="4187511"/>
                </a:cubicBezTo>
                <a:cubicBezTo>
                  <a:pt x="5794151" y="4184938"/>
                  <a:pt x="5797977" y="4189647"/>
                  <a:pt x="5802497" y="4182239"/>
                </a:cubicBezTo>
                <a:close/>
                <a:moveTo>
                  <a:pt x="3876993" y="4179718"/>
                </a:moveTo>
                <a:cubicBezTo>
                  <a:pt x="3876730" y="4180413"/>
                  <a:pt x="3876567" y="4180954"/>
                  <a:pt x="3876167" y="4181557"/>
                </a:cubicBezTo>
                <a:cubicBezTo>
                  <a:pt x="3885150" y="4184482"/>
                  <a:pt x="3894092" y="4187166"/>
                  <a:pt x="3903070" y="4190093"/>
                </a:cubicBezTo>
                <a:cubicBezTo>
                  <a:pt x="3903471" y="4189490"/>
                  <a:pt x="3903733" y="4188799"/>
                  <a:pt x="3903994" y="4188103"/>
                </a:cubicBezTo>
                <a:cubicBezTo>
                  <a:pt x="3895053" y="4185420"/>
                  <a:pt x="3886073" y="4182494"/>
                  <a:pt x="3876993" y="4179718"/>
                </a:cubicBezTo>
                <a:close/>
                <a:moveTo>
                  <a:pt x="4646872" y="4178040"/>
                </a:moveTo>
                <a:cubicBezTo>
                  <a:pt x="4646847" y="4178677"/>
                  <a:pt x="4646886" y="4178918"/>
                  <a:pt x="4646863" y="4179554"/>
                </a:cubicBezTo>
                <a:cubicBezTo>
                  <a:pt x="4647397" y="4179043"/>
                  <a:pt x="4647838" y="4178681"/>
                  <a:pt x="4648512" y="4178265"/>
                </a:cubicBezTo>
                <a:cubicBezTo>
                  <a:pt x="4647897" y="4178290"/>
                  <a:pt x="4647724" y="4177956"/>
                  <a:pt x="4646872" y="4178040"/>
                </a:cubicBezTo>
                <a:close/>
                <a:moveTo>
                  <a:pt x="4495085" y="4177231"/>
                </a:moveTo>
                <a:cubicBezTo>
                  <a:pt x="4493736" y="4178068"/>
                  <a:pt x="4492208" y="4178573"/>
                  <a:pt x="4490920" y="4179018"/>
                </a:cubicBezTo>
                <a:cubicBezTo>
                  <a:pt x="4491011" y="4180377"/>
                  <a:pt x="4491102" y="4181740"/>
                  <a:pt x="4491066" y="4183885"/>
                </a:cubicBezTo>
                <a:cubicBezTo>
                  <a:pt x="4492329" y="4181686"/>
                  <a:pt x="4493688" y="4179336"/>
                  <a:pt x="4495085" y="4177231"/>
                </a:cubicBezTo>
                <a:close/>
                <a:moveTo>
                  <a:pt x="4600682" y="4172530"/>
                </a:moveTo>
                <a:cubicBezTo>
                  <a:pt x="4599163" y="4169138"/>
                  <a:pt x="4595196" y="4170623"/>
                  <a:pt x="4590869" y="4172951"/>
                </a:cubicBezTo>
                <a:cubicBezTo>
                  <a:pt x="4590907" y="4173197"/>
                  <a:pt x="4590945" y="4173437"/>
                  <a:pt x="4590884" y="4173830"/>
                </a:cubicBezTo>
                <a:cubicBezTo>
                  <a:pt x="4591296" y="4174104"/>
                  <a:pt x="4591946" y="4174321"/>
                  <a:pt x="4592463" y="4174444"/>
                </a:cubicBezTo>
                <a:cubicBezTo>
                  <a:pt x="4594583" y="4170650"/>
                  <a:pt x="4597528" y="4171301"/>
                  <a:pt x="4600682" y="4172530"/>
                </a:cubicBezTo>
                <a:close/>
                <a:moveTo>
                  <a:pt x="5691180" y="4172520"/>
                </a:moveTo>
                <a:lnTo>
                  <a:pt x="5703374" y="4173894"/>
                </a:lnTo>
                <a:cubicBezTo>
                  <a:pt x="5699513" y="4177618"/>
                  <a:pt x="5695270" y="4185207"/>
                  <a:pt x="5692241" y="4179295"/>
                </a:cubicBezTo>
                <a:lnTo>
                  <a:pt x="5688210" y="4185073"/>
                </a:lnTo>
                <a:close/>
                <a:moveTo>
                  <a:pt x="4808144" y="4170841"/>
                </a:moveTo>
                <a:cubicBezTo>
                  <a:pt x="4804453" y="4172512"/>
                  <a:pt x="4800204" y="4175328"/>
                  <a:pt x="4795850" y="4178293"/>
                </a:cubicBezTo>
                <a:cubicBezTo>
                  <a:pt x="4802615" y="4181266"/>
                  <a:pt x="4808865" y="4184115"/>
                  <a:pt x="4815493" y="4186997"/>
                </a:cubicBezTo>
                <a:cubicBezTo>
                  <a:pt x="4816779" y="4184163"/>
                  <a:pt x="4818024" y="4181087"/>
                  <a:pt x="4818484" y="4177705"/>
                </a:cubicBezTo>
                <a:cubicBezTo>
                  <a:pt x="4818255" y="4176253"/>
                  <a:pt x="4817803" y="4175738"/>
                  <a:pt x="4817275" y="4174737"/>
                </a:cubicBezTo>
                <a:cubicBezTo>
                  <a:pt x="4814121" y="4173509"/>
                  <a:pt x="4811062" y="4172129"/>
                  <a:pt x="4808144" y="4170841"/>
                </a:cubicBezTo>
                <a:close/>
                <a:moveTo>
                  <a:pt x="4484305" y="4168340"/>
                </a:moveTo>
                <a:cubicBezTo>
                  <a:pt x="4480355" y="4170704"/>
                  <a:pt x="4479064" y="4177433"/>
                  <a:pt x="4477222" y="4183800"/>
                </a:cubicBezTo>
                <a:cubicBezTo>
                  <a:pt x="4479096" y="4181575"/>
                  <a:pt x="4480608" y="4180192"/>
                  <a:pt x="4482121" y="4178813"/>
                </a:cubicBezTo>
                <a:cubicBezTo>
                  <a:pt x="4481568" y="4178446"/>
                  <a:pt x="4480995" y="4178715"/>
                  <a:pt x="4480306" y="4178257"/>
                </a:cubicBezTo>
                <a:cubicBezTo>
                  <a:pt x="4478354" y="4179999"/>
                  <a:pt x="4483225" y="4173259"/>
                  <a:pt x="4484305" y="4168340"/>
                </a:cubicBezTo>
                <a:close/>
                <a:moveTo>
                  <a:pt x="4773774" y="4166673"/>
                </a:moveTo>
                <a:cubicBezTo>
                  <a:pt x="4772786" y="4166666"/>
                  <a:pt x="4771673" y="4167445"/>
                  <a:pt x="4770824" y="4167533"/>
                </a:cubicBezTo>
                <a:cubicBezTo>
                  <a:pt x="4773364" y="4168784"/>
                  <a:pt x="4776010" y="4169890"/>
                  <a:pt x="4778653" y="4170995"/>
                </a:cubicBezTo>
                <a:cubicBezTo>
                  <a:pt x="4779024" y="4168638"/>
                  <a:pt x="4778007" y="4166880"/>
                  <a:pt x="4773774" y="4166673"/>
                </a:cubicBezTo>
                <a:close/>
                <a:moveTo>
                  <a:pt x="4630278" y="4165941"/>
                </a:moveTo>
                <a:lnTo>
                  <a:pt x="4624864" y="4177091"/>
                </a:lnTo>
                <a:lnTo>
                  <a:pt x="4623715" y="4171342"/>
                </a:lnTo>
                <a:close/>
                <a:moveTo>
                  <a:pt x="5798824" y="4163542"/>
                </a:moveTo>
                <a:cubicBezTo>
                  <a:pt x="5795134" y="4165211"/>
                  <a:pt x="5798368" y="4169310"/>
                  <a:pt x="5796025" y="4174041"/>
                </a:cubicBezTo>
                <a:lnTo>
                  <a:pt x="5786926" y="4176675"/>
                </a:lnTo>
                <a:cubicBezTo>
                  <a:pt x="5789516" y="4167986"/>
                  <a:pt x="5791863" y="4163259"/>
                  <a:pt x="5798824" y="4163542"/>
                </a:cubicBezTo>
                <a:close/>
                <a:moveTo>
                  <a:pt x="3817727" y="4162491"/>
                </a:moveTo>
                <a:cubicBezTo>
                  <a:pt x="3817527" y="4162792"/>
                  <a:pt x="3817327" y="4163094"/>
                  <a:pt x="3817028" y="4163545"/>
                </a:cubicBezTo>
                <a:cubicBezTo>
                  <a:pt x="3822339" y="4165118"/>
                  <a:pt x="3827511" y="4166602"/>
                  <a:pt x="3832821" y="4168173"/>
                </a:cubicBezTo>
                <a:cubicBezTo>
                  <a:pt x="3832885" y="4167784"/>
                  <a:pt x="3833186" y="4167331"/>
                  <a:pt x="3833244" y="4166939"/>
                </a:cubicBezTo>
                <a:cubicBezTo>
                  <a:pt x="3828073" y="4165456"/>
                  <a:pt x="3822901" y="4163977"/>
                  <a:pt x="3817727" y="4162491"/>
                </a:cubicBezTo>
                <a:close/>
                <a:moveTo>
                  <a:pt x="4572910" y="4160816"/>
                </a:moveTo>
                <a:cubicBezTo>
                  <a:pt x="4571772" y="4162227"/>
                  <a:pt x="4570636" y="4163642"/>
                  <a:pt x="4569424" y="4164572"/>
                </a:cubicBezTo>
                <a:cubicBezTo>
                  <a:pt x="4570727" y="4165002"/>
                  <a:pt x="4571792" y="4165493"/>
                  <a:pt x="4572858" y="4165982"/>
                </a:cubicBezTo>
                <a:cubicBezTo>
                  <a:pt x="4573064" y="4164170"/>
                  <a:pt x="4573039" y="4162419"/>
                  <a:pt x="4572910" y="4160816"/>
                </a:cubicBezTo>
                <a:close/>
                <a:moveTo>
                  <a:pt x="3774532" y="4150076"/>
                </a:moveTo>
                <a:cubicBezTo>
                  <a:pt x="3774431" y="4150228"/>
                  <a:pt x="3774370" y="4150622"/>
                  <a:pt x="3774271" y="4150771"/>
                </a:cubicBezTo>
                <a:cubicBezTo>
                  <a:pt x="3780608" y="4152594"/>
                  <a:pt x="3786984" y="4154658"/>
                  <a:pt x="3793321" y="4156478"/>
                </a:cubicBezTo>
                <a:cubicBezTo>
                  <a:pt x="3793420" y="4156329"/>
                  <a:pt x="3793481" y="4155935"/>
                  <a:pt x="3793680" y="4155636"/>
                </a:cubicBezTo>
                <a:cubicBezTo>
                  <a:pt x="3787345" y="4153814"/>
                  <a:pt x="3780869" y="4151899"/>
                  <a:pt x="3774532" y="4150076"/>
                </a:cubicBezTo>
                <a:close/>
                <a:moveTo>
                  <a:pt x="4566307" y="4148624"/>
                </a:moveTo>
                <a:cubicBezTo>
                  <a:pt x="4568497" y="4149212"/>
                  <a:pt x="4569902" y="4149494"/>
                  <a:pt x="4570789" y="4149651"/>
                </a:cubicBezTo>
                <a:cubicBezTo>
                  <a:pt x="4570353" y="4150010"/>
                  <a:pt x="4570365" y="4150887"/>
                  <a:pt x="4570518" y="4151854"/>
                </a:cubicBezTo>
                <a:cubicBezTo>
                  <a:pt x="4569402" y="4150247"/>
                  <a:pt x="4568122" y="4149179"/>
                  <a:pt x="4566307" y="4148624"/>
                </a:cubicBezTo>
                <a:close/>
                <a:moveTo>
                  <a:pt x="5766997" y="4145667"/>
                </a:moveTo>
                <a:cubicBezTo>
                  <a:pt x="5762826" y="4151353"/>
                  <a:pt x="5764097" y="4156318"/>
                  <a:pt x="5763816" y="4160034"/>
                </a:cubicBezTo>
                <a:lnTo>
                  <a:pt x="5757295" y="4161776"/>
                </a:lnTo>
                <a:cubicBezTo>
                  <a:pt x="5760592" y="4156809"/>
                  <a:pt x="5763848" y="4149213"/>
                  <a:pt x="5766997" y="4145667"/>
                </a:cubicBezTo>
                <a:close/>
                <a:moveTo>
                  <a:pt x="5745222" y="4142270"/>
                </a:moveTo>
                <a:cubicBezTo>
                  <a:pt x="5745945" y="4146868"/>
                  <a:pt x="5742022" y="4153372"/>
                  <a:pt x="5740700" y="4155961"/>
                </a:cubicBezTo>
                <a:lnTo>
                  <a:pt x="5738958" y="4154400"/>
                </a:lnTo>
                <a:lnTo>
                  <a:pt x="5738772" y="4154680"/>
                </a:lnTo>
                <a:cubicBezTo>
                  <a:pt x="5736789" y="4152281"/>
                  <a:pt x="5735712" y="4150914"/>
                  <a:pt x="5735398" y="4150489"/>
                </a:cubicBezTo>
                <a:lnTo>
                  <a:pt x="5738851" y="4154250"/>
                </a:lnTo>
                <a:close/>
                <a:moveTo>
                  <a:pt x="3745314" y="4141737"/>
                </a:moveTo>
                <a:cubicBezTo>
                  <a:pt x="3745213" y="4141890"/>
                  <a:pt x="3745013" y="4142191"/>
                  <a:pt x="3745052" y="4142432"/>
                </a:cubicBezTo>
                <a:cubicBezTo>
                  <a:pt x="3750087" y="4143822"/>
                  <a:pt x="3754883" y="4145271"/>
                  <a:pt x="3759917" y="4146664"/>
                </a:cubicBezTo>
                <a:cubicBezTo>
                  <a:pt x="3760019" y="4146512"/>
                  <a:pt x="3760081" y="4146122"/>
                  <a:pt x="3760181" y="4145970"/>
                </a:cubicBezTo>
                <a:cubicBezTo>
                  <a:pt x="3755145" y="4144580"/>
                  <a:pt x="3750348" y="4143129"/>
                  <a:pt x="3745314" y="4141737"/>
                </a:cubicBezTo>
                <a:close/>
                <a:moveTo>
                  <a:pt x="4587913" y="4141505"/>
                </a:moveTo>
                <a:lnTo>
                  <a:pt x="4584493" y="4147257"/>
                </a:lnTo>
                <a:cubicBezTo>
                  <a:pt x="4584483" y="4148767"/>
                  <a:pt x="4584536" y="4149886"/>
                  <a:pt x="4584586" y="4151004"/>
                </a:cubicBezTo>
                <a:cubicBezTo>
                  <a:pt x="4586720" y="4148087"/>
                  <a:pt x="4588857" y="4145170"/>
                  <a:pt x="4590756" y="4142309"/>
                </a:cubicBezTo>
                <a:cubicBezTo>
                  <a:pt x="4589866" y="4142152"/>
                  <a:pt x="4588840" y="4141906"/>
                  <a:pt x="4587913" y="4141505"/>
                </a:cubicBezTo>
                <a:close/>
                <a:moveTo>
                  <a:pt x="4572282" y="4136334"/>
                </a:moveTo>
                <a:cubicBezTo>
                  <a:pt x="4569718" y="4138100"/>
                  <a:pt x="4567094" y="4140260"/>
                  <a:pt x="4564606" y="4142512"/>
                </a:cubicBezTo>
                <a:cubicBezTo>
                  <a:pt x="4565256" y="4142727"/>
                  <a:pt x="4565371" y="4143453"/>
                  <a:pt x="4563711" y="4146253"/>
                </a:cubicBezTo>
                <a:cubicBezTo>
                  <a:pt x="4564516" y="4141151"/>
                  <a:pt x="4557711" y="4159180"/>
                  <a:pt x="4556866" y="4155367"/>
                </a:cubicBezTo>
                <a:cubicBezTo>
                  <a:pt x="4554351" y="4155866"/>
                  <a:pt x="4553287" y="4155377"/>
                  <a:pt x="4553033" y="4154560"/>
                </a:cubicBezTo>
                <a:cubicBezTo>
                  <a:pt x="4552295" y="4155370"/>
                  <a:pt x="4551560" y="4156181"/>
                  <a:pt x="4550960" y="4157085"/>
                </a:cubicBezTo>
                <a:cubicBezTo>
                  <a:pt x="4554530" y="4158586"/>
                  <a:pt x="4558200" y="4159939"/>
                  <a:pt x="4561771" y="4161441"/>
                </a:cubicBezTo>
                <a:lnTo>
                  <a:pt x="4572769" y="4158337"/>
                </a:lnTo>
                <a:cubicBezTo>
                  <a:pt x="4572631" y="4158245"/>
                  <a:pt x="4572731" y="4158093"/>
                  <a:pt x="4572731" y="4158093"/>
                </a:cubicBezTo>
                <a:cubicBezTo>
                  <a:pt x="4571854" y="4158814"/>
                  <a:pt x="4571955" y="4158662"/>
                  <a:pt x="4572693" y="4157854"/>
                </a:cubicBezTo>
                <a:lnTo>
                  <a:pt x="4572678" y="4156975"/>
                </a:lnTo>
                <a:lnTo>
                  <a:pt x="4573030" y="4157643"/>
                </a:lnTo>
                <a:cubicBezTo>
                  <a:pt x="4573768" y="4156832"/>
                  <a:pt x="4574905" y="4155418"/>
                  <a:pt x="4575842" y="4154306"/>
                </a:cubicBezTo>
                <a:lnTo>
                  <a:pt x="4576191" y="4152585"/>
                </a:lnTo>
                <a:cubicBezTo>
                  <a:pt x="4575739" y="4152070"/>
                  <a:pt x="4575288" y="4151552"/>
                  <a:pt x="4574695" y="4150943"/>
                </a:cubicBezTo>
                <a:cubicBezTo>
                  <a:pt x="4575887" y="4150649"/>
                  <a:pt x="4576162" y="4150832"/>
                  <a:pt x="4576673" y="4150956"/>
                </a:cubicBezTo>
                <a:lnTo>
                  <a:pt x="4579820" y="4138736"/>
                </a:lnTo>
                <a:cubicBezTo>
                  <a:pt x="4577355" y="4137965"/>
                  <a:pt x="4574887" y="4137196"/>
                  <a:pt x="4572282" y="4136334"/>
                </a:cubicBezTo>
                <a:close/>
                <a:moveTo>
                  <a:pt x="4543561" y="4127241"/>
                </a:moveTo>
                <a:cubicBezTo>
                  <a:pt x="4541687" y="4129466"/>
                  <a:pt x="4540014" y="4131388"/>
                  <a:pt x="4538441" y="4133162"/>
                </a:cubicBezTo>
                <a:cubicBezTo>
                  <a:pt x="4540484" y="4135172"/>
                  <a:pt x="4542066" y="4138172"/>
                  <a:pt x="4543146" y="4141926"/>
                </a:cubicBezTo>
                <a:cubicBezTo>
                  <a:pt x="4546989" y="4138836"/>
                  <a:pt x="4551361" y="4135238"/>
                  <a:pt x="4556176" y="4131280"/>
                </a:cubicBezTo>
                <a:cubicBezTo>
                  <a:pt x="4552131" y="4129893"/>
                  <a:pt x="4547846" y="4128568"/>
                  <a:pt x="4543561" y="4127241"/>
                </a:cubicBezTo>
                <a:close/>
                <a:moveTo>
                  <a:pt x="3687090" y="4125636"/>
                </a:moveTo>
                <a:cubicBezTo>
                  <a:pt x="3686989" y="4125788"/>
                  <a:pt x="3686989" y="4125788"/>
                  <a:pt x="3686890" y="4125937"/>
                </a:cubicBezTo>
                <a:cubicBezTo>
                  <a:pt x="3688431" y="4126310"/>
                  <a:pt x="3689733" y="4126741"/>
                  <a:pt x="3691272" y="4127111"/>
                </a:cubicBezTo>
                <a:cubicBezTo>
                  <a:pt x="3691236" y="4126870"/>
                  <a:pt x="3691236" y="4126870"/>
                  <a:pt x="3691336" y="4126720"/>
                </a:cubicBezTo>
                <a:cubicBezTo>
                  <a:pt x="3689933" y="4126439"/>
                  <a:pt x="3688492" y="4125917"/>
                  <a:pt x="3687090" y="4125636"/>
                </a:cubicBezTo>
                <a:close/>
                <a:moveTo>
                  <a:pt x="5758399" y="4123916"/>
                </a:moveTo>
                <a:lnTo>
                  <a:pt x="5748920" y="4130416"/>
                </a:lnTo>
                <a:lnTo>
                  <a:pt x="5743303" y="4133191"/>
                </a:lnTo>
                <a:close/>
                <a:moveTo>
                  <a:pt x="4472732" y="4118163"/>
                </a:moveTo>
                <a:cubicBezTo>
                  <a:pt x="4471581" y="4118698"/>
                  <a:pt x="4469808" y="4120773"/>
                  <a:pt x="4467947" y="4123875"/>
                </a:cubicBezTo>
                <a:cubicBezTo>
                  <a:pt x="4469288" y="4124549"/>
                  <a:pt x="4470867" y="4125163"/>
                  <a:pt x="4472306" y="4125685"/>
                </a:cubicBezTo>
                <a:cubicBezTo>
                  <a:pt x="4472628" y="4124600"/>
                  <a:pt x="4472954" y="4123513"/>
                  <a:pt x="4473278" y="4122428"/>
                </a:cubicBezTo>
                <a:cubicBezTo>
                  <a:pt x="4473188" y="4121068"/>
                  <a:pt x="4472962" y="4119615"/>
                  <a:pt x="4472732" y="4118163"/>
                </a:cubicBezTo>
                <a:close/>
                <a:moveTo>
                  <a:pt x="4485886" y="4109117"/>
                </a:moveTo>
                <a:lnTo>
                  <a:pt x="4481850" y="4112508"/>
                </a:lnTo>
                <a:cubicBezTo>
                  <a:pt x="4480479" y="4116367"/>
                  <a:pt x="4479345" y="4120168"/>
                  <a:pt x="4477936" y="4123785"/>
                </a:cubicBezTo>
                <a:cubicBezTo>
                  <a:pt x="4478327" y="4124695"/>
                  <a:pt x="4478777" y="4125209"/>
                  <a:pt x="4479067" y="4126270"/>
                </a:cubicBezTo>
                <a:cubicBezTo>
                  <a:pt x="4478666" y="4126873"/>
                  <a:pt x="4478367" y="4127324"/>
                  <a:pt x="4477968" y="4127925"/>
                </a:cubicBezTo>
                <a:cubicBezTo>
                  <a:pt x="4480988" y="4129063"/>
                  <a:pt x="4483905" y="4130351"/>
                  <a:pt x="4487063" y="4131578"/>
                </a:cubicBezTo>
                <a:cubicBezTo>
                  <a:pt x="4493294" y="4131162"/>
                  <a:pt x="4499591" y="4130356"/>
                  <a:pt x="4504301" y="4132833"/>
                </a:cubicBezTo>
                <a:lnTo>
                  <a:pt x="4503092" y="4136149"/>
                </a:lnTo>
                <a:lnTo>
                  <a:pt x="4520202" y="4133415"/>
                </a:lnTo>
                <a:cubicBezTo>
                  <a:pt x="4512290" y="4142038"/>
                  <a:pt x="4525798" y="4127373"/>
                  <a:pt x="4528836" y="4131773"/>
                </a:cubicBezTo>
                <a:cubicBezTo>
                  <a:pt x="4531000" y="4130609"/>
                  <a:pt x="4532977" y="4130621"/>
                  <a:pt x="4534795" y="4131176"/>
                </a:cubicBezTo>
                <a:cubicBezTo>
                  <a:pt x="4535242" y="4129306"/>
                  <a:pt x="4535789" y="4127284"/>
                  <a:pt x="4536948" y="4125235"/>
                </a:cubicBezTo>
                <a:cubicBezTo>
                  <a:pt x="4530573" y="4123172"/>
                  <a:pt x="4524101" y="4121260"/>
                  <a:pt x="4517723" y="4119195"/>
                </a:cubicBezTo>
                <a:cubicBezTo>
                  <a:pt x="4513234" y="4122070"/>
                  <a:pt x="4509332" y="4123163"/>
                  <a:pt x="4506484" y="4119973"/>
                </a:cubicBezTo>
                <a:lnTo>
                  <a:pt x="4507528" y="4129770"/>
                </a:lnTo>
                <a:cubicBezTo>
                  <a:pt x="4502635" y="4130858"/>
                  <a:pt x="4494964" y="4118178"/>
                  <a:pt x="4492784" y="4124754"/>
                </a:cubicBezTo>
                <a:cubicBezTo>
                  <a:pt x="4493381" y="4121463"/>
                  <a:pt x="4494912" y="4117059"/>
                  <a:pt x="4496783" y="4112448"/>
                </a:cubicBezTo>
                <a:cubicBezTo>
                  <a:pt x="4493153" y="4111338"/>
                  <a:pt x="4489516" y="4110227"/>
                  <a:pt x="4485886" y="4109117"/>
                </a:cubicBezTo>
                <a:close/>
                <a:moveTo>
                  <a:pt x="4483004" y="4108073"/>
                </a:moveTo>
                <a:cubicBezTo>
                  <a:pt x="4482479" y="4109459"/>
                  <a:pt x="4482196" y="4110786"/>
                  <a:pt x="4481872" y="4111874"/>
                </a:cubicBezTo>
                <a:cubicBezTo>
                  <a:pt x="4482509" y="4111212"/>
                  <a:pt x="4483447" y="4110102"/>
                  <a:pt x="4484548" y="4108444"/>
                </a:cubicBezTo>
                <a:cubicBezTo>
                  <a:pt x="4484031" y="4108321"/>
                  <a:pt x="4483518" y="4108195"/>
                  <a:pt x="4483004" y="4108073"/>
                </a:cubicBezTo>
                <a:close/>
                <a:moveTo>
                  <a:pt x="4651022" y="4106867"/>
                </a:moveTo>
                <a:cubicBezTo>
                  <a:pt x="4649123" y="4109728"/>
                  <a:pt x="4647126" y="4112735"/>
                  <a:pt x="4645067" y="4116140"/>
                </a:cubicBezTo>
                <a:cubicBezTo>
                  <a:pt x="4648774" y="4117732"/>
                  <a:pt x="4652581" y="4119177"/>
                  <a:pt x="4656291" y="4120771"/>
                </a:cubicBezTo>
                <a:lnTo>
                  <a:pt x="4659088" y="4116558"/>
                </a:lnTo>
                <a:lnTo>
                  <a:pt x="4656664" y="4120804"/>
                </a:lnTo>
                <a:cubicBezTo>
                  <a:pt x="4657968" y="4121236"/>
                  <a:pt x="4659409" y="4121757"/>
                  <a:pt x="4660749" y="4122432"/>
                </a:cubicBezTo>
                <a:cubicBezTo>
                  <a:pt x="4660856" y="4118382"/>
                  <a:pt x="4660725" y="4114391"/>
                  <a:pt x="4660490" y="4110552"/>
                </a:cubicBezTo>
                <a:cubicBezTo>
                  <a:pt x="4657336" y="4109324"/>
                  <a:pt x="4654179" y="4108097"/>
                  <a:pt x="4651022" y="4106867"/>
                </a:cubicBezTo>
                <a:close/>
                <a:moveTo>
                  <a:pt x="5747663" y="4105083"/>
                </a:moveTo>
                <a:cubicBezTo>
                  <a:pt x="5742149" y="4107708"/>
                  <a:pt x="5743176" y="4116629"/>
                  <a:pt x="5735524" y="4122172"/>
                </a:cubicBezTo>
                <a:cubicBezTo>
                  <a:pt x="5736372" y="4113415"/>
                  <a:pt x="5734140" y="4110196"/>
                  <a:pt x="5728972" y="4111103"/>
                </a:cubicBezTo>
                <a:cubicBezTo>
                  <a:pt x="5735838" y="4107639"/>
                  <a:pt x="5743381" y="4103758"/>
                  <a:pt x="5747663" y="4105083"/>
                </a:cubicBezTo>
                <a:close/>
                <a:moveTo>
                  <a:pt x="5616612" y="4097871"/>
                </a:moveTo>
                <a:cubicBezTo>
                  <a:pt x="5610814" y="4097926"/>
                  <a:pt x="5602821" y="4101292"/>
                  <a:pt x="5596378" y="4103518"/>
                </a:cubicBezTo>
                <a:cubicBezTo>
                  <a:pt x="5597242" y="4110596"/>
                  <a:pt x="5588665" y="4109455"/>
                  <a:pt x="5582831" y="4115554"/>
                </a:cubicBezTo>
                <a:cubicBezTo>
                  <a:pt x="5585899" y="4117810"/>
                  <a:pt x="5588833" y="4119973"/>
                  <a:pt x="5591904" y="4122228"/>
                </a:cubicBezTo>
                <a:lnTo>
                  <a:pt x="5591438" y="4120833"/>
                </a:lnTo>
                <a:cubicBezTo>
                  <a:pt x="5594175" y="4117014"/>
                  <a:pt x="5595997" y="4122345"/>
                  <a:pt x="5599080" y="4125477"/>
                </a:cubicBezTo>
                <a:cubicBezTo>
                  <a:pt x="5598707" y="4125444"/>
                  <a:pt x="5598208" y="4126196"/>
                  <a:pt x="5597731" y="4126314"/>
                </a:cubicBezTo>
                <a:cubicBezTo>
                  <a:pt x="5604149" y="4131009"/>
                  <a:pt x="5610704" y="4135792"/>
                  <a:pt x="5616883" y="4140546"/>
                </a:cubicBezTo>
                <a:lnTo>
                  <a:pt x="5620145" y="4137726"/>
                </a:lnTo>
                <a:lnTo>
                  <a:pt x="5617987" y="4141278"/>
                </a:lnTo>
                <a:cubicBezTo>
                  <a:pt x="5622611" y="4144780"/>
                  <a:pt x="5626961" y="4148101"/>
                  <a:pt x="5631446" y="4151513"/>
                </a:cubicBezTo>
                <a:cubicBezTo>
                  <a:pt x="5639985" y="4146124"/>
                  <a:pt x="5648033" y="4143878"/>
                  <a:pt x="5652250" y="4134537"/>
                </a:cubicBezTo>
                <a:cubicBezTo>
                  <a:pt x="5651625" y="4142360"/>
                  <a:pt x="5643799" y="4149956"/>
                  <a:pt x="5654441" y="4150085"/>
                </a:cubicBezTo>
                <a:cubicBezTo>
                  <a:pt x="5663133" y="4145663"/>
                  <a:pt x="5662703" y="4135838"/>
                  <a:pt x="5662553" y="4128585"/>
                </a:cubicBezTo>
                <a:cubicBezTo>
                  <a:pt x="5656175" y="4124134"/>
                  <a:pt x="5649284" y="4119560"/>
                  <a:pt x="5642528" y="4115075"/>
                </a:cubicBezTo>
                <a:cubicBezTo>
                  <a:pt x="5643669" y="4116049"/>
                  <a:pt x="5642523" y="4118975"/>
                  <a:pt x="5636759" y="4125556"/>
                </a:cubicBezTo>
                <a:cubicBezTo>
                  <a:pt x="5636936" y="4125889"/>
                  <a:pt x="5637175" y="4125831"/>
                  <a:pt x="5637451" y="4126015"/>
                </a:cubicBezTo>
                <a:cubicBezTo>
                  <a:pt x="5632493" y="4125107"/>
                  <a:pt x="5626848" y="4126132"/>
                  <a:pt x="5634117" y="4115779"/>
                </a:cubicBezTo>
                <a:cubicBezTo>
                  <a:pt x="5637584" y="4115046"/>
                  <a:pt x="5641011" y="4114069"/>
                  <a:pt x="5642390" y="4114984"/>
                </a:cubicBezTo>
                <a:cubicBezTo>
                  <a:pt x="5638391" y="4112329"/>
                  <a:pt x="5634255" y="4109583"/>
                  <a:pt x="5630259" y="4106931"/>
                </a:cubicBezTo>
                <a:cubicBezTo>
                  <a:pt x="5629445" y="4107259"/>
                  <a:pt x="5628393" y="4107643"/>
                  <a:pt x="5627583" y="4107972"/>
                </a:cubicBezTo>
                <a:lnTo>
                  <a:pt x="5624537" y="4122429"/>
                </a:lnTo>
                <a:cubicBezTo>
                  <a:pt x="5615350" y="4131181"/>
                  <a:pt x="5613949" y="4127160"/>
                  <a:pt x="5613835" y="4121501"/>
                </a:cubicBezTo>
                <a:lnTo>
                  <a:pt x="5610936" y="4111044"/>
                </a:lnTo>
                <a:lnTo>
                  <a:pt x="5610851" y="4110740"/>
                </a:lnTo>
                <a:lnTo>
                  <a:pt x="5610952" y="4111030"/>
                </a:lnTo>
                <a:lnTo>
                  <a:pt x="5614208" y="4120341"/>
                </a:lnTo>
                <a:lnTo>
                  <a:pt x="5624382" y="4104114"/>
                </a:lnTo>
                <a:cubicBezTo>
                  <a:pt x="5624268" y="4103389"/>
                  <a:pt x="5623993" y="4103206"/>
                  <a:pt x="5623780" y="4102630"/>
                </a:cubicBezTo>
                <a:cubicBezTo>
                  <a:pt x="5621435" y="4101073"/>
                  <a:pt x="5619094" y="4099519"/>
                  <a:pt x="5616612" y="4097871"/>
                </a:cubicBezTo>
                <a:close/>
                <a:moveTo>
                  <a:pt x="4443389" y="4095651"/>
                </a:moveTo>
                <a:cubicBezTo>
                  <a:pt x="4442715" y="4096069"/>
                  <a:pt x="4441839" y="4096788"/>
                  <a:pt x="4440963" y="4097508"/>
                </a:cubicBezTo>
                <a:cubicBezTo>
                  <a:pt x="4442555" y="4098999"/>
                  <a:pt x="4444310" y="4099946"/>
                  <a:pt x="4446214" y="4099475"/>
                </a:cubicBezTo>
                <a:lnTo>
                  <a:pt x="4442991" y="4111211"/>
                </a:lnTo>
                <a:cubicBezTo>
                  <a:pt x="4449097" y="4117867"/>
                  <a:pt x="4455541" y="4115640"/>
                  <a:pt x="4461485" y="4114165"/>
                </a:cubicBezTo>
                <a:cubicBezTo>
                  <a:pt x="4462040" y="4116920"/>
                  <a:pt x="4462957" y="4118828"/>
                  <a:pt x="4463773" y="4120888"/>
                </a:cubicBezTo>
                <a:cubicBezTo>
                  <a:pt x="4464620" y="4118414"/>
                  <a:pt x="4465569" y="4115792"/>
                  <a:pt x="4466414" y="4113319"/>
                </a:cubicBezTo>
                <a:cubicBezTo>
                  <a:pt x="4464714" y="4113491"/>
                  <a:pt x="4463147" y="4113753"/>
                  <a:pt x="4461485" y="4114165"/>
                </a:cubicBezTo>
                <a:cubicBezTo>
                  <a:pt x="4461156" y="4112863"/>
                  <a:pt x="4460768" y="4111955"/>
                  <a:pt x="4460539" y="4110503"/>
                </a:cubicBezTo>
                <a:cubicBezTo>
                  <a:pt x="4464200" y="4107079"/>
                  <a:pt x="4466717" y="4106581"/>
                  <a:pt x="4468471" y="4107531"/>
                </a:cubicBezTo>
                <a:cubicBezTo>
                  <a:pt x="4468895" y="4106292"/>
                  <a:pt x="4469217" y="4105206"/>
                  <a:pt x="4469641" y="4103970"/>
                </a:cubicBezTo>
                <a:cubicBezTo>
                  <a:pt x="4468202" y="4103449"/>
                  <a:pt x="4466662" y="4103077"/>
                  <a:pt x="4465221" y="4102553"/>
                </a:cubicBezTo>
                <a:cubicBezTo>
                  <a:pt x="4465097" y="4103337"/>
                  <a:pt x="4465071" y="4103973"/>
                  <a:pt x="4465012" y="4104365"/>
                </a:cubicBezTo>
                <a:cubicBezTo>
                  <a:pt x="4454840" y="4108019"/>
                  <a:pt x="4453053" y="4102931"/>
                  <a:pt x="4451858" y="4098451"/>
                </a:cubicBezTo>
                <a:cubicBezTo>
                  <a:pt x="4451619" y="4098511"/>
                  <a:pt x="4451520" y="4098661"/>
                  <a:pt x="4451282" y="4098721"/>
                </a:cubicBezTo>
                <a:lnTo>
                  <a:pt x="4451445" y="4098177"/>
                </a:lnTo>
                <a:cubicBezTo>
                  <a:pt x="4448838" y="4097316"/>
                  <a:pt x="4445995" y="4096512"/>
                  <a:pt x="4443389" y="4095651"/>
                </a:cubicBezTo>
                <a:close/>
                <a:moveTo>
                  <a:pt x="5693794" y="4094687"/>
                </a:moveTo>
                <a:lnTo>
                  <a:pt x="5683936" y="4105052"/>
                </a:lnTo>
                <a:lnTo>
                  <a:pt x="5676803" y="4106822"/>
                </a:lnTo>
                <a:close/>
                <a:moveTo>
                  <a:pt x="4436952" y="4093978"/>
                </a:moveTo>
                <a:cubicBezTo>
                  <a:pt x="4437992" y="4095103"/>
                  <a:pt x="4439034" y="4096227"/>
                  <a:pt x="4440037" y="4097109"/>
                </a:cubicBezTo>
                <a:lnTo>
                  <a:pt x="4441374" y="4095397"/>
                </a:lnTo>
                <a:cubicBezTo>
                  <a:pt x="4439934" y="4094872"/>
                  <a:pt x="4438393" y="4094500"/>
                  <a:pt x="4436952" y="4093978"/>
                </a:cubicBezTo>
                <a:close/>
                <a:moveTo>
                  <a:pt x="4425780" y="4090463"/>
                </a:moveTo>
                <a:cubicBezTo>
                  <a:pt x="4425656" y="4091249"/>
                  <a:pt x="4425732" y="4091734"/>
                  <a:pt x="4425610" y="4092519"/>
                </a:cubicBezTo>
                <a:cubicBezTo>
                  <a:pt x="4426110" y="4091766"/>
                  <a:pt x="4426684" y="4091498"/>
                  <a:pt x="4427222" y="4090986"/>
                </a:cubicBezTo>
                <a:cubicBezTo>
                  <a:pt x="4426708" y="4090864"/>
                  <a:pt x="4426293" y="4090589"/>
                  <a:pt x="4425780" y="4090463"/>
                </a:cubicBezTo>
                <a:close/>
                <a:moveTo>
                  <a:pt x="5680089" y="4088410"/>
                </a:moveTo>
                <a:lnTo>
                  <a:pt x="5672192" y="4097912"/>
                </a:lnTo>
                <a:lnTo>
                  <a:pt x="5672647" y="4092144"/>
                </a:lnTo>
                <a:close/>
                <a:moveTo>
                  <a:pt x="4585813" y="4082442"/>
                </a:moveTo>
                <a:cubicBezTo>
                  <a:pt x="4583326" y="4084692"/>
                  <a:pt x="4580838" y="4086944"/>
                  <a:pt x="4578288" y="4089587"/>
                </a:cubicBezTo>
                <a:cubicBezTo>
                  <a:pt x="4584089" y="4091920"/>
                  <a:pt x="4589610" y="4094070"/>
                  <a:pt x="4595275" y="4096311"/>
                </a:cubicBezTo>
                <a:cubicBezTo>
                  <a:pt x="4597962" y="4093759"/>
                  <a:pt x="4600651" y="4091206"/>
                  <a:pt x="4603235" y="4088804"/>
                </a:cubicBezTo>
                <a:cubicBezTo>
                  <a:pt x="4597473" y="4086713"/>
                  <a:pt x="4591711" y="4084623"/>
                  <a:pt x="4585813" y="4082442"/>
                </a:cubicBezTo>
                <a:close/>
                <a:moveTo>
                  <a:pt x="5653023" y="4071740"/>
                </a:moveTo>
                <a:lnTo>
                  <a:pt x="5660296" y="4072450"/>
                </a:lnTo>
                <a:cubicBezTo>
                  <a:pt x="5658543" y="4071503"/>
                  <a:pt x="5656433" y="4076173"/>
                  <a:pt x="5654435" y="4079182"/>
                </a:cubicBezTo>
                <a:cubicBezTo>
                  <a:pt x="5654731" y="4076344"/>
                  <a:pt x="5655942" y="4073027"/>
                  <a:pt x="5653023" y="4071740"/>
                </a:cubicBezTo>
                <a:close/>
                <a:moveTo>
                  <a:pt x="3479172" y="4070867"/>
                </a:moveTo>
                <a:cubicBezTo>
                  <a:pt x="3479111" y="4071261"/>
                  <a:pt x="3479011" y="4071411"/>
                  <a:pt x="3478811" y="4071712"/>
                </a:cubicBezTo>
                <a:cubicBezTo>
                  <a:pt x="3487678" y="4073913"/>
                  <a:pt x="3496547" y="4076114"/>
                  <a:pt x="3505509" y="4078162"/>
                </a:cubicBezTo>
                <a:cubicBezTo>
                  <a:pt x="3505610" y="4078010"/>
                  <a:pt x="3505671" y="4077620"/>
                  <a:pt x="3505772" y="4077467"/>
                </a:cubicBezTo>
                <a:cubicBezTo>
                  <a:pt x="3496906" y="4075269"/>
                  <a:pt x="3488040" y="4073070"/>
                  <a:pt x="3479172" y="4070867"/>
                </a:cubicBezTo>
                <a:close/>
                <a:moveTo>
                  <a:pt x="4358901" y="4070351"/>
                </a:moveTo>
                <a:cubicBezTo>
                  <a:pt x="4357254" y="4074027"/>
                  <a:pt x="4355946" y="4077494"/>
                  <a:pt x="4354399" y="4081022"/>
                </a:cubicBezTo>
                <a:cubicBezTo>
                  <a:pt x="4355425" y="4081269"/>
                  <a:pt x="4356591" y="4081609"/>
                  <a:pt x="4357654" y="4082097"/>
                </a:cubicBezTo>
                <a:cubicBezTo>
                  <a:pt x="4358102" y="4080226"/>
                  <a:pt x="4358590" y="4078598"/>
                  <a:pt x="4359036" y="4076726"/>
                </a:cubicBezTo>
                <a:cubicBezTo>
                  <a:pt x="4358865" y="4078780"/>
                  <a:pt x="4359292" y="4079933"/>
                  <a:pt x="4359722" y="4081084"/>
                </a:cubicBezTo>
                <a:cubicBezTo>
                  <a:pt x="4367366" y="4079437"/>
                  <a:pt x="4373722" y="4078239"/>
                  <a:pt x="4379019" y="4078934"/>
                </a:cubicBezTo>
                <a:cubicBezTo>
                  <a:pt x="4380130" y="4078156"/>
                  <a:pt x="4381182" y="4077770"/>
                  <a:pt x="4382233" y="4077383"/>
                </a:cubicBezTo>
                <a:cubicBezTo>
                  <a:pt x="4374455" y="4075039"/>
                  <a:pt x="4366678" y="4072695"/>
                  <a:pt x="4358901" y="4070351"/>
                </a:cubicBezTo>
                <a:close/>
                <a:moveTo>
                  <a:pt x="3437783" y="4060520"/>
                </a:moveTo>
                <a:cubicBezTo>
                  <a:pt x="3437345" y="4060879"/>
                  <a:pt x="3437145" y="4061181"/>
                  <a:pt x="3436710" y="4061541"/>
                </a:cubicBezTo>
                <a:cubicBezTo>
                  <a:pt x="3438249" y="4061914"/>
                  <a:pt x="3439789" y="4062285"/>
                  <a:pt x="3441327" y="4062657"/>
                </a:cubicBezTo>
                <a:cubicBezTo>
                  <a:pt x="3441253" y="4062173"/>
                  <a:pt x="3441177" y="4061689"/>
                  <a:pt x="3441139" y="4061449"/>
                </a:cubicBezTo>
                <a:cubicBezTo>
                  <a:pt x="3439974" y="4061108"/>
                  <a:pt x="3438949" y="4060859"/>
                  <a:pt x="3437783" y="4060520"/>
                </a:cubicBezTo>
                <a:close/>
                <a:moveTo>
                  <a:pt x="5628788" y="4057390"/>
                </a:moveTo>
                <a:cubicBezTo>
                  <a:pt x="5630443" y="4058489"/>
                  <a:pt x="5631645" y="4059067"/>
                  <a:pt x="5632436" y="4059377"/>
                </a:cubicBezTo>
                <a:cubicBezTo>
                  <a:pt x="5632095" y="4059586"/>
                  <a:pt x="5631736" y="4060431"/>
                  <a:pt x="5631648" y="4061456"/>
                </a:cubicBezTo>
                <a:cubicBezTo>
                  <a:pt x="5631145" y="4059820"/>
                  <a:pt x="5630167" y="4058305"/>
                  <a:pt x="5628788" y="4057390"/>
                </a:cubicBezTo>
                <a:close/>
                <a:moveTo>
                  <a:pt x="3408479" y="4053209"/>
                </a:moveTo>
                <a:cubicBezTo>
                  <a:pt x="3408317" y="4053751"/>
                  <a:pt x="3408117" y="4054052"/>
                  <a:pt x="3407955" y="4054595"/>
                </a:cubicBezTo>
                <a:cubicBezTo>
                  <a:pt x="3411548" y="4055461"/>
                  <a:pt x="3415142" y="4056332"/>
                  <a:pt x="3418737" y="4057200"/>
                </a:cubicBezTo>
                <a:cubicBezTo>
                  <a:pt x="3418799" y="4056807"/>
                  <a:pt x="3419099" y="4056356"/>
                  <a:pt x="3419160" y="4055962"/>
                </a:cubicBezTo>
                <a:cubicBezTo>
                  <a:pt x="3415665" y="4054945"/>
                  <a:pt x="3412074" y="4054075"/>
                  <a:pt x="3408479" y="4053209"/>
                </a:cubicBezTo>
                <a:close/>
                <a:moveTo>
                  <a:pt x="5547999" y="4052541"/>
                </a:moveTo>
                <a:cubicBezTo>
                  <a:pt x="5538776" y="4053573"/>
                  <a:pt x="5527944" y="4058524"/>
                  <a:pt x="5517490" y="4065895"/>
                </a:cubicBezTo>
                <a:cubicBezTo>
                  <a:pt x="5520149" y="4067874"/>
                  <a:pt x="5522802" y="4069855"/>
                  <a:pt x="5525460" y="4071834"/>
                </a:cubicBezTo>
                <a:lnTo>
                  <a:pt x="5534139" y="4072825"/>
                </a:lnTo>
                <a:cubicBezTo>
                  <a:pt x="5533313" y="4074664"/>
                  <a:pt x="5532201" y="4075443"/>
                  <a:pt x="5531090" y="4076221"/>
                </a:cubicBezTo>
                <a:cubicBezTo>
                  <a:pt x="5538509" y="4081797"/>
                  <a:pt x="5546067" y="4087466"/>
                  <a:pt x="5553487" y="4093042"/>
                </a:cubicBezTo>
                <a:lnTo>
                  <a:pt x="5552620" y="4083577"/>
                </a:lnTo>
                <a:cubicBezTo>
                  <a:pt x="5555101" y="4085224"/>
                  <a:pt x="5554734" y="4089967"/>
                  <a:pt x="5555040" y="4094288"/>
                </a:cubicBezTo>
                <a:cubicBezTo>
                  <a:pt x="5557835" y="4096363"/>
                  <a:pt x="5560770" y="4098526"/>
                  <a:pt x="5563564" y="4100597"/>
                </a:cubicBezTo>
                <a:cubicBezTo>
                  <a:pt x="5568796" y="4093014"/>
                  <a:pt x="5577370" y="4085482"/>
                  <a:pt x="5583376" y="4074940"/>
                </a:cubicBezTo>
                <a:cubicBezTo>
                  <a:pt x="5578137" y="4071463"/>
                  <a:pt x="5573037" y="4068077"/>
                  <a:pt x="5567659" y="4064507"/>
                </a:cubicBezTo>
                <a:cubicBezTo>
                  <a:pt x="5559556" y="4069536"/>
                  <a:pt x="5550864" y="4073957"/>
                  <a:pt x="5545096" y="4067091"/>
                </a:cubicBezTo>
                <a:cubicBezTo>
                  <a:pt x="5542017" y="4068736"/>
                  <a:pt x="5556019" y="4057214"/>
                  <a:pt x="5551257" y="4053619"/>
                </a:cubicBezTo>
                <a:cubicBezTo>
                  <a:pt x="5550666" y="4053012"/>
                  <a:pt x="5549504" y="4052675"/>
                  <a:pt x="5547999" y="4052541"/>
                </a:cubicBezTo>
                <a:close/>
                <a:moveTo>
                  <a:pt x="5628842" y="4050828"/>
                </a:moveTo>
                <a:cubicBezTo>
                  <a:pt x="5630215" y="4050693"/>
                  <a:pt x="5630206" y="4051663"/>
                  <a:pt x="5627344" y="4054478"/>
                </a:cubicBezTo>
                <a:cubicBezTo>
                  <a:pt x="5629552" y="4049658"/>
                  <a:pt x="5618349" y="4065635"/>
                  <a:pt x="5618732" y="4061771"/>
                </a:cubicBezTo>
                <a:cubicBezTo>
                  <a:pt x="5608139" y="4061568"/>
                  <a:pt x="5624719" y="4051232"/>
                  <a:pt x="5628842" y="4050828"/>
                </a:cubicBezTo>
                <a:close/>
                <a:moveTo>
                  <a:pt x="5385297" y="4047871"/>
                </a:moveTo>
                <a:cubicBezTo>
                  <a:pt x="5382578" y="4048043"/>
                  <a:pt x="5378581" y="4050324"/>
                  <a:pt x="5375011" y="4051962"/>
                </a:cubicBezTo>
                <a:cubicBezTo>
                  <a:pt x="5379183" y="4054950"/>
                  <a:pt x="5383256" y="4058088"/>
                  <a:pt x="5387429" y="4061075"/>
                </a:cubicBezTo>
                <a:cubicBezTo>
                  <a:pt x="5387939" y="4058810"/>
                  <a:pt x="5388287" y="4057092"/>
                  <a:pt x="5387935" y="4056424"/>
                </a:cubicBezTo>
                <a:cubicBezTo>
                  <a:pt x="5389464" y="4049634"/>
                  <a:pt x="5388017" y="4047699"/>
                  <a:pt x="5385297" y="4047871"/>
                </a:cubicBezTo>
                <a:close/>
                <a:moveTo>
                  <a:pt x="4270740" y="4043699"/>
                </a:moveTo>
                <a:lnTo>
                  <a:pt x="4268936" y="4050306"/>
                </a:lnTo>
                <a:lnTo>
                  <a:pt x="4278531" y="4053204"/>
                </a:lnTo>
                <a:cubicBezTo>
                  <a:pt x="4278164" y="4051661"/>
                  <a:pt x="4278137" y="4049909"/>
                  <a:pt x="4278032" y="4047670"/>
                </a:cubicBezTo>
                <a:cubicBezTo>
                  <a:pt x="4278436" y="4049458"/>
                  <a:pt x="4278877" y="4051483"/>
                  <a:pt x="4279181" y="4053419"/>
                </a:cubicBezTo>
                <a:lnTo>
                  <a:pt x="4282813" y="4054531"/>
                </a:lnTo>
                <a:cubicBezTo>
                  <a:pt x="4282753" y="4054922"/>
                  <a:pt x="4282652" y="4055075"/>
                  <a:pt x="4282553" y="4055224"/>
                </a:cubicBezTo>
                <a:cubicBezTo>
                  <a:pt x="4292084" y="4058518"/>
                  <a:pt x="4301101" y="4061684"/>
                  <a:pt x="4310396" y="4065036"/>
                </a:cubicBezTo>
                <a:cubicBezTo>
                  <a:pt x="4317889" y="4062422"/>
                  <a:pt x="4325122" y="4060502"/>
                  <a:pt x="4328900" y="4066479"/>
                </a:cubicBezTo>
                <a:cubicBezTo>
                  <a:pt x="4329762" y="4064882"/>
                  <a:pt x="4330660" y="4063529"/>
                  <a:pt x="4331383" y="4061840"/>
                </a:cubicBezTo>
                <a:cubicBezTo>
                  <a:pt x="4313777" y="4056654"/>
                  <a:pt x="4295889" y="4051285"/>
                  <a:pt x="4278005" y="4045918"/>
                </a:cubicBezTo>
                <a:cubicBezTo>
                  <a:pt x="4277982" y="4046553"/>
                  <a:pt x="4278057" y="4047037"/>
                  <a:pt x="4278032" y="4047670"/>
                </a:cubicBezTo>
                <a:cubicBezTo>
                  <a:pt x="4277781" y="4046855"/>
                  <a:pt x="4277193" y="4046244"/>
                  <a:pt x="4276839" y="4045578"/>
                </a:cubicBezTo>
                <a:cubicBezTo>
                  <a:pt x="4274887" y="4044934"/>
                  <a:pt x="4272693" y="4044343"/>
                  <a:pt x="4270740" y="4043699"/>
                </a:cubicBezTo>
                <a:close/>
                <a:moveTo>
                  <a:pt x="4479857" y="4043108"/>
                </a:moveTo>
                <a:lnTo>
                  <a:pt x="4472707" y="4050288"/>
                </a:lnTo>
                <a:cubicBezTo>
                  <a:pt x="4476239" y="4051550"/>
                  <a:pt x="4479634" y="4052718"/>
                  <a:pt x="4483067" y="4054128"/>
                </a:cubicBezTo>
                <a:cubicBezTo>
                  <a:pt x="4484491" y="4051386"/>
                  <a:pt x="4485911" y="4048645"/>
                  <a:pt x="4487336" y="4045905"/>
                </a:cubicBezTo>
                <a:cubicBezTo>
                  <a:pt x="4484830" y="4044892"/>
                  <a:pt x="4482361" y="4044121"/>
                  <a:pt x="4479857" y="4043108"/>
                </a:cubicBezTo>
                <a:close/>
                <a:moveTo>
                  <a:pt x="5373625" y="4041260"/>
                </a:moveTo>
                <a:cubicBezTo>
                  <a:pt x="5370539" y="4040973"/>
                  <a:pt x="5366494" y="4041756"/>
                  <a:pt x="5363593" y="4043734"/>
                </a:cubicBezTo>
                <a:cubicBezTo>
                  <a:pt x="5366074" y="4045381"/>
                  <a:pt x="5368455" y="4047179"/>
                  <a:pt x="5370837" y="4048977"/>
                </a:cubicBezTo>
                <a:lnTo>
                  <a:pt x="5377903" y="4045212"/>
                </a:lnTo>
                <a:cubicBezTo>
                  <a:pt x="5378838" y="4042905"/>
                  <a:pt x="5376710" y="4041547"/>
                  <a:pt x="5373625" y="4041260"/>
                </a:cubicBezTo>
                <a:close/>
                <a:moveTo>
                  <a:pt x="4242888" y="4035398"/>
                </a:moveTo>
                <a:cubicBezTo>
                  <a:pt x="4242489" y="4035998"/>
                  <a:pt x="4242226" y="4036693"/>
                  <a:pt x="4241826" y="4037296"/>
                </a:cubicBezTo>
                <a:cubicBezTo>
                  <a:pt x="4243719" y="4038333"/>
                  <a:pt x="4245384" y="4040307"/>
                  <a:pt x="4247443" y="4043194"/>
                </a:cubicBezTo>
                <a:cubicBezTo>
                  <a:pt x="4250462" y="4044329"/>
                  <a:pt x="4253444" y="4045223"/>
                  <a:pt x="4256324" y="4046267"/>
                </a:cubicBezTo>
                <a:cubicBezTo>
                  <a:pt x="4259664" y="4043932"/>
                  <a:pt x="4263230" y="4043047"/>
                  <a:pt x="4266349" y="4044032"/>
                </a:cubicBezTo>
                <a:cubicBezTo>
                  <a:pt x="4266747" y="4043431"/>
                  <a:pt x="4266948" y="4043130"/>
                  <a:pt x="4267247" y="4042679"/>
                </a:cubicBezTo>
                <a:cubicBezTo>
                  <a:pt x="4259194" y="4040151"/>
                  <a:pt x="4251041" y="4037774"/>
                  <a:pt x="4242888" y="4035398"/>
                </a:cubicBezTo>
                <a:close/>
                <a:moveTo>
                  <a:pt x="5481460" y="4034607"/>
                </a:moveTo>
                <a:cubicBezTo>
                  <a:pt x="5480235" y="4034659"/>
                  <a:pt x="5478608" y="4035312"/>
                  <a:pt x="5476645" y="4036178"/>
                </a:cubicBezTo>
                <a:cubicBezTo>
                  <a:pt x="5477471" y="4036726"/>
                  <a:pt x="5478337" y="4037519"/>
                  <a:pt x="5479163" y="4038067"/>
                </a:cubicBezTo>
                <a:cubicBezTo>
                  <a:pt x="5479963" y="4036862"/>
                  <a:pt x="5480623" y="4035566"/>
                  <a:pt x="5481460" y="4034607"/>
                </a:cubicBezTo>
                <a:close/>
                <a:moveTo>
                  <a:pt x="4666637" y="4033981"/>
                </a:moveTo>
                <a:lnTo>
                  <a:pt x="4658315" y="4051005"/>
                </a:lnTo>
                <a:cubicBezTo>
                  <a:pt x="4663977" y="4053245"/>
                  <a:pt x="4669441" y="4055788"/>
                  <a:pt x="4675003" y="4058179"/>
                </a:cubicBezTo>
                <a:lnTo>
                  <a:pt x="4685263" y="4040924"/>
                </a:lnTo>
                <a:cubicBezTo>
                  <a:pt x="4678989" y="4038711"/>
                  <a:pt x="4672813" y="4036346"/>
                  <a:pt x="4666637" y="4033981"/>
                </a:cubicBezTo>
                <a:close/>
                <a:moveTo>
                  <a:pt x="4656931" y="4030356"/>
                </a:moveTo>
                <a:cubicBezTo>
                  <a:pt x="4653202" y="4031782"/>
                  <a:pt x="4647504" y="4037973"/>
                  <a:pt x="4641806" y="4044164"/>
                </a:cubicBezTo>
                <a:cubicBezTo>
                  <a:pt x="4646678" y="4046098"/>
                  <a:pt x="4651452" y="4048183"/>
                  <a:pt x="4656324" y="4050115"/>
                </a:cubicBezTo>
                <a:lnTo>
                  <a:pt x="4659851" y="4040317"/>
                </a:lnTo>
                <a:cubicBezTo>
                  <a:pt x="4660693" y="4035457"/>
                  <a:pt x="4660551" y="4032977"/>
                  <a:pt x="4659950" y="4031494"/>
                </a:cubicBezTo>
                <a:cubicBezTo>
                  <a:pt x="4659022" y="4031095"/>
                  <a:pt x="4657858" y="4030755"/>
                  <a:pt x="4656931" y="4030356"/>
                </a:cubicBezTo>
                <a:close/>
                <a:moveTo>
                  <a:pt x="4776864" y="4028886"/>
                </a:moveTo>
                <a:cubicBezTo>
                  <a:pt x="4775398" y="4026613"/>
                  <a:pt x="4772808" y="4029012"/>
                  <a:pt x="4770959" y="4030603"/>
                </a:cubicBezTo>
                <a:cubicBezTo>
                  <a:pt x="4771886" y="4031002"/>
                  <a:pt x="4772813" y="4031399"/>
                  <a:pt x="4773641" y="4031948"/>
                </a:cubicBezTo>
                <a:cubicBezTo>
                  <a:pt x="4774430" y="4032257"/>
                  <a:pt x="4774979" y="4032622"/>
                  <a:pt x="4775770" y="4032927"/>
                </a:cubicBezTo>
                <a:cubicBezTo>
                  <a:pt x="4776468" y="4031876"/>
                  <a:pt x="4777032" y="4030731"/>
                  <a:pt x="4776864" y="4028886"/>
                </a:cubicBezTo>
                <a:close/>
                <a:moveTo>
                  <a:pt x="5363660" y="4015811"/>
                </a:moveTo>
                <a:cubicBezTo>
                  <a:pt x="5357519" y="4019974"/>
                  <a:pt x="5351569" y="4025344"/>
                  <a:pt x="5346370" y="4030784"/>
                </a:cubicBezTo>
                <a:cubicBezTo>
                  <a:pt x="5349165" y="4032856"/>
                  <a:pt x="5352099" y="4035019"/>
                  <a:pt x="5354893" y="4037093"/>
                </a:cubicBezTo>
                <a:lnTo>
                  <a:pt x="5366344" y="4034502"/>
                </a:lnTo>
                <a:cubicBezTo>
                  <a:pt x="5364346" y="4037512"/>
                  <a:pt x="5362296" y="4039404"/>
                  <a:pt x="5360070" y="4040961"/>
                </a:cubicBezTo>
                <a:cubicBezTo>
                  <a:pt x="5361175" y="4041694"/>
                  <a:pt x="5362038" y="4042485"/>
                  <a:pt x="5363139" y="4043216"/>
                </a:cubicBezTo>
                <a:cubicBezTo>
                  <a:pt x="5365915" y="4039638"/>
                  <a:pt x="5372487" y="4032728"/>
                  <a:pt x="5378547" y="4025694"/>
                </a:cubicBezTo>
                <a:cubicBezTo>
                  <a:pt x="5373584" y="4022400"/>
                  <a:pt x="5368758" y="4019196"/>
                  <a:pt x="5363660" y="4015811"/>
                </a:cubicBezTo>
                <a:close/>
                <a:moveTo>
                  <a:pt x="4777969" y="4014660"/>
                </a:moveTo>
                <a:cubicBezTo>
                  <a:pt x="4777762" y="4018860"/>
                  <a:pt x="4777796" y="4023000"/>
                  <a:pt x="4778548" y="4025452"/>
                </a:cubicBezTo>
                <a:lnTo>
                  <a:pt x="4780237" y="4024405"/>
                </a:lnTo>
                <a:cubicBezTo>
                  <a:pt x="4781022" y="4028609"/>
                  <a:pt x="4779737" y="4031443"/>
                  <a:pt x="4777725" y="4033576"/>
                </a:cubicBezTo>
                <a:cubicBezTo>
                  <a:pt x="4799236" y="4043952"/>
                  <a:pt x="4819918" y="4053780"/>
                  <a:pt x="4840088" y="4063486"/>
                </a:cubicBezTo>
                <a:lnTo>
                  <a:pt x="4839882" y="4059012"/>
                </a:lnTo>
                <a:cubicBezTo>
                  <a:pt x="4843362" y="4052868"/>
                  <a:pt x="4843821" y="4064444"/>
                  <a:pt x="4847296" y="4062198"/>
                </a:cubicBezTo>
                <a:lnTo>
                  <a:pt x="4843046" y="4065015"/>
                </a:lnTo>
                <a:cubicBezTo>
                  <a:pt x="4878338" y="4082152"/>
                  <a:pt x="4911737" y="4098257"/>
                  <a:pt x="4942193" y="4113703"/>
                </a:cubicBezTo>
                <a:cubicBezTo>
                  <a:pt x="4968307" y="4128219"/>
                  <a:pt x="4992387" y="4141602"/>
                  <a:pt x="5014916" y="4153740"/>
                </a:cubicBezTo>
                <a:cubicBezTo>
                  <a:pt x="4952160" y="4114248"/>
                  <a:pt x="4885382" y="4072737"/>
                  <a:pt x="4815549" y="4029849"/>
                </a:cubicBezTo>
                <a:cubicBezTo>
                  <a:pt x="4803022" y="4024786"/>
                  <a:pt x="4790632" y="4019814"/>
                  <a:pt x="4777969" y="4014660"/>
                </a:cubicBezTo>
                <a:close/>
                <a:moveTo>
                  <a:pt x="4360533" y="4005960"/>
                </a:moveTo>
                <a:cubicBezTo>
                  <a:pt x="4358847" y="4007008"/>
                  <a:pt x="4357158" y="4008056"/>
                  <a:pt x="4355467" y="4009102"/>
                </a:cubicBezTo>
                <a:cubicBezTo>
                  <a:pt x="4356634" y="4009442"/>
                  <a:pt x="4357559" y="4009840"/>
                  <a:pt x="4358588" y="4010088"/>
                </a:cubicBezTo>
                <a:cubicBezTo>
                  <a:pt x="4359250" y="4008795"/>
                  <a:pt x="4359874" y="4007255"/>
                  <a:pt x="4360533" y="4005960"/>
                </a:cubicBezTo>
                <a:close/>
                <a:moveTo>
                  <a:pt x="4365666" y="4004815"/>
                </a:moveTo>
                <a:cubicBezTo>
                  <a:pt x="4364819" y="4007285"/>
                  <a:pt x="4364071" y="4009607"/>
                  <a:pt x="4363424" y="4011781"/>
                </a:cubicBezTo>
                <a:cubicBezTo>
                  <a:pt x="4367333" y="4013075"/>
                  <a:pt x="4371000" y="4014426"/>
                  <a:pt x="4374910" y="4015718"/>
                </a:cubicBezTo>
                <a:cubicBezTo>
                  <a:pt x="4376032" y="4013429"/>
                  <a:pt x="4377292" y="4011229"/>
                  <a:pt x="4378554" y="4009032"/>
                </a:cubicBezTo>
                <a:cubicBezTo>
                  <a:pt x="4374271" y="4007707"/>
                  <a:pt x="4369948" y="4006138"/>
                  <a:pt x="4365666" y="4004815"/>
                </a:cubicBezTo>
                <a:close/>
                <a:moveTo>
                  <a:pt x="4123898" y="4001938"/>
                </a:moveTo>
                <a:cubicBezTo>
                  <a:pt x="4124349" y="4002454"/>
                  <a:pt x="4125037" y="4002911"/>
                  <a:pt x="4125490" y="4003429"/>
                </a:cubicBezTo>
                <a:cubicBezTo>
                  <a:pt x="4129910" y="4004845"/>
                  <a:pt x="4134092" y="4006322"/>
                  <a:pt x="4138616" y="4007590"/>
                </a:cubicBezTo>
                <a:lnTo>
                  <a:pt x="4140439" y="4006633"/>
                </a:lnTo>
                <a:cubicBezTo>
                  <a:pt x="4134992" y="4004967"/>
                  <a:pt x="4129443" y="4003452"/>
                  <a:pt x="4123898" y="4001938"/>
                </a:cubicBezTo>
                <a:close/>
                <a:moveTo>
                  <a:pt x="4326467" y="3995052"/>
                </a:moveTo>
                <a:cubicBezTo>
                  <a:pt x="4326495" y="3996805"/>
                  <a:pt x="4326583" y="3998167"/>
                  <a:pt x="4326774" y="3999378"/>
                </a:cubicBezTo>
                <a:cubicBezTo>
                  <a:pt x="4328355" y="3999992"/>
                  <a:pt x="4329893" y="4000364"/>
                  <a:pt x="4331471" y="4000977"/>
                </a:cubicBezTo>
                <a:cubicBezTo>
                  <a:pt x="4330789" y="3996621"/>
                  <a:pt x="4328920" y="3994947"/>
                  <a:pt x="4326467" y="3995052"/>
                </a:cubicBezTo>
                <a:close/>
                <a:moveTo>
                  <a:pt x="5324548" y="3990063"/>
                </a:moveTo>
                <a:cubicBezTo>
                  <a:pt x="5317809" y="3995129"/>
                  <a:pt x="5312094" y="3998056"/>
                  <a:pt x="5309193" y="3993745"/>
                </a:cubicBezTo>
                <a:lnTo>
                  <a:pt x="5308797" y="4003022"/>
                </a:lnTo>
                <a:cubicBezTo>
                  <a:pt x="5312181" y="4005702"/>
                  <a:pt x="5315941" y="4008416"/>
                  <a:pt x="5319563" y="4011037"/>
                </a:cubicBezTo>
                <a:cubicBezTo>
                  <a:pt x="5320273" y="4010859"/>
                  <a:pt x="5321465" y="4010565"/>
                  <a:pt x="5322577" y="4009786"/>
                </a:cubicBezTo>
                <a:cubicBezTo>
                  <a:pt x="5321702" y="4010504"/>
                  <a:pt x="5321439" y="4011199"/>
                  <a:pt x="5321178" y="4011893"/>
                </a:cubicBezTo>
                <a:cubicBezTo>
                  <a:pt x="5325942" y="4015486"/>
                  <a:pt x="5330528" y="4018750"/>
                  <a:pt x="5335290" y="4022346"/>
                </a:cubicBezTo>
                <a:cubicBezTo>
                  <a:pt x="5335377" y="4021318"/>
                  <a:pt x="5335640" y="4020626"/>
                  <a:pt x="5335726" y="4019597"/>
                </a:cubicBezTo>
                <a:cubicBezTo>
                  <a:pt x="5340115" y="4016875"/>
                  <a:pt x="5345879" y="4012679"/>
                  <a:pt x="5352180" y="4007971"/>
                </a:cubicBezTo>
                <a:cubicBezTo>
                  <a:pt x="5349046" y="4006111"/>
                  <a:pt x="5345876" y="4004006"/>
                  <a:pt x="5342844" y="4001994"/>
                </a:cubicBezTo>
                <a:cubicBezTo>
                  <a:pt x="5338680" y="4006166"/>
                  <a:pt x="5335059" y="4009832"/>
                  <a:pt x="5332710" y="4012174"/>
                </a:cubicBezTo>
                <a:cubicBezTo>
                  <a:pt x="5331677" y="4009539"/>
                  <a:pt x="5333809" y="4004235"/>
                  <a:pt x="5337329" y="3998333"/>
                </a:cubicBezTo>
                <a:cubicBezTo>
                  <a:pt x="5333094" y="3995736"/>
                  <a:pt x="5328821" y="3992900"/>
                  <a:pt x="5324548" y="3990063"/>
                </a:cubicBezTo>
                <a:close/>
                <a:moveTo>
                  <a:pt x="4542935" y="3989372"/>
                </a:moveTo>
                <a:cubicBezTo>
                  <a:pt x="4541027" y="3993743"/>
                  <a:pt x="4539218" y="3997962"/>
                  <a:pt x="4537412" y="4002180"/>
                </a:cubicBezTo>
                <a:cubicBezTo>
                  <a:pt x="4544787" y="4005127"/>
                  <a:pt x="4552305" y="4008166"/>
                  <a:pt x="4559684" y="4011113"/>
                </a:cubicBezTo>
                <a:cubicBezTo>
                  <a:pt x="4560596" y="4010634"/>
                  <a:pt x="4561370" y="4010065"/>
                  <a:pt x="4562108" y="4009255"/>
                </a:cubicBezTo>
                <a:cubicBezTo>
                  <a:pt x="4561783" y="4010339"/>
                  <a:pt x="4561623" y="4010882"/>
                  <a:pt x="4561400" y="4011818"/>
                </a:cubicBezTo>
                <a:cubicBezTo>
                  <a:pt x="4567199" y="4014149"/>
                  <a:pt x="4572999" y="4016484"/>
                  <a:pt x="4578660" y="4018725"/>
                </a:cubicBezTo>
                <a:cubicBezTo>
                  <a:pt x="4581814" y="4011279"/>
                  <a:pt x="4585074" y="4006070"/>
                  <a:pt x="4585632" y="4011210"/>
                </a:cubicBezTo>
                <a:cubicBezTo>
                  <a:pt x="4586108" y="4011092"/>
                  <a:pt x="4586248" y="4011184"/>
                  <a:pt x="4586622" y="4011218"/>
                </a:cubicBezTo>
                <a:lnTo>
                  <a:pt x="4582744" y="4020350"/>
                </a:lnTo>
                <a:cubicBezTo>
                  <a:pt x="4586176" y="4021760"/>
                  <a:pt x="4589469" y="4023080"/>
                  <a:pt x="4592902" y="4024492"/>
                </a:cubicBezTo>
                <a:cubicBezTo>
                  <a:pt x="4592736" y="4022648"/>
                  <a:pt x="4592833" y="4020109"/>
                  <a:pt x="4593090" y="4017030"/>
                </a:cubicBezTo>
                <a:cubicBezTo>
                  <a:pt x="4593471" y="4019449"/>
                  <a:pt x="4593412" y="4022227"/>
                  <a:pt x="4593552" y="4024707"/>
                </a:cubicBezTo>
                <a:cubicBezTo>
                  <a:pt x="4605017" y="4029282"/>
                  <a:pt x="4616242" y="4033914"/>
                  <a:pt x="4627564" y="4038397"/>
                </a:cubicBezTo>
                <a:cubicBezTo>
                  <a:pt x="4628819" y="4033809"/>
                  <a:pt x="4630775" y="4028168"/>
                  <a:pt x="4633093" y="4021686"/>
                </a:cubicBezTo>
                <a:cubicBezTo>
                  <a:pt x="4620269" y="4017076"/>
                  <a:pt x="4607442" y="4012462"/>
                  <a:pt x="4594340" y="4007669"/>
                </a:cubicBezTo>
                <a:cubicBezTo>
                  <a:pt x="4593844" y="4010807"/>
                  <a:pt x="4593487" y="4014041"/>
                  <a:pt x="4593090" y="4017030"/>
                </a:cubicBezTo>
                <a:cubicBezTo>
                  <a:pt x="4592521" y="4013400"/>
                  <a:pt x="4590876" y="4010790"/>
                  <a:pt x="4586622" y="4011218"/>
                </a:cubicBezTo>
                <a:lnTo>
                  <a:pt x="4589091" y="4005702"/>
                </a:lnTo>
                <a:cubicBezTo>
                  <a:pt x="4573798" y="4000319"/>
                  <a:pt x="4558602" y="3994785"/>
                  <a:pt x="4542935" y="3989372"/>
                </a:cubicBezTo>
                <a:close/>
                <a:moveTo>
                  <a:pt x="4703788" y="3985797"/>
                </a:moveTo>
                <a:cubicBezTo>
                  <a:pt x="4701167" y="3990344"/>
                  <a:pt x="4698769" y="3993955"/>
                  <a:pt x="4696396" y="3996933"/>
                </a:cubicBezTo>
                <a:cubicBezTo>
                  <a:pt x="4700240" y="3998617"/>
                  <a:pt x="4704225" y="4000395"/>
                  <a:pt x="4708070" y="4002081"/>
                </a:cubicBezTo>
                <a:lnTo>
                  <a:pt x="4709469" y="3999973"/>
                </a:lnTo>
                <a:lnTo>
                  <a:pt x="4708246" y="4002413"/>
                </a:lnTo>
                <a:cubicBezTo>
                  <a:pt x="4729467" y="4011733"/>
                  <a:pt x="4750075" y="4021076"/>
                  <a:pt x="4770070" y="4030447"/>
                </a:cubicBezTo>
                <a:cubicBezTo>
                  <a:pt x="4771712" y="4024381"/>
                  <a:pt x="4773367" y="4019195"/>
                  <a:pt x="4775162" y="4014097"/>
                </a:cubicBezTo>
                <a:cubicBezTo>
                  <a:pt x="4765281" y="4010140"/>
                  <a:pt x="4755534" y="4006272"/>
                  <a:pt x="4745652" y="4002312"/>
                </a:cubicBezTo>
                <a:lnTo>
                  <a:pt x="4743107" y="4007343"/>
                </a:lnTo>
                <a:lnTo>
                  <a:pt x="4743659" y="4001423"/>
                </a:lnTo>
                <a:cubicBezTo>
                  <a:pt x="4730481" y="3996144"/>
                  <a:pt x="4717205" y="3991016"/>
                  <a:pt x="4703788" y="3985797"/>
                </a:cubicBezTo>
                <a:close/>
                <a:moveTo>
                  <a:pt x="5446166" y="3985160"/>
                </a:moveTo>
                <a:cubicBezTo>
                  <a:pt x="5442218" y="3989910"/>
                  <a:pt x="5437209" y="3996559"/>
                  <a:pt x="5431900" y="4003657"/>
                </a:cubicBezTo>
                <a:cubicBezTo>
                  <a:pt x="5434695" y="4005730"/>
                  <a:pt x="5437590" y="4007652"/>
                  <a:pt x="5440385" y="4009724"/>
                </a:cubicBezTo>
                <a:lnTo>
                  <a:pt x="5449281" y="3998717"/>
                </a:lnTo>
                <a:lnTo>
                  <a:pt x="5440977" y="4010332"/>
                </a:lnTo>
                <a:cubicBezTo>
                  <a:pt x="5443220" y="4012040"/>
                  <a:pt x="5445562" y="4013595"/>
                  <a:pt x="5447807" y="4015300"/>
                </a:cubicBezTo>
                <a:cubicBezTo>
                  <a:pt x="5449971" y="4007848"/>
                  <a:pt x="5451091" y="3996884"/>
                  <a:pt x="5451679" y="3988820"/>
                </a:cubicBezTo>
                <a:cubicBezTo>
                  <a:pt x="5449887" y="3987630"/>
                  <a:pt x="5447956" y="3986348"/>
                  <a:pt x="5446166" y="3985160"/>
                </a:cubicBezTo>
                <a:close/>
                <a:moveTo>
                  <a:pt x="4666185" y="3971240"/>
                </a:moveTo>
                <a:lnTo>
                  <a:pt x="4661643" y="3981669"/>
                </a:lnTo>
                <a:cubicBezTo>
                  <a:pt x="4666002" y="3983479"/>
                  <a:pt x="4670637" y="3985472"/>
                  <a:pt x="4674900" y="3987433"/>
                </a:cubicBezTo>
                <a:cubicBezTo>
                  <a:pt x="4678109" y="3983492"/>
                  <a:pt x="4681510" y="3980764"/>
                  <a:pt x="4684848" y="3978427"/>
                </a:cubicBezTo>
                <a:cubicBezTo>
                  <a:pt x="4678674" y="3976063"/>
                  <a:pt x="4672497" y="3973695"/>
                  <a:pt x="4666185" y="3971240"/>
                </a:cubicBezTo>
                <a:close/>
                <a:moveTo>
                  <a:pt x="6094046" y="3962336"/>
                </a:moveTo>
                <a:lnTo>
                  <a:pt x="6090358" y="3966392"/>
                </a:lnTo>
                <a:lnTo>
                  <a:pt x="6081063" y="3969326"/>
                </a:lnTo>
                <a:close/>
                <a:moveTo>
                  <a:pt x="5280312" y="3961567"/>
                </a:moveTo>
                <a:cubicBezTo>
                  <a:pt x="5276528" y="3968160"/>
                  <a:pt x="5273360" y="3974730"/>
                  <a:pt x="5273288" y="3976632"/>
                </a:cubicBezTo>
                <a:cubicBezTo>
                  <a:pt x="5273051" y="3976692"/>
                  <a:pt x="5272913" y="3976601"/>
                  <a:pt x="5272674" y="3976659"/>
                </a:cubicBezTo>
                <a:cubicBezTo>
                  <a:pt x="5275193" y="3978547"/>
                  <a:pt x="5277852" y="3980530"/>
                  <a:pt x="5280270" y="3982570"/>
                </a:cubicBezTo>
                <a:cubicBezTo>
                  <a:pt x="5285861" y="3986712"/>
                  <a:pt x="5291313" y="3990766"/>
                  <a:pt x="5296903" y="3994911"/>
                </a:cubicBezTo>
                <a:cubicBezTo>
                  <a:pt x="5298974" y="3989999"/>
                  <a:pt x="5301979" y="3983971"/>
                  <a:pt x="5305400" y="3978221"/>
                </a:cubicBezTo>
                <a:cubicBezTo>
                  <a:pt x="5303882" y="3977214"/>
                  <a:pt x="5302507" y="3976300"/>
                  <a:pt x="5301127" y="3975385"/>
                </a:cubicBezTo>
                <a:lnTo>
                  <a:pt x="5286499" y="3986052"/>
                </a:lnTo>
                <a:cubicBezTo>
                  <a:pt x="5288323" y="3985097"/>
                  <a:pt x="5292596" y="3979261"/>
                  <a:pt x="5297128" y="3972730"/>
                </a:cubicBezTo>
                <a:cubicBezTo>
                  <a:pt x="5295612" y="3971724"/>
                  <a:pt x="5293958" y="3970626"/>
                  <a:pt x="5292442" y="3969620"/>
                </a:cubicBezTo>
                <a:cubicBezTo>
                  <a:pt x="5287593" y="3975723"/>
                  <a:pt x="5283497" y="3981894"/>
                  <a:pt x="5283365" y="3984190"/>
                </a:cubicBezTo>
                <a:cubicBezTo>
                  <a:pt x="5285863" y="3971754"/>
                  <a:pt x="5285679" y="3969033"/>
                  <a:pt x="5286102" y="3965410"/>
                </a:cubicBezTo>
                <a:cubicBezTo>
                  <a:pt x="5284170" y="3964128"/>
                  <a:pt x="5282241" y="3962848"/>
                  <a:pt x="5280312" y="3961567"/>
                </a:cubicBezTo>
                <a:close/>
                <a:moveTo>
                  <a:pt x="6154838" y="3957811"/>
                </a:moveTo>
                <a:cubicBezTo>
                  <a:pt x="6153128" y="3959495"/>
                  <a:pt x="6146487" y="3970695"/>
                  <a:pt x="6144880" y="3968329"/>
                </a:cubicBezTo>
                <a:cubicBezTo>
                  <a:pt x="6143082" y="3971038"/>
                  <a:pt x="6149481" y="3957508"/>
                  <a:pt x="6154838" y="3957811"/>
                </a:cubicBezTo>
                <a:close/>
                <a:moveTo>
                  <a:pt x="4624061" y="3955419"/>
                </a:moveTo>
                <a:cubicBezTo>
                  <a:pt x="4623399" y="3956713"/>
                  <a:pt x="4622674" y="3958400"/>
                  <a:pt x="4622364" y="3960363"/>
                </a:cubicBezTo>
                <a:lnTo>
                  <a:pt x="4627863" y="3960761"/>
                </a:lnTo>
                <a:cubicBezTo>
                  <a:pt x="4627452" y="3962875"/>
                  <a:pt x="4626491" y="3964620"/>
                  <a:pt x="4625116" y="3966091"/>
                </a:cubicBezTo>
                <a:cubicBezTo>
                  <a:pt x="4636341" y="3970725"/>
                  <a:pt x="4647325" y="3975416"/>
                  <a:pt x="4658074" y="3980165"/>
                </a:cubicBezTo>
                <a:lnTo>
                  <a:pt x="4665808" y="3971209"/>
                </a:lnTo>
                <a:cubicBezTo>
                  <a:pt x="4657918" y="3968139"/>
                  <a:pt x="4650025" y="3965068"/>
                  <a:pt x="4641896" y="3962055"/>
                </a:cubicBezTo>
                <a:cubicBezTo>
                  <a:pt x="4640747" y="3962592"/>
                  <a:pt x="4639772" y="3963463"/>
                  <a:pt x="4638909" y="3965059"/>
                </a:cubicBezTo>
                <a:lnTo>
                  <a:pt x="4635858" y="3959782"/>
                </a:lnTo>
                <a:cubicBezTo>
                  <a:pt x="4631915" y="3958247"/>
                  <a:pt x="4627869" y="3956862"/>
                  <a:pt x="4624061" y="3955419"/>
                </a:cubicBezTo>
                <a:close/>
                <a:moveTo>
                  <a:pt x="5270011" y="3954946"/>
                </a:moveTo>
                <a:lnTo>
                  <a:pt x="5261984" y="3969128"/>
                </a:lnTo>
                <a:cubicBezTo>
                  <a:pt x="5262261" y="3969312"/>
                  <a:pt x="5262399" y="3969404"/>
                  <a:pt x="5262676" y="3969587"/>
                </a:cubicBezTo>
                <a:cubicBezTo>
                  <a:pt x="5266541" y="3968250"/>
                  <a:pt x="5270978" y="3964259"/>
                  <a:pt x="5275661" y="3958696"/>
                </a:cubicBezTo>
                <a:cubicBezTo>
                  <a:pt x="5273869" y="3957506"/>
                  <a:pt x="5271940" y="3956226"/>
                  <a:pt x="5270011" y="3954946"/>
                </a:cubicBezTo>
                <a:close/>
                <a:moveTo>
                  <a:pt x="4441655" y="3954659"/>
                </a:moveTo>
                <a:cubicBezTo>
                  <a:pt x="4440294" y="3957008"/>
                  <a:pt x="4439135" y="3959056"/>
                  <a:pt x="4437836" y="3961012"/>
                </a:cubicBezTo>
                <a:cubicBezTo>
                  <a:pt x="4441144" y="3963208"/>
                  <a:pt x="4444452" y="3965404"/>
                  <a:pt x="4447721" y="3967359"/>
                </a:cubicBezTo>
                <a:cubicBezTo>
                  <a:pt x="4469491" y="3974655"/>
                  <a:pt x="4490660" y="3982857"/>
                  <a:pt x="4511629" y="3991356"/>
                </a:cubicBezTo>
                <a:cubicBezTo>
                  <a:pt x="4512715" y="3988824"/>
                  <a:pt x="4513761" y="3986050"/>
                  <a:pt x="4514708" y="3983426"/>
                </a:cubicBezTo>
                <a:cubicBezTo>
                  <a:pt x="4513862" y="3985898"/>
                  <a:pt x="4512816" y="3988671"/>
                  <a:pt x="4511905" y="3991539"/>
                </a:cubicBezTo>
                <a:cubicBezTo>
                  <a:pt x="4512420" y="3991661"/>
                  <a:pt x="4512973" y="3992028"/>
                  <a:pt x="4513482" y="3992151"/>
                </a:cubicBezTo>
                <a:cubicBezTo>
                  <a:pt x="4514635" y="3991616"/>
                  <a:pt x="4515548" y="3991139"/>
                  <a:pt x="4516799" y="3990450"/>
                </a:cubicBezTo>
                <a:cubicBezTo>
                  <a:pt x="4515822" y="3991321"/>
                  <a:pt x="4515424" y="3991922"/>
                  <a:pt x="4514549" y="3992643"/>
                </a:cubicBezTo>
                <a:cubicBezTo>
                  <a:pt x="4520487" y="3995067"/>
                  <a:pt x="4526287" y="3997399"/>
                  <a:pt x="4532125" y="3999974"/>
                </a:cubicBezTo>
                <a:cubicBezTo>
                  <a:pt x="4533794" y="3995661"/>
                  <a:pt x="4535604" y="3991442"/>
                  <a:pt x="4537310" y="3987373"/>
                </a:cubicBezTo>
                <a:cubicBezTo>
                  <a:pt x="4530383" y="3984943"/>
                  <a:pt x="4523083" y="3982481"/>
                  <a:pt x="4516019" y="3979960"/>
                </a:cubicBezTo>
                <a:cubicBezTo>
                  <a:pt x="4515693" y="3981043"/>
                  <a:pt x="4515133" y="3982190"/>
                  <a:pt x="4514708" y="3983426"/>
                </a:cubicBezTo>
                <a:cubicBezTo>
                  <a:pt x="4515133" y="3982190"/>
                  <a:pt x="4515556" y="3980953"/>
                  <a:pt x="4515881" y="3979868"/>
                </a:cubicBezTo>
                <a:cubicBezTo>
                  <a:pt x="4491467" y="3971467"/>
                  <a:pt x="4466919" y="3962976"/>
                  <a:pt x="4441655" y="3954659"/>
                </a:cubicBezTo>
                <a:close/>
                <a:moveTo>
                  <a:pt x="5397481" y="3953492"/>
                </a:moveTo>
                <a:cubicBezTo>
                  <a:pt x="5392254" y="3957177"/>
                  <a:pt x="5386528" y="3961615"/>
                  <a:pt x="5380541" y="3966746"/>
                </a:cubicBezTo>
                <a:cubicBezTo>
                  <a:pt x="5384852" y="3969822"/>
                  <a:pt x="5389163" y="3972903"/>
                  <a:pt x="5393336" y="3975888"/>
                </a:cubicBezTo>
                <a:cubicBezTo>
                  <a:pt x="5399462" y="3970850"/>
                  <a:pt x="5405149" y="3966172"/>
                  <a:pt x="5410261" y="3961760"/>
                </a:cubicBezTo>
                <a:cubicBezTo>
                  <a:pt x="5406127" y="3959016"/>
                  <a:pt x="5401617" y="3956237"/>
                  <a:pt x="5397481" y="3953492"/>
                </a:cubicBezTo>
                <a:close/>
                <a:moveTo>
                  <a:pt x="4425096" y="3949088"/>
                </a:moveTo>
                <a:cubicBezTo>
                  <a:pt x="4426979" y="3951638"/>
                  <a:pt x="4429162" y="3953739"/>
                  <a:pt x="4431304" y="3955593"/>
                </a:cubicBezTo>
                <a:cubicBezTo>
                  <a:pt x="4431828" y="3954206"/>
                  <a:pt x="4432353" y="3952820"/>
                  <a:pt x="4432776" y="3951583"/>
                </a:cubicBezTo>
                <a:cubicBezTo>
                  <a:pt x="4430168" y="3950721"/>
                  <a:pt x="4427701" y="3949951"/>
                  <a:pt x="4425096" y="3949088"/>
                </a:cubicBezTo>
                <a:close/>
                <a:moveTo>
                  <a:pt x="5260123" y="3948600"/>
                </a:moveTo>
                <a:lnTo>
                  <a:pt x="5247947" y="3959161"/>
                </a:lnTo>
                <a:cubicBezTo>
                  <a:pt x="5250190" y="3960868"/>
                  <a:pt x="5252673" y="3962516"/>
                  <a:pt x="5254917" y="3964221"/>
                </a:cubicBezTo>
                <a:lnTo>
                  <a:pt x="5265775" y="3952351"/>
                </a:lnTo>
                <a:cubicBezTo>
                  <a:pt x="5263844" y="3951069"/>
                  <a:pt x="5262052" y="3949880"/>
                  <a:pt x="5260123" y="3948600"/>
                </a:cubicBezTo>
                <a:close/>
                <a:moveTo>
                  <a:pt x="4416117" y="3946163"/>
                </a:moveTo>
                <a:lnTo>
                  <a:pt x="4412491" y="3949828"/>
                </a:lnTo>
                <a:cubicBezTo>
                  <a:pt x="4413234" y="3951402"/>
                  <a:pt x="4414283" y="3951018"/>
                  <a:pt x="4416494" y="3946196"/>
                </a:cubicBezTo>
                <a:cubicBezTo>
                  <a:pt x="4416393" y="3946347"/>
                  <a:pt x="4416253" y="3946254"/>
                  <a:pt x="4416117" y="3946163"/>
                </a:cubicBezTo>
                <a:close/>
                <a:moveTo>
                  <a:pt x="6055219" y="3941545"/>
                </a:moveTo>
                <a:cubicBezTo>
                  <a:pt x="6057098" y="3950380"/>
                  <a:pt x="6073692" y="3947521"/>
                  <a:pt x="6083048" y="3950479"/>
                </a:cubicBezTo>
                <a:lnTo>
                  <a:pt x="6069987" y="3963272"/>
                </a:lnTo>
                <a:lnTo>
                  <a:pt x="6071821" y="3958420"/>
                </a:lnTo>
                <a:cubicBezTo>
                  <a:pt x="6070112" y="3947528"/>
                  <a:pt x="6045963" y="3962067"/>
                  <a:pt x="6055219" y="3941545"/>
                </a:cubicBezTo>
                <a:close/>
                <a:moveTo>
                  <a:pt x="4801166" y="3940518"/>
                </a:moveTo>
                <a:lnTo>
                  <a:pt x="4796392" y="3944723"/>
                </a:lnTo>
                <a:lnTo>
                  <a:pt x="4792478" y="3947326"/>
                </a:lnTo>
                <a:cubicBezTo>
                  <a:pt x="4799923" y="3952268"/>
                  <a:pt x="4807465" y="3957058"/>
                  <a:pt x="4814911" y="3962001"/>
                </a:cubicBezTo>
                <a:cubicBezTo>
                  <a:pt x="4815633" y="3960314"/>
                  <a:pt x="4816316" y="3958383"/>
                  <a:pt x="4817117" y="3957177"/>
                </a:cubicBezTo>
                <a:cubicBezTo>
                  <a:pt x="4815957" y="3959225"/>
                  <a:pt x="4816086" y="3960829"/>
                  <a:pt x="4815874" y="3962641"/>
                </a:cubicBezTo>
                <a:cubicBezTo>
                  <a:pt x="4824972" y="3968680"/>
                  <a:pt x="4833935" y="3974629"/>
                  <a:pt x="4843033" y="3980669"/>
                </a:cubicBezTo>
                <a:cubicBezTo>
                  <a:pt x="4844398" y="3974422"/>
                  <a:pt x="4846521" y="3970626"/>
                  <a:pt x="4852477" y="3970027"/>
                </a:cubicBezTo>
                <a:cubicBezTo>
                  <a:pt x="4849004" y="3972274"/>
                  <a:pt x="4852875" y="3975711"/>
                  <a:pt x="4851320" y="3980750"/>
                </a:cubicBezTo>
                <a:lnTo>
                  <a:pt x="4846579" y="3982805"/>
                </a:lnTo>
                <a:cubicBezTo>
                  <a:pt x="4850301" y="3985276"/>
                  <a:pt x="4853884" y="3987654"/>
                  <a:pt x="4857605" y="3990124"/>
                </a:cubicBezTo>
                <a:cubicBezTo>
                  <a:pt x="4858004" y="3989524"/>
                  <a:pt x="4858544" y="3989013"/>
                  <a:pt x="4858967" y="3987776"/>
                </a:cubicBezTo>
                <a:cubicBezTo>
                  <a:pt x="4860458" y="3989419"/>
                  <a:pt x="4861562" y="3990151"/>
                  <a:pt x="4862351" y="3990457"/>
                </a:cubicBezTo>
                <a:cubicBezTo>
                  <a:pt x="4862226" y="3991243"/>
                  <a:pt x="4862065" y="3991785"/>
                  <a:pt x="4861980" y="3992814"/>
                </a:cubicBezTo>
                <a:cubicBezTo>
                  <a:pt x="4861741" y="3992870"/>
                  <a:pt x="4861741" y="3992870"/>
                  <a:pt x="4861365" y="3992839"/>
                </a:cubicBezTo>
                <a:cubicBezTo>
                  <a:pt x="4863985" y="3994577"/>
                  <a:pt x="4866743" y="3996408"/>
                  <a:pt x="4869361" y="3998147"/>
                </a:cubicBezTo>
                <a:cubicBezTo>
                  <a:pt x="4942324" y="4031837"/>
                  <a:pt x="5011167" y="4066045"/>
                  <a:pt x="5074116" y="4100461"/>
                </a:cubicBezTo>
                <a:cubicBezTo>
                  <a:pt x="5074529" y="4100736"/>
                  <a:pt x="5075180" y="4100953"/>
                  <a:pt x="5075593" y="4101227"/>
                </a:cubicBezTo>
                <a:cubicBezTo>
                  <a:pt x="5042162" y="4080984"/>
                  <a:pt x="5005971" y="4058912"/>
                  <a:pt x="4967340" y="4035437"/>
                </a:cubicBezTo>
                <a:cubicBezTo>
                  <a:pt x="4922893" y="4008750"/>
                  <a:pt x="4875317" y="3980202"/>
                  <a:pt x="4825294" y="3950248"/>
                </a:cubicBezTo>
                <a:cubicBezTo>
                  <a:pt x="4817501" y="3947027"/>
                  <a:pt x="4809335" y="3943775"/>
                  <a:pt x="4801166" y="3940518"/>
                </a:cubicBezTo>
                <a:close/>
                <a:moveTo>
                  <a:pt x="4567355" y="3934038"/>
                </a:moveTo>
                <a:cubicBezTo>
                  <a:pt x="4566231" y="3936325"/>
                  <a:pt x="4565107" y="3938616"/>
                  <a:pt x="4563987" y="3940907"/>
                </a:cubicBezTo>
                <a:cubicBezTo>
                  <a:pt x="4572941" y="3944466"/>
                  <a:pt x="4581662" y="3948088"/>
                  <a:pt x="4590516" y="3951796"/>
                </a:cubicBezTo>
                <a:cubicBezTo>
                  <a:pt x="4584354" y="3947922"/>
                  <a:pt x="4579790" y="3944027"/>
                  <a:pt x="4579292" y="3938490"/>
                </a:cubicBezTo>
                <a:cubicBezTo>
                  <a:pt x="4575345" y="3936956"/>
                  <a:pt x="4571299" y="3935571"/>
                  <a:pt x="4567355" y="3934038"/>
                </a:cubicBezTo>
                <a:close/>
                <a:moveTo>
                  <a:pt x="4772343" y="3929193"/>
                </a:moveTo>
                <a:cubicBezTo>
                  <a:pt x="4770894" y="3930180"/>
                  <a:pt x="4769681" y="3931109"/>
                  <a:pt x="4768430" y="3931797"/>
                </a:cubicBezTo>
                <a:cubicBezTo>
                  <a:pt x="4776527" y="3936952"/>
                  <a:pt x="4784385" y="3942168"/>
                  <a:pt x="4792578" y="3947176"/>
                </a:cubicBezTo>
                <a:lnTo>
                  <a:pt x="4801030" y="3940428"/>
                </a:lnTo>
                <a:cubicBezTo>
                  <a:pt x="4795643" y="3938370"/>
                  <a:pt x="4790358" y="3936162"/>
                  <a:pt x="4784833" y="3934012"/>
                </a:cubicBezTo>
                <a:cubicBezTo>
                  <a:pt x="4783973" y="3935610"/>
                  <a:pt x="4783110" y="3937204"/>
                  <a:pt x="4781600" y="3938587"/>
                </a:cubicBezTo>
                <a:cubicBezTo>
                  <a:pt x="4781416" y="3935865"/>
                  <a:pt x="4780877" y="3933989"/>
                  <a:pt x="4780373" y="3932355"/>
                </a:cubicBezTo>
                <a:cubicBezTo>
                  <a:pt x="4778659" y="3931648"/>
                  <a:pt x="4777080" y="3931034"/>
                  <a:pt x="4775362" y="3930328"/>
                </a:cubicBezTo>
                <a:cubicBezTo>
                  <a:pt x="4774437" y="3929929"/>
                  <a:pt x="4773271" y="3929589"/>
                  <a:pt x="4772343" y="3929193"/>
                </a:cubicBezTo>
                <a:close/>
                <a:moveTo>
                  <a:pt x="5222536" y="3928632"/>
                </a:moveTo>
                <a:lnTo>
                  <a:pt x="5224343" y="3929494"/>
                </a:lnTo>
                <a:lnTo>
                  <a:pt x="5224291" y="3929581"/>
                </a:lnTo>
                <a:close/>
                <a:moveTo>
                  <a:pt x="4540774" y="3924413"/>
                </a:moveTo>
                <a:cubicBezTo>
                  <a:pt x="4539340" y="3926279"/>
                  <a:pt x="4537765" y="3928053"/>
                  <a:pt x="4536327" y="3929917"/>
                </a:cubicBezTo>
                <a:cubicBezTo>
                  <a:pt x="4544633" y="3933261"/>
                  <a:pt x="4553037" y="3936456"/>
                  <a:pt x="4561105" y="3939861"/>
                </a:cubicBezTo>
                <a:cubicBezTo>
                  <a:pt x="4562364" y="3937661"/>
                  <a:pt x="4563762" y="3935555"/>
                  <a:pt x="4565024" y="3933357"/>
                </a:cubicBezTo>
                <a:cubicBezTo>
                  <a:pt x="4556995" y="3930194"/>
                  <a:pt x="4548766" y="3927334"/>
                  <a:pt x="4540774" y="3924413"/>
                </a:cubicBezTo>
                <a:close/>
                <a:moveTo>
                  <a:pt x="4344450" y="3923089"/>
                </a:moveTo>
                <a:cubicBezTo>
                  <a:pt x="4343151" y="3925045"/>
                  <a:pt x="4342266" y="3927275"/>
                  <a:pt x="4341594" y="3930081"/>
                </a:cubicBezTo>
                <a:cubicBezTo>
                  <a:pt x="4342899" y="3930513"/>
                  <a:pt x="4344098" y="3931094"/>
                  <a:pt x="4345502" y="3931372"/>
                </a:cubicBezTo>
                <a:cubicBezTo>
                  <a:pt x="4347353" y="3929783"/>
                  <a:pt x="4348940" y="3928887"/>
                  <a:pt x="4350090" y="3928351"/>
                </a:cubicBezTo>
                <a:cubicBezTo>
                  <a:pt x="4350554" y="3927355"/>
                  <a:pt x="4350913" y="3926510"/>
                  <a:pt x="4351338" y="3925275"/>
                </a:cubicBezTo>
                <a:cubicBezTo>
                  <a:pt x="4349010" y="3924596"/>
                  <a:pt x="4346779" y="3923766"/>
                  <a:pt x="4344450" y="3923089"/>
                </a:cubicBezTo>
                <a:close/>
                <a:moveTo>
                  <a:pt x="4754271" y="3922612"/>
                </a:moveTo>
                <a:cubicBezTo>
                  <a:pt x="4758780" y="3925391"/>
                  <a:pt x="4763329" y="3928411"/>
                  <a:pt x="4767742" y="3931340"/>
                </a:cubicBezTo>
                <a:cubicBezTo>
                  <a:pt x="4769191" y="3930350"/>
                  <a:pt x="4770680" y="3929604"/>
                  <a:pt x="4771968" y="3929159"/>
                </a:cubicBezTo>
                <a:cubicBezTo>
                  <a:pt x="4766307" y="3926919"/>
                  <a:pt x="4760169" y="3924795"/>
                  <a:pt x="4754271" y="3922612"/>
                </a:cubicBezTo>
                <a:close/>
                <a:moveTo>
                  <a:pt x="5210786" y="3916714"/>
                </a:moveTo>
                <a:cubicBezTo>
                  <a:pt x="5206648" y="3920254"/>
                  <a:pt x="5202511" y="3923796"/>
                  <a:pt x="5199798" y="3924595"/>
                </a:cubicBezTo>
                <a:cubicBezTo>
                  <a:pt x="5216176" y="3936120"/>
                  <a:pt x="5232281" y="3947461"/>
                  <a:pt x="5248009" y="3958768"/>
                </a:cubicBezTo>
                <a:cubicBezTo>
                  <a:pt x="5249684" y="3956845"/>
                  <a:pt x="5253632" y="3952095"/>
                  <a:pt x="5257742" y="3946801"/>
                </a:cubicBezTo>
                <a:cubicBezTo>
                  <a:pt x="5254745" y="3945030"/>
                  <a:pt x="5251989" y="3943200"/>
                  <a:pt x="5249096" y="3941280"/>
                </a:cubicBezTo>
                <a:lnTo>
                  <a:pt x="5224343" y="3929494"/>
                </a:lnTo>
                <a:lnTo>
                  <a:pt x="5226151" y="3926479"/>
                </a:lnTo>
                <a:cubicBezTo>
                  <a:pt x="5221087" y="3923336"/>
                  <a:pt x="5215988" y="3919951"/>
                  <a:pt x="5210786" y="3916714"/>
                </a:cubicBezTo>
                <a:close/>
                <a:moveTo>
                  <a:pt x="5196112" y="3907408"/>
                </a:moveTo>
                <a:cubicBezTo>
                  <a:pt x="5193574" y="3908541"/>
                  <a:pt x="5190648" y="3911151"/>
                  <a:pt x="5187212" y="3916024"/>
                </a:cubicBezTo>
                <a:cubicBezTo>
                  <a:pt x="5190422" y="3918371"/>
                  <a:pt x="5193594" y="3920477"/>
                  <a:pt x="5196663" y="3922732"/>
                </a:cubicBezTo>
                <a:cubicBezTo>
                  <a:pt x="5196610" y="3921613"/>
                  <a:pt x="5196760" y="3920195"/>
                  <a:pt x="5197308" y="3918173"/>
                </a:cubicBezTo>
                <a:cubicBezTo>
                  <a:pt x="5200681" y="3922363"/>
                  <a:pt x="5204909" y="3920183"/>
                  <a:pt x="5209035" y="3915767"/>
                </a:cubicBezTo>
                <a:cubicBezTo>
                  <a:pt x="5204760" y="3912929"/>
                  <a:pt x="5200386" y="3910245"/>
                  <a:pt x="5196112" y="3907408"/>
                </a:cubicBezTo>
                <a:close/>
                <a:moveTo>
                  <a:pt x="4487715" y="3905020"/>
                </a:moveTo>
                <a:cubicBezTo>
                  <a:pt x="4486341" y="3906492"/>
                  <a:pt x="4484966" y="3907963"/>
                  <a:pt x="4483729" y="3909528"/>
                </a:cubicBezTo>
                <a:cubicBezTo>
                  <a:pt x="4496218" y="3914349"/>
                  <a:pt x="4508806" y="3919021"/>
                  <a:pt x="4521193" y="3923992"/>
                </a:cubicBezTo>
                <a:cubicBezTo>
                  <a:pt x="4518523" y="3921134"/>
                  <a:pt x="4516291" y="3917918"/>
                  <a:pt x="4513919" y="3914610"/>
                </a:cubicBezTo>
                <a:cubicBezTo>
                  <a:pt x="4505790" y="3911598"/>
                  <a:pt x="4497800" y="3908677"/>
                  <a:pt x="4489672" y="3905665"/>
                </a:cubicBezTo>
                <a:cubicBezTo>
                  <a:pt x="4489019" y="3905451"/>
                  <a:pt x="4488369" y="3905235"/>
                  <a:pt x="4487715" y="3905020"/>
                </a:cubicBezTo>
                <a:close/>
                <a:moveTo>
                  <a:pt x="5191149" y="3904113"/>
                </a:moveTo>
                <a:cubicBezTo>
                  <a:pt x="5190949" y="3904415"/>
                  <a:pt x="5191086" y="3904506"/>
                  <a:pt x="5190887" y="3904805"/>
                </a:cubicBezTo>
                <a:cubicBezTo>
                  <a:pt x="5190987" y="3904655"/>
                  <a:pt x="5191086" y="3904506"/>
                  <a:pt x="5191286" y="3904204"/>
                </a:cubicBezTo>
                <a:cubicBezTo>
                  <a:pt x="5191286" y="3904204"/>
                  <a:pt x="5191149" y="3904113"/>
                  <a:pt x="5191149" y="3904113"/>
                </a:cubicBezTo>
                <a:close/>
                <a:moveTo>
                  <a:pt x="5187417" y="3903153"/>
                </a:moveTo>
                <a:lnTo>
                  <a:pt x="5174319" y="3907031"/>
                </a:lnTo>
                <a:cubicBezTo>
                  <a:pt x="5176938" y="3908769"/>
                  <a:pt x="5179594" y="3910752"/>
                  <a:pt x="5182349" y="3912581"/>
                </a:cubicBezTo>
                <a:cubicBezTo>
                  <a:pt x="5182761" y="3910468"/>
                  <a:pt x="5184183" y="3907728"/>
                  <a:pt x="5187417" y="3903153"/>
                </a:cubicBezTo>
                <a:close/>
                <a:moveTo>
                  <a:pt x="5314737" y="3900733"/>
                </a:moveTo>
                <a:lnTo>
                  <a:pt x="5302024" y="3911806"/>
                </a:lnTo>
                <a:cubicBezTo>
                  <a:pt x="5303402" y="3912721"/>
                  <a:pt x="5304643" y="3913545"/>
                  <a:pt x="5305922" y="3914609"/>
                </a:cubicBezTo>
                <a:cubicBezTo>
                  <a:pt x="5309180" y="3909401"/>
                  <a:pt x="5312415" y="3904827"/>
                  <a:pt x="5315286" y="3901097"/>
                </a:cubicBezTo>
                <a:cubicBezTo>
                  <a:pt x="5315012" y="3900915"/>
                  <a:pt x="5314873" y="3900823"/>
                  <a:pt x="5314737" y="3900733"/>
                </a:cubicBezTo>
                <a:close/>
                <a:moveTo>
                  <a:pt x="4002135" y="3897261"/>
                </a:moveTo>
                <a:cubicBezTo>
                  <a:pt x="4000984" y="3897797"/>
                  <a:pt x="3999931" y="3898183"/>
                  <a:pt x="3998883" y="3898570"/>
                </a:cubicBezTo>
                <a:cubicBezTo>
                  <a:pt x="4000047" y="3898909"/>
                  <a:pt x="4001449" y="3899190"/>
                  <a:pt x="4002751" y="3899623"/>
                </a:cubicBezTo>
                <a:lnTo>
                  <a:pt x="4003025" y="3897417"/>
                </a:lnTo>
                <a:cubicBezTo>
                  <a:pt x="4002785" y="3897477"/>
                  <a:pt x="4002511" y="3897295"/>
                  <a:pt x="4002135" y="3897261"/>
                </a:cubicBezTo>
                <a:close/>
                <a:moveTo>
                  <a:pt x="6048084" y="3896050"/>
                </a:moveTo>
                <a:cubicBezTo>
                  <a:pt x="6059331" y="3900046"/>
                  <a:pt x="6051745" y="3913872"/>
                  <a:pt x="6040596" y="3909723"/>
                </a:cubicBezTo>
                <a:cubicBezTo>
                  <a:pt x="6049791" y="3906937"/>
                  <a:pt x="6048142" y="3901941"/>
                  <a:pt x="6048084" y="3896050"/>
                </a:cubicBezTo>
                <a:close/>
                <a:moveTo>
                  <a:pt x="4245343" y="3891985"/>
                </a:moveTo>
                <a:cubicBezTo>
                  <a:pt x="4245646" y="3893921"/>
                  <a:pt x="4245913" y="3895616"/>
                  <a:pt x="4246176" y="3897309"/>
                </a:cubicBezTo>
                <a:cubicBezTo>
                  <a:pt x="4248783" y="3898172"/>
                  <a:pt x="4251151" y="3899093"/>
                  <a:pt x="4253754" y="3899956"/>
                </a:cubicBezTo>
                <a:cubicBezTo>
                  <a:pt x="4254355" y="3899051"/>
                  <a:pt x="4255153" y="3897848"/>
                  <a:pt x="4255817" y="3896555"/>
                </a:cubicBezTo>
                <a:cubicBezTo>
                  <a:pt x="4256117" y="3896103"/>
                  <a:pt x="4256276" y="3895559"/>
                  <a:pt x="4256438" y="3895018"/>
                </a:cubicBezTo>
                <a:cubicBezTo>
                  <a:pt x="4255648" y="3894708"/>
                  <a:pt x="4254761" y="3894553"/>
                  <a:pt x="4253972" y="3894245"/>
                </a:cubicBezTo>
                <a:cubicBezTo>
                  <a:pt x="4251029" y="3893591"/>
                  <a:pt x="4248186" y="3892789"/>
                  <a:pt x="4245343" y="3891985"/>
                </a:cubicBezTo>
                <a:close/>
                <a:moveTo>
                  <a:pt x="2625325" y="3891493"/>
                </a:moveTo>
                <a:cubicBezTo>
                  <a:pt x="2620584" y="3902220"/>
                  <a:pt x="2615907" y="3912557"/>
                  <a:pt x="2611653" y="3921658"/>
                </a:cubicBezTo>
                <a:cubicBezTo>
                  <a:pt x="2615450" y="3922226"/>
                  <a:pt x="2619203" y="3922550"/>
                  <a:pt x="2623097" y="3922967"/>
                </a:cubicBezTo>
                <a:lnTo>
                  <a:pt x="2626523" y="3919605"/>
                </a:lnTo>
                <a:cubicBezTo>
                  <a:pt x="2626236" y="3920933"/>
                  <a:pt x="2625911" y="3922017"/>
                  <a:pt x="2625351" y="3923163"/>
                </a:cubicBezTo>
                <a:cubicBezTo>
                  <a:pt x="2627603" y="3923358"/>
                  <a:pt x="2629996" y="3923643"/>
                  <a:pt x="2632249" y="3923839"/>
                </a:cubicBezTo>
                <a:cubicBezTo>
                  <a:pt x="2633596" y="3920615"/>
                  <a:pt x="2635341" y="3916788"/>
                  <a:pt x="2637612" y="3911575"/>
                </a:cubicBezTo>
                <a:cubicBezTo>
                  <a:pt x="2637116" y="3914714"/>
                  <a:pt x="2636807" y="3916676"/>
                  <a:pt x="2636335" y="3919181"/>
                </a:cubicBezTo>
                <a:cubicBezTo>
                  <a:pt x="2635375" y="3920928"/>
                  <a:pt x="2634653" y="3922616"/>
                  <a:pt x="2633890" y="3924061"/>
                </a:cubicBezTo>
                <a:cubicBezTo>
                  <a:pt x="2634403" y="3924185"/>
                  <a:pt x="2635016" y="3924158"/>
                  <a:pt x="2635529" y="3924283"/>
                </a:cubicBezTo>
                <a:cubicBezTo>
                  <a:pt x="2635778" y="3922714"/>
                  <a:pt x="2636026" y="3921144"/>
                  <a:pt x="2636335" y="3919181"/>
                </a:cubicBezTo>
                <a:cubicBezTo>
                  <a:pt x="2639404" y="3912764"/>
                  <a:pt x="2643297" y="3904507"/>
                  <a:pt x="2647312" y="3895465"/>
                </a:cubicBezTo>
                <a:cubicBezTo>
                  <a:pt x="2639924" y="3894029"/>
                  <a:pt x="2632435" y="3892745"/>
                  <a:pt x="2625325" y="3891493"/>
                </a:cubicBezTo>
                <a:close/>
                <a:moveTo>
                  <a:pt x="6046948" y="3891178"/>
                </a:moveTo>
                <a:cubicBezTo>
                  <a:pt x="6042106" y="3893385"/>
                  <a:pt x="6037371" y="3897828"/>
                  <a:pt x="6041517" y="3892776"/>
                </a:cubicBezTo>
                <a:cubicBezTo>
                  <a:pt x="6032429" y="3902571"/>
                  <a:pt x="6036426" y="3896551"/>
                  <a:pt x="6037736" y="3893085"/>
                </a:cubicBezTo>
                <a:close/>
                <a:moveTo>
                  <a:pt x="4440484" y="3889711"/>
                </a:moveTo>
                <a:cubicBezTo>
                  <a:pt x="4440022" y="3890703"/>
                  <a:pt x="4439462" y="3891850"/>
                  <a:pt x="4439001" y="3892843"/>
                </a:cubicBezTo>
                <a:cubicBezTo>
                  <a:pt x="4444347" y="3894659"/>
                  <a:pt x="4449597" y="3896624"/>
                  <a:pt x="4454847" y="3898591"/>
                </a:cubicBezTo>
                <a:cubicBezTo>
                  <a:pt x="4455405" y="3897447"/>
                  <a:pt x="4455967" y="3896302"/>
                  <a:pt x="4456629" y="3895008"/>
                </a:cubicBezTo>
                <a:cubicBezTo>
                  <a:pt x="4451281" y="3893191"/>
                  <a:pt x="4445834" y="3891525"/>
                  <a:pt x="4440484" y="3889711"/>
                </a:cubicBezTo>
                <a:close/>
                <a:moveTo>
                  <a:pt x="2410164" y="3889667"/>
                </a:moveTo>
                <a:cubicBezTo>
                  <a:pt x="2407767" y="3888266"/>
                  <a:pt x="2403363" y="3891684"/>
                  <a:pt x="2395284" y="3903556"/>
                </a:cubicBezTo>
                <a:cubicBezTo>
                  <a:pt x="2401258" y="3903834"/>
                  <a:pt x="2406989" y="3904172"/>
                  <a:pt x="2413000" y="3904693"/>
                </a:cubicBezTo>
                <a:cubicBezTo>
                  <a:pt x="2412950" y="3897290"/>
                  <a:pt x="2412561" y="3891067"/>
                  <a:pt x="2410164" y="3889667"/>
                </a:cubicBezTo>
                <a:close/>
                <a:moveTo>
                  <a:pt x="5167828" y="3889281"/>
                </a:moveTo>
                <a:cubicBezTo>
                  <a:pt x="5164590" y="3891469"/>
                  <a:pt x="5161352" y="3893656"/>
                  <a:pt x="5157976" y="3895750"/>
                </a:cubicBezTo>
                <a:cubicBezTo>
                  <a:pt x="5161733" y="3898462"/>
                  <a:pt x="5165457" y="3900933"/>
                  <a:pt x="5169081" y="3903554"/>
                </a:cubicBezTo>
                <a:cubicBezTo>
                  <a:pt x="5170439" y="3901203"/>
                  <a:pt x="5171248" y="3898491"/>
                  <a:pt x="5169955" y="3896549"/>
                </a:cubicBezTo>
                <a:cubicBezTo>
                  <a:pt x="5171913" y="3899583"/>
                  <a:pt x="5176230" y="3898762"/>
                  <a:pt x="5180748" y="3897643"/>
                </a:cubicBezTo>
                <a:cubicBezTo>
                  <a:pt x="5176473" y="3894806"/>
                  <a:pt x="5172103" y="3892119"/>
                  <a:pt x="5167828" y="3889281"/>
                </a:cubicBezTo>
                <a:close/>
                <a:moveTo>
                  <a:pt x="6063757" y="3888892"/>
                </a:moveTo>
                <a:cubicBezTo>
                  <a:pt x="6065250" y="3890533"/>
                  <a:pt x="6066113" y="3891326"/>
                  <a:pt x="6067040" y="3891722"/>
                </a:cubicBezTo>
                <a:cubicBezTo>
                  <a:pt x="6066917" y="3892508"/>
                  <a:pt x="6066755" y="3893052"/>
                  <a:pt x="6066669" y="3894079"/>
                </a:cubicBezTo>
                <a:cubicBezTo>
                  <a:pt x="6055624" y="3892167"/>
                  <a:pt x="6060063" y="3896849"/>
                  <a:pt x="6063757" y="3888892"/>
                </a:cubicBezTo>
                <a:close/>
                <a:moveTo>
                  <a:pt x="2458601" y="3888352"/>
                </a:moveTo>
                <a:cubicBezTo>
                  <a:pt x="2455264" y="3884403"/>
                  <a:pt x="2448790" y="3891162"/>
                  <a:pt x="2440380" y="3906825"/>
                </a:cubicBezTo>
                <a:cubicBezTo>
                  <a:pt x="2444235" y="3907000"/>
                  <a:pt x="2447992" y="3907325"/>
                  <a:pt x="2451746" y="3907650"/>
                </a:cubicBezTo>
                <a:cubicBezTo>
                  <a:pt x="2453689" y="3901135"/>
                  <a:pt x="2455907" y="3894803"/>
                  <a:pt x="2458601" y="3888352"/>
                </a:cubicBezTo>
                <a:close/>
                <a:moveTo>
                  <a:pt x="4832495" y="3884352"/>
                </a:moveTo>
                <a:cubicBezTo>
                  <a:pt x="4830049" y="3889231"/>
                  <a:pt x="4828215" y="3891699"/>
                  <a:pt x="4827948" y="3890003"/>
                </a:cubicBezTo>
                <a:cubicBezTo>
                  <a:pt x="4827887" y="3890397"/>
                  <a:pt x="4827887" y="3890397"/>
                  <a:pt x="4827687" y="3890699"/>
                </a:cubicBezTo>
                <a:cubicBezTo>
                  <a:pt x="4863566" y="3914732"/>
                  <a:pt x="4897867" y="3938152"/>
                  <a:pt x="4930828" y="3960900"/>
                </a:cubicBezTo>
                <a:cubicBezTo>
                  <a:pt x="4990837" y="3990762"/>
                  <a:pt x="5042207" y="4017493"/>
                  <a:pt x="5081826" y="4040975"/>
                </a:cubicBezTo>
                <a:cubicBezTo>
                  <a:pt x="5091189" y="4046321"/>
                  <a:pt x="5099859" y="4051208"/>
                  <a:pt x="5107841" y="4055641"/>
                </a:cubicBezTo>
                <a:cubicBezTo>
                  <a:pt x="5022277" y="4001445"/>
                  <a:pt x="4929674" y="3944090"/>
                  <a:pt x="4832495" y="3884352"/>
                </a:cubicBezTo>
                <a:close/>
                <a:moveTo>
                  <a:pt x="5145830" y="3880534"/>
                </a:moveTo>
                <a:lnTo>
                  <a:pt x="5142561" y="3884866"/>
                </a:lnTo>
                <a:cubicBezTo>
                  <a:pt x="5144114" y="3886116"/>
                  <a:pt x="5145905" y="3887305"/>
                  <a:pt x="5147698" y="3888495"/>
                </a:cubicBezTo>
                <a:close/>
                <a:moveTo>
                  <a:pt x="2547678" y="3878323"/>
                </a:moveTo>
                <a:cubicBezTo>
                  <a:pt x="2546074" y="3884629"/>
                  <a:pt x="2544468" y="3890936"/>
                  <a:pt x="2543338" y="3897122"/>
                </a:cubicBezTo>
                <a:cubicBezTo>
                  <a:pt x="2534433" y="3915926"/>
                  <a:pt x="2544045" y="3907128"/>
                  <a:pt x="2547865" y="3915736"/>
                </a:cubicBezTo>
                <a:cubicBezTo>
                  <a:pt x="2555237" y="3916296"/>
                  <a:pt x="2562748" y="3916946"/>
                  <a:pt x="2570025" y="3917655"/>
                </a:cubicBezTo>
                <a:cubicBezTo>
                  <a:pt x="2572295" y="3906155"/>
                  <a:pt x="2574667" y="3894504"/>
                  <a:pt x="2577079" y="3883097"/>
                </a:cubicBezTo>
                <a:cubicBezTo>
                  <a:pt x="2567060" y="3881434"/>
                  <a:pt x="2557180" y="3879862"/>
                  <a:pt x="2547678" y="3878323"/>
                </a:cubicBezTo>
                <a:close/>
                <a:moveTo>
                  <a:pt x="2112504" y="3877115"/>
                </a:moveTo>
                <a:lnTo>
                  <a:pt x="2108390" y="3891855"/>
                </a:lnTo>
                <a:lnTo>
                  <a:pt x="2106558" y="3891841"/>
                </a:lnTo>
                <a:close/>
                <a:moveTo>
                  <a:pt x="4400004" y="3876495"/>
                </a:moveTo>
                <a:cubicBezTo>
                  <a:pt x="4399190" y="3876824"/>
                  <a:pt x="4398416" y="3877393"/>
                  <a:pt x="4397603" y="3877719"/>
                </a:cubicBezTo>
                <a:cubicBezTo>
                  <a:pt x="4401648" y="3879106"/>
                  <a:pt x="4405594" y="3880641"/>
                  <a:pt x="4409641" y="3882027"/>
                </a:cubicBezTo>
                <a:cubicBezTo>
                  <a:pt x="4409942" y="3881574"/>
                  <a:pt x="4410201" y="3880880"/>
                  <a:pt x="4410500" y="3880430"/>
                </a:cubicBezTo>
                <a:cubicBezTo>
                  <a:pt x="4409713" y="3880122"/>
                  <a:pt x="4409023" y="3879664"/>
                  <a:pt x="4408333" y="3879206"/>
                </a:cubicBezTo>
                <a:cubicBezTo>
                  <a:pt x="4405589" y="3878253"/>
                  <a:pt x="4402747" y="3877450"/>
                  <a:pt x="4400004" y="3876495"/>
                </a:cubicBezTo>
                <a:close/>
                <a:moveTo>
                  <a:pt x="3911691" y="3874945"/>
                </a:moveTo>
                <a:cubicBezTo>
                  <a:pt x="3915323" y="3876058"/>
                  <a:pt x="3918820" y="3877076"/>
                  <a:pt x="3922414" y="3877946"/>
                </a:cubicBezTo>
                <a:cubicBezTo>
                  <a:pt x="3922414" y="3877946"/>
                  <a:pt x="3922514" y="3877794"/>
                  <a:pt x="3922474" y="3877551"/>
                </a:cubicBezTo>
                <a:cubicBezTo>
                  <a:pt x="3918879" y="3876684"/>
                  <a:pt x="3915285" y="3875813"/>
                  <a:pt x="3911691" y="3874945"/>
                </a:cubicBezTo>
                <a:close/>
                <a:moveTo>
                  <a:pt x="6058343" y="3870124"/>
                </a:moveTo>
                <a:cubicBezTo>
                  <a:pt x="6054691" y="3872036"/>
                  <a:pt x="6058401" y="3876018"/>
                  <a:pt x="6056471" y="3881022"/>
                </a:cubicBezTo>
                <a:lnTo>
                  <a:pt x="6047175" y="3883956"/>
                </a:lnTo>
                <a:cubicBezTo>
                  <a:pt x="6049112" y="3875053"/>
                  <a:pt x="6050945" y="3870199"/>
                  <a:pt x="6058343" y="3870124"/>
                </a:cubicBezTo>
                <a:close/>
                <a:moveTo>
                  <a:pt x="2492432" y="3869400"/>
                </a:moveTo>
                <a:cubicBezTo>
                  <a:pt x="2486374" y="3885109"/>
                  <a:pt x="2481301" y="3898434"/>
                  <a:pt x="2477252" y="3909621"/>
                </a:cubicBezTo>
                <a:cubicBezTo>
                  <a:pt x="2487016" y="3910467"/>
                  <a:pt x="2497158" y="3911344"/>
                  <a:pt x="2507575" y="3912406"/>
                </a:cubicBezTo>
                <a:cubicBezTo>
                  <a:pt x="2511483" y="3898739"/>
                  <a:pt x="2514416" y="3885945"/>
                  <a:pt x="2517287" y="3873542"/>
                </a:cubicBezTo>
                <a:cubicBezTo>
                  <a:pt x="2512090" y="3872695"/>
                  <a:pt x="2507408" y="3871970"/>
                  <a:pt x="2502450" y="3871063"/>
                </a:cubicBezTo>
                <a:cubicBezTo>
                  <a:pt x="2499632" y="3878300"/>
                  <a:pt x="2496752" y="3885928"/>
                  <a:pt x="2493612" y="3894249"/>
                </a:cubicBezTo>
                <a:lnTo>
                  <a:pt x="2499030" y="3870527"/>
                </a:lnTo>
                <a:cubicBezTo>
                  <a:pt x="2496876" y="3870181"/>
                  <a:pt x="2494584" y="3869744"/>
                  <a:pt x="2492432" y="3869400"/>
                </a:cubicBezTo>
                <a:close/>
                <a:moveTo>
                  <a:pt x="4369568" y="3866699"/>
                </a:moveTo>
                <a:cubicBezTo>
                  <a:pt x="4369368" y="3867001"/>
                  <a:pt x="4368932" y="3867360"/>
                  <a:pt x="4368732" y="3867662"/>
                </a:cubicBezTo>
                <a:cubicBezTo>
                  <a:pt x="4373055" y="3869228"/>
                  <a:pt x="4377336" y="3870556"/>
                  <a:pt x="4381421" y="3872183"/>
                </a:cubicBezTo>
                <a:cubicBezTo>
                  <a:pt x="4381959" y="3871672"/>
                  <a:pt x="4382258" y="3871220"/>
                  <a:pt x="4382693" y="3870859"/>
                </a:cubicBezTo>
                <a:cubicBezTo>
                  <a:pt x="4378273" y="3869443"/>
                  <a:pt x="4373990" y="3868116"/>
                  <a:pt x="4369568" y="3866699"/>
                </a:cubicBezTo>
                <a:close/>
                <a:moveTo>
                  <a:pt x="5123492" y="3860935"/>
                </a:moveTo>
                <a:cubicBezTo>
                  <a:pt x="5119642" y="3863150"/>
                  <a:pt x="5117238" y="3864372"/>
                  <a:pt x="5114424" y="3865322"/>
                </a:cubicBezTo>
                <a:cubicBezTo>
                  <a:pt x="5123699" y="3871696"/>
                  <a:pt x="5132971" y="3878068"/>
                  <a:pt x="5142107" y="3884350"/>
                </a:cubicBezTo>
                <a:lnTo>
                  <a:pt x="5146538" y="3875583"/>
                </a:lnTo>
                <a:cubicBezTo>
                  <a:pt x="5144507" y="3874451"/>
                  <a:pt x="5142579" y="3873171"/>
                  <a:pt x="5140648" y="3871889"/>
                </a:cubicBezTo>
                <a:cubicBezTo>
                  <a:pt x="5139948" y="3872943"/>
                  <a:pt x="5139249" y="3873997"/>
                  <a:pt x="5138926" y="3875082"/>
                </a:cubicBezTo>
                <a:cubicBezTo>
                  <a:pt x="5139074" y="3873663"/>
                  <a:pt x="5139398" y="3872577"/>
                  <a:pt x="5139959" y="3871432"/>
                </a:cubicBezTo>
                <a:cubicBezTo>
                  <a:pt x="5138342" y="3870577"/>
                  <a:pt x="5136964" y="3869662"/>
                  <a:pt x="5135447" y="3868655"/>
                </a:cubicBezTo>
                <a:cubicBezTo>
                  <a:pt x="5135386" y="3869046"/>
                  <a:pt x="5135085" y="3869500"/>
                  <a:pt x="5135026" y="3869890"/>
                </a:cubicBezTo>
                <a:lnTo>
                  <a:pt x="5135034" y="3868381"/>
                </a:lnTo>
                <a:cubicBezTo>
                  <a:pt x="5131172" y="3865817"/>
                  <a:pt x="5127351" y="3863497"/>
                  <a:pt x="5123492" y="3860935"/>
                </a:cubicBezTo>
                <a:close/>
                <a:moveTo>
                  <a:pt x="5990414" y="3859068"/>
                </a:moveTo>
                <a:cubicBezTo>
                  <a:pt x="5991005" y="3859675"/>
                  <a:pt x="5992459" y="3861075"/>
                  <a:pt x="5994601" y="3862931"/>
                </a:cubicBezTo>
                <a:lnTo>
                  <a:pt x="5994539" y="3863324"/>
                </a:lnTo>
                <a:cubicBezTo>
                  <a:pt x="5992419" y="3860833"/>
                  <a:pt x="5991104" y="3859526"/>
                  <a:pt x="5990414" y="3859068"/>
                </a:cubicBezTo>
                <a:close/>
                <a:moveTo>
                  <a:pt x="5109987" y="3854354"/>
                </a:moveTo>
                <a:cubicBezTo>
                  <a:pt x="5106250" y="3857294"/>
                  <a:pt x="5103736" y="3857793"/>
                  <a:pt x="5102118" y="3856935"/>
                </a:cubicBezTo>
                <a:cubicBezTo>
                  <a:pt x="5103670" y="3858183"/>
                  <a:pt x="5105189" y="3859192"/>
                  <a:pt x="5106843" y="3860290"/>
                </a:cubicBezTo>
                <a:cubicBezTo>
                  <a:pt x="5108278" y="3858425"/>
                  <a:pt x="5109478" y="3856618"/>
                  <a:pt x="5109987" y="3854354"/>
                </a:cubicBezTo>
                <a:close/>
                <a:moveTo>
                  <a:pt x="6023324" y="3853164"/>
                </a:moveTo>
                <a:cubicBezTo>
                  <a:pt x="6019566" y="3859124"/>
                  <a:pt x="6021454" y="3864063"/>
                  <a:pt x="6021448" y="3867961"/>
                </a:cubicBezTo>
                <a:lnTo>
                  <a:pt x="6014727" y="3870006"/>
                </a:lnTo>
                <a:cubicBezTo>
                  <a:pt x="6017848" y="3864704"/>
                  <a:pt x="6020314" y="3856802"/>
                  <a:pt x="6023324" y="3853164"/>
                </a:cubicBezTo>
                <a:close/>
                <a:moveTo>
                  <a:pt x="5967682" y="3851776"/>
                </a:moveTo>
                <a:lnTo>
                  <a:pt x="5974920" y="3853988"/>
                </a:lnTo>
                <a:cubicBezTo>
                  <a:pt x="5971106" y="3856442"/>
                  <a:pt x="5967791" y="3858143"/>
                  <a:pt x="5966808" y="3854240"/>
                </a:cubicBezTo>
                <a:lnTo>
                  <a:pt x="5967633" y="3851830"/>
                </a:lnTo>
                <a:close/>
                <a:moveTo>
                  <a:pt x="6000300" y="3850456"/>
                </a:moveTo>
                <a:cubicBezTo>
                  <a:pt x="6001536" y="3855177"/>
                  <a:pt x="5998030" y="3861955"/>
                  <a:pt x="5996946" y="3864488"/>
                </a:cubicBezTo>
                <a:cubicBezTo>
                  <a:pt x="5996116" y="3863937"/>
                  <a:pt x="5995429" y="3863481"/>
                  <a:pt x="5994838" y="3862874"/>
                </a:cubicBezTo>
                <a:close/>
                <a:moveTo>
                  <a:pt x="5982762" y="3849654"/>
                </a:moveTo>
                <a:cubicBezTo>
                  <a:pt x="5982337" y="3850892"/>
                  <a:pt x="5981814" y="3852277"/>
                  <a:pt x="5981590" y="3853213"/>
                </a:cubicBezTo>
                <a:cubicBezTo>
                  <a:pt x="5979250" y="3854044"/>
                  <a:pt x="5977035" y="3854091"/>
                  <a:pt x="5974920" y="3853988"/>
                </a:cubicBezTo>
                <a:cubicBezTo>
                  <a:pt x="5977620" y="3852313"/>
                  <a:pt x="5980383" y="3850243"/>
                  <a:pt x="5982762" y="3849654"/>
                </a:cubicBezTo>
                <a:close/>
                <a:moveTo>
                  <a:pt x="5972470" y="3841521"/>
                </a:moveTo>
                <a:cubicBezTo>
                  <a:pt x="5974363" y="3842559"/>
                  <a:pt x="5973905" y="3844370"/>
                  <a:pt x="5972589" y="3846314"/>
                </a:cubicBezTo>
                <a:lnTo>
                  <a:pt x="5967682" y="3851776"/>
                </a:lnTo>
                <a:lnTo>
                  <a:pt x="5967654" y="3851767"/>
                </a:lnTo>
                <a:lnTo>
                  <a:pt x="5967633" y="3851830"/>
                </a:lnTo>
                <a:lnTo>
                  <a:pt x="5967555" y="3851916"/>
                </a:lnTo>
                <a:cubicBezTo>
                  <a:pt x="5964485" y="3849660"/>
                  <a:pt x="5961837" y="3846169"/>
                  <a:pt x="5960028" y="3841715"/>
                </a:cubicBezTo>
                <a:cubicBezTo>
                  <a:pt x="5963699" y="3843068"/>
                  <a:pt x="5966654" y="3844595"/>
                  <a:pt x="5972470" y="3841521"/>
                </a:cubicBezTo>
                <a:close/>
                <a:moveTo>
                  <a:pt x="2649363" y="3840023"/>
                </a:moveTo>
                <a:cubicBezTo>
                  <a:pt x="2645757" y="3846952"/>
                  <a:pt x="2642164" y="3854758"/>
                  <a:pt x="2638272" y="3863014"/>
                </a:cubicBezTo>
                <a:cubicBezTo>
                  <a:pt x="2645545" y="3863724"/>
                  <a:pt x="2652959" y="3864524"/>
                  <a:pt x="2660469" y="3865172"/>
                </a:cubicBezTo>
                <a:cubicBezTo>
                  <a:pt x="2663623" y="3857728"/>
                  <a:pt x="2666542" y="3850342"/>
                  <a:pt x="2669120" y="3843165"/>
                </a:cubicBezTo>
                <a:cubicBezTo>
                  <a:pt x="2662522" y="3842037"/>
                  <a:pt x="2655962" y="3841151"/>
                  <a:pt x="2649363" y="3840023"/>
                </a:cubicBezTo>
                <a:close/>
                <a:moveTo>
                  <a:pt x="5087290" y="3837988"/>
                </a:moveTo>
                <a:cubicBezTo>
                  <a:pt x="5085578" y="3839669"/>
                  <a:pt x="5083903" y="3841594"/>
                  <a:pt x="5082229" y="3843516"/>
                </a:cubicBezTo>
                <a:cubicBezTo>
                  <a:pt x="5088707" y="3847816"/>
                  <a:pt x="5095186" y="3852117"/>
                  <a:pt x="5101568" y="3856570"/>
                </a:cubicBezTo>
                <a:cubicBezTo>
                  <a:pt x="5099323" y="3854863"/>
                  <a:pt x="5098978" y="3850299"/>
                  <a:pt x="5099070" y="3845372"/>
                </a:cubicBezTo>
                <a:cubicBezTo>
                  <a:pt x="5095109" y="3842963"/>
                  <a:pt x="5091249" y="3840400"/>
                  <a:pt x="5087290" y="3837988"/>
                </a:cubicBezTo>
                <a:close/>
                <a:moveTo>
                  <a:pt x="5958224" y="3833365"/>
                </a:moveTo>
                <a:cubicBezTo>
                  <a:pt x="5957825" y="3833966"/>
                  <a:pt x="5957385" y="3834328"/>
                  <a:pt x="5956986" y="3834928"/>
                </a:cubicBezTo>
                <a:cubicBezTo>
                  <a:pt x="5957125" y="3835021"/>
                  <a:pt x="5957262" y="3835112"/>
                  <a:pt x="5957362" y="3834962"/>
                </a:cubicBezTo>
                <a:cubicBezTo>
                  <a:pt x="5957278" y="3835990"/>
                  <a:pt x="5957738" y="3834993"/>
                  <a:pt x="5958224" y="3833365"/>
                </a:cubicBezTo>
                <a:close/>
                <a:moveTo>
                  <a:pt x="6012273" y="3831522"/>
                </a:moveTo>
                <a:lnTo>
                  <a:pt x="6002972" y="3838354"/>
                </a:lnTo>
                <a:lnTo>
                  <a:pt x="5997492" y="3841221"/>
                </a:lnTo>
                <a:close/>
                <a:moveTo>
                  <a:pt x="5181509" y="3827688"/>
                </a:moveTo>
                <a:cubicBezTo>
                  <a:pt x="5181171" y="3827895"/>
                  <a:pt x="5180835" y="3828106"/>
                  <a:pt x="5180494" y="3828314"/>
                </a:cubicBezTo>
                <a:cubicBezTo>
                  <a:pt x="5180634" y="3828407"/>
                  <a:pt x="5180910" y="3828590"/>
                  <a:pt x="5181087" y="3828923"/>
                </a:cubicBezTo>
                <a:cubicBezTo>
                  <a:pt x="5181248" y="3828380"/>
                  <a:pt x="5181448" y="3828078"/>
                  <a:pt x="5181509" y="3827688"/>
                </a:cubicBezTo>
                <a:close/>
                <a:moveTo>
                  <a:pt x="2565005" y="3827388"/>
                </a:moveTo>
                <a:cubicBezTo>
                  <a:pt x="2561228" y="3836368"/>
                  <a:pt x="2557600" y="3846320"/>
                  <a:pt x="2554250" y="3856453"/>
                </a:cubicBezTo>
                <a:cubicBezTo>
                  <a:pt x="2563364" y="3857082"/>
                  <a:pt x="2572854" y="3857746"/>
                  <a:pt x="2582445" y="3858257"/>
                </a:cubicBezTo>
                <a:cubicBezTo>
                  <a:pt x="2584507" y="3848569"/>
                  <a:pt x="2586405" y="3839424"/>
                  <a:pt x="2588146" y="3830823"/>
                </a:cubicBezTo>
                <a:cubicBezTo>
                  <a:pt x="2580421" y="3829596"/>
                  <a:pt x="2572693" y="3828369"/>
                  <a:pt x="2565005" y="3827388"/>
                </a:cubicBezTo>
                <a:close/>
                <a:moveTo>
                  <a:pt x="2508811" y="3827374"/>
                </a:moveTo>
                <a:cubicBezTo>
                  <a:pt x="2505072" y="3836598"/>
                  <a:pt x="2501693" y="3844977"/>
                  <a:pt x="2498613" y="3852906"/>
                </a:cubicBezTo>
                <a:cubicBezTo>
                  <a:pt x="2499979" y="3852947"/>
                  <a:pt x="2501481" y="3853076"/>
                  <a:pt x="2502846" y="3853113"/>
                </a:cubicBezTo>
                <a:close/>
                <a:moveTo>
                  <a:pt x="5890557" y="3825355"/>
                </a:moveTo>
                <a:cubicBezTo>
                  <a:pt x="5891945" y="3826332"/>
                  <a:pt x="5891022" y="3829296"/>
                  <a:pt x="5885434" y="3836212"/>
                </a:cubicBezTo>
                <a:cubicBezTo>
                  <a:pt x="5885612" y="3836544"/>
                  <a:pt x="5885848" y="3836486"/>
                  <a:pt x="5886124" y="3836669"/>
                </a:cubicBezTo>
                <a:cubicBezTo>
                  <a:pt x="5880929" y="3835819"/>
                  <a:pt x="5874945" y="3837053"/>
                  <a:pt x="5881802" y="3826427"/>
                </a:cubicBezTo>
                <a:cubicBezTo>
                  <a:pt x="5885468" y="3825392"/>
                  <a:pt x="5889168" y="3824381"/>
                  <a:pt x="5890557" y="3825355"/>
                </a:cubicBezTo>
                <a:close/>
                <a:moveTo>
                  <a:pt x="2521945" y="3821348"/>
                </a:moveTo>
                <a:cubicBezTo>
                  <a:pt x="2517794" y="3830299"/>
                  <a:pt x="2513528" y="3840911"/>
                  <a:pt x="2508855" y="3853635"/>
                </a:cubicBezTo>
                <a:cubicBezTo>
                  <a:pt x="2513087" y="3853841"/>
                  <a:pt x="2517080" y="3854108"/>
                  <a:pt x="2521452" y="3854407"/>
                </a:cubicBezTo>
                <a:cubicBezTo>
                  <a:pt x="2523835" y="3843634"/>
                  <a:pt x="2526634" y="3833135"/>
                  <a:pt x="2529910" y="3822517"/>
                </a:cubicBezTo>
                <a:cubicBezTo>
                  <a:pt x="2527243" y="3822048"/>
                  <a:pt x="2524613" y="3821819"/>
                  <a:pt x="2521945" y="3821348"/>
                </a:cubicBezTo>
                <a:close/>
                <a:moveTo>
                  <a:pt x="5772634" y="3820950"/>
                </a:moveTo>
                <a:cubicBezTo>
                  <a:pt x="5770664" y="3825713"/>
                  <a:pt x="5768802" y="3828815"/>
                  <a:pt x="5768796" y="3832712"/>
                </a:cubicBezTo>
                <a:lnTo>
                  <a:pt x="5761392" y="3836687"/>
                </a:lnTo>
                <a:close/>
                <a:moveTo>
                  <a:pt x="5930026" y="3820499"/>
                </a:moveTo>
                <a:lnTo>
                  <a:pt x="5930576" y="3820864"/>
                </a:lnTo>
                <a:cubicBezTo>
                  <a:pt x="5930076" y="3821617"/>
                  <a:pt x="5929540" y="3822127"/>
                  <a:pt x="5929141" y="3822729"/>
                </a:cubicBezTo>
                <a:cubicBezTo>
                  <a:pt x="5929401" y="3822035"/>
                  <a:pt x="5929762" y="3821193"/>
                  <a:pt x="5930026" y="3820499"/>
                </a:cubicBezTo>
                <a:close/>
                <a:moveTo>
                  <a:pt x="5181479" y="3817260"/>
                </a:moveTo>
                <a:lnTo>
                  <a:pt x="5173045" y="3818597"/>
                </a:lnTo>
                <a:cubicBezTo>
                  <a:pt x="5172859" y="3819777"/>
                  <a:pt x="5172375" y="3821405"/>
                  <a:pt x="5171989" y="3822883"/>
                </a:cubicBezTo>
                <a:cubicBezTo>
                  <a:pt x="5174469" y="3824529"/>
                  <a:pt x="5177088" y="3826268"/>
                  <a:pt x="5179569" y="3827915"/>
                </a:cubicBezTo>
                <a:cubicBezTo>
                  <a:pt x="5182457" y="3825065"/>
                  <a:pt x="5184768" y="3822477"/>
                  <a:pt x="5186266" y="3820220"/>
                </a:cubicBezTo>
                <a:cubicBezTo>
                  <a:pt x="5184613" y="3819122"/>
                  <a:pt x="5183096" y="3818115"/>
                  <a:pt x="5181479" y="3817260"/>
                </a:cubicBezTo>
                <a:close/>
                <a:moveTo>
                  <a:pt x="5878779" y="3816619"/>
                </a:moveTo>
                <a:cubicBezTo>
                  <a:pt x="5877293" y="3817365"/>
                  <a:pt x="5875665" y="3818019"/>
                  <a:pt x="5874377" y="3818464"/>
                </a:cubicBezTo>
                <a:lnTo>
                  <a:pt x="5872498" y="3833260"/>
                </a:lnTo>
                <a:cubicBezTo>
                  <a:pt x="5870588" y="3835245"/>
                  <a:pt x="5869135" y="3836233"/>
                  <a:pt x="5867784" y="3837070"/>
                </a:cubicBezTo>
                <a:cubicBezTo>
                  <a:pt x="5872237" y="3840241"/>
                  <a:pt x="5876860" y="3843744"/>
                  <a:pt x="5881310" y="3846914"/>
                </a:cubicBezTo>
                <a:cubicBezTo>
                  <a:pt x="5885482" y="3849902"/>
                  <a:pt x="5889141" y="3852766"/>
                  <a:pt x="5893178" y="3855662"/>
                </a:cubicBezTo>
                <a:cubicBezTo>
                  <a:pt x="5897091" y="3853056"/>
                  <a:pt x="5900217" y="3850145"/>
                  <a:pt x="5902148" y="3845138"/>
                </a:cubicBezTo>
                <a:cubicBezTo>
                  <a:pt x="5902037" y="3853087"/>
                  <a:pt x="5894625" y="3860958"/>
                  <a:pt x="5905745" y="3860966"/>
                </a:cubicBezTo>
                <a:cubicBezTo>
                  <a:pt x="5914972" y="3856037"/>
                  <a:pt x="5912714" y="3844781"/>
                  <a:pt x="5912764" y="3837225"/>
                </a:cubicBezTo>
                <a:cubicBezTo>
                  <a:pt x="5901988" y="3830722"/>
                  <a:pt x="5890659" y="3823854"/>
                  <a:pt x="5878779" y="3816619"/>
                </a:cubicBezTo>
                <a:close/>
                <a:moveTo>
                  <a:pt x="4435981" y="3814524"/>
                </a:moveTo>
                <a:lnTo>
                  <a:pt x="4426734" y="3818577"/>
                </a:lnTo>
                <a:cubicBezTo>
                  <a:pt x="4428174" y="3819098"/>
                  <a:pt x="4429616" y="3819621"/>
                  <a:pt x="4431058" y="3820144"/>
                </a:cubicBezTo>
                <a:cubicBezTo>
                  <a:pt x="4432730" y="3818220"/>
                  <a:pt x="4434405" y="3816295"/>
                  <a:pt x="4435981" y="3814524"/>
                </a:cubicBezTo>
                <a:close/>
                <a:moveTo>
                  <a:pt x="5999326" y="3812735"/>
                </a:moveTo>
                <a:cubicBezTo>
                  <a:pt x="5993745" y="3815751"/>
                  <a:pt x="5995628" y="3824589"/>
                  <a:pt x="5988152" y="3830465"/>
                </a:cubicBezTo>
                <a:cubicBezTo>
                  <a:pt x="5988210" y="3821399"/>
                  <a:pt x="5985502" y="3818301"/>
                  <a:pt x="5980234" y="3819357"/>
                </a:cubicBezTo>
                <a:cubicBezTo>
                  <a:pt x="5987160" y="3815501"/>
                  <a:pt x="5994804" y="3811467"/>
                  <a:pt x="5999326" y="3812735"/>
                </a:cubicBezTo>
                <a:close/>
                <a:moveTo>
                  <a:pt x="5943844" y="3812544"/>
                </a:moveTo>
                <a:cubicBezTo>
                  <a:pt x="5941758" y="3822866"/>
                  <a:pt x="5940890" y="3828362"/>
                  <a:pt x="5942312" y="3831907"/>
                </a:cubicBezTo>
                <a:lnTo>
                  <a:pt x="5939169" y="3831555"/>
                </a:lnTo>
                <a:lnTo>
                  <a:pt x="5940994" y="3830598"/>
                </a:lnTo>
                <a:lnTo>
                  <a:pt x="5930513" y="3821257"/>
                </a:lnTo>
                <a:cubicBezTo>
                  <a:pt x="5933087" y="3817979"/>
                  <a:pt x="5936550" y="3814858"/>
                  <a:pt x="5943844" y="3812544"/>
                </a:cubicBezTo>
                <a:close/>
                <a:moveTo>
                  <a:pt x="4424493" y="3810584"/>
                </a:moveTo>
                <a:cubicBezTo>
                  <a:pt x="4422293" y="3811508"/>
                  <a:pt x="4419691" y="3813033"/>
                  <a:pt x="4416827" y="3815253"/>
                </a:cubicBezTo>
                <a:cubicBezTo>
                  <a:pt x="4418784" y="3815898"/>
                  <a:pt x="4420737" y="3816545"/>
                  <a:pt x="4422828" y="3817284"/>
                </a:cubicBezTo>
                <a:close/>
                <a:moveTo>
                  <a:pt x="5866036" y="3808593"/>
                </a:moveTo>
                <a:cubicBezTo>
                  <a:pt x="5859862" y="3806228"/>
                  <a:pt x="5849543" y="3811301"/>
                  <a:pt x="5841333" y="3814090"/>
                </a:cubicBezTo>
                <a:cubicBezTo>
                  <a:pt x="5841525" y="3815301"/>
                  <a:pt x="5841437" y="3816328"/>
                  <a:pt x="5841075" y="3817171"/>
                </a:cubicBezTo>
                <a:cubicBezTo>
                  <a:pt x="5845012" y="3820219"/>
                  <a:pt x="5848773" y="3822932"/>
                  <a:pt x="5852668" y="3825733"/>
                </a:cubicBezTo>
                <a:cubicBezTo>
                  <a:pt x="5855464" y="3827808"/>
                  <a:pt x="5858399" y="3829971"/>
                  <a:pt x="5861193" y="3832045"/>
                </a:cubicBezTo>
                <a:cubicBezTo>
                  <a:pt x="5860657" y="3826268"/>
                  <a:pt x="5861259" y="3819078"/>
                  <a:pt x="5857169" y="3821350"/>
                </a:cubicBezTo>
                <a:cubicBezTo>
                  <a:pt x="5862708" y="3818091"/>
                  <a:pt x="5864375" y="3826352"/>
                  <a:pt x="5861416" y="3831108"/>
                </a:cubicBezTo>
                <a:lnTo>
                  <a:pt x="5870765" y="3814331"/>
                </a:lnTo>
                <a:cubicBezTo>
                  <a:pt x="5870009" y="3811881"/>
                  <a:pt x="5868655" y="3810331"/>
                  <a:pt x="5866901" y="3809383"/>
                </a:cubicBezTo>
                <a:cubicBezTo>
                  <a:pt x="5866624" y="3809199"/>
                  <a:pt x="5866211" y="3808925"/>
                  <a:pt x="5866036" y="3808593"/>
                </a:cubicBezTo>
                <a:close/>
                <a:moveTo>
                  <a:pt x="2224153" y="3807733"/>
                </a:moveTo>
                <a:cubicBezTo>
                  <a:pt x="2194447" y="3899450"/>
                  <a:pt x="2209954" y="3881778"/>
                  <a:pt x="2212165" y="3894303"/>
                </a:cubicBezTo>
                <a:cubicBezTo>
                  <a:pt x="2214044" y="3894466"/>
                  <a:pt x="2215883" y="3894384"/>
                  <a:pt x="2217762" y="3894547"/>
                </a:cubicBezTo>
                <a:cubicBezTo>
                  <a:pt x="2213002" y="3884666"/>
                  <a:pt x="2212452" y="3863056"/>
                  <a:pt x="2224153" y="3807733"/>
                </a:cubicBezTo>
                <a:close/>
                <a:moveTo>
                  <a:pt x="5942064" y="3803558"/>
                </a:moveTo>
                <a:lnTo>
                  <a:pt x="5932757" y="3814289"/>
                </a:lnTo>
                <a:lnTo>
                  <a:pt x="5925287" y="3816269"/>
                </a:lnTo>
                <a:close/>
                <a:moveTo>
                  <a:pt x="5927168" y="3797573"/>
                </a:moveTo>
                <a:lnTo>
                  <a:pt x="5919823" y="3807440"/>
                </a:lnTo>
                <a:lnTo>
                  <a:pt x="5919864" y="3801397"/>
                </a:lnTo>
                <a:close/>
                <a:moveTo>
                  <a:pt x="4554950" y="3791168"/>
                </a:moveTo>
                <a:cubicBezTo>
                  <a:pt x="4554450" y="3791921"/>
                  <a:pt x="4553852" y="3792822"/>
                  <a:pt x="4553451" y="3793425"/>
                </a:cubicBezTo>
                <a:cubicBezTo>
                  <a:pt x="4559116" y="3795667"/>
                  <a:pt x="4564777" y="3797908"/>
                  <a:pt x="4570440" y="3800147"/>
                </a:cubicBezTo>
                <a:cubicBezTo>
                  <a:pt x="4565277" y="3797154"/>
                  <a:pt x="4560115" y="3794162"/>
                  <a:pt x="4554950" y="3791168"/>
                </a:cubicBezTo>
                <a:close/>
                <a:moveTo>
                  <a:pt x="4675499" y="3789673"/>
                </a:moveTo>
                <a:cubicBezTo>
                  <a:pt x="4675237" y="3790365"/>
                  <a:pt x="4674937" y="3790818"/>
                  <a:pt x="4674637" y="3791270"/>
                </a:cubicBezTo>
                <a:cubicBezTo>
                  <a:pt x="4727722" y="3824989"/>
                  <a:pt x="4778887" y="3858304"/>
                  <a:pt x="4827448" y="3890757"/>
                </a:cubicBezTo>
                <a:cubicBezTo>
                  <a:pt x="4828171" y="3889068"/>
                  <a:pt x="4829120" y="3886445"/>
                  <a:pt x="4830467" y="3883222"/>
                </a:cubicBezTo>
                <a:cubicBezTo>
                  <a:pt x="4807498" y="3869058"/>
                  <a:pt x="4784390" y="3854804"/>
                  <a:pt x="4760906" y="3840513"/>
                </a:cubicBezTo>
                <a:cubicBezTo>
                  <a:pt x="4732952" y="3823691"/>
                  <a:pt x="4704106" y="3806710"/>
                  <a:pt x="4675499" y="3789673"/>
                </a:cubicBezTo>
                <a:close/>
                <a:moveTo>
                  <a:pt x="5001801" y="3784272"/>
                </a:moveTo>
                <a:lnTo>
                  <a:pt x="4996786" y="3786148"/>
                </a:lnTo>
                <a:cubicBezTo>
                  <a:pt x="4998716" y="3787429"/>
                  <a:pt x="5000645" y="3788709"/>
                  <a:pt x="5002676" y="3789838"/>
                </a:cubicBezTo>
                <a:cubicBezTo>
                  <a:pt x="5003510" y="3788877"/>
                  <a:pt x="5004135" y="3787340"/>
                  <a:pt x="5004798" y="3786045"/>
                </a:cubicBezTo>
                <a:cubicBezTo>
                  <a:pt x="5003732" y="3785554"/>
                  <a:pt x="5002767" y="3784914"/>
                  <a:pt x="5001801" y="3784272"/>
                </a:cubicBezTo>
                <a:close/>
                <a:moveTo>
                  <a:pt x="4542733" y="3784143"/>
                </a:moveTo>
                <a:cubicBezTo>
                  <a:pt x="4542111" y="3785680"/>
                  <a:pt x="4541451" y="3786976"/>
                  <a:pt x="4540826" y="3788513"/>
                </a:cubicBezTo>
                <a:cubicBezTo>
                  <a:pt x="4544221" y="3789681"/>
                  <a:pt x="4547413" y="3791151"/>
                  <a:pt x="4550810" y="3792323"/>
                </a:cubicBezTo>
                <a:cubicBezTo>
                  <a:pt x="4551271" y="3791329"/>
                  <a:pt x="4551771" y="3790575"/>
                  <a:pt x="4552232" y="3789580"/>
                </a:cubicBezTo>
                <a:cubicBezTo>
                  <a:pt x="4549001" y="3787869"/>
                  <a:pt x="4545868" y="3786005"/>
                  <a:pt x="4542733" y="3784143"/>
                </a:cubicBezTo>
                <a:close/>
                <a:moveTo>
                  <a:pt x="4996915" y="3781463"/>
                </a:moveTo>
                <a:cubicBezTo>
                  <a:pt x="4995903" y="3782093"/>
                  <a:pt x="4994688" y="3783021"/>
                  <a:pt x="4993338" y="3783859"/>
                </a:cubicBezTo>
                <a:cubicBezTo>
                  <a:pt x="4994164" y="3784408"/>
                  <a:pt x="4994856" y="3784867"/>
                  <a:pt x="4995681" y="3785414"/>
                </a:cubicBezTo>
                <a:cubicBezTo>
                  <a:pt x="4997095" y="3784184"/>
                  <a:pt x="4998600" y="3784314"/>
                  <a:pt x="4999498" y="3782961"/>
                </a:cubicBezTo>
                <a:cubicBezTo>
                  <a:pt x="4998671" y="3782412"/>
                  <a:pt x="4997841" y="3781862"/>
                  <a:pt x="4996915" y="3781463"/>
                </a:cubicBezTo>
                <a:close/>
                <a:moveTo>
                  <a:pt x="5897411" y="3781070"/>
                </a:moveTo>
                <a:lnTo>
                  <a:pt x="5905160" y="3781663"/>
                </a:lnTo>
                <a:cubicBezTo>
                  <a:pt x="5903270" y="3780623"/>
                  <a:pt x="5901336" y="3785630"/>
                  <a:pt x="5899575" y="3788579"/>
                </a:cubicBezTo>
                <a:cubicBezTo>
                  <a:pt x="5899496" y="3785708"/>
                  <a:pt x="5900566" y="3782301"/>
                  <a:pt x="5897411" y="3781070"/>
                </a:cubicBezTo>
                <a:close/>
                <a:moveTo>
                  <a:pt x="2592123" y="3779993"/>
                </a:moveTo>
                <a:cubicBezTo>
                  <a:pt x="2590550" y="3780604"/>
                  <a:pt x="2588454" y="3782789"/>
                  <a:pt x="2585970" y="3786234"/>
                </a:cubicBezTo>
                <a:cubicBezTo>
                  <a:pt x="2589111" y="3786584"/>
                  <a:pt x="2592491" y="3786879"/>
                  <a:pt x="2595636" y="3787229"/>
                </a:cubicBezTo>
                <a:cubicBezTo>
                  <a:pt x="2595668" y="3785086"/>
                  <a:pt x="2595678" y="3783574"/>
                  <a:pt x="2595128" y="3783208"/>
                </a:cubicBezTo>
                <a:cubicBezTo>
                  <a:pt x="2594741" y="3780350"/>
                  <a:pt x="2593694" y="3779384"/>
                  <a:pt x="2592123" y="3779993"/>
                </a:cubicBezTo>
                <a:close/>
                <a:moveTo>
                  <a:pt x="5808370" y="3773998"/>
                </a:moveTo>
                <a:cubicBezTo>
                  <a:pt x="5802530" y="3777709"/>
                  <a:pt x="5796415" y="3781238"/>
                  <a:pt x="5790916" y="3780842"/>
                </a:cubicBezTo>
                <a:cubicBezTo>
                  <a:pt x="5799302" y="3787058"/>
                  <a:pt x="5807513" y="3792939"/>
                  <a:pt x="5815620" y="3798974"/>
                </a:cubicBezTo>
                <a:cubicBezTo>
                  <a:pt x="5819270" y="3794674"/>
                  <a:pt x="5822566" y="3789710"/>
                  <a:pt x="5824999" y="3783951"/>
                </a:cubicBezTo>
                <a:cubicBezTo>
                  <a:pt x="5819423" y="3780684"/>
                  <a:pt x="5814085" y="3777357"/>
                  <a:pt x="5808370" y="3773998"/>
                </a:cubicBezTo>
                <a:close/>
                <a:moveTo>
                  <a:pt x="4524114" y="3773301"/>
                </a:moveTo>
                <a:cubicBezTo>
                  <a:pt x="4524002" y="3774962"/>
                  <a:pt x="4523757" y="3776532"/>
                  <a:pt x="4523647" y="3778193"/>
                </a:cubicBezTo>
                <a:cubicBezTo>
                  <a:pt x="4525164" y="3779200"/>
                  <a:pt x="4526916" y="3780149"/>
                  <a:pt x="4528572" y="3781247"/>
                </a:cubicBezTo>
                <a:cubicBezTo>
                  <a:pt x="4529822" y="3780558"/>
                  <a:pt x="4531134" y="3779476"/>
                  <a:pt x="4532548" y="3778248"/>
                </a:cubicBezTo>
                <a:cubicBezTo>
                  <a:pt x="4529828" y="3776660"/>
                  <a:pt x="4526971" y="3774979"/>
                  <a:pt x="4524114" y="3773301"/>
                </a:cubicBezTo>
                <a:close/>
                <a:moveTo>
                  <a:pt x="4516647" y="3768994"/>
                </a:moveTo>
                <a:cubicBezTo>
                  <a:pt x="4515848" y="3770197"/>
                  <a:pt x="4514910" y="3771310"/>
                  <a:pt x="4514111" y="3772514"/>
                </a:cubicBezTo>
                <a:cubicBezTo>
                  <a:pt x="4514799" y="3772970"/>
                  <a:pt x="4515491" y="3773429"/>
                  <a:pt x="4516280" y="3773737"/>
                </a:cubicBezTo>
                <a:cubicBezTo>
                  <a:pt x="4516941" y="3772441"/>
                  <a:pt x="4517465" y="3771053"/>
                  <a:pt x="4518125" y="3769757"/>
                </a:cubicBezTo>
                <a:cubicBezTo>
                  <a:pt x="4517611" y="3769634"/>
                  <a:pt x="4517062" y="3769269"/>
                  <a:pt x="4516647" y="3768994"/>
                </a:cubicBezTo>
                <a:close/>
                <a:moveTo>
                  <a:pt x="5871000" y="3767007"/>
                </a:moveTo>
                <a:cubicBezTo>
                  <a:pt x="5872892" y="3768048"/>
                  <a:pt x="5873956" y="3768535"/>
                  <a:pt x="5874883" y="3768935"/>
                </a:cubicBezTo>
                <a:cubicBezTo>
                  <a:pt x="5874447" y="3769295"/>
                  <a:pt x="5874184" y="3769989"/>
                  <a:pt x="5874235" y="3771107"/>
                </a:cubicBezTo>
                <a:cubicBezTo>
                  <a:pt x="5873596" y="3769379"/>
                  <a:pt x="5872615" y="3767864"/>
                  <a:pt x="5871000" y="3767007"/>
                </a:cubicBezTo>
                <a:close/>
                <a:moveTo>
                  <a:pt x="5652488" y="3764398"/>
                </a:moveTo>
                <a:cubicBezTo>
                  <a:pt x="5650764" y="3765202"/>
                  <a:pt x="5647050" y="3767508"/>
                  <a:pt x="5643824" y="3770569"/>
                </a:cubicBezTo>
                <a:cubicBezTo>
                  <a:pt x="5645066" y="3771393"/>
                  <a:pt x="5646485" y="3772550"/>
                  <a:pt x="5647900" y="3773709"/>
                </a:cubicBezTo>
                <a:cubicBezTo>
                  <a:pt x="5649759" y="3770606"/>
                  <a:pt x="5652571" y="3767271"/>
                  <a:pt x="5652488" y="3764398"/>
                </a:cubicBezTo>
                <a:close/>
                <a:moveTo>
                  <a:pt x="5785856" y="3762739"/>
                </a:moveTo>
                <a:cubicBezTo>
                  <a:pt x="5781364" y="3763224"/>
                  <a:pt x="5776409" y="3764705"/>
                  <a:pt x="5771291" y="3766729"/>
                </a:cubicBezTo>
                <a:cubicBezTo>
                  <a:pt x="5773360" y="3768103"/>
                  <a:pt x="5775604" y="3769808"/>
                  <a:pt x="5777671" y="3771181"/>
                </a:cubicBezTo>
                <a:cubicBezTo>
                  <a:pt x="5780054" y="3772977"/>
                  <a:pt x="5782259" y="3774441"/>
                  <a:pt x="5784502" y="3776150"/>
                </a:cubicBezTo>
                <a:cubicBezTo>
                  <a:pt x="5787613" y="3772359"/>
                  <a:pt x="5795484" y="3763493"/>
                  <a:pt x="5785856" y="3762739"/>
                </a:cubicBezTo>
                <a:close/>
                <a:moveTo>
                  <a:pt x="4629476" y="3762374"/>
                </a:moveTo>
                <a:lnTo>
                  <a:pt x="4629277" y="3762673"/>
                </a:lnTo>
                <a:cubicBezTo>
                  <a:pt x="4631994" y="3764262"/>
                  <a:pt x="4634713" y="3765851"/>
                  <a:pt x="4637195" y="3767499"/>
                </a:cubicBezTo>
                <a:cubicBezTo>
                  <a:pt x="4649663" y="3775340"/>
                  <a:pt x="4661857" y="3783001"/>
                  <a:pt x="4673986" y="3791052"/>
                </a:cubicBezTo>
                <a:lnTo>
                  <a:pt x="4674984" y="3789548"/>
                </a:lnTo>
                <a:cubicBezTo>
                  <a:pt x="4659836" y="3780359"/>
                  <a:pt x="4644862" y="3771504"/>
                  <a:pt x="4629476" y="3762374"/>
                </a:cubicBezTo>
                <a:close/>
                <a:moveTo>
                  <a:pt x="5870515" y="3760250"/>
                </a:moveTo>
                <a:cubicBezTo>
                  <a:pt x="5871938" y="3760097"/>
                  <a:pt x="5871988" y="3761106"/>
                  <a:pt x="5869180" y="3764064"/>
                </a:cubicBezTo>
                <a:cubicBezTo>
                  <a:pt x="5871013" y="3759211"/>
                  <a:pt x="5860736" y="3775588"/>
                  <a:pt x="5860743" y="3771689"/>
                </a:cubicBezTo>
                <a:cubicBezTo>
                  <a:pt x="5849617" y="3771622"/>
                  <a:pt x="5866245" y="3760709"/>
                  <a:pt x="5870515" y="3760250"/>
                </a:cubicBezTo>
                <a:close/>
                <a:moveTo>
                  <a:pt x="4496548" y="3757386"/>
                </a:moveTo>
                <a:cubicBezTo>
                  <a:pt x="4496264" y="3758715"/>
                  <a:pt x="4495842" y="3759951"/>
                  <a:pt x="4495553" y="3761278"/>
                </a:cubicBezTo>
                <a:cubicBezTo>
                  <a:pt x="4499651" y="3763782"/>
                  <a:pt x="4503750" y="3766285"/>
                  <a:pt x="4507984" y="3768880"/>
                </a:cubicBezTo>
                <a:lnTo>
                  <a:pt x="4511211" y="3765817"/>
                </a:lnTo>
                <a:cubicBezTo>
                  <a:pt x="4506322" y="3763005"/>
                  <a:pt x="4501436" y="3760196"/>
                  <a:pt x="4496548" y="3757386"/>
                </a:cubicBezTo>
                <a:close/>
                <a:moveTo>
                  <a:pt x="4617910" y="3755562"/>
                </a:moveTo>
                <a:cubicBezTo>
                  <a:pt x="4621180" y="3757518"/>
                  <a:pt x="4624212" y="3759531"/>
                  <a:pt x="4627245" y="3761544"/>
                </a:cubicBezTo>
                <a:cubicBezTo>
                  <a:pt x="4627346" y="3761392"/>
                  <a:pt x="4627346" y="3761392"/>
                  <a:pt x="4627445" y="3761243"/>
                </a:cubicBezTo>
                <a:cubicBezTo>
                  <a:pt x="4624313" y="3759379"/>
                  <a:pt x="4621042" y="3757427"/>
                  <a:pt x="4617910" y="3755562"/>
                </a:cubicBezTo>
                <a:close/>
                <a:moveTo>
                  <a:pt x="4475110" y="3745104"/>
                </a:moveTo>
                <a:lnTo>
                  <a:pt x="4473311" y="3747813"/>
                </a:lnTo>
                <a:cubicBezTo>
                  <a:pt x="4475755" y="3749219"/>
                  <a:pt x="4478098" y="3750774"/>
                  <a:pt x="4480541" y="3752181"/>
                </a:cubicBezTo>
                <a:cubicBezTo>
                  <a:pt x="4481003" y="3751185"/>
                  <a:pt x="4481464" y="3750191"/>
                  <a:pt x="4481887" y="3748953"/>
                </a:cubicBezTo>
                <a:cubicBezTo>
                  <a:pt x="4479720" y="3747733"/>
                  <a:pt x="4477416" y="3746420"/>
                  <a:pt x="4475110" y="3745104"/>
                </a:cubicBezTo>
                <a:close/>
                <a:moveTo>
                  <a:pt x="5568418" y="3741758"/>
                </a:moveTo>
                <a:cubicBezTo>
                  <a:pt x="5566544" y="3743985"/>
                  <a:pt x="5564910" y="3746152"/>
                  <a:pt x="5563611" y="3748108"/>
                </a:cubicBezTo>
                <a:lnTo>
                  <a:pt x="5575236" y="3745853"/>
                </a:lnTo>
                <a:cubicBezTo>
                  <a:pt x="5572930" y="3744537"/>
                  <a:pt x="5570725" y="3743073"/>
                  <a:pt x="5568418" y="3741758"/>
                </a:cubicBezTo>
                <a:close/>
                <a:moveTo>
                  <a:pt x="4463032" y="3738171"/>
                </a:moveTo>
                <a:lnTo>
                  <a:pt x="4460781" y="3740364"/>
                </a:lnTo>
                <a:cubicBezTo>
                  <a:pt x="4464704" y="3742534"/>
                  <a:pt x="4468288" y="3744913"/>
                  <a:pt x="4472108" y="3747233"/>
                </a:cubicBezTo>
                <a:lnTo>
                  <a:pt x="4473631" y="3744342"/>
                </a:lnTo>
                <a:cubicBezTo>
                  <a:pt x="4470086" y="3742204"/>
                  <a:pt x="4466676" y="3740159"/>
                  <a:pt x="4463032" y="3738171"/>
                </a:cubicBezTo>
                <a:close/>
                <a:moveTo>
                  <a:pt x="5648589" y="3729287"/>
                </a:moveTo>
                <a:cubicBezTo>
                  <a:pt x="5641796" y="3739522"/>
                  <a:pt x="5634841" y="3750295"/>
                  <a:pt x="5629300" y="3759842"/>
                </a:cubicBezTo>
                <a:cubicBezTo>
                  <a:pt x="5633785" y="3763254"/>
                  <a:pt x="5638374" y="3766517"/>
                  <a:pt x="5642684" y="3769596"/>
                </a:cubicBezTo>
                <a:cubicBezTo>
                  <a:pt x="5648026" y="3760351"/>
                  <a:pt x="5659102" y="3751441"/>
                  <a:pt x="5667912" y="3741464"/>
                </a:cubicBezTo>
                <a:cubicBezTo>
                  <a:pt x="5661472" y="3737405"/>
                  <a:pt x="5655170" y="3733439"/>
                  <a:pt x="5648589" y="3729287"/>
                </a:cubicBezTo>
                <a:close/>
                <a:moveTo>
                  <a:pt x="4445691" y="3728393"/>
                </a:moveTo>
                <a:cubicBezTo>
                  <a:pt x="4445466" y="3729329"/>
                  <a:pt x="4445105" y="3730173"/>
                  <a:pt x="4444980" y="3730959"/>
                </a:cubicBezTo>
                <a:cubicBezTo>
                  <a:pt x="4446458" y="3731722"/>
                  <a:pt x="4448073" y="3732578"/>
                  <a:pt x="4449452" y="3733493"/>
                </a:cubicBezTo>
                <a:cubicBezTo>
                  <a:pt x="4452722" y="3735449"/>
                  <a:pt x="4455858" y="3737311"/>
                  <a:pt x="4459028" y="3739415"/>
                </a:cubicBezTo>
                <a:lnTo>
                  <a:pt x="4461313" y="3737465"/>
                </a:lnTo>
                <a:cubicBezTo>
                  <a:pt x="4456151" y="3734473"/>
                  <a:pt x="4450850" y="3731387"/>
                  <a:pt x="4445691" y="3728393"/>
                </a:cubicBezTo>
                <a:close/>
                <a:moveTo>
                  <a:pt x="4425415" y="3716453"/>
                </a:moveTo>
                <a:cubicBezTo>
                  <a:pt x="4424779" y="3717114"/>
                  <a:pt x="4424378" y="3717717"/>
                  <a:pt x="4423740" y="3718377"/>
                </a:cubicBezTo>
                <a:cubicBezTo>
                  <a:pt x="4429455" y="3721737"/>
                  <a:pt x="4435168" y="3725094"/>
                  <a:pt x="4440843" y="3728213"/>
                </a:cubicBezTo>
                <a:cubicBezTo>
                  <a:pt x="4441106" y="3727518"/>
                  <a:pt x="4441605" y="3726766"/>
                  <a:pt x="4441969" y="3725922"/>
                </a:cubicBezTo>
                <a:cubicBezTo>
                  <a:pt x="4436530" y="3722746"/>
                  <a:pt x="4430991" y="3719720"/>
                  <a:pt x="4425415" y="3716453"/>
                </a:cubicBezTo>
                <a:close/>
                <a:moveTo>
                  <a:pt x="5602922" y="3715774"/>
                </a:moveTo>
                <a:cubicBezTo>
                  <a:pt x="5597021" y="3717819"/>
                  <a:pt x="5590199" y="3721962"/>
                  <a:pt x="5583766" y="3727014"/>
                </a:cubicBezTo>
                <a:cubicBezTo>
                  <a:pt x="5589495" y="3731250"/>
                  <a:pt x="5595182" y="3735245"/>
                  <a:pt x="5600637" y="3739298"/>
                </a:cubicBezTo>
                <a:cubicBezTo>
                  <a:pt x="5607571" y="3731543"/>
                  <a:pt x="5615505" y="3722286"/>
                  <a:pt x="5616548" y="3717122"/>
                </a:cubicBezTo>
                <a:cubicBezTo>
                  <a:pt x="5613802" y="3713782"/>
                  <a:pt x="5608822" y="3713729"/>
                  <a:pt x="5602922" y="3715774"/>
                </a:cubicBezTo>
                <a:close/>
                <a:moveTo>
                  <a:pt x="4411068" y="3708447"/>
                </a:moveTo>
                <a:cubicBezTo>
                  <a:pt x="4410945" y="3709231"/>
                  <a:pt x="4410959" y="3710109"/>
                  <a:pt x="4410834" y="3710895"/>
                </a:cubicBezTo>
                <a:cubicBezTo>
                  <a:pt x="4414519" y="3713122"/>
                  <a:pt x="4418302" y="3715199"/>
                  <a:pt x="4422026" y="3717670"/>
                </a:cubicBezTo>
                <a:cubicBezTo>
                  <a:pt x="4422664" y="3717010"/>
                  <a:pt x="4423198" y="3716499"/>
                  <a:pt x="4423836" y="3715840"/>
                </a:cubicBezTo>
                <a:cubicBezTo>
                  <a:pt x="4419601" y="3713243"/>
                  <a:pt x="4415305" y="3711042"/>
                  <a:pt x="4411068" y="3708447"/>
                </a:cubicBezTo>
                <a:close/>
                <a:moveTo>
                  <a:pt x="5680711" y="3699446"/>
                </a:moveTo>
                <a:lnTo>
                  <a:pt x="5676985" y="3700874"/>
                </a:lnTo>
                <a:cubicBezTo>
                  <a:pt x="5678224" y="3701697"/>
                  <a:pt x="5679466" y="3702521"/>
                  <a:pt x="5680566" y="3703251"/>
                </a:cubicBezTo>
                <a:cubicBezTo>
                  <a:pt x="5680617" y="3701982"/>
                  <a:pt x="5680665" y="3700714"/>
                  <a:pt x="5680711" y="3699446"/>
                </a:cubicBezTo>
                <a:close/>
                <a:moveTo>
                  <a:pt x="4391108" y="3696932"/>
                </a:moveTo>
                <a:cubicBezTo>
                  <a:pt x="4390982" y="3697717"/>
                  <a:pt x="4390823" y="3698261"/>
                  <a:pt x="4390700" y="3699044"/>
                </a:cubicBezTo>
                <a:cubicBezTo>
                  <a:pt x="4391389" y="3699502"/>
                  <a:pt x="4391938" y="3699867"/>
                  <a:pt x="4392628" y="3700324"/>
                </a:cubicBezTo>
                <a:cubicBezTo>
                  <a:pt x="4392891" y="3699633"/>
                  <a:pt x="4393291" y="3699030"/>
                  <a:pt x="4393550" y="3698336"/>
                </a:cubicBezTo>
                <a:cubicBezTo>
                  <a:pt x="4392724" y="3697788"/>
                  <a:pt x="4391935" y="3697481"/>
                  <a:pt x="4391108" y="3696932"/>
                </a:cubicBezTo>
                <a:close/>
                <a:moveTo>
                  <a:pt x="5674543" y="3693183"/>
                </a:moveTo>
                <a:cubicBezTo>
                  <a:pt x="5673606" y="3694296"/>
                  <a:pt x="5672608" y="3695800"/>
                  <a:pt x="5671570" y="3697062"/>
                </a:cubicBezTo>
                <a:cubicBezTo>
                  <a:pt x="5673362" y="3698252"/>
                  <a:pt x="5674916" y="3699501"/>
                  <a:pt x="5676708" y="3700691"/>
                </a:cubicBezTo>
                <a:lnTo>
                  <a:pt x="5680797" y="3698418"/>
                </a:lnTo>
                <a:cubicBezTo>
                  <a:pt x="5680823" y="3697783"/>
                  <a:pt x="5680745" y="3697300"/>
                  <a:pt x="5680808" y="3696908"/>
                </a:cubicBezTo>
                <a:cubicBezTo>
                  <a:pt x="5678640" y="3695685"/>
                  <a:pt x="5676709" y="3694403"/>
                  <a:pt x="5674543" y="3693183"/>
                </a:cubicBezTo>
                <a:close/>
                <a:moveTo>
                  <a:pt x="5586072" y="3689736"/>
                </a:moveTo>
                <a:cubicBezTo>
                  <a:pt x="5577136" y="3698114"/>
                  <a:pt x="5568874" y="3706072"/>
                  <a:pt x="5562901" y="3712079"/>
                </a:cubicBezTo>
                <a:cubicBezTo>
                  <a:pt x="5565933" y="3714091"/>
                  <a:pt x="5568865" y="3716257"/>
                  <a:pt x="5571797" y="3718418"/>
                </a:cubicBezTo>
                <a:cubicBezTo>
                  <a:pt x="5579925" y="3712757"/>
                  <a:pt x="5589427" y="3705624"/>
                  <a:pt x="5599228" y="3698039"/>
                </a:cubicBezTo>
                <a:cubicBezTo>
                  <a:pt x="5594856" y="3695352"/>
                  <a:pt x="5590582" y="3692515"/>
                  <a:pt x="5586072" y="3689736"/>
                </a:cubicBezTo>
                <a:close/>
                <a:moveTo>
                  <a:pt x="4375658" y="3688194"/>
                </a:moveTo>
                <a:cubicBezTo>
                  <a:pt x="4375496" y="3688737"/>
                  <a:pt x="4375097" y="3689339"/>
                  <a:pt x="4374936" y="3689883"/>
                </a:cubicBezTo>
                <a:cubicBezTo>
                  <a:pt x="4380098" y="3692876"/>
                  <a:pt x="4385261" y="3695868"/>
                  <a:pt x="4390424" y="3698861"/>
                </a:cubicBezTo>
                <a:cubicBezTo>
                  <a:pt x="4390548" y="3698078"/>
                  <a:pt x="4390572" y="3697444"/>
                  <a:pt x="4390695" y="3696658"/>
                </a:cubicBezTo>
                <a:cubicBezTo>
                  <a:pt x="4385669" y="3693756"/>
                  <a:pt x="4380683" y="3691095"/>
                  <a:pt x="4375658" y="3688194"/>
                </a:cubicBezTo>
                <a:close/>
                <a:moveTo>
                  <a:pt x="4363719" y="3681352"/>
                </a:moveTo>
                <a:cubicBezTo>
                  <a:pt x="4363419" y="3681804"/>
                  <a:pt x="4363120" y="3682254"/>
                  <a:pt x="4362820" y="3682706"/>
                </a:cubicBezTo>
                <a:cubicBezTo>
                  <a:pt x="4364848" y="3683836"/>
                  <a:pt x="4366641" y="3685026"/>
                  <a:pt x="4368672" y="3686156"/>
                </a:cubicBezTo>
                <a:cubicBezTo>
                  <a:pt x="4368972" y="3685704"/>
                  <a:pt x="4369133" y="3685163"/>
                  <a:pt x="4369433" y="3684712"/>
                </a:cubicBezTo>
                <a:cubicBezTo>
                  <a:pt x="4367540" y="3683671"/>
                  <a:pt x="4365647" y="3682632"/>
                  <a:pt x="4363719" y="3681352"/>
                </a:cubicBezTo>
                <a:close/>
                <a:moveTo>
                  <a:pt x="5568439" y="3678900"/>
                </a:moveTo>
                <a:cubicBezTo>
                  <a:pt x="5560337" y="3683929"/>
                  <a:pt x="5550762" y="3692967"/>
                  <a:pt x="5542996" y="3697785"/>
                </a:cubicBezTo>
                <a:cubicBezTo>
                  <a:pt x="5548134" y="3701410"/>
                  <a:pt x="5553173" y="3705190"/>
                  <a:pt x="5558174" y="3708726"/>
                </a:cubicBezTo>
                <a:cubicBezTo>
                  <a:pt x="5562066" y="3700470"/>
                  <a:pt x="5569710" y="3690152"/>
                  <a:pt x="5575534" y="3683175"/>
                </a:cubicBezTo>
                <a:cubicBezTo>
                  <a:pt x="5573326" y="3681710"/>
                  <a:pt x="5570746" y="3680216"/>
                  <a:pt x="5568439" y="3678900"/>
                </a:cubicBezTo>
                <a:close/>
                <a:moveTo>
                  <a:pt x="5537280" y="3668404"/>
                </a:moveTo>
                <a:lnTo>
                  <a:pt x="5519571" y="3680715"/>
                </a:lnTo>
                <a:cubicBezTo>
                  <a:pt x="5519571" y="3680715"/>
                  <a:pt x="5519710" y="3680807"/>
                  <a:pt x="5519710" y="3680807"/>
                </a:cubicBezTo>
                <a:cubicBezTo>
                  <a:pt x="5521502" y="3681997"/>
                  <a:pt x="5523055" y="3683244"/>
                  <a:pt x="5524986" y="3684526"/>
                </a:cubicBezTo>
                <a:cubicBezTo>
                  <a:pt x="5529128" y="3677088"/>
                  <a:pt x="5533863" y="3670257"/>
                  <a:pt x="5537280" y="3668404"/>
                </a:cubicBezTo>
                <a:close/>
                <a:moveTo>
                  <a:pt x="5620799" y="3660759"/>
                </a:moveTo>
                <a:cubicBezTo>
                  <a:pt x="5620561" y="3660816"/>
                  <a:pt x="5620461" y="3660966"/>
                  <a:pt x="5620124" y="3661177"/>
                </a:cubicBezTo>
                <a:cubicBezTo>
                  <a:pt x="5624570" y="3664347"/>
                  <a:pt x="5629122" y="3667369"/>
                  <a:pt x="5633570" y="3670536"/>
                </a:cubicBezTo>
                <a:cubicBezTo>
                  <a:pt x="5634008" y="3670177"/>
                  <a:pt x="5634546" y="3669666"/>
                  <a:pt x="5634985" y="3669307"/>
                </a:cubicBezTo>
                <a:cubicBezTo>
                  <a:pt x="5630198" y="3666346"/>
                  <a:pt x="5625686" y="3663568"/>
                  <a:pt x="5620799" y="3660759"/>
                </a:cubicBezTo>
                <a:close/>
                <a:moveTo>
                  <a:pt x="5529926" y="3658537"/>
                </a:moveTo>
                <a:cubicBezTo>
                  <a:pt x="5527808" y="3656046"/>
                  <a:pt x="5517932" y="3665534"/>
                  <a:pt x="5510712" y="3674616"/>
                </a:cubicBezTo>
                <a:cubicBezTo>
                  <a:pt x="5512366" y="3675715"/>
                  <a:pt x="5514296" y="3676996"/>
                  <a:pt x="5515951" y="3678094"/>
                </a:cubicBezTo>
                <a:cubicBezTo>
                  <a:pt x="5521382" y="3670211"/>
                  <a:pt x="5527676" y="3660729"/>
                  <a:pt x="5529926" y="3658537"/>
                </a:cubicBezTo>
                <a:close/>
                <a:moveTo>
                  <a:pt x="4311933" y="3651962"/>
                </a:moveTo>
                <a:cubicBezTo>
                  <a:pt x="4311595" y="3652169"/>
                  <a:pt x="4311494" y="3652321"/>
                  <a:pt x="4311293" y="3652623"/>
                </a:cubicBezTo>
                <a:cubicBezTo>
                  <a:pt x="4314567" y="3654576"/>
                  <a:pt x="4317936" y="3656378"/>
                  <a:pt x="4321067" y="3658241"/>
                </a:cubicBezTo>
                <a:cubicBezTo>
                  <a:pt x="4321343" y="3658425"/>
                  <a:pt x="4321758" y="3658700"/>
                  <a:pt x="4322171" y="3658975"/>
                </a:cubicBezTo>
                <a:cubicBezTo>
                  <a:pt x="4322372" y="3658673"/>
                  <a:pt x="4322471" y="3658523"/>
                  <a:pt x="4322671" y="3658222"/>
                </a:cubicBezTo>
                <a:cubicBezTo>
                  <a:pt x="4319025" y="3656235"/>
                  <a:pt x="4315478" y="3654097"/>
                  <a:pt x="4311933" y="3651962"/>
                </a:cubicBezTo>
                <a:close/>
                <a:moveTo>
                  <a:pt x="2885580" y="3650812"/>
                </a:moveTo>
                <a:cubicBezTo>
                  <a:pt x="2884500" y="3655734"/>
                  <a:pt x="2883520" y="3660501"/>
                  <a:pt x="2882578" y="3665512"/>
                </a:cubicBezTo>
                <a:cubicBezTo>
                  <a:pt x="2886431" y="3665686"/>
                  <a:pt x="2890487" y="3665560"/>
                  <a:pt x="2894483" y="3665828"/>
                </a:cubicBezTo>
                <a:cubicBezTo>
                  <a:pt x="2895952" y="3661818"/>
                  <a:pt x="2897387" y="3657564"/>
                  <a:pt x="2898955" y="3653403"/>
                </a:cubicBezTo>
                <a:cubicBezTo>
                  <a:pt x="2894371" y="3652529"/>
                  <a:pt x="2889926" y="3651746"/>
                  <a:pt x="2885580" y="3650812"/>
                </a:cubicBezTo>
                <a:close/>
                <a:moveTo>
                  <a:pt x="5509493" y="3649528"/>
                </a:moveTo>
                <a:cubicBezTo>
                  <a:pt x="5507516" y="3649515"/>
                  <a:pt x="5502159" y="3657881"/>
                  <a:pt x="5497715" y="3665774"/>
                </a:cubicBezTo>
                <a:cubicBezTo>
                  <a:pt x="5499961" y="3667480"/>
                  <a:pt x="5502303" y="3669034"/>
                  <a:pt x="5504647" y="3670590"/>
                </a:cubicBezTo>
                <a:cubicBezTo>
                  <a:pt x="5504790" y="3666784"/>
                  <a:pt x="5505325" y="3663886"/>
                  <a:pt x="5509493" y="3649528"/>
                </a:cubicBezTo>
                <a:close/>
                <a:moveTo>
                  <a:pt x="5663739" y="3640049"/>
                </a:moveTo>
                <a:cubicBezTo>
                  <a:pt x="5663303" y="3640410"/>
                  <a:pt x="5663064" y="3640466"/>
                  <a:pt x="5662527" y="3640978"/>
                </a:cubicBezTo>
                <a:cubicBezTo>
                  <a:pt x="5665485" y="3642508"/>
                  <a:pt x="5667441" y="3645540"/>
                  <a:pt x="5669062" y="3648783"/>
                </a:cubicBezTo>
                <a:cubicBezTo>
                  <a:pt x="5675267" y="3652902"/>
                  <a:pt x="5681745" y="3657202"/>
                  <a:pt x="5687847" y="3661473"/>
                </a:cubicBezTo>
                <a:lnTo>
                  <a:pt x="5691207" y="3656113"/>
                </a:lnTo>
                <a:cubicBezTo>
                  <a:pt x="5683875" y="3651897"/>
                  <a:pt x="5676232" y="3647258"/>
                  <a:pt x="5668076" y="3642493"/>
                </a:cubicBezTo>
                <a:cubicBezTo>
                  <a:pt x="5668014" y="3642886"/>
                  <a:pt x="5668189" y="3643219"/>
                  <a:pt x="5668027" y="3643761"/>
                </a:cubicBezTo>
                <a:cubicBezTo>
                  <a:pt x="5667952" y="3643279"/>
                  <a:pt x="5667876" y="3642794"/>
                  <a:pt x="5667799" y="3642309"/>
                </a:cubicBezTo>
                <a:cubicBezTo>
                  <a:pt x="5666460" y="3641637"/>
                  <a:pt x="5665079" y="3640720"/>
                  <a:pt x="5663739" y="3640049"/>
                </a:cubicBezTo>
                <a:close/>
                <a:moveTo>
                  <a:pt x="5496286" y="3633821"/>
                </a:moveTo>
                <a:lnTo>
                  <a:pt x="5475859" y="3650831"/>
                </a:lnTo>
                <a:cubicBezTo>
                  <a:pt x="5477965" y="3652447"/>
                  <a:pt x="5480031" y="3653818"/>
                  <a:pt x="5482100" y="3655192"/>
                </a:cubicBezTo>
                <a:lnTo>
                  <a:pt x="5498495" y="3637672"/>
                </a:lnTo>
                <a:lnTo>
                  <a:pt x="5486925" y="3658395"/>
                </a:lnTo>
                <a:cubicBezTo>
                  <a:pt x="5488854" y="3659675"/>
                  <a:pt x="5490785" y="3660957"/>
                  <a:pt x="5492852" y="3662330"/>
                </a:cubicBezTo>
                <a:cubicBezTo>
                  <a:pt x="5497912" y="3656800"/>
                  <a:pt x="5503146" y="3649217"/>
                  <a:pt x="5508440" y="3641240"/>
                </a:cubicBezTo>
                <a:cubicBezTo>
                  <a:pt x="5504482" y="3638827"/>
                  <a:pt x="5500244" y="3636234"/>
                  <a:pt x="5496286" y="3633821"/>
                </a:cubicBezTo>
                <a:close/>
                <a:moveTo>
                  <a:pt x="5487419" y="3631622"/>
                </a:moveTo>
                <a:cubicBezTo>
                  <a:pt x="5480301" y="3640553"/>
                  <a:pt x="5471541" y="3642978"/>
                  <a:pt x="5463139" y="3642171"/>
                </a:cubicBezTo>
                <a:cubicBezTo>
                  <a:pt x="5466723" y="3644550"/>
                  <a:pt x="5470208" y="3647079"/>
                  <a:pt x="5473653" y="3649367"/>
                </a:cubicBezTo>
                <a:cubicBezTo>
                  <a:pt x="5479638" y="3641848"/>
                  <a:pt x="5486321" y="3633277"/>
                  <a:pt x="5487419" y="3631622"/>
                </a:cubicBezTo>
                <a:close/>
                <a:moveTo>
                  <a:pt x="4266173" y="3626354"/>
                </a:moveTo>
                <a:cubicBezTo>
                  <a:pt x="4266073" y="3626506"/>
                  <a:pt x="4265973" y="3626656"/>
                  <a:pt x="4265874" y="3626805"/>
                </a:cubicBezTo>
                <a:cubicBezTo>
                  <a:pt x="4275784" y="3632518"/>
                  <a:pt x="4285934" y="3638172"/>
                  <a:pt x="4295845" y="3643882"/>
                </a:cubicBezTo>
                <a:cubicBezTo>
                  <a:pt x="4295945" y="3643732"/>
                  <a:pt x="4296044" y="3643583"/>
                  <a:pt x="4296482" y="3643221"/>
                </a:cubicBezTo>
                <a:cubicBezTo>
                  <a:pt x="4286335" y="3637569"/>
                  <a:pt x="4276323" y="3632007"/>
                  <a:pt x="4266173" y="3626354"/>
                </a:cubicBezTo>
                <a:close/>
                <a:moveTo>
                  <a:pt x="5631073" y="3620747"/>
                </a:moveTo>
                <a:cubicBezTo>
                  <a:pt x="5631224" y="3621717"/>
                  <a:pt x="5631239" y="3622592"/>
                  <a:pt x="5631490" y="3623410"/>
                </a:cubicBezTo>
                <a:cubicBezTo>
                  <a:pt x="5634249" y="3625241"/>
                  <a:pt x="5636867" y="3626979"/>
                  <a:pt x="5639624" y="3628809"/>
                </a:cubicBezTo>
                <a:cubicBezTo>
                  <a:pt x="5640975" y="3627971"/>
                  <a:pt x="5641249" y="3628154"/>
                  <a:pt x="5641125" y="3628940"/>
                </a:cubicBezTo>
                <a:cubicBezTo>
                  <a:pt x="5642215" y="3628795"/>
                  <a:pt x="5643440" y="3628742"/>
                  <a:pt x="5644568" y="3628840"/>
                </a:cubicBezTo>
                <a:cubicBezTo>
                  <a:pt x="5640194" y="3626153"/>
                  <a:pt x="5635823" y="3623468"/>
                  <a:pt x="5631073" y="3620747"/>
                </a:cubicBezTo>
                <a:close/>
                <a:moveTo>
                  <a:pt x="5612416" y="3609662"/>
                </a:moveTo>
                <a:lnTo>
                  <a:pt x="5612154" y="3610357"/>
                </a:lnTo>
                <a:cubicBezTo>
                  <a:pt x="5612767" y="3610330"/>
                  <a:pt x="5613140" y="3610363"/>
                  <a:pt x="5613518" y="3610394"/>
                </a:cubicBezTo>
                <a:cubicBezTo>
                  <a:pt x="5613242" y="3610211"/>
                  <a:pt x="5612831" y="3609938"/>
                  <a:pt x="5612416" y="3609662"/>
                </a:cubicBezTo>
                <a:close/>
                <a:moveTo>
                  <a:pt x="5433564" y="3608716"/>
                </a:moveTo>
                <a:cubicBezTo>
                  <a:pt x="5431025" y="3609471"/>
                  <a:pt x="5427320" y="3612213"/>
                  <a:pt x="5423563" y="3615031"/>
                </a:cubicBezTo>
                <a:cubicBezTo>
                  <a:pt x="5429076" y="3618690"/>
                  <a:pt x="5434627" y="3622595"/>
                  <a:pt x="5440003" y="3626163"/>
                </a:cubicBezTo>
                <a:cubicBezTo>
                  <a:pt x="5443724" y="3619960"/>
                  <a:pt x="5438978" y="3610953"/>
                  <a:pt x="5430999" y="3615199"/>
                </a:cubicBezTo>
                <a:cubicBezTo>
                  <a:pt x="5434724" y="3611382"/>
                  <a:pt x="5434650" y="3613287"/>
                  <a:pt x="5436544" y="3614325"/>
                </a:cubicBezTo>
                <a:cubicBezTo>
                  <a:pt x="5437466" y="3609194"/>
                  <a:pt x="5436100" y="3607963"/>
                  <a:pt x="5433564" y="3608716"/>
                </a:cubicBezTo>
                <a:close/>
                <a:moveTo>
                  <a:pt x="5604908" y="3605113"/>
                </a:moveTo>
                <a:cubicBezTo>
                  <a:pt x="5604671" y="3605174"/>
                  <a:pt x="5604571" y="3605324"/>
                  <a:pt x="5604571" y="3605324"/>
                </a:cubicBezTo>
                <a:cubicBezTo>
                  <a:pt x="5605950" y="3606239"/>
                  <a:pt x="5607328" y="3607154"/>
                  <a:pt x="5608707" y="3608069"/>
                </a:cubicBezTo>
                <a:cubicBezTo>
                  <a:pt x="5608807" y="3607919"/>
                  <a:pt x="5608907" y="3607768"/>
                  <a:pt x="5609006" y="3607619"/>
                </a:cubicBezTo>
                <a:cubicBezTo>
                  <a:pt x="5607627" y="3606703"/>
                  <a:pt x="5606287" y="3606028"/>
                  <a:pt x="5604908" y="3605113"/>
                </a:cubicBezTo>
                <a:close/>
                <a:moveTo>
                  <a:pt x="5408360" y="3604723"/>
                </a:moveTo>
                <a:cubicBezTo>
                  <a:pt x="5412810" y="3607893"/>
                  <a:pt x="5417359" y="3610912"/>
                  <a:pt x="5422045" y="3614023"/>
                </a:cubicBezTo>
                <a:cubicBezTo>
                  <a:pt x="5424156" y="3611741"/>
                  <a:pt x="5426331" y="3609063"/>
                  <a:pt x="5428329" y="3606053"/>
                </a:cubicBezTo>
                <a:cubicBezTo>
                  <a:pt x="5421073" y="3608610"/>
                  <a:pt x="5415378" y="3602227"/>
                  <a:pt x="5408360" y="3604723"/>
                </a:cubicBezTo>
                <a:close/>
                <a:moveTo>
                  <a:pt x="5600161" y="3602396"/>
                </a:moveTo>
                <a:cubicBezTo>
                  <a:pt x="5601540" y="3603311"/>
                  <a:pt x="5603055" y="3604317"/>
                  <a:pt x="5604435" y="3605233"/>
                </a:cubicBezTo>
                <a:cubicBezTo>
                  <a:pt x="5604435" y="3605233"/>
                  <a:pt x="5604534" y="3605083"/>
                  <a:pt x="5604534" y="3605083"/>
                </a:cubicBezTo>
                <a:cubicBezTo>
                  <a:pt x="5603155" y="3604167"/>
                  <a:pt x="5601540" y="3603311"/>
                  <a:pt x="5600161" y="3602396"/>
                </a:cubicBezTo>
                <a:close/>
                <a:moveTo>
                  <a:pt x="4221416" y="3601630"/>
                </a:moveTo>
                <a:cubicBezTo>
                  <a:pt x="4229024" y="3606030"/>
                  <a:pt x="4236729" y="3610279"/>
                  <a:pt x="4244336" y="3614676"/>
                </a:cubicBezTo>
                <a:cubicBezTo>
                  <a:pt x="4244436" y="3614526"/>
                  <a:pt x="4244436" y="3614526"/>
                  <a:pt x="4244535" y="3614377"/>
                </a:cubicBezTo>
                <a:cubicBezTo>
                  <a:pt x="4236830" y="3610128"/>
                  <a:pt x="4229123" y="3605881"/>
                  <a:pt x="4221416" y="3601630"/>
                </a:cubicBezTo>
                <a:close/>
                <a:moveTo>
                  <a:pt x="5397768" y="3573409"/>
                </a:moveTo>
                <a:cubicBezTo>
                  <a:pt x="5391341" y="3576514"/>
                  <a:pt x="5384786" y="3580401"/>
                  <a:pt x="5378472" y="3584232"/>
                </a:cubicBezTo>
                <a:cubicBezTo>
                  <a:pt x="5382608" y="3586978"/>
                  <a:pt x="5386779" y="3589963"/>
                  <a:pt x="5390915" y="3592709"/>
                </a:cubicBezTo>
                <a:lnTo>
                  <a:pt x="5401043" y="3577752"/>
                </a:lnTo>
                <a:cubicBezTo>
                  <a:pt x="5398974" y="3582665"/>
                  <a:pt x="5397212" y="3585616"/>
                  <a:pt x="5397068" y="3589423"/>
                </a:cubicBezTo>
                <a:lnTo>
                  <a:pt x="5391230" y="3593133"/>
                </a:lnTo>
                <a:cubicBezTo>
                  <a:pt x="5391505" y="3593315"/>
                  <a:pt x="5391919" y="3593590"/>
                  <a:pt x="5392334" y="3593865"/>
                </a:cubicBezTo>
                <a:cubicBezTo>
                  <a:pt x="5399501" y="3592338"/>
                  <a:pt x="5405920" y="3590747"/>
                  <a:pt x="5402572" y="3600881"/>
                </a:cubicBezTo>
                <a:cubicBezTo>
                  <a:pt x="5402708" y="3600971"/>
                  <a:pt x="5402708" y="3600971"/>
                  <a:pt x="5403123" y="3601247"/>
                </a:cubicBezTo>
                <a:cubicBezTo>
                  <a:pt x="5407754" y="3594564"/>
                  <a:pt x="5411039" y="3588724"/>
                  <a:pt x="5414297" y="3583513"/>
                </a:cubicBezTo>
                <a:cubicBezTo>
                  <a:pt x="5408821" y="3580097"/>
                  <a:pt x="5403245" y="3576829"/>
                  <a:pt x="5397768" y="3573409"/>
                </a:cubicBezTo>
                <a:close/>
                <a:moveTo>
                  <a:pt x="4019046" y="3569624"/>
                </a:moveTo>
                <a:cubicBezTo>
                  <a:pt x="4013085" y="3576507"/>
                  <a:pt x="4007287" y="3582849"/>
                  <a:pt x="4001690" y="3588888"/>
                </a:cubicBezTo>
                <a:cubicBezTo>
                  <a:pt x="4002379" y="3589345"/>
                  <a:pt x="4003168" y="3589653"/>
                  <a:pt x="4003957" y="3589961"/>
                </a:cubicBezTo>
                <a:cubicBezTo>
                  <a:pt x="4005093" y="3588547"/>
                  <a:pt x="4006369" y="3587225"/>
                  <a:pt x="4008193" y="3586269"/>
                </a:cubicBezTo>
                <a:cubicBezTo>
                  <a:pt x="4007608" y="3588048"/>
                  <a:pt x="4006573" y="3589311"/>
                  <a:pt x="4005396" y="3590482"/>
                </a:cubicBezTo>
                <a:cubicBezTo>
                  <a:pt x="4010546" y="3592598"/>
                  <a:pt x="4015695" y="3594715"/>
                  <a:pt x="4020606" y="3596892"/>
                </a:cubicBezTo>
                <a:cubicBezTo>
                  <a:pt x="4027188" y="3588470"/>
                  <a:pt x="4033050" y="3581738"/>
                  <a:pt x="4037276" y="3579557"/>
                </a:cubicBezTo>
                <a:cubicBezTo>
                  <a:pt x="4031085" y="3576316"/>
                  <a:pt x="4024998" y="3572924"/>
                  <a:pt x="4019046" y="3569624"/>
                </a:cubicBezTo>
                <a:close/>
                <a:moveTo>
                  <a:pt x="5370877" y="3557077"/>
                </a:moveTo>
                <a:cubicBezTo>
                  <a:pt x="5370729" y="3558498"/>
                  <a:pt x="5370681" y="3559766"/>
                  <a:pt x="5370696" y="3560640"/>
                </a:cubicBezTo>
                <a:cubicBezTo>
                  <a:pt x="5371984" y="3560195"/>
                  <a:pt x="5373312" y="3559993"/>
                  <a:pt x="5374400" y="3559850"/>
                </a:cubicBezTo>
                <a:cubicBezTo>
                  <a:pt x="5374362" y="3559606"/>
                  <a:pt x="5374325" y="3559365"/>
                  <a:pt x="5374285" y="3559121"/>
                </a:cubicBezTo>
                <a:cubicBezTo>
                  <a:pt x="5373183" y="3558389"/>
                  <a:pt x="5371980" y="3557809"/>
                  <a:pt x="5370877" y="3557077"/>
                </a:cubicBezTo>
                <a:close/>
                <a:moveTo>
                  <a:pt x="3979666" y="3548470"/>
                </a:moveTo>
                <a:cubicBezTo>
                  <a:pt x="3978452" y="3549399"/>
                  <a:pt x="3977278" y="3550568"/>
                  <a:pt x="3975967" y="3551650"/>
                </a:cubicBezTo>
                <a:cubicBezTo>
                  <a:pt x="3974748" y="3556477"/>
                  <a:pt x="3973427" y="3561456"/>
                  <a:pt x="3972170" y="3566043"/>
                </a:cubicBezTo>
                <a:cubicBezTo>
                  <a:pt x="3973014" y="3561181"/>
                  <a:pt x="3973596" y="3557015"/>
                  <a:pt x="3973816" y="3553691"/>
                </a:cubicBezTo>
                <a:cubicBezTo>
                  <a:pt x="3969280" y="3557834"/>
                  <a:pt x="3964643" y="3562126"/>
                  <a:pt x="3959843" y="3566964"/>
                </a:cubicBezTo>
                <a:lnTo>
                  <a:pt x="3959480" y="3567807"/>
                </a:lnTo>
                <a:cubicBezTo>
                  <a:pt x="3963026" y="3569945"/>
                  <a:pt x="3966473" y="3572233"/>
                  <a:pt x="3970020" y="3574369"/>
                </a:cubicBezTo>
                <a:cubicBezTo>
                  <a:pt x="3970690" y="3571562"/>
                  <a:pt x="3971400" y="3568999"/>
                  <a:pt x="3972170" y="3566043"/>
                </a:cubicBezTo>
                <a:cubicBezTo>
                  <a:pt x="3971739" y="3568789"/>
                  <a:pt x="3970967" y="3571745"/>
                  <a:pt x="3970433" y="3574643"/>
                </a:cubicBezTo>
                <a:cubicBezTo>
                  <a:pt x="3971812" y="3575559"/>
                  <a:pt x="3973289" y="3576323"/>
                  <a:pt x="3974530" y="3577147"/>
                </a:cubicBezTo>
                <a:cubicBezTo>
                  <a:pt x="3976010" y="3577911"/>
                  <a:pt x="3977726" y="3578619"/>
                  <a:pt x="3979303" y="3579232"/>
                </a:cubicBezTo>
                <a:cubicBezTo>
                  <a:pt x="3984598" y="3571255"/>
                  <a:pt x="3989617" y="3563095"/>
                  <a:pt x="3993560" y="3555959"/>
                </a:cubicBezTo>
                <a:cubicBezTo>
                  <a:pt x="3988950" y="3553330"/>
                  <a:pt x="3984376" y="3550945"/>
                  <a:pt x="3979666" y="3548470"/>
                </a:cubicBezTo>
                <a:close/>
                <a:moveTo>
                  <a:pt x="4123610" y="3547327"/>
                </a:moveTo>
                <a:cubicBezTo>
                  <a:pt x="4123510" y="3547479"/>
                  <a:pt x="4123510" y="3547479"/>
                  <a:pt x="4123410" y="3547629"/>
                </a:cubicBezTo>
                <a:cubicBezTo>
                  <a:pt x="4125577" y="3548851"/>
                  <a:pt x="4127845" y="3549922"/>
                  <a:pt x="4130013" y="3551146"/>
                </a:cubicBezTo>
                <a:cubicBezTo>
                  <a:pt x="4130013" y="3551146"/>
                  <a:pt x="4130114" y="3550994"/>
                  <a:pt x="4130114" y="3550994"/>
                </a:cubicBezTo>
                <a:cubicBezTo>
                  <a:pt x="4127944" y="3549773"/>
                  <a:pt x="4125778" y="3548550"/>
                  <a:pt x="4123610" y="3547327"/>
                </a:cubicBezTo>
                <a:close/>
                <a:moveTo>
                  <a:pt x="5342268" y="3546325"/>
                </a:moveTo>
                <a:cubicBezTo>
                  <a:pt x="5337265" y="3549073"/>
                  <a:pt x="5333852" y="3550926"/>
                  <a:pt x="5331113" y="3552360"/>
                </a:cubicBezTo>
                <a:cubicBezTo>
                  <a:pt x="5334834" y="3554830"/>
                  <a:pt x="5338831" y="3557483"/>
                  <a:pt x="5342554" y="3559955"/>
                </a:cubicBezTo>
                <a:close/>
                <a:moveTo>
                  <a:pt x="5352596" y="3546026"/>
                </a:moveTo>
                <a:cubicBezTo>
                  <a:pt x="5348194" y="3550259"/>
                  <a:pt x="5345098" y="3554924"/>
                  <a:pt x="5343517" y="3560594"/>
                </a:cubicBezTo>
                <a:cubicBezTo>
                  <a:pt x="5345037" y="3561603"/>
                  <a:pt x="5346689" y="3562700"/>
                  <a:pt x="5348206" y="3563707"/>
                </a:cubicBezTo>
                <a:cubicBezTo>
                  <a:pt x="5348206" y="3563707"/>
                  <a:pt x="5348345" y="3563799"/>
                  <a:pt x="5348345" y="3563799"/>
                </a:cubicBezTo>
                <a:cubicBezTo>
                  <a:pt x="5348906" y="3562653"/>
                  <a:pt x="5349744" y="3561692"/>
                  <a:pt x="5350754" y="3561062"/>
                </a:cubicBezTo>
                <a:cubicBezTo>
                  <a:pt x="5350054" y="3562116"/>
                  <a:pt x="5349594" y="3563110"/>
                  <a:pt x="5349032" y="3564255"/>
                </a:cubicBezTo>
                <a:cubicBezTo>
                  <a:pt x="5351001" y="3565779"/>
                  <a:pt x="5353069" y="3567151"/>
                  <a:pt x="5355136" y="3568524"/>
                </a:cubicBezTo>
                <a:lnTo>
                  <a:pt x="5358941" y="3561296"/>
                </a:lnTo>
                <a:cubicBezTo>
                  <a:pt x="5354453" y="3564167"/>
                  <a:pt x="5350716" y="3567107"/>
                  <a:pt x="5351638" y="3565118"/>
                </a:cubicBezTo>
                <a:cubicBezTo>
                  <a:pt x="5352462" y="3563280"/>
                  <a:pt x="5354611" y="3561239"/>
                  <a:pt x="5357097" y="3558986"/>
                </a:cubicBezTo>
                <a:cubicBezTo>
                  <a:pt x="5355120" y="3558974"/>
                  <a:pt x="5352744" y="3559565"/>
                  <a:pt x="5350754" y="3561062"/>
                </a:cubicBezTo>
                <a:cubicBezTo>
                  <a:pt x="5353014" y="3557361"/>
                  <a:pt x="5356264" y="3553663"/>
                  <a:pt x="5359550" y="3550208"/>
                </a:cubicBezTo>
                <a:cubicBezTo>
                  <a:pt x="5357246" y="3548894"/>
                  <a:pt x="5354902" y="3547338"/>
                  <a:pt x="5352596" y="3546026"/>
                </a:cubicBezTo>
                <a:close/>
                <a:moveTo>
                  <a:pt x="5204259" y="3526257"/>
                </a:moveTo>
                <a:cubicBezTo>
                  <a:pt x="5204311" y="3527375"/>
                  <a:pt x="5204025" y="3528700"/>
                  <a:pt x="5203303" y="3530389"/>
                </a:cubicBezTo>
                <a:cubicBezTo>
                  <a:pt x="5204553" y="3529704"/>
                  <a:pt x="5205666" y="3528923"/>
                  <a:pt x="5206842" y="3527752"/>
                </a:cubicBezTo>
                <a:cubicBezTo>
                  <a:pt x="5206016" y="3527203"/>
                  <a:pt x="5205086" y="3526806"/>
                  <a:pt x="5204259" y="3526257"/>
                </a:cubicBezTo>
                <a:close/>
                <a:moveTo>
                  <a:pt x="5295252" y="3525303"/>
                </a:moveTo>
                <a:cubicBezTo>
                  <a:pt x="5294202" y="3525690"/>
                  <a:pt x="5292975" y="3525745"/>
                  <a:pt x="5292100" y="3526463"/>
                </a:cubicBezTo>
                <a:cubicBezTo>
                  <a:pt x="5292514" y="3526737"/>
                  <a:pt x="5293066" y="3527103"/>
                  <a:pt x="5293480" y="3527378"/>
                </a:cubicBezTo>
                <a:cubicBezTo>
                  <a:pt x="5294116" y="3526717"/>
                  <a:pt x="5294616" y="3525965"/>
                  <a:pt x="5295252" y="3525303"/>
                </a:cubicBezTo>
                <a:close/>
                <a:moveTo>
                  <a:pt x="5192732" y="3519688"/>
                </a:moveTo>
                <a:cubicBezTo>
                  <a:pt x="5192449" y="3521015"/>
                  <a:pt x="5192124" y="3522103"/>
                  <a:pt x="5191836" y="3523428"/>
                </a:cubicBezTo>
                <a:cubicBezTo>
                  <a:pt x="5194869" y="3525442"/>
                  <a:pt x="5197903" y="3527455"/>
                  <a:pt x="5201074" y="3529560"/>
                </a:cubicBezTo>
                <a:lnTo>
                  <a:pt x="5201955" y="3524942"/>
                </a:lnTo>
                <a:cubicBezTo>
                  <a:pt x="5198861" y="3523323"/>
                  <a:pt x="5195727" y="3521458"/>
                  <a:pt x="5192732" y="3519688"/>
                </a:cubicBezTo>
                <a:close/>
                <a:moveTo>
                  <a:pt x="5185340" y="3515865"/>
                </a:moveTo>
                <a:cubicBezTo>
                  <a:pt x="5184602" y="3516675"/>
                  <a:pt x="5184202" y="3517278"/>
                  <a:pt x="5183566" y="3517938"/>
                </a:cubicBezTo>
                <a:cubicBezTo>
                  <a:pt x="5184394" y="3518488"/>
                  <a:pt x="5185081" y="3518944"/>
                  <a:pt x="5185910" y="3519494"/>
                </a:cubicBezTo>
                <a:cubicBezTo>
                  <a:pt x="5185620" y="3518436"/>
                  <a:pt x="5185431" y="3517225"/>
                  <a:pt x="5185340" y="3515865"/>
                </a:cubicBezTo>
                <a:close/>
                <a:moveTo>
                  <a:pt x="4065234" y="3515299"/>
                </a:moveTo>
                <a:cubicBezTo>
                  <a:pt x="4064900" y="3515508"/>
                  <a:pt x="4064799" y="3515661"/>
                  <a:pt x="4064599" y="3515962"/>
                </a:cubicBezTo>
                <a:cubicBezTo>
                  <a:pt x="4071890" y="3519933"/>
                  <a:pt x="4079185" y="3523907"/>
                  <a:pt x="4086713" y="3527819"/>
                </a:cubicBezTo>
                <a:cubicBezTo>
                  <a:pt x="4086812" y="3527670"/>
                  <a:pt x="4087012" y="3527368"/>
                  <a:pt x="4087111" y="3527219"/>
                </a:cubicBezTo>
                <a:cubicBezTo>
                  <a:pt x="4079822" y="3523245"/>
                  <a:pt x="4072528" y="3519272"/>
                  <a:pt x="4065234" y="3515299"/>
                </a:cubicBezTo>
                <a:close/>
                <a:moveTo>
                  <a:pt x="5958297" y="3512545"/>
                </a:moveTo>
                <a:cubicBezTo>
                  <a:pt x="5960108" y="3509519"/>
                  <a:pt x="5960973" y="3510906"/>
                  <a:pt x="5961821" y="3512772"/>
                </a:cubicBezTo>
                <a:cubicBezTo>
                  <a:pt x="5962668" y="3514635"/>
                  <a:pt x="5963498" y="3516976"/>
                  <a:pt x="5965237" y="3515852"/>
                </a:cubicBezTo>
                <a:lnTo>
                  <a:pt x="5958147" y="3520250"/>
                </a:lnTo>
                <a:close/>
                <a:moveTo>
                  <a:pt x="6008918" y="3511677"/>
                </a:moveTo>
                <a:lnTo>
                  <a:pt x="6005371" y="3515827"/>
                </a:lnTo>
                <a:lnTo>
                  <a:pt x="5996663" y="3519369"/>
                </a:lnTo>
                <a:close/>
                <a:moveTo>
                  <a:pt x="6066200" y="3502870"/>
                </a:moveTo>
                <a:cubicBezTo>
                  <a:pt x="6064624" y="3504644"/>
                  <a:pt x="6058399" y="3516119"/>
                  <a:pt x="6056792" y="3513754"/>
                </a:cubicBezTo>
                <a:cubicBezTo>
                  <a:pt x="6055031" y="3516703"/>
                  <a:pt x="6061017" y="3502899"/>
                  <a:pt x="6066200" y="3502870"/>
                </a:cubicBezTo>
                <a:close/>
                <a:moveTo>
                  <a:pt x="5972364" y="3494347"/>
                </a:moveTo>
                <a:cubicBezTo>
                  <a:pt x="5974068" y="3502848"/>
                  <a:pt x="5989858" y="3498807"/>
                  <a:pt x="5998488" y="3501066"/>
                </a:cubicBezTo>
                <a:lnTo>
                  <a:pt x="5986116" y="3514318"/>
                </a:lnTo>
                <a:lnTo>
                  <a:pt x="5987947" y="3509463"/>
                </a:lnTo>
                <a:cubicBezTo>
                  <a:pt x="5986553" y="3498999"/>
                  <a:pt x="5963622" y="3514996"/>
                  <a:pt x="5972364" y="3494347"/>
                </a:cubicBezTo>
                <a:close/>
                <a:moveTo>
                  <a:pt x="5137975" y="3487892"/>
                </a:moveTo>
                <a:cubicBezTo>
                  <a:pt x="5151899" y="3497135"/>
                  <a:pt x="5165921" y="3506225"/>
                  <a:pt x="5179569" y="3515285"/>
                </a:cubicBezTo>
                <a:cubicBezTo>
                  <a:pt x="5180031" y="3514291"/>
                  <a:pt x="5180531" y="3513538"/>
                  <a:pt x="5180891" y="3512694"/>
                </a:cubicBezTo>
                <a:cubicBezTo>
                  <a:pt x="5166645" y="3504540"/>
                  <a:pt x="5152498" y="3496233"/>
                  <a:pt x="5137975" y="3487892"/>
                </a:cubicBezTo>
                <a:close/>
                <a:moveTo>
                  <a:pt x="5955532" y="3461060"/>
                </a:moveTo>
                <a:lnTo>
                  <a:pt x="5938047" y="3470049"/>
                </a:lnTo>
                <a:lnTo>
                  <a:pt x="5936291" y="3469103"/>
                </a:lnTo>
                <a:close/>
                <a:moveTo>
                  <a:pt x="5423047" y="3454256"/>
                </a:moveTo>
                <a:cubicBezTo>
                  <a:pt x="5429526" y="3458557"/>
                  <a:pt x="5435629" y="3462823"/>
                  <a:pt x="5441972" y="3467034"/>
                </a:cubicBezTo>
                <a:cubicBezTo>
                  <a:pt x="5442685" y="3466857"/>
                  <a:pt x="5443494" y="3466529"/>
                  <a:pt x="5444347" y="3466443"/>
                </a:cubicBezTo>
                <a:cubicBezTo>
                  <a:pt x="5437293" y="3462413"/>
                  <a:pt x="5430239" y="3458379"/>
                  <a:pt x="5423047" y="3454256"/>
                </a:cubicBezTo>
                <a:close/>
                <a:moveTo>
                  <a:pt x="5905133" y="3452321"/>
                </a:moveTo>
                <a:cubicBezTo>
                  <a:pt x="5903345" y="3453518"/>
                  <a:pt x="5899666" y="3471021"/>
                  <a:pt x="5901305" y="3477530"/>
                </a:cubicBezTo>
                <a:lnTo>
                  <a:pt x="5902994" y="3476482"/>
                </a:lnTo>
                <a:cubicBezTo>
                  <a:pt x="5904183" y="3484862"/>
                  <a:pt x="5897203" y="3487598"/>
                  <a:pt x="5893689" y="3489602"/>
                </a:cubicBezTo>
                <a:cubicBezTo>
                  <a:pt x="5895948" y="3485900"/>
                  <a:pt x="5899554" y="3485256"/>
                  <a:pt x="5899546" y="3480480"/>
                </a:cubicBezTo>
                <a:cubicBezTo>
                  <a:pt x="5897761" y="3477781"/>
                  <a:pt x="5894216" y="3481929"/>
                  <a:pt x="5892527" y="3482976"/>
                </a:cubicBezTo>
                <a:cubicBezTo>
                  <a:pt x="5896224" y="3471125"/>
                  <a:pt x="5899816" y="3463316"/>
                  <a:pt x="5905133" y="3452321"/>
                </a:cubicBezTo>
                <a:close/>
                <a:moveTo>
                  <a:pt x="2155606" y="3451768"/>
                </a:moveTo>
                <a:cubicBezTo>
                  <a:pt x="2155149" y="3455151"/>
                  <a:pt x="2155151" y="3457536"/>
                  <a:pt x="2155519" y="3459083"/>
                </a:cubicBezTo>
                <a:cubicBezTo>
                  <a:pt x="2156025" y="3456818"/>
                  <a:pt x="2156538" y="3454555"/>
                  <a:pt x="2157046" y="3452293"/>
                </a:cubicBezTo>
                <a:cubicBezTo>
                  <a:pt x="2156531" y="3452167"/>
                  <a:pt x="2156118" y="3451893"/>
                  <a:pt x="2155606" y="3451768"/>
                </a:cubicBezTo>
                <a:close/>
                <a:moveTo>
                  <a:pt x="5966283" y="3450853"/>
                </a:moveTo>
                <a:cubicBezTo>
                  <a:pt x="5976626" y="3453817"/>
                  <a:pt x="5969552" y="3467765"/>
                  <a:pt x="5959070" y="3464708"/>
                </a:cubicBezTo>
                <a:cubicBezTo>
                  <a:pt x="5967777" y="3461169"/>
                  <a:pt x="5966166" y="3456412"/>
                  <a:pt x="5966283" y="3450853"/>
                </a:cubicBezTo>
                <a:close/>
                <a:moveTo>
                  <a:pt x="5833637" y="3450823"/>
                </a:moveTo>
                <a:lnTo>
                  <a:pt x="5830018" y="3456875"/>
                </a:lnTo>
                <a:cubicBezTo>
                  <a:pt x="5828092" y="3457983"/>
                  <a:pt x="5828165" y="3456079"/>
                  <a:pt x="5826477" y="3457127"/>
                </a:cubicBezTo>
                <a:cubicBezTo>
                  <a:pt x="5824765" y="3452522"/>
                  <a:pt x="5830170" y="3449171"/>
                  <a:pt x="5833637" y="3450823"/>
                </a:cubicBezTo>
                <a:close/>
                <a:moveTo>
                  <a:pt x="5965146" y="3445981"/>
                </a:moveTo>
                <a:cubicBezTo>
                  <a:pt x="5960481" y="3448520"/>
                  <a:pt x="5955919" y="3453297"/>
                  <a:pt x="5960028" y="3448004"/>
                </a:cubicBezTo>
                <a:cubicBezTo>
                  <a:pt x="5951257" y="3458225"/>
                  <a:pt x="5955116" y="3452113"/>
                  <a:pt x="5956288" y="3448555"/>
                </a:cubicBezTo>
                <a:close/>
                <a:moveTo>
                  <a:pt x="5870308" y="3445244"/>
                </a:moveTo>
                <a:lnTo>
                  <a:pt x="5882551" y="3445350"/>
                </a:lnTo>
                <a:cubicBezTo>
                  <a:pt x="5879000" y="3449498"/>
                  <a:pt x="5875410" y="3457305"/>
                  <a:pt x="5871947" y="3451753"/>
                </a:cubicBezTo>
                <a:lnTo>
                  <a:pt x="5868326" y="3457803"/>
                </a:lnTo>
                <a:close/>
                <a:moveTo>
                  <a:pt x="5981291" y="3442604"/>
                </a:moveTo>
                <a:lnTo>
                  <a:pt x="5984175" y="3445144"/>
                </a:lnTo>
                <a:lnTo>
                  <a:pt x="5984300" y="3445250"/>
                </a:lnTo>
                <a:cubicBezTo>
                  <a:pt x="5984037" y="3445945"/>
                  <a:pt x="5983876" y="3446489"/>
                  <a:pt x="5983790" y="3447515"/>
                </a:cubicBezTo>
                <a:cubicBezTo>
                  <a:pt x="5973234" y="3446360"/>
                  <a:pt x="5977460" y="3450467"/>
                  <a:pt x="5981291" y="3442604"/>
                </a:cubicBezTo>
                <a:close/>
                <a:moveTo>
                  <a:pt x="5910591" y="3437517"/>
                </a:moveTo>
                <a:lnTo>
                  <a:pt x="5912061" y="3439793"/>
                </a:lnTo>
                <a:lnTo>
                  <a:pt x="5907042" y="3441666"/>
                </a:lnTo>
                <a:close/>
                <a:moveTo>
                  <a:pt x="5922905" y="3435718"/>
                </a:moveTo>
                <a:cubicBezTo>
                  <a:pt x="5919530" y="3437813"/>
                  <a:pt x="5917600" y="3442818"/>
                  <a:pt x="5915837" y="3445770"/>
                </a:cubicBezTo>
                <a:lnTo>
                  <a:pt x="5912061" y="3439793"/>
                </a:lnTo>
                <a:close/>
                <a:moveTo>
                  <a:pt x="3213539" y="3426023"/>
                </a:moveTo>
                <a:cubicBezTo>
                  <a:pt x="3212900" y="3426682"/>
                  <a:pt x="3212464" y="3427044"/>
                  <a:pt x="3211826" y="3427704"/>
                </a:cubicBezTo>
                <a:cubicBezTo>
                  <a:pt x="3212476" y="3427920"/>
                  <a:pt x="3213127" y="3428136"/>
                  <a:pt x="3213781" y="3428352"/>
                </a:cubicBezTo>
                <a:cubicBezTo>
                  <a:pt x="3214042" y="3427660"/>
                  <a:pt x="3214304" y="3426964"/>
                  <a:pt x="3214567" y="3426271"/>
                </a:cubicBezTo>
                <a:cubicBezTo>
                  <a:pt x="3214291" y="3426087"/>
                  <a:pt x="3213914" y="3426055"/>
                  <a:pt x="3213539" y="3426023"/>
                </a:cubicBezTo>
                <a:close/>
                <a:moveTo>
                  <a:pt x="5976168" y="3424894"/>
                </a:moveTo>
                <a:cubicBezTo>
                  <a:pt x="5972555" y="3427048"/>
                  <a:pt x="5976088" y="3430695"/>
                  <a:pt x="5974257" y="3435551"/>
                </a:cubicBezTo>
                <a:lnTo>
                  <a:pt x="5965551" y="3439091"/>
                </a:lnTo>
                <a:cubicBezTo>
                  <a:pt x="5967388" y="3430338"/>
                  <a:pt x="5969219" y="3425483"/>
                  <a:pt x="5976168" y="3424894"/>
                </a:cubicBezTo>
                <a:close/>
                <a:moveTo>
                  <a:pt x="5776361" y="3423425"/>
                </a:moveTo>
                <a:lnTo>
                  <a:pt x="5779896" y="3427071"/>
                </a:lnTo>
                <a:lnTo>
                  <a:pt x="5779753" y="3430878"/>
                </a:lnTo>
                <a:close/>
                <a:moveTo>
                  <a:pt x="5912137" y="3419030"/>
                </a:moveTo>
                <a:cubicBezTo>
                  <a:pt x="5912727" y="3419638"/>
                  <a:pt x="5913904" y="3420855"/>
                  <a:pt x="5916012" y="3422471"/>
                </a:cubicBezTo>
                <a:lnTo>
                  <a:pt x="5915949" y="3422861"/>
                </a:lnTo>
                <a:cubicBezTo>
                  <a:pt x="5913868" y="3420614"/>
                  <a:pt x="5912826" y="3419488"/>
                  <a:pt x="5912137" y="3419030"/>
                </a:cubicBezTo>
                <a:close/>
                <a:moveTo>
                  <a:pt x="5797382" y="3418083"/>
                </a:moveTo>
                <a:lnTo>
                  <a:pt x="5790306" y="3432031"/>
                </a:lnTo>
                <a:lnTo>
                  <a:pt x="5788599" y="3427427"/>
                </a:lnTo>
                <a:close/>
                <a:moveTo>
                  <a:pt x="5905113" y="3410463"/>
                </a:moveTo>
                <a:cubicBezTo>
                  <a:pt x="5904551" y="3411608"/>
                  <a:pt x="5904167" y="3413088"/>
                  <a:pt x="5903943" y="3414022"/>
                </a:cubicBezTo>
                <a:cubicBezTo>
                  <a:pt x="5901741" y="3414946"/>
                  <a:pt x="5899702" y="3415325"/>
                  <a:pt x="5897723" y="3415315"/>
                </a:cubicBezTo>
                <a:cubicBezTo>
                  <a:pt x="5900151" y="3413456"/>
                  <a:pt x="5902912" y="3411386"/>
                  <a:pt x="5905113" y="3410463"/>
                </a:cubicBezTo>
                <a:close/>
                <a:moveTo>
                  <a:pt x="5921474" y="3410052"/>
                </a:moveTo>
                <a:cubicBezTo>
                  <a:pt x="5922531" y="3414439"/>
                  <a:pt x="5919263" y="3421159"/>
                  <a:pt x="5917981" y="3423992"/>
                </a:cubicBezTo>
                <a:cubicBezTo>
                  <a:pt x="5917290" y="3423533"/>
                  <a:pt x="5916700" y="3422925"/>
                  <a:pt x="5916150" y="3422560"/>
                </a:cubicBezTo>
                <a:close/>
                <a:moveTo>
                  <a:pt x="5944244" y="3409556"/>
                </a:moveTo>
                <a:cubicBezTo>
                  <a:pt x="5940623" y="3415611"/>
                  <a:pt x="5942333" y="3420215"/>
                  <a:pt x="5942328" y="3424113"/>
                </a:cubicBezTo>
                <a:lnTo>
                  <a:pt x="5936021" y="3426432"/>
                </a:lnTo>
                <a:cubicBezTo>
                  <a:pt x="5938904" y="3421190"/>
                  <a:pt x="5941369" y="3413285"/>
                  <a:pt x="5944244" y="3409556"/>
                </a:cubicBezTo>
                <a:close/>
                <a:moveTo>
                  <a:pt x="2167762" y="3405635"/>
                </a:moveTo>
                <a:cubicBezTo>
                  <a:pt x="2167399" y="3406480"/>
                  <a:pt x="2167074" y="3407567"/>
                  <a:pt x="2166712" y="3408411"/>
                </a:cubicBezTo>
                <a:cubicBezTo>
                  <a:pt x="2166953" y="3408350"/>
                  <a:pt x="2166953" y="3408350"/>
                  <a:pt x="2167089" y="3408441"/>
                </a:cubicBezTo>
                <a:cubicBezTo>
                  <a:pt x="2167313" y="3407506"/>
                  <a:pt x="2167536" y="3406570"/>
                  <a:pt x="2167762" y="3405635"/>
                </a:cubicBezTo>
                <a:close/>
                <a:moveTo>
                  <a:pt x="5771621" y="3403450"/>
                </a:moveTo>
                <a:cubicBezTo>
                  <a:pt x="5772905" y="3404546"/>
                  <a:pt x="5774317" y="3406459"/>
                  <a:pt x="5776009" y="3407798"/>
                </a:cubicBezTo>
                <a:lnTo>
                  <a:pt x="5775910" y="3407875"/>
                </a:lnTo>
                <a:lnTo>
                  <a:pt x="5771497" y="3411307"/>
                </a:lnTo>
                <a:lnTo>
                  <a:pt x="5768004" y="3404002"/>
                </a:lnTo>
                <a:cubicBezTo>
                  <a:pt x="5769184" y="3402074"/>
                  <a:pt x="5770339" y="3402354"/>
                  <a:pt x="5771621" y="3403450"/>
                </a:cubicBezTo>
                <a:close/>
                <a:moveTo>
                  <a:pt x="5895350" y="3403335"/>
                </a:moveTo>
                <a:lnTo>
                  <a:pt x="5890812" y="3413761"/>
                </a:lnTo>
                <a:lnTo>
                  <a:pt x="5897624" y="3415465"/>
                </a:lnTo>
                <a:cubicBezTo>
                  <a:pt x="5894086" y="3418102"/>
                  <a:pt x="5890910" y="3419896"/>
                  <a:pt x="5889964" y="3416234"/>
                </a:cubicBezTo>
                <a:lnTo>
                  <a:pt x="5890809" y="3413762"/>
                </a:lnTo>
                <a:lnTo>
                  <a:pt x="5883672" y="3404472"/>
                </a:lnTo>
                <a:cubicBezTo>
                  <a:pt x="5887029" y="3405397"/>
                  <a:pt x="5889949" y="3406686"/>
                  <a:pt x="5895350" y="3403335"/>
                </a:cubicBezTo>
                <a:close/>
                <a:moveTo>
                  <a:pt x="5881632" y="3396179"/>
                </a:moveTo>
                <a:cubicBezTo>
                  <a:pt x="5881988" y="3399233"/>
                  <a:pt x="5882682" y="3402078"/>
                  <a:pt x="5883711" y="3404713"/>
                </a:cubicBezTo>
                <a:cubicBezTo>
                  <a:pt x="5881757" y="3404066"/>
                  <a:pt x="5879426" y="3403388"/>
                  <a:pt x="5876199" y="3404064"/>
                </a:cubicBezTo>
                <a:cubicBezTo>
                  <a:pt x="5879546" y="3415174"/>
                  <a:pt x="5860358" y="3415662"/>
                  <a:pt x="5872457" y="3419573"/>
                </a:cubicBezTo>
                <a:cubicBezTo>
                  <a:pt x="5865437" y="3422069"/>
                  <a:pt x="5861773" y="3431777"/>
                  <a:pt x="5854835" y="3428471"/>
                </a:cubicBezTo>
                <a:cubicBezTo>
                  <a:pt x="5859517" y="3414235"/>
                  <a:pt x="5867951" y="3412899"/>
                  <a:pt x="5876961" y="3402616"/>
                </a:cubicBezTo>
                <a:cubicBezTo>
                  <a:pt x="5871237" y="3400770"/>
                  <a:pt x="5868277" y="3399240"/>
                  <a:pt x="5867071" y="3396270"/>
                </a:cubicBezTo>
                <a:lnTo>
                  <a:pt x="5881472" y="3396722"/>
                </a:lnTo>
                <a:cubicBezTo>
                  <a:pt x="5881071" y="3397325"/>
                  <a:pt x="5880534" y="3397834"/>
                  <a:pt x="5880133" y="3398437"/>
                </a:cubicBezTo>
                <a:cubicBezTo>
                  <a:pt x="5880373" y="3398376"/>
                  <a:pt x="5880509" y="3398466"/>
                  <a:pt x="5880608" y="3398317"/>
                </a:cubicBezTo>
                <a:cubicBezTo>
                  <a:pt x="5880561" y="3399586"/>
                  <a:pt x="5881022" y="3398592"/>
                  <a:pt x="5881472" y="3396722"/>
                </a:cubicBezTo>
                <a:cubicBezTo>
                  <a:pt x="5881533" y="3396328"/>
                  <a:pt x="5881632" y="3396179"/>
                  <a:pt x="5881632" y="3396179"/>
                </a:cubicBezTo>
                <a:close/>
                <a:moveTo>
                  <a:pt x="5818311" y="3393549"/>
                </a:moveTo>
                <a:cubicBezTo>
                  <a:pt x="5819603" y="3394407"/>
                  <a:pt x="5818703" y="3397334"/>
                  <a:pt x="5813395" y="3404433"/>
                </a:cubicBezTo>
                <a:cubicBezTo>
                  <a:pt x="5813432" y="3404674"/>
                  <a:pt x="5813709" y="3404858"/>
                  <a:pt x="5814083" y="3404889"/>
                </a:cubicBezTo>
                <a:cubicBezTo>
                  <a:pt x="5809202" y="3404467"/>
                  <a:pt x="5803632" y="3405973"/>
                  <a:pt x="5810075" y="3395075"/>
                </a:cubicBezTo>
                <a:cubicBezTo>
                  <a:pt x="5813534" y="3393902"/>
                  <a:pt x="5817019" y="3392692"/>
                  <a:pt x="5818311" y="3393549"/>
                </a:cubicBezTo>
                <a:close/>
                <a:moveTo>
                  <a:pt x="5854843" y="3388368"/>
                </a:moveTo>
                <a:cubicBezTo>
                  <a:pt x="5846905" y="3410199"/>
                  <a:pt x="5828251" y="3446379"/>
                  <a:pt x="5818093" y="3450911"/>
                </a:cubicBezTo>
                <a:cubicBezTo>
                  <a:pt x="5820009" y="3436355"/>
                  <a:pt x="5807687" y="3442051"/>
                  <a:pt x="5800617" y="3452102"/>
                </a:cubicBezTo>
                <a:cubicBezTo>
                  <a:pt x="5800523" y="3448353"/>
                  <a:pt x="5805927" y="3445004"/>
                  <a:pt x="5807687" y="3442051"/>
                </a:cubicBezTo>
                <a:lnTo>
                  <a:pt x="5797126" y="3444798"/>
                </a:lnTo>
                <a:cubicBezTo>
                  <a:pt x="5807821" y="3424798"/>
                  <a:pt x="5823534" y="3426555"/>
                  <a:pt x="5828995" y="3411751"/>
                </a:cubicBezTo>
                <a:cubicBezTo>
                  <a:pt x="5828844" y="3419457"/>
                  <a:pt x="5821745" y="3427754"/>
                  <a:pt x="5832236" y="3426913"/>
                </a:cubicBezTo>
                <a:cubicBezTo>
                  <a:pt x="5842842" y="3420510"/>
                  <a:pt x="5837810" y="3406546"/>
                  <a:pt x="5839816" y="3399639"/>
                </a:cubicBezTo>
                <a:cubicBezTo>
                  <a:pt x="5849149" y="3396945"/>
                  <a:pt x="5851708" y="3392791"/>
                  <a:pt x="5854843" y="3388368"/>
                </a:cubicBezTo>
                <a:close/>
                <a:moveTo>
                  <a:pt x="5855589" y="3386045"/>
                </a:moveTo>
                <a:lnTo>
                  <a:pt x="5856039" y="3386560"/>
                </a:lnTo>
                <a:cubicBezTo>
                  <a:pt x="5855403" y="3387222"/>
                  <a:pt x="5855003" y="3387825"/>
                  <a:pt x="5854604" y="3388426"/>
                </a:cubicBezTo>
                <a:cubicBezTo>
                  <a:pt x="5854865" y="3387733"/>
                  <a:pt x="5855326" y="3386739"/>
                  <a:pt x="5855589" y="3386045"/>
                </a:cubicBezTo>
                <a:close/>
                <a:moveTo>
                  <a:pt x="5868919" y="3377332"/>
                </a:moveTo>
                <a:cubicBezTo>
                  <a:pt x="5866932" y="3387504"/>
                  <a:pt x="5866029" y="3392757"/>
                  <a:pt x="5867311" y="3396210"/>
                </a:cubicBezTo>
                <a:lnTo>
                  <a:pt x="5864206" y="3396100"/>
                </a:lnTo>
                <a:lnTo>
                  <a:pt x="5865894" y="3395054"/>
                </a:lnTo>
                <a:lnTo>
                  <a:pt x="5856039" y="3386560"/>
                </a:lnTo>
                <a:cubicBezTo>
                  <a:pt x="5858475" y="3383190"/>
                  <a:pt x="5861663" y="3379886"/>
                  <a:pt x="5868919" y="3377332"/>
                </a:cubicBezTo>
                <a:close/>
                <a:moveTo>
                  <a:pt x="5866941" y="3368648"/>
                </a:moveTo>
                <a:lnTo>
                  <a:pt x="5858083" y="3379896"/>
                </a:lnTo>
                <a:lnTo>
                  <a:pt x="5851166" y="3382240"/>
                </a:lnTo>
                <a:close/>
                <a:moveTo>
                  <a:pt x="2140769" y="3365822"/>
                </a:moveTo>
                <a:cubicBezTo>
                  <a:pt x="2135206" y="3378388"/>
                  <a:pt x="2130341" y="3389902"/>
                  <a:pt x="2127055" y="3399643"/>
                </a:cubicBezTo>
                <a:cubicBezTo>
                  <a:pt x="2136771" y="3401760"/>
                  <a:pt x="2146626" y="3403965"/>
                  <a:pt x="2156619" y="3406263"/>
                </a:cubicBezTo>
                <a:cubicBezTo>
                  <a:pt x="2159395" y="3396398"/>
                  <a:pt x="2162908" y="3385720"/>
                  <a:pt x="2166383" y="3374804"/>
                </a:cubicBezTo>
                <a:cubicBezTo>
                  <a:pt x="2162988" y="3373635"/>
                  <a:pt x="2159594" y="3372463"/>
                  <a:pt x="2156200" y="3371294"/>
                </a:cubicBezTo>
                <a:cubicBezTo>
                  <a:pt x="2152503" y="3376864"/>
                  <a:pt x="2149077" y="3380226"/>
                  <a:pt x="2145922" y="3379000"/>
                </a:cubicBezTo>
                <a:lnTo>
                  <a:pt x="2151364" y="3369603"/>
                </a:lnTo>
                <a:cubicBezTo>
                  <a:pt x="2147833" y="3368343"/>
                  <a:pt x="2144300" y="3367081"/>
                  <a:pt x="2140769" y="3365822"/>
                </a:cubicBezTo>
                <a:close/>
                <a:moveTo>
                  <a:pt x="5853125" y="3364030"/>
                </a:moveTo>
                <a:lnTo>
                  <a:pt x="5846055" y="3374080"/>
                </a:lnTo>
                <a:lnTo>
                  <a:pt x="5846134" y="3368277"/>
                </a:lnTo>
                <a:close/>
                <a:moveTo>
                  <a:pt x="5698920" y="3361179"/>
                </a:moveTo>
                <a:lnTo>
                  <a:pt x="5707622" y="3361534"/>
                </a:lnTo>
                <a:cubicBezTo>
                  <a:pt x="5705689" y="3366538"/>
                  <a:pt x="5702384" y="3366731"/>
                  <a:pt x="5698771" y="3368884"/>
                </a:cubicBezTo>
                <a:cubicBezTo>
                  <a:pt x="5695227" y="3369135"/>
                  <a:pt x="5695233" y="3365236"/>
                  <a:pt x="5698920" y="3361179"/>
                </a:cubicBezTo>
                <a:close/>
                <a:moveTo>
                  <a:pt x="5594289" y="3351560"/>
                </a:moveTo>
                <a:cubicBezTo>
                  <a:pt x="5592602" y="3352609"/>
                  <a:pt x="5588724" y="3355453"/>
                  <a:pt x="5585438" y="3358911"/>
                </a:cubicBezTo>
                <a:cubicBezTo>
                  <a:pt x="5586815" y="3359825"/>
                  <a:pt x="5588194" y="3360740"/>
                  <a:pt x="5589572" y="3361655"/>
                </a:cubicBezTo>
                <a:cubicBezTo>
                  <a:pt x="5591297" y="3358464"/>
                  <a:pt x="5594168" y="3354732"/>
                  <a:pt x="5594289" y="3351560"/>
                </a:cubicBezTo>
                <a:close/>
                <a:moveTo>
                  <a:pt x="5825011" y="3350137"/>
                </a:moveTo>
                <a:lnTo>
                  <a:pt x="5832308" y="3350211"/>
                </a:lnTo>
                <a:cubicBezTo>
                  <a:pt x="5830692" y="3349355"/>
                  <a:pt x="5828761" y="3354361"/>
                  <a:pt x="5827001" y="3357311"/>
                </a:cubicBezTo>
                <a:cubicBezTo>
                  <a:pt x="5826919" y="3354438"/>
                  <a:pt x="5827892" y="3351181"/>
                  <a:pt x="5825011" y="3350137"/>
                </a:cubicBezTo>
                <a:close/>
                <a:moveTo>
                  <a:pt x="5800442" y="3338380"/>
                </a:moveTo>
                <a:cubicBezTo>
                  <a:pt x="5802198" y="3339328"/>
                  <a:pt x="5803362" y="3339666"/>
                  <a:pt x="5804150" y="3339973"/>
                </a:cubicBezTo>
                <a:cubicBezTo>
                  <a:pt x="5803714" y="3340334"/>
                  <a:pt x="5803589" y="3341120"/>
                  <a:pt x="5803503" y="3342146"/>
                </a:cubicBezTo>
                <a:cubicBezTo>
                  <a:pt x="5802762" y="3340571"/>
                  <a:pt x="5801922" y="3339144"/>
                  <a:pt x="5800442" y="3338380"/>
                </a:cubicBezTo>
                <a:close/>
                <a:moveTo>
                  <a:pt x="5580553" y="3334854"/>
                </a:moveTo>
                <a:cubicBezTo>
                  <a:pt x="5577533" y="3340003"/>
                  <a:pt x="5574613" y="3345002"/>
                  <a:pt x="5572029" y="3349791"/>
                </a:cubicBezTo>
                <a:cubicBezTo>
                  <a:pt x="5576441" y="3352720"/>
                  <a:pt x="5580614" y="3355708"/>
                  <a:pt x="5584886" y="3358544"/>
                </a:cubicBezTo>
                <a:cubicBezTo>
                  <a:pt x="5587233" y="3353814"/>
                  <a:pt x="5590805" y="3349029"/>
                  <a:pt x="5595328" y="3344013"/>
                </a:cubicBezTo>
                <a:cubicBezTo>
                  <a:pt x="5590405" y="3340959"/>
                  <a:pt x="5585479" y="3337907"/>
                  <a:pt x="5580553" y="3334854"/>
                </a:cubicBezTo>
                <a:close/>
                <a:moveTo>
                  <a:pt x="5799941" y="3331920"/>
                </a:moveTo>
                <a:cubicBezTo>
                  <a:pt x="5801289" y="3331665"/>
                  <a:pt x="5801332" y="3332629"/>
                  <a:pt x="5798661" y="3335680"/>
                </a:cubicBezTo>
                <a:cubicBezTo>
                  <a:pt x="5800594" y="3330676"/>
                  <a:pt x="5790633" y="3347478"/>
                  <a:pt x="5790636" y="3343579"/>
                </a:cubicBezTo>
                <a:cubicBezTo>
                  <a:pt x="5780115" y="3344399"/>
                  <a:pt x="5795898" y="3332680"/>
                  <a:pt x="5799941" y="3331920"/>
                </a:cubicBezTo>
                <a:close/>
                <a:moveTo>
                  <a:pt x="2177197" y="3327997"/>
                </a:moveTo>
                <a:cubicBezTo>
                  <a:pt x="2174366" y="3334357"/>
                  <a:pt x="2171733" y="3340414"/>
                  <a:pt x="2169163" y="3346078"/>
                </a:cubicBezTo>
                <a:cubicBezTo>
                  <a:pt x="2171319" y="3346426"/>
                  <a:pt x="2173371" y="3346923"/>
                  <a:pt x="2175526" y="3347268"/>
                </a:cubicBezTo>
                <a:cubicBezTo>
                  <a:pt x="2177742" y="3340934"/>
                  <a:pt x="2179723" y="3334661"/>
                  <a:pt x="2181839" y="3328479"/>
                </a:cubicBezTo>
                <a:cubicBezTo>
                  <a:pt x="2180202" y="3328257"/>
                  <a:pt x="2178835" y="3328219"/>
                  <a:pt x="2177197" y="3327997"/>
                </a:cubicBezTo>
                <a:close/>
                <a:moveTo>
                  <a:pt x="5653135" y="3327533"/>
                </a:moveTo>
                <a:cubicBezTo>
                  <a:pt x="5648443" y="3328322"/>
                  <a:pt x="5638803" y="3335363"/>
                  <a:pt x="5630104" y="3343682"/>
                </a:cubicBezTo>
                <a:cubicBezTo>
                  <a:pt x="5643037" y="3352918"/>
                  <a:pt x="5655183" y="3361846"/>
                  <a:pt x="5667014" y="3370349"/>
                </a:cubicBezTo>
                <a:cubicBezTo>
                  <a:pt x="5667213" y="3370050"/>
                  <a:pt x="5667137" y="3369565"/>
                  <a:pt x="5667338" y="3369264"/>
                </a:cubicBezTo>
                <a:cubicBezTo>
                  <a:pt x="5657098" y="3362252"/>
                  <a:pt x="5656229" y="3350398"/>
                  <a:pt x="5646196" y="3341574"/>
                </a:cubicBezTo>
                <a:lnTo>
                  <a:pt x="5646198" y="3341572"/>
                </a:lnTo>
                <a:close/>
                <a:moveTo>
                  <a:pt x="2158440" y="3325737"/>
                </a:moveTo>
                <a:cubicBezTo>
                  <a:pt x="2156009" y="3331494"/>
                  <a:pt x="2153439" y="3337158"/>
                  <a:pt x="2150871" y="3342824"/>
                </a:cubicBezTo>
                <a:cubicBezTo>
                  <a:pt x="2155454" y="3343700"/>
                  <a:pt x="2160173" y="3344666"/>
                  <a:pt x="2164994" y="3345479"/>
                </a:cubicBezTo>
                <a:lnTo>
                  <a:pt x="2175079" y="3327894"/>
                </a:lnTo>
                <a:cubicBezTo>
                  <a:pt x="2169644" y="3327104"/>
                  <a:pt x="2163974" y="3326375"/>
                  <a:pt x="2158440" y="3325737"/>
                </a:cubicBezTo>
                <a:close/>
                <a:moveTo>
                  <a:pt x="2088639" y="3318188"/>
                </a:moveTo>
                <a:lnTo>
                  <a:pt x="2089854" y="3318363"/>
                </a:lnTo>
                <a:lnTo>
                  <a:pt x="2084411" y="3330550"/>
                </a:lnTo>
                <a:lnTo>
                  <a:pt x="2082576" y="3330225"/>
                </a:lnTo>
                <a:close/>
                <a:moveTo>
                  <a:pt x="5542399" y="3311260"/>
                </a:moveTo>
                <a:cubicBezTo>
                  <a:pt x="5538108" y="3313831"/>
                  <a:pt x="5533558" y="3317098"/>
                  <a:pt x="5529119" y="3321090"/>
                </a:cubicBezTo>
                <a:cubicBezTo>
                  <a:pt x="5534497" y="3324660"/>
                  <a:pt x="5539771" y="3328378"/>
                  <a:pt x="5545009" y="3331855"/>
                </a:cubicBezTo>
                <a:cubicBezTo>
                  <a:pt x="5548559" y="3327707"/>
                  <a:pt x="5552069" y="3323315"/>
                  <a:pt x="5555005" y="3319194"/>
                </a:cubicBezTo>
                <a:cubicBezTo>
                  <a:pt x="5551006" y="3316540"/>
                  <a:pt x="5546634" y="3313856"/>
                  <a:pt x="5542399" y="3311260"/>
                </a:cubicBezTo>
                <a:close/>
                <a:moveTo>
                  <a:pt x="5519804" y="3297129"/>
                </a:moveTo>
                <a:cubicBezTo>
                  <a:pt x="5516117" y="3301184"/>
                  <a:pt x="5512633" y="3304942"/>
                  <a:pt x="5509646" y="3307946"/>
                </a:cubicBezTo>
                <a:cubicBezTo>
                  <a:pt x="5512401" y="3309775"/>
                  <a:pt x="5515158" y="3311605"/>
                  <a:pt x="5517915" y="3313435"/>
                </a:cubicBezTo>
                <a:cubicBezTo>
                  <a:pt x="5521654" y="3310499"/>
                  <a:pt x="5525691" y="3307108"/>
                  <a:pt x="5530066" y="3303508"/>
                </a:cubicBezTo>
                <a:cubicBezTo>
                  <a:pt x="5526659" y="3301461"/>
                  <a:pt x="5523350" y="3299265"/>
                  <a:pt x="5519804" y="3297129"/>
                </a:cubicBezTo>
                <a:close/>
                <a:moveTo>
                  <a:pt x="2353636" y="3294661"/>
                </a:moveTo>
                <a:cubicBezTo>
                  <a:pt x="2352537" y="3296315"/>
                  <a:pt x="2351338" y="3298122"/>
                  <a:pt x="2350139" y="3299928"/>
                </a:cubicBezTo>
                <a:cubicBezTo>
                  <a:pt x="2352378" y="3299247"/>
                  <a:pt x="2354617" y="3298564"/>
                  <a:pt x="2356581" y="3297699"/>
                </a:cubicBezTo>
                <a:cubicBezTo>
                  <a:pt x="2357121" y="3297189"/>
                  <a:pt x="2357357" y="3297131"/>
                  <a:pt x="2357757" y="3296528"/>
                </a:cubicBezTo>
                <a:cubicBezTo>
                  <a:pt x="2357856" y="3296379"/>
                  <a:pt x="2357820" y="3296136"/>
                  <a:pt x="2357919" y="3295986"/>
                </a:cubicBezTo>
                <a:cubicBezTo>
                  <a:pt x="2356380" y="3295614"/>
                  <a:pt x="2355076" y="3295183"/>
                  <a:pt x="2353636" y="3294661"/>
                </a:cubicBezTo>
                <a:close/>
                <a:moveTo>
                  <a:pt x="5619695" y="3293843"/>
                </a:moveTo>
                <a:lnTo>
                  <a:pt x="5602664" y="3320696"/>
                </a:lnTo>
                <a:lnTo>
                  <a:pt x="5600910" y="3319748"/>
                </a:lnTo>
                <a:close/>
                <a:moveTo>
                  <a:pt x="5502410" y="3286233"/>
                </a:moveTo>
                <a:cubicBezTo>
                  <a:pt x="5498411" y="3289865"/>
                  <a:pt x="5494611" y="3293196"/>
                  <a:pt x="5491135" y="3295441"/>
                </a:cubicBezTo>
                <a:cubicBezTo>
                  <a:pt x="5496097" y="3298735"/>
                  <a:pt x="5500923" y="3301939"/>
                  <a:pt x="5505747" y="3305141"/>
                </a:cubicBezTo>
                <a:cubicBezTo>
                  <a:pt x="5507394" y="3301464"/>
                  <a:pt x="5509914" y="3297067"/>
                  <a:pt x="5512675" y="3292612"/>
                </a:cubicBezTo>
                <a:cubicBezTo>
                  <a:pt x="5509265" y="3290565"/>
                  <a:pt x="5505821" y="3288279"/>
                  <a:pt x="5502410" y="3286233"/>
                </a:cubicBezTo>
                <a:close/>
                <a:moveTo>
                  <a:pt x="2301882" y="3278084"/>
                </a:moveTo>
                <a:cubicBezTo>
                  <a:pt x="2300460" y="3280827"/>
                  <a:pt x="2299038" y="3283566"/>
                  <a:pt x="2297890" y="3286491"/>
                </a:cubicBezTo>
                <a:cubicBezTo>
                  <a:pt x="2299962" y="3290250"/>
                  <a:pt x="2302058" y="3293375"/>
                  <a:pt x="2304415" y="3295807"/>
                </a:cubicBezTo>
                <a:cubicBezTo>
                  <a:pt x="2306723" y="3290835"/>
                  <a:pt x="2309168" y="3285953"/>
                  <a:pt x="2311377" y="3281134"/>
                </a:cubicBezTo>
                <a:cubicBezTo>
                  <a:pt x="2310488" y="3280977"/>
                  <a:pt x="2309698" y="3280669"/>
                  <a:pt x="2309046" y="3280454"/>
                </a:cubicBezTo>
                <a:cubicBezTo>
                  <a:pt x="2306580" y="3279683"/>
                  <a:pt x="2304350" y="3278854"/>
                  <a:pt x="2301882" y="3278084"/>
                </a:cubicBezTo>
                <a:close/>
                <a:moveTo>
                  <a:pt x="5621727" y="3273729"/>
                </a:moveTo>
                <a:cubicBezTo>
                  <a:pt x="5615790" y="3279979"/>
                  <a:pt x="5603927" y="3297251"/>
                  <a:pt x="5592090" y="3316280"/>
                </a:cubicBezTo>
                <a:cubicBezTo>
                  <a:pt x="5597780" y="3320272"/>
                  <a:pt x="5603508" y="3324509"/>
                  <a:pt x="5609061" y="3328412"/>
                </a:cubicBezTo>
                <a:cubicBezTo>
                  <a:pt x="5612969" y="3323419"/>
                  <a:pt x="5616506" y="3318393"/>
                  <a:pt x="5618360" y="3312905"/>
                </a:cubicBezTo>
                <a:cubicBezTo>
                  <a:pt x="5622199" y="3301141"/>
                  <a:pt x="5621655" y="3275633"/>
                  <a:pt x="5621727" y="3273729"/>
                </a:cubicBezTo>
                <a:close/>
                <a:moveTo>
                  <a:pt x="5479718" y="3272253"/>
                </a:moveTo>
                <a:lnTo>
                  <a:pt x="5468941" y="3280708"/>
                </a:lnTo>
                <a:cubicBezTo>
                  <a:pt x="5470733" y="3281898"/>
                  <a:pt x="5472525" y="3283088"/>
                  <a:pt x="5474318" y="3284278"/>
                </a:cubicBezTo>
                <a:cubicBezTo>
                  <a:pt x="5476500" y="3280090"/>
                  <a:pt x="5478723" y="3276145"/>
                  <a:pt x="5480959" y="3273077"/>
                </a:cubicBezTo>
                <a:cubicBezTo>
                  <a:pt x="5480544" y="3272801"/>
                  <a:pt x="5480130" y="3272527"/>
                  <a:pt x="5479718" y="3272253"/>
                </a:cubicBezTo>
                <a:close/>
                <a:moveTo>
                  <a:pt x="5468942" y="3265751"/>
                </a:moveTo>
                <a:cubicBezTo>
                  <a:pt x="5466191" y="3268695"/>
                  <a:pt x="5463380" y="3272030"/>
                  <a:pt x="5461082" y="3275492"/>
                </a:cubicBezTo>
                <a:cubicBezTo>
                  <a:pt x="5462737" y="3276590"/>
                  <a:pt x="5464252" y="3277596"/>
                  <a:pt x="5465907" y="3278694"/>
                </a:cubicBezTo>
                <a:cubicBezTo>
                  <a:pt x="5468205" y="3275233"/>
                  <a:pt x="5470465" y="3271532"/>
                  <a:pt x="5472763" y="3268070"/>
                </a:cubicBezTo>
                <a:cubicBezTo>
                  <a:pt x="5471521" y="3267246"/>
                  <a:pt x="5470181" y="3266573"/>
                  <a:pt x="5468942" y="3265751"/>
                </a:cubicBezTo>
                <a:close/>
                <a:moveTo>
                  <a:pt x="5455132" y="3257232"/>
                </a:moveTo>
                <a:cubicBezTo>
                  <a:pt x="5453134" y="3260242"/>
                  <a:pt x="5451112" y="3263887"/>
                  <a:pt x="5449228" y="3267622"/>
                </a:cubicBezTo>
                <a:cubicBezTo>
                  <a:pt x="5451433" y="3269086"/>
                  <a:pt x="5453641" y="3270552"/>
                  <a:pt x="5455845" y="3272015"/>
                </a:cubicBezTo>
                <a:cubicBezTo>
                  <a:pt x="5455965" y="3268843"/>
                  <a:pt x="5456238" y="3266640"/>
                  <a:pt x="5458264" y="3259097"/>
                </a:cubicBezTo>
                <a:cubicBezTo>
                  <a:pt x="5457201" y="3258606"/>
                  <a:pt x="5456098" y="3257874"/>
                  <a:pt x="5455132" y="3257232"/>
                </a:cubicBezTo>
                <a:close/>
                <a:moveTo>
                  <a:pt x="5444594" y="3250671"/>
                </a:moveTo>
                <a:lnTo>
                  <a:pt x="5439164" y="3260942"/>
                </a:lnTo>
                <a:cubicBezTo>
                  <a:pt x="5439855" y="3261401"/>
                  <a:pt x="5440406" y="3261766"/>
                  <a:pt x="5441094" y="3262223"/>
                </a:cubicBezTo>
                <a:cubicBezTo>
                  <a:pt x="5442197" y="3262955"/>
                  <a:pt x="5443302" y="3263689"/>
                  <a:pt x="5444641" y="3264363"/>
                </a:cubicBezTo>
                <a:cubicBezTo>
                  <a:pt x="5446916" y="3261536"/>
                  <a:pt x="5449390" y="3258407"/>
                  <a:pt x="5451687" y="3254946"/>
                </a:cubicBezTo>
                <a:cubicBezTo>
                  <a:pt x="5449379" y="3253632"/>
                  <a:pt x="5447035" y="3252076"/>
                  <a:pt x="5444594" y="3250671"/>
                </a:cubicBezTo>
                <a:close/>
                <a:moveTo>
                  <a:pt x="5437502" y="3246398"/>
                </a:moveTo>
                <a:lnTo>
                  <a:pt x="5429141" y="3254505"/>
                </a:lnTo>
                <a:cubicBezTo>
                  <a:pt x="5430934" y="3255695"/>
                  <a:pt x="5432862" y="3256975"/>
                  <a:pt x="5434791" y="3258255"/>
                </a:cubicBezTo>
                <a:lnTo>
                  <a:pt x="5442290" y="3249357"/>
                </a:lnTo>
                <a:cubicBezTo>
                  <a:pt x="5440635" y="3248258"/>
                  <a:pt x="5439017" y="3247404"/>
                  <a:pt x="5437502" y="3246398"/>
                </a:cubicBezTo>
                <a:close/>
                <a:moveTo>
                  <a:pt x="2093540" y="3245798"/>
                </a:moveTo>
                <a:cubicBezTo>
                  <a:pt x="2092178" y="3248146"/>
                  <a:pt x="2090656" y="3251039"/>
                  <a:pt x="2089033" y="3254079"/>
                </a:cubicBezTo>
                <a:cubicBezTo>
                  <a:pt x="2093516" y="3255104"/>
                  <a:pt x="2098237" y="3256071"/>
                  <a:pt x="2102722" y="3257094"/>
                </a:cubicBezTo>
                <a:cubicBezTo>
                  <a:pt x="2110897" y="3250166"/>
                  <a:pt x="2115993" y="3251163"/>
                  <a:pt x="2121137" y="3250891"/>
                </a:cubicBezTo>
                <a:cubicBezTo>
                  <a:pt x="2121536" y="3250290"/>
                  <a:pt x="2121799" y="3249597"/>
                  <a:pt x="2122198" y="3248997"/>
                </a:cubicBezTo>
                <a:cubicBezTo>
                  <a:pt x="2112671" y="3248089"/>
                  <a:pt x="2103243" y="3247037"/>
                  <a:pt x="2093540" y="3245798"/>
                </a:cubicBezTo>
                <a:close/>
                <a:moveTo>
                  <a:pt x="5580266" y="3244041"/>
                </a:moveTo>
                <a:cubicBezTo>
                  <a:pt x="5571311" y="3246767"/>
                  <a:pt x="5554434" y="3262013"/>
                  <a:pt x="5538625" y="3277751"/>
                </a:cubicBezTo>
                <a:cubicBezTo>
                  <a:pt x="5542659" y="3280649"/>
                  <a:pt x="5546421" y="3283361"/>
                  <a:pt x="5550455" y="3286255"/>
                </a:cubicBezTo>
                <a:cubicBezTo>
                  <a:pt x="5565995" y="3272722"/>
                  <a:pt x="5581317" y="3258613"/>
                  <a:pt x="5590717" y="3249241"/>
                </a:cubicBezTo>
                <a:lnTo>
                  <a:pt x="5576640" y="3253991"/>
                </a:lnTo>
                <a:close/>
                <a:moveTo>
                  <a:pt x="5431473" y="3242611"/>
                </a:moveTo>
                <a:cubicBezTo>
                  <a:pt x="5426983" y="3245485"/>
                  <a:pt x="5422267" y="3246907"/>
                  <a:pt x="5417699" y="3246909"/>
                </a:cubicBezTo>
                <a:cubicBezTo>
                  <a:pt x="5420732" y="3248923"/>
                  <a:pt x="5423764" y="3250935"/>
                  <a:pt x="5426797" y="3252949"/>
                </a:cubicBezTo>
                <a:cubicBezTo>
                  <a:pt x="5429031" y="3249880"/>
                  <a:pt x="5431269" y="3246813"/>
                  <a:pt x="5433404" y="3243892"/>
                </a:cubicBezTo>
                <a:cubicBezTo>
                  <a:pt x="5432852" y="3243526"/>
                  <a:pt x="5432165" y="3243070"/>
                  <a:pt x="5431473" y="3242611"/>
                </a:cubicBezTo>
                <a:close/>
                <a:moveTo>
                  <a:pt x="3675890" y="3238413"/>
                </a:moveTo>
                <a:cubicBezTo>
                  <a:pt x="3675129" y="3239860"/>
                  <a:pt x="3674467" y="3241155"/>
                  <a:pt x="3673704" y="3242601"/>
                </a:cubicBezTo>
                <a:cubicBezTo>
                  <a:pt x="3674119" y="3242877"/>
                  <a:pt x="3674772" y="3243092"/>
                  <a:pt x="3675422" y="3243307"/>
                </a:cubicBezTo>
                <a:cubicBezTo>
                  <a:pt x="3675806" y="3241829"/>
                  <a:pt x="3676432" y="3240290"/>
                  <a:pt x="3676817" y="3238813"/>
                </a:cubicBezTo>
                <a:cubicBezTo>
                  <a:pt x="3676441" y="3238779"/>
                  <a:pt x="3676166" y="3238596"/>
                  <a:pt x="3675890" y="3238413"/>
                </a:cubicBezTo>
                <a:close/>
                <a:moveTo>
                  <a:pt x="2021306" y="3236439"/>
                </a:moveTo>
                <a:cubicBezTo>
                  <a:pt x="2020943" y="3237282"/>
                  <a:pt x="2020344" y="3238184"/>
                  <a:pt x="2020220" y="3238971"/>
                </a:cubicBezTo>
                <a:cubicBezTo>
                  <a:pt x="2033396" y="3241861"/>
                  <a:pt x="2047083" y="3244877"/>
                  <a:pt x="2061283" y="3248016"/>
                </a:cubicBezTo>
                <a:cubicBezTo>
                  <a:pt x="2062120" y="3247054"/>
                  <a:pt x="2062797" y="3246635"/>
                  <a:pt x="2063349" y="3247001"/>
                </a:cubicBezTo>
                <a:cubicBezTo>
                  <a:pt x="2061431" y="3246596"/>
                  <a:pt x="2060340" y="3244354"/>
                  <a:pt x="2059646" y="3241510"/>
                </a:cubicBezTo>
                <a:cubicBezTo>
                  <a:pt x="2058380" y="3241319"/>
                  <a:pt x="2056879" y="3241192"/>
                  <a:pt x="2055612" y="3240999"/>
                </a:cubicBezTo>
                <a:cubicBezTo>
                  <a:pt x="2044369" y="3239389"/>
                  <a:pt x="2032786" y="3237989"/>
                  <a:pt x="2021306" y="3236439"/>
                </a:cubicBezTo>
                <a:close/>
                <a:moveTo>
                  <a:pt x="1980735" y="3230538"/>
                </a:moveTo>
                <a:cubicBezTo>
                  <a:pt x="1992373" y="3233057"/>
                  <a:pt x="2004518" y="3235700"/>
                  <a:pt x="2017043" y="3238376"/>
                </a:cubicBezTo>
                <a:cubicBezTo>
                  <a:pt x="2017303" y="3237683"/>
                  <a:pt x="2017426" y="3236898"/>
                  <a:pt x="2017789" y="3236054"/>
                </a:cubicBezTo>
                <a:cubicBezTo>
                  <a:pt x="2005553" y="3234436"/>
                  <a:pt x="1993147" y="3232487"/>
                  <a:pt x="1980735" y="3230538"/>
                </a:cubicBezTo>
                <a:close/>
                <a:moveTo>
                  <a:pt x="5389020" y="3216815"/>
                </a:moveTo>
                <a:cubicBezTo>
                  <a:pt x="5386818" y="3217739"/>
                  <a:pt x="5383854" y="3220108"/>
                  <a:pt x="5380830" y="3222869"/>
                </a:cubicBezTo>
                <a:cubicBezTo>
                  <a:pt x="5385655" y="3226072"/>
                  <a:pt x="5390854" y="3229307"/>
                  <a:pt x="5395680" y="3232511"/>
                </a:cubicBezTo>
                <a:cubicBezTo>
                  <a:pt x="5398511" y="3226151"/>
                  <a:pt x="5394128" y="3218689"/>
                  <a:pt x="5386802" y="3223147"/>
                </a:cubicBezTo>
                <a:cubicBezTo>
                  <a:pt x="5390251" y="3219149"/>
                  <a:pt x="5390315" y="3221144"/>
                  <a:pt x="5392031" y="3221849"/>
                </a:cubicBezTo>
                <a:cubicBezTo>
                  <a:pt x="5392319" y="3220523"/>
                  <a:pt x="5392303" y="3219646"/>
                  <a:pt x="5392290" y="3218769"/>
                </a:cubicBezTo>
                <a:cubicBezTo>
                  <a:pt x="5391187" y="3218037"/>
                  <a:pt x="5390121" y="3217546"/>
                  <a:pt x="5389020" y="3216815"/>
                </a:cubicBezTo>
                <a:close/>
                <a:moveTo>
                  <a:pt x="5366984" y="3214113"/>
                </a:moveTo>
                <a:cubicBezTo>
                  <a:pt x="5371078" y="3216614"/>
                  <a:pt x="5375078" y="3219269"/>
                  <a:pt x="5378939" y="3221832"/>
                </a:cubicBezTo>
                <a:cubicBezTo>
                  <a:pt x="5380813" y="3219606"/>
                  <a:pt x="5382648" y="3217138"/>
                  <a:pt x="5384210" y="3214489"/>
                </a:cubicBezTo>
                <a:cubicBezTo>
                  <a:pt x="5377980" y="3217290"/>
                  <a:pt x="5372927" y="3212636"/>
                  <a:pt x="5366984" y="3214113"/>
                </a:cubicBezTo>
                <a:close/>
                <a:moveTo>
                  <a:pt x="5484810" y="3202355"/>
                </a:moveTo>
                <a:lnTo>
                  <a:pt x="5461763" y="3223911"/>
                </a:lnTo>
                <a:cubicBezTo>
                  <a:pt x="5463969" y="3225375"/>
                  <a:pt x="5466173" y="3226838"/>
                  <a:pt x="5468140" y="3228363"/>
                </a:cubicBezTo>
                <a:cubicBezTo>
                  <a:pt x="5474321" y="3218155"/>
                  <a:pt x="5480202" y="3208400"/>
                  <a:pt x="5484810" y="3202355"/>
                </a:cubicBezTo>
                <a:close/>
                <a:moveTo>
                  <a:pt x="5346150" y="3190743"/>
                </a:moveTo>
                <a:cubicBezTo>
                  <a:pt x="5343827" y="3192454"/>
                  <a:pt x="5341261" y="3194217"/>
                  <a:pt x="5338800" y="3195837"/>
                </a:cubicBezTo>
                <a:cubicBezTo>
                  <a:pt x="5343348" y="3198857"/>
                  <a:pt x="5347999" y="3201725"/>
                  <a:pt x="5352408" y="3204652"/>
                </a:cubicBezTo>
                <a:cubicBezTo>
                  <a:pt x="5358076" y="3202996"/>
                  <a:pt x="5362532" y="3202267"/>
                  <a:pt x="5360502" y="3209810"/>
                </a:cubicBezTo>
                <a:cubicBezTo>
                  <a:pt x="5360641" y="3209902"/>
                  <a:pt x="5360918" y="3210085"/>
                  <a:pt x="5361154" y="3210026"/>
                </a:cubicBezTo>
                <a:cubicBezTo>
                  <a:pt x="5362852" y="3207466"/>
                  <a:pt x="5364415" y="3204817"/>
                  <a:pt x="5365773" y="3202467"/>
                </a:cubicBezTo>
                <a:cubicBezTo>
                  <a:pt x="5359372" y="3198651"/>
                  <a:pt x="5352694" y="3194653"/>
                  <a:pt x="5346150" y="3190743"/>
                </a:cubicBezTo>
                <a:close/>
                <a:moveTo>
                  <a:pt x="5504670" y="3190386"/>
                </a:moveTo>
                <a:lnTo>
                  <a:pt x="5499440" y="3200358"/>
                </a:lnTo>
                <a:cubicBezTo>
                  <a:pt x="5506530" y="3195959"/>
                  <a:pt x="5508140" y="3200714"/>
                  <a:pt x="5509851" y="3205317"/>
                </a:cubicBezTo>
                <a:cubicBezTo>
                  <a:pt x="5508234" y="3204460"/>
                  <a:pt x="5508163" y="3206366"/>
                  <a:pt x="5506405" y="3209316"/>
                </a:cubicBezTo>
                <a:cubicBezTo>
                  <a:pt x="5510810" y="3203570"/>
                  <a:pt x="5514750" y="3200332"/>
                  <a:pt x="5518264" y="3198327"/>
                </a:cubicBezTo>
                <a:cubicBezTo>
                  <a:pt x="5514166" y="3195826"/>
                  <a:pt x="5509694" y="3193287"/>
                  <a:pt x="5504670" y="3190386"/>
                </a:cubicBezTo>
                <a:close/>
                <a:moveTo>
                  <a:pt x="2130702" y="3189817"/>
                </a:moveTo>
                <a:cubicBezTo>
                  <a:pt x="2129880" y="3191655"/>
                  <a:pt x="2128992" y="3193884"/>
                  <a:pt x="2128369" y="3195422"/>
                </a:cubicBezTo>
                <a:cubicBezTo>
                  <a:pt x="2134669" y="3197003"/>
                  <a:pt x="2140968" y="3198581"/>
                  <a:pt x="2147130" y="3200069"/>
                </a:cubicBezTo>
                <a:cubicBezTo>
                  <a:pt x="2148214" y="3197539"/>
                  <a:pt x="2149438" y="3195099"/>
                  <a:pt x="2150761" y="3192507"/>
                </a:cubicBezTo>
                <a:cubicBezTo>
                  <a:pt x="2143960" y="3191679"/>
                  <a:pt x="2137401" y="3190793"/>
                  <a:pt x="2130702" y="3189817"/>
                </a:cubicBezTo>
                <a:close/>
                <a:moveTo>
                  <a:pt x="3572770" y="3188821"/>
                </a:moveTo>
                <a:cubicBezTo>
                  <a:pt x="3571509" y="3191022"/>
                  <a:pt x="3570448" y="3192919"/>
                  <a:pt x="3569050" y="3195025"/>
                </a:cubicBezTo>
                <a:cubicBezTo>
                  <a:pt x="3572383" y="3196589"/>
                  <a:pt x="3575814" y="3197998"/>
                  <a:pt x="3579148" y="3199560"/>
                </a:cubicBezTo>
                <a:lnTo>
                  <a:pt x="3581897" y="3196614"/>
                </a:lnTo>
                <a:cubicBezTo>
                  <a:pt x="3582795" y="3195261"/>
                  <a:pt x="3583594" y="3194057"/>
                  <a:pt x="3584393" y="3192854"/>
                </a:cubicBezTo>
                <a:cubicBezTo>
                  <a:pt x="3583981" y="3192580"/>
                  <a:pt x="3583605" y="3192547"/>
                  <a:pt x="3583053" y="3192180"/>
                </a:cubicBezTo>
                <a:cubicBezTo>
                  <a:pt x="3579799" y="3191104"/>
                  <a:pt x="3576303" y="3190083"/>
                  <a:pt x="3572770" y="3188821"/>
                </a:cubicBezTo>
                <a:close/>
                <a:moveTo>
                  <a:pt x="3564870" y="3187264"/>
                </a:moveTo>
                <a:cubicBezTo>
                  <a:pt x="3563318" y="3188402"/>
                  <a:pt x="3561667" y="3189690"/>
                  <a:pt x="3560017" y="3190981"/>
                </a:cubicBezTo>
                <a:cubicBezTo>
                  <a:pt x="3560157" y="3191074"/>
                  <a:pt x="3560531" y="3191104"/>
                  <a:pt x="3560844" y="3191531"/>
                </a:cubicBezTo>
                <a:cubicBezTo>
                  <a:pt x="3562119" y="3190208"/>
                  <a:pt x="3563495" y="3188735"/>
                  <a:pt x="3564870" y="3187264"/>
                </a:cubicBezTo>
                <a:close/>
                <a:moveTo>
                  <a:pt x="5492453" y="3183361"/>
                </a:moveTo>
                <a:cubicBezTo>
                  <a:pt x="5489632" y="3188208"/>
                  <a:pt x="5488350" y="3193429"/>
                  <a:pt x="5487335" y="3200344"/>
                </a:cubicBezTo>
                <a:lnTo>
                  <a:pt x="5501950" y="3188801"/>
                </a:lnTo>
                <a:cubicBezTo>
                  <a:pt x="5498956" y="3187028"/>
                  <a:pt x="5495722" y="3185316"/>
                  <a:pt x="5492453" y="3183361"/>
                </a:cubicBezTo>
                <a:close/>
                <a:moveTo>
                  <a:pt x="1728093" y="3182719"/>
                </a:moveTo>
                <a:cubicBezTo>
                  <a:pt x="1724563" y="3183844"/>
                  <a:pt x="1720837" y="3185273"/>
                  <a:pt x="1716843" y="3187394"/>
                </a:cubicBezTo>
                <a:cubicBezTo>
                  <a:pt x="1738445" y="3190456"/>
                  <a:pt x="1760181" y="3193613"/>
                  <a:pt x="1782131" y="3197345"/>
                </a:cubicBezTo>
                <a:cubicBezTo>
                  <a:pt x="1802819" y="3200887"/>
                  <a:pt x="1823879" y="3204459"/>
                  <a:pt x="1844865" y="3207552"/>
                </a:cubicBezTo>
                <a:cubicBezTo>
                  <a:pt x="1843285" y="3206938"/>
                  <a:pt x="1841984" y="3206506"/>
                  <a:pt x="1840543" y="3205983"/>
                </a:cubicBezTo>
                <a:cubicBezTo>
                  <a:pt x="1828059" y="3203551"/>
                  <a:pt x="1815575" y="3201115"/>
                  <a:pt x="1803226" y="3198774"/>
                </a:cubicBezTo>
                <a:cubicBezTo>
                  <a:pt x="1777545" y="3194083"/>
                  <a:pt x="1752524" y="3188096"/>
                  <a:pt x="1728093" y="3182719"/>
                </a:cubicBezTo>
                <a:close/>
                <a:moveTo>
                  <a:pt x="3554259" y="3182604"/>
                </a:moveTo>
                <a:cubicBezTo>
                  <a:pt x="3553121" y="3184017"/>
                  <a:pt x="3552122" y="3185522"/>
                  <a:pt x="3550986" y="3186936"/>
                </a:cubicBezTo>
                <a:cubicBezTo>
                  <a:pt x="3551913" y="3187337"/>
                  <a:pt x="3552704" y="3187643"/>
                  <a:pt x="3553630" y="3188041"/>
                </a:cubicBezTo>
                <a:cubicBezTo>
                  <a:pt x="3554629" y="3186536"/>
                  <a:pt x="3555727" y="3184882"/>
                  <a:pt x="3556727" y="3183376"/>
                </a:cubicBezTo>
                <a:cubicBezTo>
                  <a:pt x="3555935" y="3183067"/>
                  <a:pt x="3555047" y="3182912"/>
                  <a:pt x="3554259" y="3182604"/>
                </a:cubicBezTo>
                <a:close/>
                <a:moveTo>
                  <a:pt x="2062210" y="3179906"/>
                </a:moveTo>
                <a:cubicBezTo>
                  <a:pt x="2064264" y="3180400"/>
                  <a:pt x="2066317" y="3180898"/>
                  <a:pt x="2068233" y="3181301"/>
                </a:cubicBezTo>
                <a:cubicBezTo>
                  <a:pt x="2068332" y="3181152"/>
                  <a:pt x="2068195" y="3181060"/>
                  <a:pt x="2068296" y="3180908"/>
                </a:cubicBezTo>
                <a:cubicBezTo>
                  <a:pt x="2066280" y="3180655"/>
                  <a:pt x="2064264" y="3180400"/>
                  <a:pt x="2062210" y="3179906"/>
                </a:cubicBezTo>
                <a:close/>
                <a:moveTo>
                  <a:pt x="5062656" y="3177731"/>
                </a:moveTo>
                <a:lnTo>
                  <a:pt x="5061183" y="3179352"/>
                </a:lnTo>
                <a:cubicBezTo>
                  <a:pt x="5080706" y="3191228"/>
                  <a:pt x="5099988" y="3203162"/>
                  <a:pt x="5118999" y="3214913"/>
                </a:cubicBezTo>
                <a:cubicBezTo>
                  <a:pt x="5119936" y="3213801"/>
                  <a:pt x="5121010" y="3212780"/>
                  <a:pt x="5122050" y="3211517"/>
                </a:cubicBezTo>
                <a:cubicBezTo>
                  <a:pt x="5102402" y="3200427"/>
                  <a:pt x="5082440" y="3188910"/>
                  <a:pt x="5062656" y="3177731"/>
                </a:cubicBezTo>
                <a:close/>
                <a:moveTo>
                  <a:pt x="5319389" y="3176013"/>
                </a:moveTo>
                <a:cubicBezTo>
                  <a:pt x="5317162" y="3177571"/>
                  <a:pt x="5315313" y="3179161"/>
                  <a:pt x="5314101" y="3180091"/>
                </a:cubicBezTo>
                <a:cubicBezTo>
                  <a:pt x="5314927" y="3180639"/>
                  <a:pt x="5315754" y="3181188"/>
                  <a:pt x="5316582" y="3181738"/>
                </a:cubicBezTo>
                <a:close/>
                <a:moveTo>
                  <a:pt x="1675321" y="3170667"/>
                </a:moveTo>
                <a:cubicBezTo>
                  <a:pt x="1673512" y="3174888"/>
                  <a:pt x="1671967" y="3178415"/>
                  <a:pt x="1670269" y="3180974"/>
                </a:cubicBezTo>
                <a:cubicBezTo>
                  <a:pt x="1673410" y="3181325"/>
                  <a:pt x="1676314" y="3181735"/>
                  <a:pt x="1679359" y="3182236"/>
                </a:cubicBezTo>
                <a:cubicBezTo>
                  <a:pt x="1684793" y="3183026"/>
                  <a:pt x="1690463" y="3183757"/>
                  <a:pt x="1695896" y="3184545"/>
                </a:cubicBezTo>
                <a:cubicBezTo>
                  <a:pt x="1696946" y="3181770"/>
                  <a:pt x="1697754" y="3179057"/>
                  <a:pt x="1698664" y="3176190"/>
                </a:cubicBezTo>
                <a:cubicBezTo>
                  <a:pt x="1690723" y="3174390"/>
                  <a:pt x="1683024" y="3172528"/>
                  <a:pt x="1675321" y="3170667"/>
                </a:cubicBezTo>
                <a:close/>
                <a:moveTo>
                  <a:pt x="5308009" y="3168024"/>
                </a:moveTo>
                <a:cubicBezTo>
                  <a:pt x="5306850" y="3170073"/>
                  <a:pt x="5306202" y="3172244"/>
                  <a:pt x="5305454" y="3174566"/>
                </a:cubicBezTo>
                <a:cubicBezTo>
                  <a:pt x="5307207" y="3175515"/>
                  <a:pt x="5308862" y="3176613"/>
                  <a:pt x="5310515" y="3177711"/>
                </a:cubicBezTo>
                <a:cubicBezTo>
                  <a:pt x="5310814" y="3177260"/>
                  <a:pt x="5311215" y="3176657"/>
                  <a:pt x="5311653" y="3176297"/>
                </a:cubicBezTo>
                <a:cubicBezTo>
                  <a:pt x="5311253" y="3176900"/>
                  <a:pt x="5311090" y="3177443"/>
                  <a:pt x="5310790" y="3177894"/>
                </a:cubicBezTo>
                <a:cubicBezTo>
                  <a:pt x="5311618" y="3178443"/>
                  <a:pt x="5312307" y="3178900"/>
                  <a:pt x="5313136" y="3179450"/>
                </a:cubicBezTo>
                <a:cubicBezTo>
                  <a:pt x="5314096" y="3177704"/>
                  <a:pt x="5315534" y="3175838"/>
                  <a:pt x="5317682" y="3173795"/>
                </a:cubicBezTo>
                <a:cubicBezTo>
                  <a:pt x="5315842" y="3173877"/>
                  <a:pt x="5313504" y="3174708"/>
                  <a:pt x="5311653" y="3176297"/>
                </a:cubicBezTo>
                <a:cubicBezTo>
                  <a:pt x="5312414" y="3174850"/>
                  <a:pt x="5313687" y="3173530"/>
                  <a:pt x="5314687" y="3172024"/>
                </a:cubicBezTo>
                <a:cubicBezTo>
                  <a:pt x="5312383" y="3170711"/>
                  <a:pt x="5310314" y="3169338"/>
                  <a:pt x="5308009" y="3168024"/>
                </a:cubicBezTo>
                <a:close/>
                <a:moveTo>
                  <a:pt x="5042219" y="3166332"/>
                </a:moveTo>
                <a:cubicBezTo>
                  <a:pt x="5041883" y="3166540"/>
                  <a:pt x="5041582" y="3166994"/>
                  <a:pt x="5041143" y="3167352"/>
                </a:cubicBezTo>
                <a:cubicBezTo>
                  <a:pt x="5047273" y="3170986"/>
                  <a:pt x="5053299" y="3174772"/>
                  <a:pt x="5059426" y="3178405"/>
                </a:cubicBezTo>
                <a:lnTo>
                  <a:pt x="5060664" y="3176839"/>
                </a:lnTo>
                <a:cubicBezTo>
                  <a:pt x="5054434" y="3173357"/>
                  <a:pt x="5048448" y="3169814"/>
                  <a:pt x="5042219" y="3166332"/>
                </a:cubicBezTo>
                <a:close/>
                <a:moveTo>
                  <a:pt x="5461890" y="3165675"/>
                </a:moveTo>
                <a:cubicBezTo>
                  <a:pt x="5462685" y="3168371"/>
                  <a:pt x="5463039" y="3171424"/>
                  <a:pt x="5462246" y="3175016"/>
                </a:cubicBezTo>
                <a:cubicBezTo>
                  <a:pt x="5458581" y="3184725"/>
                  <a:pt x="5472733" y="3174173"/>
                  <a:pt x="5476204" y="3175827"/>
                </a:cubicBezTo>
                <a:lnTo>
                  <a:pt x="5469134" y="3185878"/>
                </a:lnTo>
                <a:cubicBezTo>
                  <a:pt x="5478390" y="3180315"/>
                  <a:pt x="5481782" y="3179096"/>
                  <a:pt x="5484433" y="3178687"/>
                </a:cubicBezTo>
                <a:cubicBezTo>
                  <a:pt x="5477379" y="3174657"/>
                  <a:pt x="5469910" y="3170350"/>
                  <a:pt x="5461890" y="3165675"/>
                </a:cubicBezTo>
                <a:close/>
                <a:moveTo>
                  <a:pt x="5301467" y="3164116"/>
                </a:moveTo>
                <a:cubicBezTo>
                  <a:pt x="5299104" y="3165583"/>
                  <a:pt x="5296977" y="3166989"/>
                  <a:pt x="5295153" y="3167947"/>
                </a:cubicBezTo>
                <a:cubicBezTo>
                  <a:pt x="5298045" y="3169867"/>
                  <a:pt x="5301043" y="3171638"/>
                  <a:pt x="5303801" y="3173468"/>
                </a:cubicBezTo>
                <a:lnTo>
                  <a:pt x="5303636" y="3165339"/>
                </a:lnTo>
                <a:cubicBezTo>
                  <a:pt x="5302847" y="3165032"/>
                  <a:pt x="5302157" y="3164574"/>
                  <a:pt x="5301467" y="3164116"/>
                </a:cubicBezTo>
                <a:close/>
                <a:moveTo>
                  <a:pt x="5034751" y="3162025"/>
                </a:moveTo>
                <a:cubicBezTo>
                  <a:pt x="5034551" y="3162327"/>
                  <a:pt x="5034113" y="3162685"/>
                  <a:pt x="5033914" y="3162984"/>
                </a:cubicBezTo>
                <a:cubicBezTo>
                  <a:pt x="5035532" y="3163842"/>
                  <a:pt x="5036910" y="3164757"/>
                  <a:pt x="5038289" y="3165672"/>
                </a:cubicBezTo>
                <a:cubicBezTo>
                  <a:pt x="5038725" y="3165312"/>
                  <a:pt x="5039024" y="3164862"/>
                  <a:pt x="5039224" y="3164560"/>
                </a:cubicBezTo>
                <a:cubicBezTo>
                  <a:pt x="5037747" y="3163795"/>
                  <a:pt x="5036231" y="3162788"/>
                  <a:pt x="5034751" y="3162025"/>
                </a:cubicBezTo>
                <a:close/>
                <a:moveTo>
                  <a:pt x="5001547" y="3143236"/>
                </a:moveTo>
                <a:cubicBezTo>
                  <a:pt x="5001547" y="3143236"/>
                  <a:pt x="5001448" y="3143385"/>
                  <a:pt x="5001448" y="3143385"/>
                </a:cubicBezTo>
                <a:cubicBezTo>
                  <a:pt x="5012086" y="3149798"/>
                  <a:pt x="5022586" y="3156117"/>
                  <a:pt x="5032988" y="3162587"/>
                </a:cubicBezTo>
                <a:cubicBezTo>
                  <a:pt x="5033188" y="3162286"/>
                  <a:pt x="5033626" y="3161927"/>
                  <a:pt x="5033826" y="3161626"/>
                </a:cubicBezTo>
                <a:cubicBezTo>
                  <a:pt x="5022987" y="3155514"/>
                  <a:pt x="5012524" y="3149438"/>
                  <a:pt x="5001547" y="3143236"/>
                </a:cubicBezTo>
                <a:close/>
                <a:moveTo>
                  <a:pt x="5264903" y="3142011"/>
                </a:moveTo>
                <a:cubicBezTo>
                  <a:pt x="5264265" y="3142671"/>
                  <a:pt x="5263629" y="3143334"/>
                  <a:pt x="5262692" y="3144447"/>
                </a:cubicBezTo>
                <a:cubicBezTo>
                  <a:pt x="5261466" y="3144501"/>
                  <a:pt x="5260728" y="3145310"/>
                  <a:pt x="5259915" y="3145639"/>
                </a:cubicBezTo>
                <a:cubicBezTo>
                  <a:pt x="5262670" y="3147468"/>
                  <a:pt x="5265391" y="3149056"/>
                  <a:pt x="5268148" y="3150886"/>
                </a:cubicBezTo>
                <a:cubicBezTo>
                  <a:pt x="5268104" y="3148258"/>
                  <a:pt x="5268341" y="3145811"/>
                  <a:pt x="5268174" y="3143968"/>
                </a:cubicBezTo>
                <a:cubicBezTo>
                  <a:pt x="5267208" y="3143326"/>
                  <a:pt x="5266006" y="3142743"/>
                  <a:pt x="5264903" y="3142011"/>
                </a:cubicBezTo>
                <a:close/>
                <a:moveTo>
                  <a:pt x="5356782" y="3123869"/>
                </a:moveTo>
                <a:lnTo>
                  <a:pt x="5341413" y="3126676"/>
                </a:lnTo>
                <a:cubicBezTo>
                  <a:pt x="5340983" y="3129425"/>
                  <a:pt x="5339524" y="3134312"/>
                  <a:pt x="5338043" y="3139833"/>
                </a:cubicBezTo>
                <a:cubicBezTo>
                  <a:pt x="5338871" y="3140383"/>
                  <a:pt x="5339697" y="3140931"/>
                  <a:pt x="5340524" y="3141480"/>
                </a:cubicBezTo>
                <a:cubicBezTo>
                  <a:pt x="5342212" y="3140432"/>
                  <a:pt x="5344040" y="3139476"/>
                  <a:pt x="5345490" y="3138487"/>
                </a:cubicBezTo>
                <a:cubicBezTo>
                  <a:pt x="5344316" y="3139660"/>
                  <a:pt x="5342802" y="3141040"/>
                  <a:pt x="5341627" y="3142212"/>
                </a:cubicBezTo>
                <a:cubicBezTo>
                  <a:pt x="5343143" y="3143218"/>
                  <a:pt x="5344521" y="3144133"/>
                  <a:pt x="5346036" y="3145139"/>
                </a:cubicBezTo>
                <a:cubicBezTo>
                  <a:pt x="5348035" y="3142129"/>
                  <a:pt x="5349622" y="3138846"/>
                  <a:pt x="5349743" y="3135674"/>
                </a:cubicBezTo>
                <a:cubicBezTo>
                  <a:pt x="5348529" y="3136603"/>
                  <a:pt x="5346939" y="3137499"/>
                  <a:pt x="5345354" y="3138396"/>
                </a:cubicBezTo>
                <a:cubicBezTo>
                  <a:pt x="5351464" y="3132481"/>
                  <a:pt x="5356225" y="3127402"/>
                  <a:pt x="5356782" y="3123869"/>
                </a:cubicBezTo>
                <a:close/>
                <a:moveTo>
                  <a:pt x="2164686" y="3120668"/>
                </a:moveTo>
                <a:lnTo>
                  <a:pt x="2163850" y="3121631"/>
                </a:lnTo>
                <a:cubicBezTo>
                  <a:pt x="2165390" y="3122002"/>
                  <a:pt x="2166791" y="3122283"/>
                  <a:pt x="2168333" y="3122654"/>
                </a:cubicBezTo>
                <a:cubicBezTo>
                  <a:pt x="2168633" y="3122203"/>
                  <a:pt x="2168796" y="3121661"/>
                  <a:pt x="2168957" y="3121117"/>
                </a:cubicBezTo>
                <a:cubicBezTo>
                  <a:pt x="2167554" y="3120837"/>
                  <a:pt x="2166188" y="3120799"/>
                  <a:pt x="2164686" y="3120668"/>
                </a:cubicBezTo>
                <a:close/>
                <a:moveTo>
                  <a:pt x="5107001" y="3119579"/>
                </a:moveTo>
                <a:lnTo>
                  <a:pt x="5107012" y="3119586"/>
                </a:lnTo>
                <a:lnTo>
                  <a:pt x="5106550" y="3120161"/>
                </a:lnTo>
                <a:close/>
                <a:moveTo>
                  <a:pt x="1705634" y="3115128"/>
                </a:moveTo>
                <a:lnTo>
                  <a:pt x="1704290" y="3118354"/>
                </a:lnTo>
                <a:cubicBezTo>
                  <a:pt x="1707807" y="3118738"/>
                  <a:pt x="1711464" y="3119213"/>
                  <a:pt x="1715119" y="3119690"/>
                </a:cubicBezTo>
                <a:cubicBezTo>
                  <a:pt x="1715244" y="3118904"/>
                  <a:pt x="1715603" y="3118059"/>
                  <a:pt x="1715727" y="3117275"/>
                </a:cubicBezTo>
                <a:cubicBezTo>
                  <a:pt x="1712273" y="3116497"/>
                  <a:pt x="1708953" y="3115812"/>
                  <a:pt x="1705634" y="3115128"/>
                </a:cubicBezTo>
                <a:close/>
                <a:moveTo>
                  <a:pt x="1695168" y="3112947"/>
                </a:moveTo>
                <a:cubicBezTo>
                  <a:pt x="1694606" y="3114092"/>
                  <a:pt x="1694220" y="3115571"/>
                  <a:pt x="1693733" y="3117200"/>
                </a:cubicBezTo>
                <a:cubicBezTo>
                  <a:pt x="1696125" y="3117486"/>
                  <a:pt x="1698516" y="3117773"/>
                  <a:pt x="1700909" y="3118061"/>
                </a:cubicBezTo>
                <a:lnTo>
                  <a:pt x="1701942" y="3114410"/>
                </a:lnTo>
                <a:cubicBezTo>
                  <a:pt x="1699650" y="3113974"/>
                  <a:pt x="1697458" y="3113387"/>
                  <a:pt x="1695168" y="3112947"/>
                </a:cubicBezTo>
                <a:close/>
                <a:moveTo>
                  <a:pt x="5091012" y="3110480"/>
                </a:moveTo>
                <a:cubicBezTo>
                  <a:pt x="5089475" y="3112497"/>
                  <a:pt x="5087639" y="3114965"/>
                  <a:pt x="5085803" y="3117430"/>
                </a:cubicBezTo>
                <a:cubicBezTo>
                  <a:pt x="5090965" y="3120422"/>
                  <a:pt x="5096027" y="3123567"/>
                  <a:pt x="5101228" y="3126803"/>
                </a:cubicBezTo>
                <a:lnTo>
                  <a:pt x="5106550" y="3120161"/>
                </a:lnTo>
                <a:lnTo>
                  <a:pt x="5101466" y="3126744"/>
                </a:lnTo>
                <a:cubicBezTo>
                  <a:pt x="5120812" y="3138286"/>
                  <a:pt x="5139923" y="3149887"/>
                  <a:pt x="5159131" y="3161339"/>
                </a:cubicBezTo>
                <a:cubicBezTo>
                  <a:pt x="5159157" y="3154418"/>
                  <a:pt x="5157199" y="3151383"/>
                  <a:pt x="5156316" y="3147328"/>
                </a:cubicBezTo>
                <a:cubicBezTo>
                  <a:pt x="5140178" y="3138132"/>
                  <a:pt x="5123763" y="3128753"/>
                  <a:pt x="5107112" y="3119435"/>
                </a:cubicBezTo>
                <a:lnTo>
                  <a:pt x="5107001" y="3119579"/>
                </a:lnTo>
                <a:close/>
                <a:moveTo>
                  <a:pt x="5365221" y="3109959"/>
                </a:moveTo>
                <a:cubicBezTo>
                  <a:pt x="5365450" y="3111413"/>
                  <a:pt x="5365440" y="3112923"/>
                  <a:pt x="5365207" y="3115369"/>
                </a:cubicBezTo>
                <a:cubicBezTo>
                  <a:pt x="5366106" y="3114014"/>
                  <a:pt x="5367141" y="3112752"/>
                  <a:pt x="5367804" y="3111457"/>
                </a:cubicBezTo>
                <a:cubicBezTo>
                  <a:pt x="5366975" y="3110907"/>
                  <a:pt x="5366049" y="3110509"/>
                  <a:pt x="5365221" y="3109959"/>
                </a:cubicBezTo>
                <a:close/>
                <a:moveTo>
                  <a:pt x="5080724" y="3104735"/>
                </a:moveTo>
                <a:cubicBezTo>
                  <a:pt x="5078951" y="3106811"/>
                  <a:pt x="5077214" y="3109126"/>
                  <a:pt x="5075442" y="3111201"/>
                </a:cubicBezTo>
                <a:cubicBezTo>
                  <a:pt x="5076780" y="3111875"/>
                  <a:pt x="5077883" y="3112606"/>
                  <a:pt x="5079261" y="3113522"/>
                </a:cubicBezTo>
                <a:cubicBezTo>
                  <a:pt x="5081273" y="3111388"/>
                  <a:pt x="5083424" y="3109346"/>
                  <a:pt x="5085334" y="3107365"/>
                </a:cubicBezTo>
                <a:cubicBezTo>
                  <a:pt x="5083718" y="3106507"/>
                  <a:pt x="5082342" y="3105593"/>
                  <a:pt x="5080724" y="3104735"/>
                </a:cubicBezTo>
                <a:close/>
                <a:moveTo>
                  <a:pt x="5354722" y="3103639"/>
                </a:moveTo>
                <a:cubicBezTo>
                  <a:pt x="5353337" y="3106623"/>
                  <a:pt x="5352265" y="3110032"/>
                  <a:pt x="5351095" y="3113592"/>
                </a:cubicBezTo>
                <a:cubicBezTo>
                  <a:pt x="5354957" y="3109865"/>
                  <a:pt x="5357619" y="3107949"/>
                  <a:pt x="5359884" y="3106635"/>
                </a:cubicBezTo>
                <a:cubicBezTo>
                  <a:pt x="5358130" y="3105686"/>
                  <a:pt x="5356474" y="3104587"/>
                  <a:pt x="5354722" y="3103639"/>
                </a:cubicBezTo>
                <a:close/>
                <a:moveTo>
                  <a:pt x="1639155" y="3100697"/>
                </a:moveTo>
                <a:cubicBezTo>
                  <a:pt x="1637906" y="3103771"/>
                  <a:pt x="1636259" y="3107448"/>
                  <a:pt x="1634812" y="3110826"/>
                </a:cubicBezTo>
                <a:cubicBezTo>
                  <a:pt x="1642698" y="3111508"/>
                  <a:pt x="1650349" y="3112249"/>
                  <a:pt x="1658277" y="3113176"/>
                </a:cubicBezTo>
                <a:cubicBezTo>
                  <a:pt x="1666202" y="3114099"/>
                  <a:pt x="1674367" y="3114967"/>
                  <a:pt x="1682290" y="3115890"/>
                </a:cubicBezTo>
                <a:cubicBezTo>
                  <a:pt x="1682737" y="3114018"/>
                  <a:pt x="1682948" y="3112209"/>
                  <a:pt x="1683156" y="3110395"/>
                </a:cubicBezTo>
                <a:cubicBezTo>
                  <a:pt x="1668207" y="3107190"/>
                  <a:pt x="1653492" y="3103929"/>
                  <a:pt x="1639155" y="3100697"/>
                </a:cubicBezTo>
                <a:close/>
                <a:moveTo>
                  <a:pt x="1625052" y="3097406"/>
                </a:moveTo>
                <a:lnTo>
                  <a:pt x="1621016" y="3109470"/>
                </a:lnTo>
                <a:cubicBezTo>
                  <a:pt x="1624771" y="3109796"/>
                  <a:pt x="1628803" y="3110303"/>
                  <a:pt x="1632562" y="3110630"/>
                </a:cubicBezTo>
                <a:cubicBezTo>
                  <a:pt x="1633354" y="3107038"/>
                  <a:pt x="1634013" y="3103354"/>
                  <a:pt x="1634669" y="3099671"/>
                </a:cubicBezTo>
                <a:cubicBezTo>
                  <a:pt x="1631452" y="3098836"/>
                  <a:pt x="1628271" y="3098244"/>
                  <a:pt x="1625052" y="3097406"/>
                </a:cubicBezTo>
                <a:close/>
                <a:moveTo>
                  <a:pt x="5066062" y="3096306"/>
                </a:moveTo>
                <a:cubicBezTo>
                  <a:pt x="5064353" y="3097989"/>
                  <a:pt x="5062816" y="3100002"/>
                  <a:pt x="5060980" y="3102470"/>
                </a:cubicBezTo>
                <a:cubicBezTo>
                  <a:pt x="5064801" y="3104792"/>
                  <a:pt x="5068761" y="3107201"/>
                  <a:pt x="5072821" y="3109461"/>
                </a:cubicBezTo>
                <a:cubicBezTo>
                  <a:pt x="5074459" y="3107298"/>
                  <a:pt x="5076194" y="3104981"/>
                  <a:pt x="5077592" y="3102874"/>
                </a:cubicBezTo>
                <a:cubicBezTo>
                  <a:pt x="5073668" y="3100704"/>
                  <a:pt x="5069985" y="3098475"/>
                  <a:pt x="5066062" y="3096306"/>
                </a:cubicBezTo>
                <a:close/>
                <a:moveTo>
                  <a:pt x="5176204" y="3092239"/>
                </a:moveTo>
                <a:lnTo>
                  <a:pt x="5174915" y="3092683"/>
                </a:lnTo>
                <a:cubicBezTo>
                  <a:pt x="5175192" y="3092867"/>
                  <a:pt x="5175467" y="3093050"/>
                  <a:pt x="5175744" y="3093233"/>
                </a:cubicBezTo>
                <a:cubicBezTo>
                  <a:pt x="5175805" y="3092840"/>
                  <a:pt x="5176144" y="3092630"/>
                  <a:pt x="5176204" y="3092239"/>
                </a:cubicBezTo>
                <a:close/>
                <a:moveTo>
                  <a:pt x="5047658" y="3086038"/>
                </a:moveTo>
                <a:cubicBezTo>
                  <a:pt x="5046223" y="3087903"/>
                  <a:pt x="5044787" y="3089768"/>
                  <a:pt x="5043013" y="3091843"/>
                </a:cubicBezTo>
                <a:cubicBezTo>
                  <a:pt x="5048725" y="3095200"/>
                  <a:pt x="5054337" y="3098711"/>
                  <a:pt x="5060053" y="3102070"/>
                </a:cubicBezTo>
                <a:cubicBezTo>
                  <a:pt x="5060986" y="3098572"/>
                  <a:pt x="5061596" y="3096159"/>
                  <a:pt x="5062596" y="3094654"/>
                </a:cubicBezTo>
                <a:cubicBezTo>
                  <a:pt x="5058809" y="3092575"/>
                  <a:pt x="5055125" y="3090344"/>
                  <a:pt x="5051341" y="3088268"/>
                </a:cubicBezTo>
                <a:cubicBezTo>
                  <a:pt x="5051246" y="3090807"/>
                  <a:pt x="5051464" y="3093770"/>
                  <a:pt x="5053816" y="3093813"/>
                </a:cubicBezTo>
                <a:cubicBezTo>
                  <a:pt x="5052011" y="3091746"/>
                  <a:pt x="5047096" y="3093469"/>
                  <a:pt x="5045287" y="3091403"/>
                </a:cubicBezTo>
                <a:cubicBezTo>
                  <a:pt x="5046551" y="3089205"/>
                  <a:pt x="5047549" y="3087700"/>
                  <a:pt x="5048349" y="3086496"/>
                </a:cubicBezTo>
                <a:cubicBezTo>
                  <a:pt x="5048211" y="3086405"/>
                  <a:pt x="5047934" y="3086222"/>
                  <a:pt x="5047658" y="3086038"/>
                </a:cubicBezTo>
                <a:close/>
                <a:moveTo>
                  <a:pt x="5402927" y="3079488"/>
                </a:moveTo>
                <a:cubicBezTo>
                  <a:pt x="5400287" y="3080773"/>
                  <a:pt x="5397848" y="3081753"/>
                  <a:pt x="5396476" y="3085613"/>
                </a:cubicBezTo>
                <a:cubicBezTo>
                  <a:pt x="5395854" y="3087150"/>
                  <a:pt x="5396069" y="3087727"/>
                  <a:pt x="5396480" y="3087999"/>
                </a:cubicBezTo>
                <a:close/>
                <a:moveTo>
                  <a:pt x="5411158" y="3076063"/>
                </a:moveTo>
                <a:lnTo>
                  <a:pt x="5400147" y="3086965"/>
                </a:lnTo>
                <a:cubicBezTo>
                  <a:pt x="5400486" y="3086755"/>
                  <a:pt x="5400922" y="3086396"/>
                  <a:pt x="5401159" y="3086337"/>
                </a:cubicBezTo>
                <a:cubicBezTo>
                  <a:pt x="5399464" y="3091283"/>
                  <a:pt x="5394236" y="3092580"/>
                  <a:pt x="5390543" y="3100536"/>
                </a:cubicBezTo>
                <a:cubicBezTo>
                  <a:pt x="5409934" y="3084788"/>
                  <a:pt x="5402569" y="3106351"/>
                  <a:pt x="5416602" y="3105260"/>
                </a:cubicBezTo>
                <a:cubicBezTo>
                  <a:pt x="5411874" y="3108192"/>
                  <a:pt x="5410227" y="3111869"/>
                  <a:pt x="5408693" y="3116272"/>
                </a:cubicBezTo>
                <a:cubicBezTo>
                  <a:pt x="5409385" y="3116731"/>
                  <a:pt x="5410072" y="3117187"/>
                  <a:pt x="5410762" y="3117645"/>
                </a:cubicBezTo>
                <a:cubicBezTo>
                  <a:pt x="5412650" y="3116295"/>
                  <a:pt x="5413456" y="3117479"/>
                  <a:pt x="5413655" y="3119566"/>
                </a:cubicBezTo>
                <a:cubicBezTo>
                  <a:pt x="5415724" y="3120939"/>
                  <a:pt x="5417556" y="3122370"/>
                  <a:pt x="5419487" y="3123652"/>
                </a:cubicBezTo>
                <a:cubicBezTo>
                  <a:pt x="5420387" y="3122297"/>
                  <a:pt x="5421046" y="3121000"/>
                  <a:pt x="5421869" y="3119163"/>
                </a:cubicBezTo>
                <a:cubicBezTo>
                  <a:pt x="5422601" y="3122252"/>
                  <a:pt x="5423870" y="3124827"/>
                  <a:pt x="5425137" y="3127402"/>
                </a:cubicBezTo>
                <a:cubicBezTo>
                  <a:pt x="5428345" y="3129748"/>
                  <a:pt x="5431792" y="3132036"/>
                  <a:pt x="5434863" y="3134293"/>
                </a:cubicBezTo>
                <a:cubicBezTo>
                  <a:pt x="5458036" y="3150541"/>
                  <a:pt x="5477385" y="3164471"/>
                  <a:pt x="5493530" y="3176056"/>
                </a:cubicBezTo>
                <a:cubicBezTo>
                  <a:pt x="5495968" y="3175073"/>
                  <a:pt x="5499082" y="3173671"/>
                  <a:pt x="5503412" y="3171340"/>
                </a:cubicBezTo>
                <a:cubicBezTo>
                  <a:pt x="5500548" y="3173560"/>
                  <a:pt x="5498298" y="3175754"/>
                  <a:pt x="5496285" y="3177885"/>
                </a:cubicBezTo>
                <a:cubicBezTo>
                  <a:pt x="5499909" y="3180506"/>
                  <a:pt x="5503116" y="3182853"/>
                  <a:pt x="5506325" y="3185200"/>
                </a:cubicBezTo>
                <a:lnTo>
                  <a:pt x="5508513" y="3183400"/>
                </a:lnTo>
                <a:lnTo>
                  <a:pt x="5507291" y="3185842"/>
                </a:lnTo>
                <a:cubicBezTo>
                  <a:pt x="5512741" y="3189893"/>
                  <a:pt x="5517743" y="3193429"/>
                  <a:pt x="5521955" y="3196659"/>
                </a:cubicBezTo>
                <a:cubicBezTo>
                  <a:pt x="5530224" y="3193475"/>
                  <a:pt x="5536875" y="3195723"/>
                  <a:pt x="5542611" y="3189774"/>
                </a:cubicBezTo>
                <a:cubicBezTo>
                  <a:pt x="5531771" y="3213583"/>
                  <a:pt x="5554853" y="3189878"/>
                  <a:pt x="5544086" y="3211785"/>
                </a:cubicBezTo>
                <a:cubicBezTo>
                  <a:pt x="5547187" y="3209507"/>
                  <a:pt x="5550027" y="3207923"/>
                  <a:pt x="5552942" y="3206821"/>
                </a:cubicBezTo>
                <a:cubicBezTo>
                  <a:pt x="5557481" y="3196393"/>
                  <a:pt x="5563783" y="3185402"/>
                  <a:pt x="5563681" y="3191837"/>
                </a:cubicBezTo>
                <a:lnTo>
                  <a:pt x="5564508" y="3191981"/>
                </a:lnTo>
                <a:lnTo>
                  <a:pt x="5564434" y="3191901"/>
                </a:lnTo>
                <a:lnTo>
                  <a:pt x="5570684" y="3179792"/>
                </a:lnTo>
                <a:cubicBezTo>
                  <a:pt x="5577826" y="3167839"/>
                  <a:pt x="5572310" y="3185423"/>
                  <a:pt x="5569638" y="3197524"/>
                </a:cubicBezTo>
                <a:lnTo>
                  <a:pt x="5564552" y="3192030"/>
                </a:lnTo>
                <a:lnTo>
                  <a:pt x="5557657" y="3205400"/>
                </a:lnTo>
                <a:cubicBezTo>
                  <a:pt x="5562451" y="3204461"/>
                  <a:pt x="5566482" y="3204972"/>
                  <a:pt x="5568613" y="3205952"/>
                </a:cubicBezTo>
                <a:cubicBezTo>
                  <a:pt x="5568484" y="3204349"/>
                  <a:pt x="5568880" y="3201359"/>
                  <a:pt x="5569675" y="3197769"/>
                </a:cubicBezTo>
                <a:cubicBezTo>
                  <a:pt x="5569721" y="3200397"/>
                  <a:pt x="5569360" y="3203630"/>
                  <a:pt x="5569164" y="3206318"/>
                </a:cubicBezTo>
                <a:cubicBezTo>
                  <a:pt x="5569577" y="3206592"/>
                  <a:pt x="5569992" y="3206868"/>
                  <a:pt x="5570168" y="3207201"/>
                </a:cubicBezTo>
                <a:cubicBezTo>
                  <a:pt x="5569693" y="3207318"/>
                  <a:pt x="5569353" y="3207527"/>
                  <a:pt x="5569078" y="3207344"/>
                </a:cubicBezTo>
                <a:cubicBezTo>
                  <a:pt x="5568971" y="3211391"/>
                  <a:pt x="5570002" y="3214030"/>
                  <a:pt x="5575279" y="3211461"/>
                </a:cubicBezTo>
                <a:cubicBezTo>
                  <a:pt x="5573170" y="3237378"/>
                  <a:pt x="5615570" y="3199834"/>
                  <a:pt x="5609905" y="3233797"/>
                </a:cubicBezTo>
                <a:cubicBezTo>
                  <a:pt x="5609914" y="3229899"/>
                  <a:pt x="5608231" y="3227046"/>
                  <a:pt x="5604680" y="3231194"/>
                </a:cubicBezTo>
                <a:cubicBezTo>
                  <a:pt x="5615093" y="3236155"/>
                  <a:pt x="5612954" y="3260319"/>
                  <a:pt x="5625275" y="3254622"/>
                </a:cubicBezTo>
                <a:lnTo>
                  <a:pt x="5632415" y="3242669"/>
                </a:lnTo>
                <a:cubicBezTo>
                  <a:pt x="5642904" y="3241827"/>
                  <a:pt x="5650777" y="3241633"/>
                  <a:pt x="5656031" y="3245985"/>
                </a:cubicBezTo>
                <a:lnTo>
                  <a:pt x="5664961" y="3232836"/>
                </a:lnTo>
                <a:cubicBezTo>
                  <a:pt x="5666265" y="3235652"/>
                  <a:pt x="5669424" y="3236883"/>
                  <a:pt x="5673155" y="3237840"/>
                </a:cubicBezTo>
                <a:cubicBezTo>
                  <a:pt x="5664269" y="3232376"/>
                  <a:pt x="5655763" y="3226946"/>
                  <a:pt x="5646601" y="3221298"/>
                </a:cubicBezTo>
                <a:cubicBezTo>
                  <a:pt x="5613706" y="3200546"/>
                  <a:pt x="5578745" y="3178423"/>
                  <a:pt x="5541892" y="3155257"/>
                </a:cubicBezTo>
                <a:cubicBezTo>
                  <a:pt x="5504738" y="3132546"/>
                  <a:pt x="5465553" y="3108703"/>
                  <a:pt x="5424615" y="3083911"/>
                </a:cubicBezTo>
                <a:cubicBezTo>
                  <a:pt x="5420380" y="3081319"/>
                  <a:pt x="5415868" y="3078539"/>
                  <a:pt x="5411158" y="3076063"/>
                </a:cubicBezTo>
                <a:close/>
                <a:moveTo>
                  <a:pt x="5300515" y="3072211"/>
                </a:moveTo>
                <a:cubicBezTo>
                  <a:pt x="5301019" y="3073846"/>
                  <a:pt x="5301698" y="3075814"/>
                  <a:pt x="5302155" y="3078718"/>
                </a:cubicBezTo>
                <a:lnTo>
                  <a:pt x="5300616" y="3080732"/>
                </a:lnTo>
                <a:cubicBezTo>
                  <a:pt x="5308106" y="3082017"/>
                  <a:pt x="5301363" y="3099657"/>
                  <a:pt x="5316969" y="3081830"/>
                </a:cubicBezTo>
                <a:cubicBezTo>
                  <a:pt x="5311530" y="3078654"/>
                  <a:pt x="5306091" y="3075478"/>
                  <a:pt x="5300515" y="3072211"/>
                </a:cubicBezTo>
                <a:close/>
                <a:moveTo>
                  <a:pt x="5019856" y="3070184"/>
                </a:moveTo>
                <a:cubicBezTo>
                  <a:pt x="5018516" y="3071898"/>
                  <a:pt x="5017182" y="3073612"/>
                  <a:pt x="5015843" y="3075327"/>
                </a:cubicBezTo>
                <a:cubicBezTo>
                  <a:pt x="5019803" y="3077738"/>
                  <a:pt x="5023626" y="3080059"/>
                  <a:pt x="5027686" y="3082319"/>
                </a:cubicBezTo>
                <a:cubicBezTo>
                  <a:pt x="5029123" y="3080454"/>
                  <a:pt x="5030596" y="3078833"/>
                  <a:pt x="5032032" y="3076968"/>
                </a:cubicBezTo>
                <a:cubicBezTo>
                  <a:pt x="5027972" y="3074704"/>
                  <a:pt x="5023915" y="3072445"/>
                  <a:pt x="5019856" y="3070184"/>
                </a:cubicBezTo>
                <a:close/>
                <a:moveTo>
                  <a:pt x="3719787" y="3067877"/>
                </a:moveTo>
                <a:cubicBezTo>
                  <a:pt x="3718523" y="3070076"/>
                  <a:pt x="3717126" y="3072181"/>
                  <a:pt x="3715866" y="3074382"/>
                </a:cubicBezTo>
                <a:cubicBezTo>
                  <a:pt x="3720638" y="3076467"/>
                  <a:pt x="3725448" y="3078791"/>
                  <a:pt x="3730358" y="3080965"/>
                </a:cubicBezTo>
                <a:cubicBezTo>
                  <a:pt x="3731973" y="3079435"/>
                  <a:pt x="3733584" y="3077905"/>
                  <a:pt x="3735597" y="3075774"/>
                </a:cubicBezTo>
                <a:cubicBezTo>
                  <a:pt x="3730373" y="3073170"/>
                  <a:pt x="3725009" y="3070478"/>
                  <a:pt x="3719787" y="3067877"/>
                </a:cubicBezTo>
                <a:close/>
                <a:moveTo>
                  <a:pt x="5291431" y="3067046"/>
                </a:moveTo>
                <a:cubicBezTo>
                  <a:pt x="5292236" y="3068230"/>
                  <a:pt x="5293160" y="3068628"/>
                  <a:pt x="5294012" y="3068543"/>
                </a:cubicBezTo>
                <a:cubicBezTo>
                  <a:pt x="5293875" y="3068452"/>
                  <a:pt x="5293736" y="3068360"/>
                  <a:pt x="5293598" y="3068269"/>
                </a:cubicBezTo>
                <a:cubicBezTo>
                  <a:pt x="5292910" y="3067812"/>
                  <a:pt x="5292121" y="3067504"/>
                  <a:pt x="5291431" y="3067046"/>
                </a:cubicBezTo>
                <a:close/>
                <a:moveTo>
                  <a:pt x="4999361" y="3061566"/>
                </a:moveTo>
                <a:cubicBezTo>
                  <a:pt x="5000234" y="3058458"/>
                  <a:pt x="4998229" y="3059082"/>
                  <a:pt x="4994192" y="3062472"/>
                </a:cubicBezTo>
                <a:cubicBezTo>
                  <a:pt x="4995293" y="3063203"/>
                  <a:pt x="4996361" y="3063692"/>
                  <a:pt x="4997325" y="3064332"/>
                </a:cubicBezTo>
                <a:cubicBezTo>
                  <a:pt x="4997924" y="3063431"/>
                  <a:pt x="4998762" y="3062468"/>
                  <a:pt x="4999361" y="3061566"/>
                </a:cubicBezTo>
                <a:close/>
                <a:moveTo>
                  <a:pt x="5274641" y="3057635"/>
                </a:moveTo>
                <a:cubicBezTo>
                  <a:pt x="5273706" y="3058747"/>
                  <a:pt x="5272867" y="3059710"/>
                  <a:pt x="5271930" y="3060823"/>
                </a:cubicBezTo>
                <a:cubicBezTo>
                  <a:pt x="5272024" y="3064570"/>
                  <a:pt x="5271818" y="3068771"/>
                  <a:pt x="5271936" y="3071883"/>
                </a:cubicBezTo>
                <a:cubicBezTo>
                  <a:pt x="5272374" y="3071523"/>
                  <a:pt x="5272950" y="3071256"/>
                  <a:pt x="5273188" y="3071195"/>
                </a:cubicBezTo>
                <a:lnTo>
                  <a:pt x="5272052" y="3072609"/>
                </a:lnTo>
                <a:cubicBezTo>
                  <a:pt x="5272309" y="3078201"/>
                  <a:pt x="5273878" y="3080327"/>
                  <a:pt x="5281583" y="3069617"/>
                </a:cubicBezTo>
                <a:lnTo>
                  <a:pt x="5285067" y="3063471"/>
                </a:lnTo>
                <a:cubicBezTo>
                  <a:pt x="5281795" y="3061518"/>
                  <a:pt x="5278150" y="3059530"/>
                  <a:pt x="5274641" y="3057635"/>
                </a:cubicBezTo>
                <a:close/>
                <a:moveTo>
                  <a:pt x="5354397" y="3057460"/>
                </a:moveTo>
                <a:cubicBezTo>
                  <a:pt x="5356839" y="3052581"/>
                  <a:pt x="5349053" y="3060420"/>
                  <a:pt x="5341105" y="3068802"/>
                </a:cubicBezTo>
                <a:cubicBezTo>
                  <a:pt x="5342072" y="3069444"/>
                  <a:pt x="5343036" y="3070084"/>
                  <a:pt x="5344000" y="3070724"/>
                </a:cubicBezTo>
                <a:cubicBezTo>
                  <a:pt x="5347450" y="3066724"/>
                  <a:pt x="5350963" y="3062336"/>
                  <a:pt x="5354397" y="3057460"/>
                </a:cubicBezTo>
                <a:close/>
                <a:moveTo>
                  <a:pt x="5365457" y="3047678"/>
                </a:moveTo>
                <a:cubicBezTo>
                  <a:pt x="5358775" y="3056249"/>
                  <a:pt x="5352116" y="3064186"/>
                  <a:pt x="5345480" y="3071488"/>
                </a:cubicBezTo>
                <a:cubicBezTo>
                  <a:pt x="5357410" y="3079842"/>
                  <a:pt x="5368791" y="3087830"/>
                  <a:pt x="5379756" y="3095543"/>
                </a:cubicBezTo>
                <a:cubicBezTo>
                  <a:pt x="5388712" y="3084146"/>
                  <a:pt x="5397351" y="3076221"/>
                  <a:pt x="5404063" y="3078073"/>
                </a:cubicBezTo>
                <a:lnTo>
                  <a:pt x="5407775" y="3073383"/>
                </a:lnTo>
                <a:cubicBezTo>
                  <a:pt x="5393726" y="3064926"/>
                  <a:pt x="5379780" y="3056317"/>
                  <a:pt x="5365457" y="3047678"/>
                </a:cubicBezTo>
                <a:close/>
                <a:moveTo>
                  <a:pt x="4977228" y="3046439"/>
                </a:moveTo>
                <a:cubicBezTo>
                  <a:pt x="4976094" y="3047855"/>
                  <a:pt x="4975055" y="3049117"/>
                  <a:pt x="4973919" y="3050529"/>
                </a:cubicBezTo>
                <a:cubicBezTo>
                  <a:pt x="4976636" y="3052118"/>
                  <a:pt x="4979218" y="3053615"/>
                  <a:pt x="4981936" y="3055202"/>
                </a:cubicBezTo>
                <a:cubicBezTo>
                  <a:pt x="4983074" y="3053789"/>
                  <a:pt x="4984212" y="3052375"/>
                  <a:pt x="4985348" y="3050964"/>
                </a:cubicBezTo>
                <a:cubicBezTo>
                  <a:pt x="4982766" y="3049466"/>
                  <a:pt x="4979947" y="3048029"/>
                  <a:pt x="4977228" y="3046439"/>
                </a:cubicBezTo>
                <a:close/>
                <a:moveTo>
                  <a:pt x="4965187" y="3039746"/>
                </a:moveTo>
                <a:cubicBezTo>
                  <a:pt x="4964150" y="3041012"/>
                  <a:pt x="4963112" y="3042275"/>
                  <a:pt x="4962076" y="3043536"/>
                </a:cubicBezTo>
                <a:cubicBezTo>
                  <a:pt x="4963968" y="3044576"/>
                  <a:pt x="4965861" y="3045614"/>
                  <a:pt x="4967653" y="3046804"/>
                </a:cubicBezTo>
                <a:cubicBezTo>
                  <a:pt x="4968689" y="3045543"/>
                  <a:pt x="4969689" y="3044037"/>
                  <a:pt x="4970725" y="3042773"/>
                </a:cubicBezTo>
                <a:cubicBezTo>
                  <a:pt x="4968833" y="3041735"/>
                  <a:pt x="4967078" y="3040786"/>
                  <a:pt x="4965187" y="3039746"/>
                </a:cubicBezTo>
                <a:close/>
                <a:moveTo>
                  <a:pt x="5310861" y="3015338"/>
                </a:moveTo>
                <a:cubicBezTo>
                  <a:pt x="5304941" y="3022465"/>
                  <a:pt x="5298979" y="3029347"/>
                  <a:pt x="5293358" y="3036023"/>
                </a:cubicBezTo>
                <a:cubicBezTo>
                  <a:pt x="5298283" y="3039073"/>
                  <a:pt x="5303245" y="3042367"/>
                  <a:pt x="5307932" y="3045478"/>
                </a:cubicBezTo>
                <a:cubicBezTo>
                  <a:pt x="5318898" y="3053192"/>
                  <a:pt x="5329688" y="3060574"/>
                  <a:pt x="5340105" y="3067921"/>
                </a:cubicBezTo>
                <a:cubicBezTo>
                  <a:pt x="5346863" y="3059833"/>
                  <a:pt x="5353283" y="3051954"/>
                  <a:pt x="5359367" y="3044285"/>
                </a:cubicBezTo>
                <a:cubicBezTo>
                  <a:pt x="5343427" y="3034789"/>
                  <a:pt x="5327214" y="3025110"/>
                  <a:pt x="5310861" y="3015338"/>
                </a:cubicBezTo>
                <a:close/>
                <a:moveTo>
                  <a:pt x="4918740" y="3013685"/>
                </a:moveTo>
                <a:lnTo>
                  <a:pt x="4916265" y="3016813"/>
                </a:lnTo>
                <a:cubicBezTo>
                  <a:pt x="4916955" y="3017270"/>
                  <a:pt x="4917607" y="3017485"/>
                  <a:pt x="4918296" y="3017943"/>
                </a:cubicBezTo>
                <a:cubicBezTo>
                  <a:pt x="4920088" y="3019133"/>
                  <a:pt x="4922117" y="3020263"/>
                  <a:pt x="4924110" y="3021151"/>
                </a:cubicBezTo>
                <a:cubicBezTo>
                  <a:pt x="4924809" y="3020098"/>
                  <a:pt x="4925646" y="3019137"/>
                  <a:pt x="4926445" y="3017934"/>
                </a:cubicBezTo>
                <a:cubicBezTo>
                  <a:pt x="4923763" y="3016585"/>
                  <a:pt x="4921319" y="3015181"/>
                  <a:pt x="4918740" y="3013685"/>
                </a:cubicBezTo>
                <a:close/>
                <a:moveTo>
                  <a:pt x="2102055" y="3011882"/>
                </a:moveTo>
                <a:cubicBezTo>
                  <a:pt x="2096018" y="3018282"/>
                  <a:pt x="2088412" y="3028843"/>
                  <a:pt x="2080572" y="3041851"/>
                </a:cubicBezTo>
                <a:cubicBezTo>
                  <a:pt x="2084266" y="3042569"/>
                  <a:pt x="2087960" y="3043287"/>
                  <a:pt x="2091792" y="3044093"/>
                </a:cubicBezTo>
                <a:lnTo>
                  <a:pt x="2108805" y="3013979"/>
                </a:lnTo>
                <a:cubicBezTo>
                  <a:pt x="2106574" y="3013149"/>
                  <a:pt x="2104384" y="3012562"/>
                  <a:pt x="2102055" y="3011882"/>
                </a:cubicBezTo>
                <a:close/>
                <a:moveTo>
                  <a:pt x="5503508" y="3008401"/>
                </a:moveTo>
                <a:lnTo>
                  <a:pt x="5496657" y="3015109"/>
                </a:lnTo>
                <a:lnTo>
                  <a:pt x="5496419" y="3014938"/>
                </a:lnTo>
                <a:close/>
                <a:moveTo>
                  <a:pt x="1543522" y="2998841"/>
                </a:moveTo>
                <a:cubicBezTo>
                  <a:pt x="1543458" y="2999233"/>
                  <a:pt x="1543258" y="2999534"/>
                  <a:pt x="1542959" y="2999985"/>
                </a:cubicBezTo>
                <a:cubicBezTo>
                  <a:pt x="1549719" y="3000571"/>
                  <a:pt x="1556617" y="3001247"/>
                  <a:pt x="1563516" y="3001925"/>
                </a:cubicBezTo>
                <a:lnTo>
                  <a:pt x="1563680" y="3001383"/>
                </a:lnTo>
                <a:cubicBezTo>
                  <a:pt x="1556882" y="3000554"/>
                  <a:pt x="1550082" y="2999727"/>
                  <a:pt x="1543522" y="2998841"/>
                </a:cubicBezTo>
                <a:close/>
                <a:moveTo>
                  <a:pt x="1532690" y="2997506"/>
                </a:moveTo>
                <a:cubicBezTo>
                  <a:pt x="1532529" y="2998048"/>
                  <a:pt x="1532229" y="2998499"/>
                  <a:pt x="1531792" y="2998859"/>
                </a:cubicBezTo>
                <a:cubicBezTo>
                  <a:pt x="1534183" y="2999146"/>
                  <a:pt x="1536436" y="2999342"/>
                  <a:pt x="1538829" y="2999627"/>
                </a:cubicBezTo>
                <a:cubicBezTo>
                  <a:pt x="1539128" y="2999177"/>
                  <a:pt x="1539189" y="2998783"/>
                  <a:pt x="1539489" y="2998332"/>
                </a:cubicBezTo>
                <a:cubicBezTo>
                  <a:pt x="1537098" y="2998044"/>
                  <a:pt x="1534944" y="2997699"/>
                  <a:pt x="1532690" y="2997506"/>
                </a:cubicBezTo>
                <a:close/>
                <a:moveTo>
                  <a:pt x="5368941" y="2996655"/>
                </a:moveTo>
                <a:lnTo>
                  <a:pt x="5368102" y="2997618"/>
                </a:lnTo>
                <a:cubicBezTo>
                  <a:pt x="5368241" y="2997710"/>
                  <a:pt x="5368379" y="2997801"/>
                  <a:pt x="5368518" y="2997893"/>
                </a:cubicBezTo>
                <a:cubicBezTo>
                  <a:pt x="5368818" y="2997442"/>
                  <a:pt x="5368679" y="2997350"/>
                  <a:pt x="5368941" y="2996655"/>
                </a:cubicBezTo>
                <a:close/>
                <a:moveTo>
                  <a:pt x="5496371" y="2992574"/>
                </a:moveTo>
                <a:cubicBezTo>
                  <a:pt x="5491719" y="2995989"/>
                  <a:pt x="5485255" y="3001237"/>
                  <a:pt x="5479730" y="3005374"/>
                </a:cubicBezTo>
                <a:cubicBezTo>
                  <a:pt x="5482385" y="3007357"/>
                  <a:pt x="5484768" y="3009153"/>
                  <a:pt x="5487251" y="3010801"/>
                </a:cubicBezTo>
                <a:lnTo>
                  <a:pt x="5498093" y="2998053"/>
                </a:lnTo>
                <a:cubicBezTo>
                  <a:pt x="5499130" y="2996791"/>
                  <a:pt x="5499392" y="2996097"/>
                  <a:pt x="5500091" y="2995044"/>
                </a:cubicBezTo>
                <a:cubicBezTo>
                  <a:pt x="5498850" y="2994220"/>
                  <a:pt x="5497611" y="2993397"/>
                  <a:pt x="5496371" y="2992574"/>
                </a:cubicBezTo>
                <a:close/>
                <a:moveTo>
                  <a:pt x="3565498" y="2991258"/>
                </a:moveTo>
                <a:cubicBezTo>
                  <a:pt x="3562664" y="2995229"/>
                  <a:pt x="3559727" y="2999350"/>
                  <a:pt x="3556892" y="3003323"/>
                </a:cubicBezTo>
                <a:cubicBezTo>
                  <a:pt x="3557958" y="3003813"/>
                  <a:pt x="3558884" y="3004211"/>
                  <a:pt x="3559950" y="3004702"/>
                </a:cubicBezTo>
                <a:cubicBezTo>
                  <a:pt x="3563360" y="3000462"/>
                  <a:pt x="3566508" y="2996915"/>
                  <a:pt x="3569657" y="2993369"/>
                </a:cubicBezTo>
                <a:cubicBezTo>
                  <a:pt x="3568316" y="2992694"/>
                  <a:pt x="3566837" y="2991929"/>
                  <a:pt x="3565498" y="2991258"/>
                </a:cubicBezTo>
                <a:close/>
                <a:moveTo>
                  <a:pt x="5260289" y="2985018"/>
                </a:moveTo>
                <a:cubicBezTo>
                  <a:pt x="5256703" y="2988926"/>
                  <a:pt x="5253016" y="2992983"/>
                  <a:pt x="5249131" y="2997340"/>
                </a:cubicBezTo>
                <a:cubicBezTo>
                  <a:pt x="5258603" y="2994739"/>
                  <a:pt x="5270057" y="2988251"/>
                  <a:pt x="5269016" y="2993413"/>
                </a:cubicBezTo>
                <a:cubicBezTo>
                  <a:pt x="5272629" y="2997545"/>
                  <a:pt x="5265530" y="3005842"/>
                  <a:pt x="5260274" y="3014061"/>
                </a:cubicBezTo>
                <a:cubicBezTo>
                  <a:pt x="5261375" y="3014792"/>
                  <a:pt x="5262616" y="3015616"/>
                  <a:pt x="5263719" y="3016348"/>
                </a:cubicBezTo>
                <a:cubicBezTo>
                  <a:pt x="5272005" y="3007754"/>
                  <a:pt x="5279122" y="2987764"/>
                  <a:pt x="5279887" y="3006050"/>
                </a:cubicBezTo>
                <a:cubicBezTo>
                  <a:pt x="5277311" y="3006943"/>
                  <a:pt x="5273968" y="3006891"/>
                  <a:pt x="5273436" y="3009789"/>
                </a:cubicBezTo>
                <a:cubicBezTo>
                  <a:pt x="5273863" y="3010940"/>
                  <a:pt x="5273294" y="3013596"/>
                  <a:pt x="5272459" y="3016944"/>
                </a:cubicBezTo>
                <a:lnTo>
                  <a:pt x="5277383" y="3011324"/>
                </a:lnTo>
                <a:lnTo>
                  <a:pt x="5272295" y="3017488"/>
                </a:lnTo>
                <a:cubicBezTo>
                  <a:pt x="5272012" y="3018815"/>
                  <a:pt x="5271688" y="3019903"/>
                  <a:pt x="5271302" y="3021382"/>
                </a:cubicBezTo>
                <a:cubicBezTo>
                  <a:pt x="5274472" y="3023486"/>
                  <a:pt x="5277504" y="3025499"/>
                  <a:pt x="5280639" y="3027360"/>
                </a:cubicBezTo>
                <a:cubicBezTo>
                  <a:pt x="5286974" y="3020512"/>
                  <a:pt x="5293008" y="3014111"/>
                  <a:pt x="5298946" y="3007860"/>
                </a:cubicBezTo>
                <a:cubicBezTo>
                  <a:pt x="5286277" y="3000318"/>
                  <a:pt x="5273334" y="2992595"/>
                  <a:pt x="5260289" y="2985018"/>
                </a:cubicBezTo>
                <a:close/>
                <a:moveTo>
                  <a:pt x="4854990" y="2978086"/>
                </a:moveTo>
                <a:cubicBezTo>
                  <a:pt x="4854249" y="2978897"/>
                  <a:pt x="4853750" y="2979650"/>
                  <a:pt x="4853015" y="2980461"/>
                </a:cubicBezTo>
                <a:cubicBezTo>
                  <a:pt x="4856146" y="2982322"/>
                  <a:pt x="4859379" y="2984037"/>
                  <a:pt x="4862513" y="2985899"/>
                </a:cubicBezTo>
                <a:cubicBezTo>
                  <a:pt x="4863013" y="2985146"/>
                  <a:pt x="4863612" y="2984244"/>
                  <a:pt x="4864211" y="2983341"/>
                </a:cubicBezTo>
                <a:cubicBezTo>
                  <a:pt x="4861216" y="2981570"/>
                  <a:pt x="4857982" y="2979858"/>
                  <a:pt x="4854990" y="2978086"/>
                </a:cubicBezTo>
                <a:close/>
                <a:moveTo>
                  <a:pt x="5396013" y="2970832"/>
                </a:moveTo>
                <a:cubicBezTo>
                  <a:pt x="5384893" y="2983395"/>
                  <a:pt x="5374509" y="2995150"/>
                  <a:pt x="5370133" y="2998749"/>
                </a:cubicBezTo>
                <a:cubicBezTo>
                  <a:pt x="5375924" y="3002593"/>
                  <a:pt x="5381850" y="3006527"/>
                  <a:pt x="5387502" y="3010279"/>
                </a:cubicBezTo>
                <a:cubicBezTo>
                  <a:pt x="5395837" y="3000417"/>
                  <a:pt x="5404030" y="2990463"/>
                  <a:pt x="5412565" y="2980305"/>
                </a:cubicBezTo>
                <a:cubicBezTo>
                  <a:pt x="5407128" y="2977126"/>
                  <a:pt x="5401690" y="2973950"/>
                  <a:pt x="5396013" y="2970832"/>
                </a:cubicBezTo>
                <a:close/>
                <a:moveTo>
                  <a:pt x="3520861" y="2969648"/>
                </a:moveTo>
                <a:cubicBezTo>
                  <a:pt x="3518586" y="2972474"/>
                  <a:pt x="3516551" y="2975241"/>
                  <a:pt x="3514514" y="2978010"/>
                </a:cubicBezTo>
                <a:cubicBezTo>
                  <a:pt x="3517577" y="2975491"/>
                  <a:pt x="3520302" y="2973179"/>
                  <a:pt x="3523265" y="2970809"/>
                </a:cubicBezTo>
                <a:cubicBezTo>
                  <a:pt x="3522338" y="2970412"/>
                  <a:pt x="3521649" y="2969955"/>
                  <a:pt x="3520861" y="2969648"/>
                </a:cubicBezTo>
                <a:close/>
                <a:moveTo>
                  <a:pt x="5232961" y="2969044"/>
                </a:moveTo>
                <a:cubicBezTo>
                  <a:pt x="5230276" y="2973986"/>
                  <a:pt x="5225781" y="2980756"/>
                  <a:pt x="5220786" y="2988282"/>
                </a:cubicBezTo>
                <a:cubicBezTo>
                  <a:pt x="5223267" y="2989930"/>
                  <a:pt x="5225888" y="2991669"/>
                  <a:pt x="5228232" y="2993225"/>
                </a:cubicBezTo>
                <a:cubicBezTo>
                  <a:pt x="5232978" y="2987268"/>
                  <a:pt x="5237963" y="2981255"/>
                  <a:pt x="5243146" y="2974939"/>
                </a:cubicBezTo>
                <a:cubicBezTo>
                  <a:pt x="5239638" y="2973045"/>
                  <a:pt x="5236368" y="2971091"/>
                  <a:pt x="5232961" y="2969044"/>
                </a:cubicBezTo>
                <a:close/>
                <a:moveTo>
                  <a:pt x="4825093" y="2961492"/>
                </a:moveTo>
                <a:cubicBezTo>
                  <a:pt x="4824593" y="2962245"/>
                  <a:pt x="4823957" y="2962907"/>
                  <a:pt x="4823458" y="2963659"/>
                </a:cubicBezTo>
                <a:cubicBezTo>
                  <a:pt x="4824795" y="2964332"/>
                  <a:pt x="4825897" y="2965064"/>
                  <a:pt x="4827241" y="2965736"/>
                </a:cubicBezTo>
                <a:cubicBezTo>
                  <a:pt x="4827602" y="2964892"/>
                  <a:pt x="4828102" y="2964140"/>
                  <a:pt x="4828601" y="2963388"/>
                </a:cubicBezTo>
                <a:cubicBezTo>
                  <a:pt x="4827259" y="2962715"/>
                  <a:pt x="4826157" y="2961983"/>
                  <a:pt x="4825093" y="2961492"/>
                </a:cubicBezTo>
                <a:close/>
                <a:moveTo>
                  <a:pt x="5446732" y="2961141"/>
                </a:moveTo>
                <a:cubicBezTo>
                  <a:pt x="5443086" y="2965440"/>
                  <a:pt x="5439299" y="2969647"/>
                  <a:pt x="5435512" y="2973856"/>
                </a:cubicBezTo>
                <a:cubicBezTo>
                  <a:pt x="5443448" y="2979555"/>
                  <a:pt x="5451341" y="2985014"/>
                  <a:pt x="5458623" y="2990498"/>
                </a:cubicBezTo>
                <a:cubicBezTo>
                  <a:pt x="5464590" y="2994675"/>
                  <a:pt x="5469766" y="2998545"/>
                  <a:pt x="5475181" y="3002355"/>
                </a:cubicBezTo>
                <a:cubicBezTo>
                  <a:pt x="5477916" y="2998534"/>
                  <a:pt x="5481961" y="2993633"/>
                  <a:pt x="5487348" y="2987017"/>
                </a:cubicBezTo>
                <a:cubicBezTo>
                  <a:pt x="5474287" y="2978567"/>
                  <a:pt x="5460580" y="2969899"/>
                  <a:pt x="5446732" y="2961141"/>
                </a:cubicBezTo>
                <a:close/>
                <a:moveTo>
                  <a:pt x="3451025" y="2956675"/>
                </a:moveTo>
                <a:lnTo>
                  <a:pt x="3449688" y="2958391"/>
                </a:lnTo>
                <a:cubicBezTo>
                  <a:pt x="3450890" y="2958973"/>
                  <a:pt x="3452193" y="2959403"/>
                  <a:pt x="3453395" y="2959986"/>
                </a:cubicBezTo>
                <a:cubicBezTo>
                  <a:pt x="3453695" y="2959533"/>
                  <a:pt x="3454094" y="2958932"/>
                  <a:pt x="3454494" y="2958329"/>
                </a:cubicBezTo>
                <a:cubicBezTo>
                  <a:pt x="3453291" y="2957749"/>
                  <a:pt x="3452228" y="2957259"/>
                  <a:pt x="3451025" y="2956675"/>
                </a:cubicBezTo>
                <a:close/>
                <a:moveTo>
                  <a:pt x="5207799" y="2954295"/>
                </a:moveTo>
                <a:cubicBezTo>
                  <a:pt x="5203176" y="2959465"/>
                  <a:pt x="5198591" y="2964876"/>
                  <a:pt x="5193768" y="2970347"/>
                </a:cubicBezTo>
                <a:cubicBezTo>
                  <a:pt x="5196386" y="2972085"/>
                  <a:pt x="5198868" y="2973733"/>
                  <a:pt x="5201486" y="2975471"/>
                </a:cubicBezTo>
                <a:lnTo>
                  <a:pt x="5213401" y="2965602"/>
                </a:lnTo>
                <a:cubicBezTo>
                  <a:pt x="5209891" y="2969993"/>
                  <a:pt x="5207118" y="2973569"/>
                  <a:pt x="5204106" y="2977210"/>
                </a:cubicBezTo>
                <a:cubicBezTo>
                  <a:pt x="5206448" y="2978765"/>
                  <a:pt x="5208792" y="2980321"/>
                  <a:pt x="5210999" y="2981786"/>
                </a:cubicBezTo>
                <a:cubicBezTo>
                  <a:pt x="5212174" y="2980612"/>
                  <a:pt x="5213173" y="2979108"/>
                  <a:pt x="5214938" y="2978545"/>
                </a:cubicBezTo>
                <a:cubicBezTo>
                  <a:pt x="5214078" y="2980143"/>
                  <a:pt x="5212901" y="2981314"/>
                  <a:pt x="5211687" y="2982242"/>
                </a:cubicBezTo>
                <a:cubicBezTo>
                  <a:pt x="5213066" y="2983158"/>
                  <a:pt x="5214582" y="2984164"/>
                  <a:pt x="5215962" y="2985080"/>
                </a:cubicBezTo>
                <a:cubicBezTo>
                  <a:pt x="5217201" y="2985903"/>
                  <a:pt x="5218304" y="2986635"/>
                  <a:pt x="5219546" y="2987460"/>
                </a:cubicBezTo>
                <a:lnTo>
                  <a:pt x="5231757" y="2968464"/>
                </a:lnTo>
                <a:cubicBezTo>
                  <a:pt x="5223739" y="2963791"/>
                  <a:pt x="5215582" y="2959027"/>
                  <a:pt x="5207799" y="2954295"/>
                </a:cubicBezTo>
                <a:close/>
                <a:moveTo>
                  <a:pt x="5435091" y="2953848"/>
                </a:moveTo>
                <a:cubicBezTo>
                  <a:pt x="5432117" y="2957727"/>
                  <a:pt x="5428709" y="2961966"/>
                  <a:pt x="5425098" y="2966509"/>
                </a:cubicBezTo>
                <a:cubicBezTo>
                  <a:pt x="5427992" y="2968429"/>
                  <a:pt x="5430926" y="2970594"/>
                  <a:pt x="5433720" y="2972667"/>
                </a:cubicBezTo>
                <a:cubicBezTo>
                  <a:pt x="5437232" y="2968275"/>
                  <a:pt x="5440743" y="2963884"/>
                  <a:pt x="5444289" y="2959737"/>
                </a:cubicBezTo>
                <a:cubicBezTo>
                  <a:pt x="5441119" y="2957632"/>
                  <a:pt x="5438262" y="2955952"/>
                  <a:pt x="5435091" y="2953848"/>
                </a:cubicBezTo>
                <a:close/>
                <a:moveTo>
                  <a:pt x="5363637" y="2952592"/>
                </a:moveTo>
                <a:cubicBezTo>
                  <a:pt x="5355941" y="2961793"/>
                  <a:pt x="5348482" y="2970933"/>
                  <a:pt x="5340984" y="2979834"/>
                </a:cubicBezTo>
                <a:cubicBezTo>
                  <a:pt x="5349631" y="2985356"/>
                  <a:pt x="5358040" y="2990938"/>
                  <a:pt x="5366449" y="2996520"/>
                </a:cubicBezTo>
                <a:lnTo>
                  <a:pt x="5384386" y="2973087"/>
                </a:lnTo>
                <a:lnTo>
                  <a:pt x="5390889" y="2968083"/>
                </a:lnTo>
                <a:cubicBezTo>
                  <a:pt x="5382081" y="2963101"/>
                  <a:pt x="5372858" y="2957848"/>
                  <a:pt x="5363637" y="2952592"/>
                </a:cubicBezTo>
                <a:close/>
                <a:moveTo>
                  <a:pt x="5355377" y="2947978"/>
                </a:moveTo>
                <a:cubicBezTo>
                  <a:pt x="5346958" y="2958867"/>
                  <a:pt x="5338902" y="2968909"/>
                  <a:pt x="5334367" y="2975442"/>
                </a:cubicBezTo>
                <a:cubicBezTo>
                  <a:pt x="5335609" y="2976266"/>
                  <a:pt x="5336709" y="2976996"/>
                  <a:pt x="5337951" y="2977820"/>
                </a:cubicBezTo>
                <a:cubicBezTo>
                  <a:pt x="5338727" y="2977251"/>
                  <a:pt x="5339264" y="2976740"/>
                  <a:pt x="5340240" y="2975868"/>
                </a:cubicBezTo>
                <a:cubicBezTo>
                  <a:pt x="5348225" y="2967728"/>
                  <a:pt x="5354747" y="2959701"/>
                  <a:pt x="5361743" y="2951555"/>
                </a:cubicBezTo>
                <a:cubicBezTo>
                  <a:pt x="5359577" y="2950331"/>
                  <a:pt x="5357547" y="2949199"/>
                  <a:pt x="5355377" y="2947978"/>
                </a:cubicBezTo>
                <a:close/>
                <a:moveTo>
                  <a:pt x="3423025" y="2943509"/>
                </a:moveTo>
                <a:cubicBezTo>
                  <a:pt x="3422424" y="2944414"/>
                  <a:pt x="3421726" y="2945465"/>
                  <a:pt x="3421027" y="2946519"/>
                </a:cubicBezTo>
                <a:cubicBezTo>
                  <a:pt x="3424458" y="2947929"/>
                  <a:pt x="3428028" y="2949434"/>
                  <a:pt x="3431601" y="2950937"/>
                </a:cubicBezTo>
                <a:cubicBezTo>
                  <a:pt x="3432101" y="2950183"/>
                  <a:pt x="3432699" y="2949282"/>
                  <a:pt x="3433160" y="2948288"/>
                </a:cubicBezTo>
                <a:cubicBezTo>
                  <a:pt x="3432371" y="2947979"/>
                  <a:pt x="3431818" y="2947612"/>
                  <a:pt x="3431031" y="2947306"/>
                </a:cubicBezTo>
                <a:cubicBezTo>
                  <a:pt x="3428487" y="2946051"/>
                  <a:pt x="3425707" y="2944855"/>
                  <a:pt x="3423025" y="2943509"/>
                </a:cubicBezTo>
                <a:close/>
                <a:moveTo>
                  <a:pt x="3462655" y="2941850"/>
                </a:moveTo>
                <a:lnTo>
                  <a:pt x="3457806" y="2947954"/>
                </a:lnTo>
                <a:cubicBezTo>
                  <a:pt x="3458496" y="2948412"/>
                  <a:pt x="3459185" y="2948870"/>
                  <a:pt x="3459877" y="2949329"/>
                </a:cubicBezTo>
                <a:cubicBezTo>
                  <a:pt x="3461375" y="2947073"/>
                  <a:pt x="3462734" y="2944721"/>
                  <a:pt x="3464133" y="2942614"/>
                </a:cubicBezTo>
                <a:cubicBezTo>
                  <a:pt x="3463720" y="2942339"/>
                  <a:pt x="3463204" y="2942215"/>
                  <a:pt x="3462655" y="2941850"/>
                </a:cubicBezTo>
                <a:close/>
                <a:moveTo>
                  <a:pt x="5173399" y="2939699"/>
                </a:moveTo>
                <a:cubicBezTo>
                  <a:pt x="5170812" y="2942099"/>
                  <a:pt x="5167227" y="2946008"/>
                  <a:pt x="5163103" y="2950422"/>
                </a:cubicBezTo>
                <a:cubicBezTo>
                  <a:pt x="5163380" y="2950606"/>
                  <a:pt x="5163793" y="2950880"/>
                  <a:pt x="5164208" y="2951156"/>
                </a:cubicBezTo>
                <a:cubicBezTo>
                  <a:pt x="5167315" y="2947367"/>
                  <a:pt x="5170389" y="2943337"/>
                  <a:pt x="5173399" y="2939699"/>
                </a:cubicBezTo>
                <a:close/>
                <a:moveTo>
                  <a:pt x="3832071" y="2937319"/>
                </a:moveTo>
                <a:lnTo>
                  <a:pt x="3831273" y="2938522"/>
                </a:lnTo>
                <a:cubicBezTo>
                  <a:pt x="3838826" y="2941803"/>
                  <a:pt x="3846381" y="2945084"/>
                  <a:pt x="3853934" y="2948363"/>
                </a:cubicBezTo>
                <a:cubicBezTo>
                  <a:pt x="3854033" y="2948214"/>
                  <a:pt x="3854233" y="2947913"/>
                  <a:pt x="3854333" y="2947763"/>
                </a:cubicBezTo>
                <a:cubicBezTo>
                  <a:pt x="3846742" y="2944238"/>
                  <a:pt x="3839564" y="2940993"/>
                  <a:pt x="3832071" y="2937319"/>
                </a:cubicBezTo>
                <a:close/>
                <a:moveTo>
                  <a:pt x="5334492" y="2936063"/>
                </a:moveTo>
                <a:lnTo>
                  <a:pt x="5332254" y="2939133"/>
                </a:lnTo>
                <a:cubicBezTo>
                  <a:pt x="5324321" y="2948393"/>
                  <a:pt x="5317922" y="2955635"/>
                  <a:pt x="5312627" y="2961225"/>
                </a:cubicBezTo>
                <a:cubicBezTo>
                  <a:pt x="5318831" y="2965343"/>
                  <a:pt x="5324992" y="2969218"/>
                  <a:pt x="5331057" y="2973244"/>
                </a:cubicBezTo>
                <a:cubicBezTo>
                  <a:pt x="5338770" y="2964920"/>
                  <a:pt x="5346205" y="2956414"/>
                  <a:pt x="5354138" y="2947155"/>
                </a:cubicBezTo>
                <a:cubicBezTo>
                  <a:pt x="5347774" y="2943580"/>
                  <a:pt x="5341130" y="2939820"/>
                  <a:pt x="5334492" y="2936063"/>
                </a:cubicBezTo>
                <a:close/>
                <a:moveTo>
                  <a:pt x="5327198" y="2932090"/>
                </a:moveTo>
                <a:cubicBezTo>
                  <a:pt x="5322265" y="2939223"/>
                  <a:pt x="5315720" y="2947885"/>
                  <a:pt x="5308762" y="2956275"/>
                </a:cubicBezTo>
                <a:lnTo>
                  <a:pt x="5328126" y="2932490"/>
                </a:lnTo>
                <a:cubicBezTo>
                  <a:pt x="5327851" y="2932307"/>
                  <a:pt x="5327713" y="2932216"/>
                  <a:pt x="5327198" y="2932090"/>
                </a:cubicBezTo>
                <a:close/>
                <a:moveTo>
                  <a:pt x="5322727" y="2929556"/>
                </a:moveTo>
                <a:cubicBezTo>
                  <a:pt x="5317364" y="2935535"/>
                  <a:pt x="5310768" y="2943079"/>
                  <a:pt x="5301398" y="2954205"/>
                </a:cubicBezTo>
                <a:lnTo>
                  <a:pt x="5301279" y="2954129"/>
                </a:lnTo>
                <a:close/>
                <a:moveTo>
                  <a:pt x="3433688" y="2928043"/>
                </a:moveTo>
                <a:cubicBezTo>
                  <a:pt x="3432853" y="2929003"/>
                  <a:pt x="3432153" y="2930058"/>
                  <a:pt x="3431453" y="2931111"/>
                </a:cubicBezTo>
                <a:cubicBezTo>
                  <a:pt x="3433659" y="2932576"/>
                  <a:pt x="3435965" y="2933889"/>
                  <a:pt x="3438033" y="2935261"/>
                </a:cubicBezTo>
                <a:cubicBezTo>
                  <a:pt x="3438723" y="2935719"/>
                  <a:pt x="3439410" y="2936175"/>
                  <a:pt x="3440101" y="2936634"/>
                </a:cubicBezTo>
                <a:cubicBezTo>
                  <a:pt x="3441000" y="2935280"/>
                  <a:pt x="3441761" y="2933833"/>
                  <a:pt x="3442760" y="2932327"/>
                </a:cubicBezTo>
                <a:cubicBezTo>
                  <a:pt x="3439703" y="2930952"/>
                  <a:pt x="3436745" y="2929419"/>
                  <a:pt x="3433688" y="2928043"/>
                </a:cubicBezTo>
                <a:close/>
                <a:moveTo>
                  <a:pt x="3387708" y="2927005"/>
                </a:moveTo>
                <a:cubicBezTo>
                  <a:pt x="3386709" y="2928510"/>
                  <a:pt x="3385749" y="2930257"/>
                  <a:pt x="3384888" y="2931854"/>
                </a:cubicBezTo>
                <a:cubicBezTo>
                  <a:pt x="3388045" y="2933081"/>
                  <a:pt x="3391099" y="2934459"/>
                  <a:pt x="3394257" y="2935688"/>
                </a:cubicBezTo>
                <a:cubicBezTo>
                  <a:pt x="3394882" y="2934150"/>
                  <a:pt x="3395605" y="2932463"/>
                  <a:pt x="3396265" y="2931167"/>
                </a:cubicBezTo>
                <a:cubicBezTo>
                  <a:pt x="3393446" y="2929730"/>
                  <a:pt x="3390765" y="2928384"/>
                  <a:pt x="3387708" y="2927005"/>
                </a:cubicBezTo>
                <a:close/>
                <a:moveTo>
                  <a:pt x="3806553" y="2925800"/>
                </a:moveTo>
                <a:cubicBezTo>
                  <a:pt x="3806254" y="2926251"/>
                  <a:pt x="3805853" y="2926854"/>
                  <a:pt x="3805455" y="2927454"/>
                </a:cubicBezTo>
                <a:cubicBezTo>
                  <a:pt x="3812868" y="2930642"/>
                  <a:pt x="3820562" y="2934015"/>
                  <a:pt x="3828117" y="2937296"/>
                </a:cubicBezTo>
                <a:lnTo>
                  <a:pt x="3829052" y="2936182"/>
                </a:lnTo>
                <a:cubicBezTo>
                  <a:pt x="3821460" y="2932662"/>
                  <a:pt x="3814006" y="2929229"/>
                  <a:pt x="3806553" y="2925800"/>
                </a:cubicBezTo>
                <a:close/>
                <a:moveTo>
                  <a:pt x="5313367" y="2924209"/>
                </a:moveTo>
                <a:cubicBezTo>
                  <a:pt x="5310179" y="2927514"/>
                  <a:pt x="5307093" y="2930666"/>
                  <a:pt x="5304106" y="2933670"/>
                </a:cubicBezTo>
                <a:cubicBezTo>
                  <a:pt x="5300747" y="2939029"/>
                  <a:pt x="5296938" y="2943871"/>
                  <a:pt x="5293027" y="2948865"/>
                </a:cubicBezTo>
                <a:lnTo>
                  <a:pt x="5301279" y="2954129"/>
                </a:lnTo>
                <a:lnTo>
                  <a:pt x="5301161" y="2954264"/>
                </a:lnTo>
                <a:cubicBezTo>
                  <a:pt x="5303326" y="2955485"/>
                  <a:pt x="5305257" y="2956767"/>
                  <a:pt x="5307188" y="2958049"/>
                </a:cubicBezTo>
                <a:cubicBezTo>
                  <a:pt x="5313519" y="2948807"/>
                  <a:pt x="5320688" y="2938608"/>
                  <a:pt x="5325583" y="2931234"/>
                </a:cubicBezTo>
                <a:cubicBezTo>
                  <a:pt x="5324617" y="2930593"/>
                  <a:pt x="5323690" y="2930196"/>
                  <a:pt x="5322727" y="2929556"/>
                </a:cubicBezTo>
                <a:cubicBezTo>
                  <a:pt x="5319732" y="2927783"/>
                  <a:pt x="5316498" y="2926071"/>
                  <a:pt x="5313367" y="2924209"/>
                </a:cubicBezTo>
                <a:close/>
                <a:moveTo>
                  <a:pt x="5387523" y="2923789"/>
                </a:moveTo>
                <a:cubicBezTo>
                  <a:pt x="5384612" y="2927274"/>
                  <a:pt x="5381599" y="2930914"/>
                  <a:pt x="5378691" y="2934401"/>
                </a:cubicBezTo>
                <a:cubicBezTo>
                  <a:pt x="5388792" y="2941324"/>
                  <a:pt x="5398617" y="2948062"/>
                  <a:pt x="5408026" y="2954527"/>
                </a:cubicBezTo>
                <a:lnTo>
                  <a:pt x="5415942" y="2948290"/>
                </a:lnTo>
                <a:cubicBezTo>
                  <a:pt x="5413829" y="2950574"/>
                  <a:pt x="5411755" y="2953101"/>
                  <a:pt x="5409544" y="2955534"/>
                </a:cubicBezTo>
                <a:cubicBezTo>
                  <a:pt x="5414782" y="2959011"/>
                  <a:pt x="5419785" y="2962549"/>
                  <a:pt x="5424648" y="2965992"/>
                </a:cubicBezTo>
                <a:cubicBezTo>
                  <a:pt x="5428096" y="2961994"/>
                  <a:pt x="5431506" y="2957753"/>
                  <a:pt x="5435053" y="2953606"/>
                </a:cubicBezTo>
                <a:cubicBezTo>
                  <a:pt x="5423826" y="2946584"/>
                  <a:pt x="5411908" y="2939107"/>
                  <a:pt x="5400130" y="2931723"/>
                </a:cubicBezTo>
                <a:cubicBezTo>
                  <a:pt x="5398041" y="2933371"/>
                  <a:pt x="5396215" y="2934326"/>
                  <a:pt x="5395127" y="2934472"/>
                </a:cubicBezTo>
                <a:cubicBezTo>
                  <a:pt x="5396264" y="2933060"/>
                  <a:pt x="5397200" y="2931947"/>
                  <a:pt x="5398337" y="2930533"/>
                </a:cubicBezTo>
                <a:cubicBezTo>
                  <a:pt x="5394654" y="2928303"/>
                  <a:pt x="5391208" y="2926015"/>
                  <a:pt x="5387523" y="2923789"/>
                </a:cubicBezTo>
                <a:close/>
                <a:moveTo>
                  <a:pt x="1446407" y="2923751"/>
                </a:moveTo>
                <a:lnTo>
                  <a:pt x="1446373" y="2925895"/>
                </a:lnTo>
                <a:cubicBezTo>
                  <a:pt x="1451080" y="2925985"/>
                  <a:pt x="1455410" y="2926041"/>
                  <a:pt x="1460016" y="2926281"/>
                </a:cubicBezTo>
                <a:cubicBezTo>
                  <a:pt x="1463875" y="2926457"/>
                  <a:pt x="1468004" y="2926814"/>
                  <a:pt x="1471862" y="2926989"/>
                </a:cubicBezTo>
                <a:cubicBezTo>
                  <a:pt x="1463422" y="2925941"/>
                  <a:pt x="1454846" y="2924801"/>
                  <a:pt x="1446407" y="2923751"/>
                </a:cubicBezTo>
                <a:close/>
                <a:moveTo>
                  <a:pt x="5482669" y="2920172"/>
                </a:moveTo>
                <a:cubicBezTo>
                  <a:pt x="5475296" y="2928287"/>
                  <a:pt x="5468499" y="2936132"/>
                  <a:pt x="5461802" y="2943827"/>
                </a:cubicBezTo>
                <a:cubicBezTo>
                  <a:pt x="5475112" y="2953097"/>
                  <a:pt x="5488283" y="2962271"/>
                  <a:pt x="5500665" y="2971145"/>
                </a:cubicBezTo>
                <a:cubicBezTo>
                  <a:pt x="5501704" y="2969881"/>
                  <a:pt x="5502541" y="2968918"/>
                  <a:pt x="5503676" y="2967506"/>
                </a:cubicBezTo>
                <a:cubicBezTo>
                  <a:pt x="5502441" y="2969069"/>
                  <a:pt x="5501778" y="2970364"/>
                  <a:pt x="5500979" y="2971568"/>
                </a:cubicBezTo>
                <a:cubicBezTo>
                  <a:pt x="5502771" y="2972758"/>
                  <a:pt x="5504323" y="2974004"/>
                  <a:pt x="5505980" y="2975104"/>
                </a:cubicBezTo>
                <a:cubicBezTo>
                  <a:pt x="5513884" y="2970377"/>
                  <a:pt x="5526785" y="2960514"/>
                  <a:pt x="5537437" y="2952844"/>
                </a:cubicBezTo>
                <a:cubicBezTo>
                  <a:pt x="5529008" y="2947898"/>
                  <a:pt x="5520809" y="2942890"/>
                  <a:pt x="5512102" y="2937759"/>
                </a:cubicBezTo>
                <a:cubicBezTo>
                  <a:pt x="5506901" y="2934523"/>
                  <a:pt x="5501462" y="2931347"/>
                  <a:pt x="5496162" y="2928263"/>
                </a:cubicBezTo>
                <a:lnTo>
                  <a:pt x="5486626" y="2937542"/>
                </a:lnTo>
                <a:lnTo>
                  <a:pt x="5484649" y="2937530"/>
                </a:lnTo>
                <a:lnTo>
                  <a:pt x="5495200" y="2927624"/>
                </a:lnTo>
                <a:cubicBezTo>
                  <a:pt x="5491100" y="2925119"/>
                  <a:pt x="5486765" y="2922674"/>
                  <a:pt x="5482669" y="2920172"/>
                </a:cubicBezTo>
                <a:close/>
                <a:moveTo>
                  <a:pt x="5146065" y="2918950"/>
                </a:moveTo>
                <a:lnTo>
                  <a:pt x="5135610" y="2932606"/>
                </a:lnTo>
                <a:cubicBezTo>
                  <a:pt x="5137085" y="2933369"/>
                  <a:pt x="5138464" y="2934285"/>
                  <a:pt x="5139845" y="2935201"/>
                </a:cubicBezTo>
                <a:cubicBezTo>
                  <a:pt x="5140121" y="2935385"/>
                  <a:pt x="5140395" y="2935567"/>
                  <a:pt x="5140672" y="2935750"/>
                </a:cubicBezTo>
                <a:cubicBezTo>
                  <a:pt x="5143905" y="2931177"/>
                  <a:pt x="5147241" y="2926452"/>
                  <a:pt x="5150400" y="2921394"/>
                </a:cubicBezTo>
                <a:cubicBezTo>
                  <a:pt x="5148921" y="2920630"/>
                  <a:pt x="5147544" y="2919716"/>
                  <a:pt x="5146065" y="2918950"/>
                </a:cubicBezTo>
                <a:close/>
                <a:moveTo>
                  <a:pt x="5139010" y="2914917"/>
                </a:moveTo>
                <a:cubicBezTo>
                  <a:pt x="5135738" y="2919249"/>
                  <a:pt x="5132127" y="2923788"/>
                  <a:pt x="5128755" y="2928274"/>
                </a:cubicBezTo>
                <a:cubicBezTo>
                  <a:pt x="5130923" y="2929495"/>
                  <a:pt x="5133128" y="2930959"/>
                  <a:pt x="5135195" y="2932331"/>
                </a:cubicBezTo>
                <a:lnTo>
                  <a:pt x="5145788" y="2918767"/>
                </a:lnTo>
                <a:cubicBezTo>
                  <a:pt x="5143622" y="2917543"/>
                  <a:pt x="5141313" y="2916231"/>
                  <a:pt x="5139010" y="2914917"/>
                </a:cubicBezTo>
                <a:close/>
                <a:moveTo>
                  <a:pt x="3360736" y="2914087"/>
                </a:moveTo>
                <a:lnTo>
                  <a:pt x="3357392" y="2920321"/>
                </a:lnTo>
                <a:cubicBezTo>
                  <a:pt x="3363467" y="2922835"/>
                  <a:pt x="3369543" y="2925351"/>
                  <a:pt x="3375617" y="2927867"/>
                </a:cubicBezTo>
                <a:cubicBezTo>
                  <a:pt x="3376579" y="2926118"/>
                  <a:pt x="3377677" y="2924464"/>
                  <a:pt x="3378738" y="2922565"/>
                </a:cubicBezTo>
                <a:cubicBezTo>
                  <a:pt x="3372865" y="2919751"/>
                  <a:pt x="3366885" y="2917085"/>
                  <a:pt x="3360736" y="2914087"/>
                </a:cubicBezTo>
                <a:close/>
                <a:moveTo>
                  <a:pt x="5366997" y="2911029"/>
                </a:moveTo>
                <a:cubicBezTo>
                  <a:pt x="5364386" y="2914065"/>
                  <a:pt x="5361676" y="2917254"/>
                  <a:pt x="5358664" y="2920890"/>
                </a:cubicBezTo>
                <a:cubicBezTo>
                  <a:pt x="5362386" y="2923361"/>
                  <a:pt x="5366246" y="2925923"/>
                  <a:pt x="5369830" y="2928302"/>
                </a:cubicBezTo>
                <a:cubicBezTo>
                  <a:pt x="5371903" y="2925777"/>
                  <a:pt x="5373978" y="2923251"/>
                  <a:pt x="5376149" y="2920575"/>
                </a:cubicBezTo>
                <a:cubicBezTo>
                  <a:pt x="5374315" y="2923040"/>
                  <a:pt x="5372279" y="2925810"/>
                  <a:pt x="5370244" y="2928577"/>
                </a:cubicBezTo>
                <a:cubicBezTo>
                  <a:pt x="5372487" y="2930283"/>
                  <a:pt x="5374693" y="2931747"/>
                  <a:pt x="5376560" y="2933421"/>
                </a:cubicBezTo>
                <a:cubicBezTo>
                  <a:pt x="5379573" y="2929783"/>
                  <a:pt x="5382205" y="2926111"/>
                  <a:pt x="5384977" y="2922533"/>
                </a:cubicBezTo>
                <a:cubicBezTo>
                  <a:pt x="5380056" y="2919481"/>
                  <a:pt x="5375507" y="2916461"/>
                  <a:pt x="5370584" y="2913409"/>
                </a:cubicBezTo>
                <a:cubicBezTo>
                  <a:pt x="5368708" y="2915635"/>
                  <a:pt x="5366494" y="2918068"/>
                  <a:pt x="5363585" y="2921555"/>
                </a:cubicBezTo>
                <a:cubicBezTo>
                  <a:pt x="5365269" y="2918121"/>
                  <a:pt x="5363168" y="2918893"/>
                  <a:pt x="5360168" y="2921020"/>
                </a:cubicBezTo>
                <a:cubicBezTo>
                  <a:pt x="5362552" y="2918919"/>
                  <a:pt x="5365978" y="2915557"/>
                  <a:pt x="5369202" y="2912493"/>
                </a:cubicBezTo>
                <a:cubicBezTo>
                  <a:pt x="5368516" y="2912037"/>
                  <a:pt x="5367686" y="2911486"/>
                  <a:pt x="5366997" y="2911029"/>
                </a:cubicBezTo>
                <a:close/>
                <a:moveTo>
                  <a:pt x="3342459" y="2905421"/>
                </a:moveTo>
                <a:lnTo>
                  <a:pt x="3337487" y="2912311"/>
                </a:lnTo>
                <a:cubicBezTo>
                  <a:pt x="3341710" y="2914029"/>
                  <a:pt x="3345931" y="2915747"/>
                  <a:pt x="3350290" y="2917557"/>
                </a:cubicBezTo>
                <a:lnTo>
                  <a:pt x="3354485" y="2911237"/>
                </a:lnTo>
                <a:cubicBezTo>
                  <a:pt x="3350600" y="2909307"/>
                  <a:pt x="3346580" y="2907290"/>
                  <a:pt x="3342459" y="2905421"/>
                </a:cubicBezTo>
                <a:close/>
                <a:moveTo>
                  <a:pt x="5357423" y="2905108"/>
                </a:moveTo>
                <a:lnTo>
                  <a:pt x="5349979" y="2915125"/>
                </a:lnTo>
                <a:cubicBezTo>
                  <a:pt x="5351359" y="2916041"/>
                  <a:pt x="5352737" y="2916955"/>
                  <a:pt x="5354252" y="2917961"/>
                </a:cubicBezTo>
                <a:cubicBezTo>
                  <a:pt x="5356390" y="2915045"/>
                  <a:pt x="5358860" y="2911916"/>
                  <a:pt x="5362072" y="2907977"/>
                </a:cubicBezTo>
                <a:cubicBezTo>
                  <a:pt x="5360556" y="2906971"/>
                  <a:pt x="5358940" y="2906114"/>
                  <a:pt x="5357423" y="2905108"/>
                </a:cubicBezTo>
                <a:close/>
                <a:moveTo>
                  <a:pt x="5002356" y="2905071"/>
                </a:moveTo>
                <a:lnTo>
                  <a:pt x="4995276" y="2914246"/>
                </a:lnTo>
                <a:cubicBezTo>
                  <a:pt x="4995755" y="2916516"/>
                  <a:pt x="4996733" y="2918031"/>
                  <a:pt x="4998474" y="2918103"/>
                </a:cubicBezTo>
                <a:cubicBezTo>
                  <a:pt x="4998577" y="2914054"/>
                  <a:pt x="5001967" y="2910448"/>
                  <a:pt x="5005728" y="2906875"/>
                </a:cubicBezTo>
                <a:cubicBezTo>
                  <a:pt x="5004625" y="2906143"/>
                  <a:pt x="5003423" y="2905563"/>
                  <a:pt x="5002356" y="2905071"/>
                </a:cubicBezTo>
                <a:close/>
                <a:moveTo>
                  <a:pt x="3326586" y="2897919"/>
                </a:moveTo>
                <a:cubicBezTo>
                  <a:pt x="3324512" y="2900445"/>
                  <a:pt x="3322297" y="2902880"/>
                  <a:pt x="3320188" y="2905163"/>
                </a:cubicBezTo>
                <a:cubicBezTo>
                  <a:pt x="3321251" y="2905654"/>
                  <a:pt x="3322417" y="2905993"/>
                  <a:pt x="3323482" y="2906484"/>
                </a:cubicBezTo>
                <a:cubicBezTo>
                  <a:pt x="3324921" y="2907005"/>
                  <a:pt x="3326264" y="2907678"/>
                  <a:pt x="3327565" y="2908111"/>
                </a:cubicBezTo>
                <a:cubicBezTo>
                  <a:pt x="3329124" y="2905459"/>
                  <a:pt x="3330722" y="2903051"/>
                  <a:pt x="3332185" y="2900552"/>
                </a:cubicBezTo>
                <a:cubicBezTo>
                  <a:pt x="3330429" y="2899604"/>
                  <a:pt x="3328438" y="2898717"/>
                  <a:pt x="3326586" y="2897919"/>
                </a:cubicBezTo>
                <a:close/>
                <a:moveTo>
                  <a:pt x="5341410" y="2895127"/>
                </a:moveTo>
                <a:cubicBezTo>
                  <a:pt x="5338761" y="2897921"/>
                  <a:pt x="5335872" y="2900774"/>
                  <a:pt x="5333123" y="2903721"/>
                </a:cubicBezTo>
                <a:cubicBezTo>
                  <a:pt x="5337259" y="2906466"/>
                  <a:pt x="5341119" y="2909028"/>
                  <a:pt x="5344878" y="2911739"/>
                </a:cubicBezTo>
                <a:lnTo>
                  <a:pt x="5352637" y="2902145"/>
                </a:lnTo>
                <a:cubicBezTo>
                  <a:pt x="5349054" y="2899767"/>
                  <a:pt x="5345229" y="2897448"/>
                  <a:pt x="5341410" y="2895127"/>
                </a:cubicBezTo>
                <a:close/>
                <a:moveTo>
                  <a:pt x="5261479" y="2894969"/>
                </a:moveTo>
                <a:cubicBezTo>
                  <a:pt x="5255245" y="2901670"/>
                  <a:pt x="5248671" y="2908581"/>
                  <a:pt x="5241838" y="2916184"/>
                </a:cubicBezTo>
                <a:cubicBezTo>
                  <a:pt x="5252925" y="2923113"/>
                  <a:pt x="5263916" y="2930189"/>
                  <a:pt x="5274769" y="2937179"/>
                </a:cubicBezTo>
                <a:cubicBezTo>
                  <a:pt x="5281227" y="2929540"/>
                  <a:pt x="5287749" y="2921512"/>
                  <a:pt x="5294407" y="2913575"/>
                </a:cubicBezTo>
                <a:cubicBezTo>
                  <a:pt x="5288732" y="2910457"/>
                  <a:pt x="5283293" y="2907281"/>
                  <a:pt x="5277480" y="2904073"/>
                </a:cubicBezTo>
                <a:cubicBezTo>
                  <a:pt x="5264756" y="2916657"/>
                  <a:pt x="5256705" y="2922803"/>
                  <a:pt x="5258134" y="2916163"/>
                </a:cubicBezTo>
                <a:cubicBezTo>
                  <a:pt x="5253075" y="2921693"/>
                  <a:pt x="5260371" y="2913095"/>
                  <a:pt x="5270841" y="2900315"/>
                </a:cubicBezTo>
                <a:cubicBezTo>
                  <a:pt x="5267846" y="2898543"/>
                  <a:pt x="5264613" y="2896831"/>
                  <a:pt x="5261479" y="2894969"/>
                </a:cubicBezTo>
                <a:close/>
                <a:moveTo>
                  <a:pt x="5437095" y="2893389"/>
                </a:moveTo>
                <a:cubicBezTo>
                  <a:pt x="5430660" y="2900391"/>
                  <a:pt x="5424225" y="2907391"/>
                  <a:pt x="5418527" y="2913582"/>
                </a:cubicBezTo>
                <a:cubicBezTo>
                  <a:pt x="5429078" y="2921021"/>
                  <a:pt x="5439872" y="2928401"/>
                  <a:pt x="5450010" y="2935565"/>
                </a:cubicBezTo>
                <a:cubicBezTo>
                  <a:pt x="5453355" y="2938005"/>
                  <a:pt x="5456249" y="2939926"/>
                  <a:pt x="5459458" y="2942271"/>
                </a:cubicBezTo>
                <a:cubicBezTo>
                  <a:pt x="5466792" y="2933915"/>
                  <a:pt x="5473902" y="2926493"/>
                  <a:pt x="5480913" y="2919224"/>
                </a:cubicBezTo>
                <a:cubicBezTo>
                  <a:pt x="5466492" y="2910736"/>
                  <a:pt x="5451930" y="2902154"/>
                  <a:pt x="5437095" y="2893389"/>
                </a:cubicBezTo>
                <a:close/>
                <a:moveTo>
                  <a:pt x="5099500" y="2892161"/>
                </a:moveTo>
                <a:cubicBezTo>
                  <a:pt x="5096492" y="2895800"/>
                  <a:pt x="5093418" y="2899830"/>
                  <a:pt x="5090308" y="2903618"/>
                </a:cubicBezTo>
                <a:cubicBezTo>
                  <a:pt x="5093340" y="2905630"/>
                  <a:pt x="5096474" y="2907494"/>
                  <a:pt x="5099644" y="2909599"/>
                </a:cubicBezTo>
                <a:cubicBezTo>
                  <a:pt x="5102855" y="2905660"/>
                  <a:pt x="5106065" y="2901720"/>
                  <a:pt x="5109275" y="2897781"/>
                </a:cubicBezTo>
                <a:cubicBezTo>
                  <a:pt x="5106006" y="2895825"/>
                  <a:pt x="5102773" y="2894114"/>
                  <a:pt x="5099500" y="2892161"/>
                </a:cubicBezTo>
                <a:close/>
                <a:moveTo>
                  <a:pt x="5420367" y="2883584"/>
                </a:moveTo>
                <a:cubicBezTo>
                  <a:pt x="5414984" y="2890199"/>
                  <a:pt x="5409497" y="2896965"/>
                  <a:pt x="5404015" y="2903732"/>
                </a:cubicBezTo>
                <a:cubicBezTo>
                  <a:pt x="5407460" y="2906019"/>
                  <a:pt x="5410807" y="2908458"/>
                  <a:pt x="5414254" y="2910746"/>
                </a:cubicBezTo>
                <a:cubicBezTo>
                  <a:pt x="5420375" y="2903317"/>
                  <a:pt x="5426098" y="2896494"/>
                  <a:pt x="5431520" y="2890119"/>
                </a:cubicBezTo>
                <a:cubicBezTo>
                  <a:pt x="5427833" y="2887892"/>
                  <a:pt x="5424049" y="2885814"/>
                  <a:pt x="5420367" y="2883584"/>
                </a:cubicBezTo>
                <a:close/>
                <a:moveTo>
                  <a:pt x="5306383" y="2873395"/>
                </a:moveTo>
                <a:cubicBezTo>
                  <a:pt x="5303972" y="2876130"/>
                  <a:pt x="5301524" y="2878623"/>
                  <a:pt x="5299451" y="2881149"/>
                </a:cubicBezTo>
                <a:cubicBezTo>
                  <a:pt x="5304276" y="2884352"/>
                  <a:pt x="5308823" y="2887370"/>
                  <a:pt x="5313511" y="2890482"/>
                </a:cubicBezTo>
                <a:cubicBezTo>
                  <a:pt x="5315786" y="2887656"/>
                  <a:pt x="5318057" y="2884830"/>
                  <a:pt x="5320331" y="2882003"/>
                </a:cubicBezTo>
                <a:cubicBezTo>
                  <a:pt x="5315546" y="2879041"/>
                  <a:pt x="5311170" y="2876357"/>
                  <a:pt x="5306383" y="2873395"/>
                </a:cubicBezTo>
                <a:close/>
                <a:moveTo>
                  <a:pt x="5552443" y="2872626"/>
                </a:moveTo>
                <a:lnTo>
                  <a:pt x="5552804" y="2872854"/>
                </a:lnTo>
                <a:lnTo>
                  <a:pt x="5529756" y="2894793"/>
                </a:lnTo>
                <a:close/>
                <a:moveTo>
                  <a:pt x="5399442" y="2871428"/>
                </a:moveTo>
                <a:cubicBezTo>
                  <a:pt x="5396907" y="2874947"/>
                  <a:pt x="5392061" y="2881055"/>
                  <a:pt x="5384599" y="2890194"/>
                </a:cubicBezTo>
                <a:cubicBezTo>
                  <a:pt x="5390391" y="2894039"/>
                  <a:pt x="5395529" y="2897666"/>
                  <a:pt x="5400845" y="2901628"/>
                </a:cubicBezTo>
                <a:cubicBezTo>
                  <a:pt x="5406014" y="2894436"/>
                  <a:pt x="5410985" y="2887545"/>
                  <a:pt x="5415617" y="2880866"/>
                </a:cubicBezTo>
                <a:cubicBezTo>
                  <a:pt x="5410180" y="2877688"/>
                  <a:pt x="5404881" y="2874604"/>
                  <a:pt x="5399442" y="2871428"/>
                </a:cubicBezTo>
                <a:close/>
                <a:moveTo>
                  <a:pt x="5389115" y="2865442"/>
                </a:moveTo>
                <a:cubicBezTo>
                  <a:pt x="5385692" y="2868805"/>
                  <a:pt x="5382406" y="2872260"/>
                  <a:pt x="5379419" y="2875264"/>
                </a:cubicBezTo>
                <a:lnTo>
                  <a:pt x="5373810" y="2882814"/>
                </a:lnTo>
                <a:cubicBezTo>
                  <a:pt x="5375878" y="2884187"/>
                  <a:pt x="5377946" y="2885560"/>
                  <a:pt x="5379913" y="2887084"/>
                </a:cubicBezTo>
                <a:cubicBezTo>
                  <a:pt x="5386763" y="2880356"/>
                  <a:pt x="5393313" y="2874079"/>
                  <a:pt x="5397551" y="2870388"/>
                </a:cubicBezTo>
                <a:cubicBezTo>
                  <a:pt x="5394831" y="2868802"/>
                  <a:pt x="5391975" y="2867121"/>
                  <a:pt x="5389115" y="2865442"/>
                </a:cubicBezTo>
                <a:close/>
                <a:moveTo>
                  <a:pt x="5291099" y="2864116"/>
                </a:moveTo>
                <a:cubicBezTo>
                  <a:pt x="5288748" y="2866459"/>
                  <a:pt x="5286498" y="2868649"/>
                  <a:pt x="5284150" y="2870991"/>
                </a:cubicBezTo>
                <a:cubicBezTo>
                  <a:pt x="5286354" y="2872455"/>
                  <a:pt x="5288696" y="2874010"/>
                  <a:pt x="5290905" y="2875476"/>
                </a:cubicBezTo>
                <a:cubicBezTo>
                  <a:pt x="5293078" y="2872800"/>
                  <a:pt x="5295150" y="2870274"/>
                  <a:pt x="5297084" y="2867657"/>
                </a:cubicBezTo>
                <a:cubicBezTo>
                  <a:pt x="5295059" y="2866527"/>
                  <a:pt x="5293027" y="2865396"/>
                  <a:pt x="5291099" y="2864116"/>
                </a:cubicBezTo>
                <a:close/>
                <a:moveTo>
                  <a:pt x="3661807" y="2859633"/>
                </a:moveTo>
                <a:cubicBezTo>
                  <a:pt x="3661023" y="2861715"/>
                  <a:pt x="3660102" y="2863704"/>
                  <a:pt x="3659316" y="2865784"/>
                </a:cubicBezTo>
                <a:cubicBezTo>
                  <a:pt x="3670026" y="2870292"/>
                  <a:pt x="3680701" y="2874558"/>
                  <a:pt x="3691607" y="2878766"/>
                </a:cubicBezTo>
                <a:cubicBezTo>
                  <a:pt x="3692846" y="2877204"/>
                  <a:pt x="3693981" y="2875789"/>
                  <a:pt x="3695219" y="2874224"/>
                </a:cubicBezTo>
                <a:cubicBezTo>
                  <a:pt x="3683958" y="2869350"/>
                  <a:pt x="3672833" y="2864568"/>
                  <a:pt x="3661807" y="2859633"/>
                </a:cubicBezTo>
                <a:close/>
                <a:moveTo>
                  <a:pt x="5378856" y="2859063"/>
                </a:moveTo>
                <a:cubicBezTo>
                  <a:pt x="5374579" y="2862512"/>
                  <a:pt x="5368765" y="2867977"/>
                  <a:pt x="5362017" y="2874551"/>
                </a:cubicBezTo>
                <a:cubicBezTo>
                  <a:pt x="5364813" y="2876626"/>
                  <a:pt x="5367707" y="2878547"/>
                  <a:pt x="5370463" y="2880376"/>
                </a:cubicBezTo>
                <a:lnTo>
                  <a:pt x="5381135" y="2867295"/>
                </a:lnTo>
                <a:cubicBezTo>
                  <a:pt x="5382295" y="2865248"/>
                  <a:pt x="5383155" y="2863653"/>
                  <a:pt x="5384016" y="2862058"/>
                </a:cubicBezTo>
                <a:cubicBezTo>
                  <a:pt x="5382262" y="2861108"/>
                  <a:pt x="5380607" y="2860009"/>
                  <a:pt x="5378856" y="2859063"/>
                </a:cubicBezTo>
                <a:close/>
                <a:moveTo>
                  <a:pt x="5038769" y="2857697"/>
                </a:moveTo>
                <a:lnTo>
                  <a:pt x="5031589" y="2867022"/>
                </a:lnTo>
                <a:cubicBezTo>
                  <a:pt x="5032515" y="2867422"/>
                  <a:pt x="5033341" y="2867971"/>
                  <a:pt x="5034168" y="2868519"/>
                </a:cubicBezTo>
                <a:cubicBezTo>
                  <a:pt x="5036505" y="2865299"/>
                  <a:pt x="5038840" y="2862081"/>
                  <a:pt x="5041076" y="2859013"/>
                </a:cubicBezTo>
                <a:cubicBezTo>
                  <a:pt x="5040384" y="2858554"/>
                  <a:pt x="5039460" y="2858156"/>
                  <a:pt x="5038769" y="2857697"/>
                </a:cubicBezTo>
                <a:close/>
                <a:moveTo>
                  <a:pt x="5187053" y="2852719"/>
                </a:moveTo>
                <a:cubicBezTo>
                  <a:pt x="5182243" y="2859063"/>
                  <a:pt x="5177096" y="2865620"/>
                  <a:pt x="5171852" y="2872327"/>
                </a:cubicBezTo>
                <a:cubicBezTo>
                  <a:pt x="5174154" y="2873641"/>
                  <a:pt x="5176599" y="2875044"/>
                  <a:pt x="5178806" y="2876509"/>
                </a:cubicBezTo>
                <a:lnTo>
                  <a:pt x="5183650" y="2870406"/>
                </a:lnTo>
                <a:lnTo>
                  <a:pt x="5178943" y="2876600"/>
                </a:lnTo>
                <a:cubicBezTo>
                  <a:pt x="5179494" y="2876966"/>
                  <a:pt x="5179908" y="2877241"/>
                  <a:pt x="5180459" y="2877606"/>
                </a:cubicBezTo>
                <a:cubicBezTo>
                  <a:pt x="5185054" y="2870685"/>
                  <a:pt x="5189749" y="2863612"/>
                  <a:pt x="5194108" y="2856748"/>
                </a:cubicBezTo>
                <a:cubicBezTo>
                  <a:pt x="5191800" y="2855435"/>
                  <a:pt x="5189357" y="2854028"/>
                  <a:pt x="5187053" y="2852719"/>
                </a:cubicBezTo>
                <a:close/>
                <a:moveTo>
                  <a:pt x="1432778" y="2849445"/>
                </a:moveTo>
                <a:lnTo>
                  <a:pt x="1427799" y="2860235"/>
                </a:lnTo>
                <a:cubicBezTo>
                  <a:pt x="1433296" y="2860629"/>
                  <a:pt x="1438891" y="2860876"/>
                  <a:pt x="1444489" y="2861121"/>
                </a:cubicBezTo>
                <a:cubicBezTo>
                  <a:pt x="1445360" y="2858015"/>
                  <a:pt x="1446370" y="2854998"/>
                  <a:pt x="1447240" y="2851889"/>
                </a:cubicBezTo>
                <a:cubicBezTo>
                  <a:pt x="1442281" y="2850986"/>
                  <a:pt x="1437498" y="2850409"/>
                  <a:pt x="1432778" y="2849445"/>
                </a:cubicBezTo>
                <a:close/>
                <a:moveTo>
                  <a:pt x="1422658" y="2847932"/>
                </a:moveTo>
                <a:cubicBezTo>
                  <a:pt x="1421188" y="2851943"/>
                  <a:pt x="1419855" y="2856044"/>
                  <a:pt x="1418385" y="2860056"/>
                </a:cubicBezTo>
                <a:cubicBezTo>
                  <a:pt x="1421352" y="2860073"/>
                  <a:pt x="1424218" y="2860241"/>
                  <a:pt x="1427225" y="2860502"/>
                </a:cubicBezTo>
                <a:cubicBezTo>
                  <a:pt x="1427225" y="2860502"/>
                  <a:pt x="1427461" y="2860443"/>
                  <a:pt x="1427600" y="2860535"/>
                </a:cubicBezTo>
                <a:lnTo>
                  <a:pt x="1431176" y="2849465"/>
                </a:lnTo>
                <a:cubicBezTo>
                  <a:pt x="1428369" y="2848905"/>
                  <a:pt x="1425466" y="2848493"/>
                  <a:pt x="1422658" y="2847932"/>
                </a:cubicBezTo>
                <a:close/>
                <a:moveTo>
                  <a:pt x="5339622" y="2836489"/>
                </a:moveTo>
                <a:cubicBezTo>
                  <a:pt x="5335398" y="2841055"/>
                  <a:pt x="5331112" y="2846015"/>
                  <a:pt x="5326789" y="2850735"/>
                </a:cubicBezTo>
                <a:cubicBezTo>
                  <a:pt x="5330787" y="2853389"/>
                  <a:pt x="5334547" y="2856100"/>
                  <a:pt x="5338683" y="2858845"/>
                </a:cubicBezTo>
                <a:cubicBezTo>
                  <a:pt x="5342930" y="2853645"/>
                  <a:pt x="5347038" y="2848348"/>
                  <a:pt x="5351150" y="2843058"/>
                </a:cubicBezTo>
                <a:cubicBezTo>
                  <a:pt x="5347367" y="2840978"/>
                  <a:pt x="5343444" y="2838808"/>
                  <a:pt x="5339622" y="2836489"/>
                </a:cubicBezTo>
                <a:close/>
                <a:moveTo>
                  <a:pt x="5487871" y="2833652"/>
                </a:moveTo>
                <a:cubicBezTo>
                  <a:pt x="5478050" y="2844260"/>
                  <a:pt x="5469288" y="2852970"/>
                  <a:pt x="5465140" y="2858021"/>
                </a:cubicBezTo>
                <a:cubicBezTo>
                  <a:pt x="5475478" y="2864883"/>
                  <a:pt x="5485543" y="2871564"/>
                  <a:pt x="5495606" y="2878245"/>
                </a:cubicBezTo>
                <a:lnTo>
                  <a:pt x="5512024" y="2860093"/>
                </a:lnTo>
                <a:lnTo>
                  <a:pt x="5508955" y="2866509"/>
                </a:lnTo>
                <a:lnTo>
                  <a:pt x="5496157" y="2878610"/>
                </a:lnTo>
                <a:cubicBezTo>
                  <a:pt x="5497949" y="2879800"/>
                  <a:pt x="5499740" y="2880989"/>
                  <a:pt x="5501196" y="2882389"/>
                </a:cubicBezTo>
                <a:lnTo>
                  <a:pt x="5508855" y="2866660"/>
                </a:lnTo>
                <a:lnTo>
                  <a:pt x="5522391" y="2853749"/>
                </a:lnTo>
                <a:cubicBezTo>
                  <a:pt x="5522117" y="2853567"/>
                  <a:pt x="5521978" y="2853475"/>
                  <a:pt x="5521703" y="2853292"/>
                </a:cubicBezTo>
                <a:cubicBezTo>
                  <a:pt x="5520460" y="2852467"/>
                  <a:pt x="5519083" y="2851553"/>
                  <a:pt x="5517842" y="2850729"/>
                </a:cubicBezTo>
                <a:cubicBezTo>
                  <a:pt x="5508205" y="2845201"/>
                  <a:pt x="5498158" y="2839397"/>
                  <a:pt x="5487871" y="2833652"/>
                </a:cubicBezTo>
                <a:close/>
                <a:moveTo>
                  <a:pt x="5148861" y="2831268"/>
                </a:moveTo>
                <a:cubicBezTo>
                  <a:pt x="5144075" y="2836981"/>
                  <a:pt x="5139231" y="2843084"/>
                  <a:pt x="5134144" y="2849248"/>
                </a:cubicBezTo>
                <a:cubicBezTo>
                  <a:pt x="5137416" y="2851202"/>
                  <a:pt x="5140547" y="2853064"/>
                  <a:pt x="5143755" y="2855411"/>
                </a:cubicBezTo>
                <a:cubicBezTo>
                  <a:pt x="5148801" y="2849006"/>
                  <a:pt x="5153789" y="2842995"/>
                  <a:pt x="5158635" y="2836887"/>
                </a:cubicBezTo>
                <a:cubicBezTo>
                  <a:pt x="5156191" y="2835481"/>
                  <a:pt x="5153749" y="2834078"/>
                  <a:pt x="5151305" y="2832672"/>
                </a:cubicBezTo>
                <a:cubicBezTo>
                  <a:pt x="5150616" y="2832215"/>
                  <a:pt x="5149687" y="2831816"/>
                  <a:pt x="5148861" y="2831268"/>
                </a:cubicBezTo>
                <a:close/>
                <a:moveTo>
                  <a:pt x="3401548" y="2823887"/>
                </a:moveTo>
                <a:lnTo>
                  <a:pt x="3400948" y="2824791"/>
                </a:lnTo>
                <a:cubicBezTo>
                  <a:pt x="3409656" y="2829918"/>
                  <a:pt x="3418228" y="2834959"/>
                  <a:pt x="3426797" y="2839998"/>
                </a:cubicBezTo>
                <a:cubicBezTo>
                  <a:pt x="3427396" y="2839096"/>
                  <a:pt x="3427859" y="2838100"/>
                  <a:pt x="3428358" y="2837348"/>
                </a:cubicBezTo>
                <a:cubicBezTo>
                  <a:pt x="3419111" y="2832727"/>
                  <a:pt x="3410242" y="2828139"/>
                  <a:pt x="3401548" y="2823887"/>
                </a:cubicBezTo>
                <a:close/>
                <a:moveTo>
                  <a:pt x="5469564" y="2823234"/>
                </a:moveTo>
                <a:cubicBezTo>
                  <a:pt x="5463043" y="2831262"/>
                  <a:pt x="5456322" y="2839595"/>
                  <a:pt x="5449600" y="2847923"/>
                </a:cubicBezTo>
                <a:cubicBezTo>
                  <a:pt x="5453837" y="2850517"/>
                  <a:pt x="5457835" y="2853171"/>
                  <a:pt x="5461970" y="2855916"/>
                </a:cubicBezTo>
                <a:cubicBezTo>
                  <a:pt x="5469341" y="2847803"/>
                  <a:pt x="5476751" y="2839930"/>
                  <a:pt x="5484465" y="2831607"/>
                </a:cubicBezTo>
                <a:cubicBezTo>
                  <a:pt x="5479475" y="2828947"/>
                  <a:pt x="5474589" y="2826135"/>
                  <a:pt x="5469564" y="2823234"/>
                </a:cubicBezTo>
                <a:close/>
                <a:moveTo>
                  <a:pt x="5214322" y="2817919"/>
                </a:moveTo>
                <a:cubicBezTo>
                  <a:pt x="5212985" y="2819633"/>
                  <a:pt x="5211749" y="2821197"/>
                  <a:pt x="5210410" y="2822910"/>
                </a:cubicBezTo>
                <a:cubicBezTo>
                  <a:pt x="5211789" y="2823826"/>
                  <a:pt x="5213307" y="2824834"/>
                  <a:pt x="5214686" y="2825749"/>
                </a:cubicBezTo>
                <a:cubicBezTo>
                  <a:pt x="5215885" y="2823943"/>
                  <a:pt x="5217085" y="2822136"/>
                  <a:pt x="5218283" y="2820331"/>
                </a:cubicBezTo>
                <a:cubicBezTo>
                  <a:pt x="5217042" y="2819508"/>
                  <a:pt x="5215562" y="2818742"/>
                  <a:pt x="5214322" y="2817919"/>
                </a:cubicBezTo>
                <a:close/>
                <a:moveTo>
                  <a:pt x="3150095" y="2816749"/>
                </a:moveTo>
                <a:cubicBezTo>
                  <a:pt x="3149134" y="2818498"/>
                  <a:pt x="3148311" y="2820337"/>
                  <a:pt x="3147487" y="2822174"/>
                </a:cubicBezTo>
                <a:cubicBezTo>
                  <a:pt x="3149893" y="2823336"/>
                  <a:pt x="3152200" y="2824651"/>
                  <a:pt x="3154743" y="2825907"/>
                </a:cubicBezTo>
                <a:cubicBezTo>
                  <a:pt x="3155803" y="2824010"/>
                  <a:pt x="3156726" y="2822020"/>
                  <a:pt x="3157824" y="2820365"/>
                </a:cubicBezTo>
                <a:cubicBezTo>
                  <a:pt x="3155281" y="2819108"/>
                  <a:pt x="3152738" y="2817855"/>
                  <a:pt x="3150095" y="2816749"/>
                </a:cubicBezTo>
                <a:close/>
                <a:moveTo>
                  <a:pt x="3134298" y="2809735"/>
                </a:moveTo>
                <a:cubicBezTo>
                  <a:pt x="3133536" y="2811178"/>
                  <a:pt x="3132913" y="2812717"/>
                  <a:pt x="3132050" y="2814313"/>
                </a:cubicBezTo>
                <a:cubicBezTo>
                  <a:pt x="3135009" y="2815843"/>
                  <a:pt x="3137828" y="2817280"/>
                  <a:pt x="3140784" y="2818808"/>
                </a:cubicBezTo>
                <a:cubicBezTo>
                  <a:pt x="3141606" y="2816970"/>
                  <a:pt x="3142469" y="2815374"/>
                  <a:pt x="3143191" y="2813686"/>
                </a:cubicBezTo>
                <a:cubicBezTo>
                  <a:pt x="3140136" y="2812307"/>
                  <a:pt x="3137356" y="2811111"/>
                  <a:pt x="3134298" y="2809735"/>
                </a:cubicBezTo>
                <a:close/>
                <a:moveTo>
                  <a:pt x="5443829" y="2808753"/>
                </a:moveTo>
                <a:cubicBezTo>
                  <a:pt x="5437117" y="2815569"/>
                  <a:pt x="5429869" y="2822900"/>
                  <a:pt x="5422760" y="2830322"/>
                </a:cubicBezTo>
                <a:cubicBezTo>
                  <a:pt x="5429890" y="2834838"/>
                  <a:pt x="5436780" y="2839413"/>
                  <a:pt x="5443674" y="2843989"/>
                </a:cubicBezTo>
                <a:cubicBezTo>
                  <a:pt x="5451935" y="2836029"/>
                  <a:pt x="5459284" y="2828550"/>
                  <a:pt x="5466195" y="2821432"/>
                </a:cubicBezTo>
                <a:cubicBezTo>
                  <a:pt x="5459003" y="2817306"/>
                  <a:pt x="5451435" y="2813151"/>
                  <a:pt x="5443829" y="2808753"/>
                </a:cubicBezTo>
                <a:close/>
                <a:moveTo>
                  <a:pt x="4944732" y="2804598"/>
                </a:moveTo>
                <a:cubicBezTo>
                  <a:pt x="4944133" y="2805500"/>
                  <a:pt x="4943497" y="2806161"/>
                  <a:pt x="4942896" y="2807066"/>
                </a:cubicBezTo>
                <a:cubicBezTo>
                  <a:pt x="4943309" y="2807340"/>
                  <a:pt x="4943585" y="2807523"/>
                  <a:pt x="4943901" y="2807947"/>
                </a:cubicBezTo>
                <a:cubicBezTo>
                  <a:pt x="4944500" y="2807045"/>
                  <a:pt x="4944961" y="2806049"/>
                  <a:pt x="4945560" y="2805147"/>
                </a:cubicBezTo>
                <a:cubicBezTo>
                  <a:pt x="4945283" y="2804964"/>
                  <a:pt x="4945008" y="2804781"/>
                  <a:pt x="4944732" y="2804598"/>
                </a:cubicBezTo>
                <a:close/>
                <a:moveTo>
                  <a:pt x="4938605" y="2800965"/>
                </a:moveTo>
                <a:cubicBezTo>
                  <a:pt x="4938146" y="2801958"/>
                  <a:pt x="4937445" y="2803013"/>
                  <a:pt x="4936846" y="2803915"/>
                </a:cubicBezTo>
                <a:cubicBezTo>
                  <a:pt x="4937435" y="2804521"/>
                  <a:pt x="4937625" y="2805730"/>
                  <a:pt x="4936876" y="2808054"/>
                </a:cubicBezTo>
                <a:cubicBezTo>
                  <a:pt x="4936050" y="2807506"/>
                  <a:pt x="4935473" y="2807774"/>
                  <a:pt x="4934724" y="2807708"/>
                </a:cubicBezTo>
                <a:cubicBezTo>
                  <a:pt x="4936242" y="2808715"/>
                  <a:pt x="4937995" y="2809663"/>
                  <a:pt x="4939513" y="2810670"/>
                </a:cubicBezTo>
                <a:lnTo>
                  <a:pt x="4941717" y="2805848"/>
                </a:lnTo>
                <a:cubicBezTo>
                  <a:pt x="4942132" y="2806124"/>
                  <a:pt x="4942310" y="2806457"/>
                  <a:pt x="4942583" y="2806638"/>
                </a:cubicBezTo>
                <a:cubicBezTo>
                  <a:pt x="4943083" y="2805886"/>
                  <a:pt x="4943819" y="2805075"/>
                  <a:pt x="4944282" y="2804079"/>
                </a:cubicBezTo>
                <a:cubicBezTo>
                  <a:pt x="4942390" y="2803042"/>
                  <a:pt x="4940498" y="2802002"/>
                  <a:pt x="4938605" y="2800965"/>
                </a:cubicBezTo>
                <a:close/>
                <a:moveTo>
                  <a:pt x="3106097" y="2796867"/>
                </a:moveTo>
                <a:cubicBezTo>
                  <a:pt x="3105298" y="2798069"/>
                  <a:pt x="3104461" y="2799033"/>
                  <a:pt x="3103525" y="2800145"/>
                </a:cubicBezTo>
                <a:cubicBezTo>
                  <a:pt x="3103800" y="2800327"/>
                  <a:pt x="3104314" y="2800453"/>
                  <a:pt x="3104590" y="2800637"/>
                </a:cubicBezTo>
                <a:cubicBezTo>
                  <a:pt x="3105525" y="2799523"/>
                  <a:pt x="3106363" y="2798561"/>
                  <a:pt x="3107299" y="2797448"/>
                </a:cubicBezTo>
                <a:cubicBezTo>
                  <a:pt x="3107023" y="2797265"/>
                  <a:pt x="3106512" y="2797142"/>
                  <a:pt x="3106097" y="2796867"/>
                </a:cubicBezTo>
                <a:close/>
                <a:moveTo>
                  <a:pt x="5085638" y="2796669"/>
                </a:moveTo>
                <a:lnTo>
                  <a:pt x="5073644" y="2812340"/>
                </a:lnTo>
                <a:cubicBezTo>
                  <a:pt x="5073922" y="2812524"/>
                  <a:pt x="5074197" y="2812707"/>
                  <a:pt x="5074473" y="2812890"/>
                </a:cubicBezTo>
                <a:cubicBezTo>
                  <a:pt x="5078308" y="2807413"/>
                  <a:pt x="5082277" y="2802028"/>
                  <a:pt x="5086051" y="2796944"/>
                </a:cubicBezTo>
                <a:cubicBezTo>
                  <a:pt x="5085912" y="2796851"/>
                  <a:pt x="5085774" y="2796760"/>
                  <a:pt x="5085638" y="2796669"/>
                </a:cubicBezTo>
                <a:close/>
                <a:moveTo>
                  <a:pt x="5177558" y="2796115"/>
                </a:moveTo>
                <a:cubicBezTo>
                  <a:pt x="5176522" y="2797379"/>
                  <a:pt x="5175585" y="2798489"/>
                  <a:pt x="5174647" y="2799604"/>
                </a:cubicBezTo>
                <a:cubicBezTo>
                  <a:pt x="5177818" y="2801709"/>
                  <a:pt x="5180711" y="2803630"/>
                  <a:pt x="5183847" y="2805493"/>
                </a:cubicBezTo>
                <a:cubicBezTo>
                  <a:pt x="5184882" y="2804230"/>
                  <a:pt x="5185918" y="2802965"/>
                  <a:pt x="5186954" y="2801704"/>
                </a:cubicBezTo>
                <a:cubicBezTo>
                  <a:pt x="5183823" y="2799840"/>
                  <a:pt x="5180692" y="2797978"/>
                  <a:pt x="5177558" y="2796115"/>
                </a:cubicBezTo>
                <a:close/>
                <a:moveTo>
                  <a:pt x="5413344" y="2791549"/>
                </a:moveTo>
                <a:cubicBezTo>
                  <a:pt x="5407858" y="2798316"/>
                  <a:pt x="5402773" y="2804479"/>
                  <a:pt x="5397951" y="2809952"/>
                </a:cubicBezTo>
                <a:cubicBezTo>
                  <a:pt x="5399780" y="2811381"/>
                  <a:pt x="5401472" y="2812722"/>
                  <a:pt x="5403065" y="2814214"/>
                </a:cubicBezTo>
                <a:cubicBezTo>
                  <a:pt x="5408515" y="2809592"/>
                  <a:pt x="5414703" y="2804160"/>
                  <a:pt x="5422428" y="2796714"/>
                </a:cubicBezTo>
                <a:cubicBezTo>
                  <a:pt x="5419433" y="2794942"/>
                  <a:pt x="5416336" y="2793321"/>
                  <a:pt x="5413344" y="2791549"/>
                </a:cubicBezTo>
                <a:close/>
                <a:moveTo>
                  <a:pt x="5523149" y="2790079"/>
                </a:moveTo>
                <a:cubicBezTo>
                  <a:pt x="5523049" y="2790230"/>
                  <a:pt x="5522812" y="2790289"/>
                  <a:pt x="5522713" y="2790438"/>
                </a:cubicBezTo>
                <a:cubicBezTo>
                  <a:pt x="5518354" y="2797302"/>
                  <a:pt x="5513383" y="2804192"/>
                  <a:pt x="5508000" y="2810808"/>
                </a:cubicBezTo>
                <a:cubicBezTo>
                  <a:pt x="5517689" y="2817456"/>
                  <a:pt x="5527551" y="2824437"/>
                  <a:pt x="5536963" y="2830902"/>
                </a:cubicBezTo>
                <a:cubicBezTo>
                  <a:pt x="5538892" y="2832182"/>
                  <a:pt x="5540583" y="2833523"/>
                  <a:pt x="5542514" y="2834805"/>
                </a:cubicBezTo>
                <a:lnTo>
                  <a:pt x="5549501" y="2828167"/>
                </a:lnTo>
                <a:cubicBezTo>
                  <a:pt x="5547352" y="2830211"/>
                  <a:pt x="5545140" y="2832646"/>
                  <a:pt x="5542927" y="2835079"/>
                </a:cubicBezTo>
                <a:cubicBezTo>
                  <a:pt x="5553993" y="2842641"/>
                  <a:pt x="5564408" y="2849988"/>
                  <a:pt x="5574960" y="2857427"/>
                </a:cubicBezTo>
                <a:cubicBezTo>
                  <a:pt x="5583585" y="2848624"/>
                  <a:pt x="5590418" y="2841021"/>
                  <a:pt x="5596065" y="2833713"/>
                </a:cubicBezTo>
                <a:cubicBezTo>
                  <a:pt x="5593347" y="2832125"/>
                  <a:pt x="5590866" y="2830478"/>
                  <a:pt x="5588148" y="2828889"/>
                </a:cubicBezTo>
                <a:cubicBezTo>
                  <a:pt x="5574638" y="2843554"/>
                  <a:pt x="5579287" y="2837750"/>
                  <a:pt x="5587320" y="2828339"/>
                </a:cubicBezTo>
                <a:cubicBezTo>
                  <a:pt x="5586527" y="2828032"/>
                  <a:pt x="5585840" y="2827576"/>
                  <a:pt x="5585011" y="2827026"/>
                </a:cubicBezTo>
                <a:cubicBezTo>
                  <a:pt x="5570141" y="2818020"/>
                  <a:pt x="5554889" y="2808979"/>
                  <a:pt x="5539504" y="2799850"/>
                </a:cubicBezTo>
                <a:cubicBezTo>
                  <a:pt x="5524845" y="2815051"/>
                  <a:pt x="5514232" y="2825353"/>
                  <a:pt x="5521886" y="2813521"/>
                </a:cubicBezTo>
                <a:cubicBezTo>
                  <a:pt x="5518824" y="2816041"/>
                  <a:pt x="5523607" y="2810328"/>
                  <a:pt x="5531182" y="2801915"/>
                </a:cubicBezTo>
                <a:lnTo>
                  <a:pt x="5531330" y="2801855"/>
                </a:lnTo>
                <a:lnTo>
                  <a:pt x="5531318" y="2802006"/>
                </a:lnTo>
                <a:lnTo>
                  <a:pt x="5531519" y="2801777"/>
                </a:lnTo>
                <a:lnTo>
                  <a:pt x="5538262" y="2799026"/>
                </a:lnTo>
                <a:cubicBezTo>
                  <a:pt x="5537298" y="2798385"/>
                  <a:pt x="5536369" y="2797989"/>
                  <a:pt x="5535404" y="2797348"/>
                </a:cubicBezTo>
                <a:lnTo>
                  <a:pt x="5531519" y="2801777"/>
                </a:lnTo>
                <a:lnTo>
                  <a:pt x="5531330" y="2801855"/>
                </a:lnTo>
                <a:lnTo>
                  <a:pt x="5531859" y="2795209"/>
                </a:lnTo>
                <a:cubicBezTo>
                  <a:pt x="5529003" y="2793530"/>
                  <a:pt x="5526143" y="2791849"/>
                  <a:pt x="5523149" y="2790079"/>
                </a:cubicBezTo>
                <a:close/>
                <a:moveTo>
                  <a:pt x="5408596" y="2788832"/>
                </a:moveTo>
                <a:cubicBezTo>
                  <a:pt x="5404085" y="2794727"/>
                  <a:pt x="5399476" y="2800774"/>
                  <a:pt x="5394527" y="2807028"/>
                </a:cubicBezTo>
                <a:cubicBezTo>
                  <a:pt x="5395080" y="2807395"/>
                  <a:pt x="5395669" y="2808002"/>
                  <a:pt x="5396258" y="2808612"/>
                </a:cubicBezTo>
                <a:lnTo>
                  <a:pt x="5412515" y="2790999"/>
                </a:lnTo>
                <a:cubicBezTo>
                  <a:pt x="5411174" y="2790328"/>
                  <a:pt x="5409934" y="2789506"/>
                  <a:pt x="5408596" y="2788832"/>
                </a:cubicBezTo>
                <a:close/>
                <a:moveTo>
                  <a:pt x="4508921" y="2787385"/>
                </a:moveTo>
                <a:cubicBezTo>
                  <a:pt x="4508921" y="2787385"/>
                  <a:pt x="4508921" y="2787385"/>
                  <a:pt x="4508822" y="2787534"/>
                </a:cubicBezTo>
                <a:cubicBezTo>
                  <a:pt x="4511265" y="2788941"/>
                  <a:pt x="4513809" y="2790195"/>
                  <a:pt x="4516251" y="2791598"/>
                </a:cubicBezTo>
                <a:cubicBezTo>
                  <a:pt x="4516251" y="2791598"/>
                  <a:pt x="4516113" y="2791506"/>
                  <a:pt x="4516351" y="2791448"/>
                </a:cubicBezTo>
                <a:cubicBezTo>
                  <a:pt x="4513910" y="2790044"/>
                  <a:pt x="4511366" y="2788790"/>
                  <a:pt x="4508921" y="2787385"/>
                </a:cubicBezTo>
                <a:close/>
                <a:moveTo>
                  <a:pt x="5391232" y="2783241"/>
                </a:moveTo>
                <a:cubicBezTo>
                  <a:pt x="5389927" y="2782998"/>
                  <a:pt x="5385347" y="2787059"/>
                  <a:pt x="5378635" y="2793875"/>
                </a:cubicBezTo>
                <a:cubicBezTo>
                  <a:pt x="5380363" y="2795457"/>
                  <a:pt x="5382194" y="2796889"/>
                  <a:pt x="5384161" y="2798413"/>
                </a:cubicBezTo>
                <a:cubicBezTo>
                  <a:pt x="5390561" y="2788027"/>
                  <a:pt x="5392534" y="2783481"/>
                  <a:pt x="5391232" y="2783241"/>
                </a:cubicBezTo>
                <a:close/>
                <a:moveTo>
                  <a:pt x="5243504" y="2781139"/>
                </a:moveTo>
                <a:cubicBezTo>
                  <a:pt x="5241230" y="2783966"/>
                  <a:pt x="5238655" y="2787244"/>
                  <a:pt x="5235747" y="2790731"/>
                </a:cubicBezTo>
                <a:cubicBezTo>
                  <a:pt x="5236159" y="2791004"/>
                  <a:pt x="5236574" y="2791280"/>
                  <a:pt x="5236987" y="2791554"/>
                </a:cubicBezTo>
                <a:cubicBezTo>
                  <a:pt x="5240283" y="2786589"/>
                  <a:pt x="5242443" y="2783037"/>
                  <a:pt x="5243504" y="2781139"/>
                </a:cubicBezTo>
                <a:close/>
                <a:moveTo>
                  <a:pt x="5504905" y="2779269"/>
                </a:moveTo>
                <a:cubicBezTo>
                  <a:pt x="5500060" y="2785374"/>
                  <a:pt x="5494975" y="2791539"/>
                  <a:pt x="5489826" y="2798095"/>
                </a:cubicBezTo>
                <a:cubicBezTo>
                  <a:pt x="5495065" y="2801572"/>
                  <a:pt x="5500204" y="2805200"/>
                  <a:pt x="5505480" y="2808918"/>
                </a:cubicBezTo>
                <a:cubicBezTo>
                  <a:pt x="5510841" y="2802939"/>
                  <a:pt x="5516639" y="2796597"/>
                  <a:pt x="5522737" y="2789805"/>
                </a:cubicBezTo>
                <a:cubicBezTo>
                  <a:pt x="5516886" y="2786355"/>
                  <a:pt x="5510895" y="2782811"/>
                  <a:pt x="5504905" y="2779269"/>
                </a:cubicBezTo>
                <a:close/>
                <a:moveTo>
                  <a:pt x="3459082" y="2771022"/>
                </a:moveTo>
                <a:cubicBezTo>
                  <a:pt x="3460937" y="2771819"/>
                  <a:pt x="3462551" y="2772676"/>
                  <a:pt x="3464405" y="2773472"/>
                </a:cubicBezTo>
                <a:cubicBezTo>
                  <a:pt x="3464505" y="2773322"/>
                  <a:pt x="3464505" y="2773322"/>
                  <a:pt x="3464505" y="2773322"/>
                </a:cubicBezTo>
                <a:cubicBezTo>
                  <a:pt x="3462653" y="2772523"/>
                  <a:pt x="3460937" y="2771819"/>
                  <a:pt x="3459082" y="2771022"/>
                </a:cubicBezTo>
                <a:close/>
                <a:moveTo>
                  <a:pt x="4478136" y="2770632"/>
                </a:moveTo>
                <a:cubicBezTo>
                  <a:pt x="4478035" y="2770784"/>
                  <a:pt x="4478074" y="2771026"/>
                  <a:pt x="4477975" y="2771175"/>
                </a:cubicBezTo>
                <a:cubicBezTo>
                  <a:pt x="4479728" y="2772124"/>
                  <a:pt x="4481345" y="2772981"/>
                  <a:pt x="4483098" y="2773926"/>
                </a:cubicBezTo>
                <a:cubicBezTo>
                  <a:pt x="4483197" y="2773777"/>
                  <a:pt x="4483298" y="2773625"/>
                  <a:pt x="4483397" y="2773476"/>
                </a:cubicBezTo>
                <a:cubicBezTo>
                  <a:pt x="4481646" y="2772528"/>
                  <a:pt x="4479889" y="2771582"/>
                  <a:pt x="4478136" y="2770632"/>
                </a:cubicBezTo>
                <a:close/>
                <a:moveTo>
                  <a:pt x="5489380" y="2770049"/>
                </a:moveTo>
                <a:cubicBezTo>
                  <a:pt x="5487644" y="2772363"/>
                  <a:pt x="5486207" y="2774229"/>
                  <a:pt x="5484134" y="2776754"/>
                </a:cubicBezTo>
                <a:cubicBezTo>
                  <a:pt x="5491136" y="2764709"/>
                  <a:pt x="5483484" y="2770253"/>
                  <a:pt x="5469175" y="2783733"/>
                </a:cubicBezTo>
                <a:cubicBezTo>
                  <a:pt x="5475829" y="2788369"/>
                  <a:pt x="5482069" y="2792728"/>
                  <a:pt x="5488587" y="2797272"/>
                </a:cubicBezTo>
                <a:cubicBezTo>
                  <a:pt x="5494048" y="2791140"/>
                  <a:pt x="5499270" y="2785068"/>
                  <a:pt x="5504494" y="2778996"/>
                </a:cubicBezTo>
                <a:cubicBezTo>
                  <a:pt x="5499466" y="2776092"/>
                  <a:pt x="5494542" y="2773041"/>
                  <a:pt x="5489380" y="2770049"/>
                </a:cubicBezTo>
                <a:close/>
                <a:moveTo>
                  <a:pt x="4475041" y="2769012"/>
                </a:moveTo>
                <a:cubicBezTo>
                  <a:pt x="4474942" y="2769161"/>
                  <a:pt x="4474841" y="2769314"/>
                  <a:pt x="4474741" y="2769464"/>
                </a:cubicBezTo>
                <a:cubicBezTo>
                  <a:pt x="4475807" y="2769955"/>
                  <a:pt x="4476772" y="2770596"/>
                  <a:pt x="4477837" y="2771083"/>
                </a:cubicBezTo>
                <a:cubicBezTo>
                  <a:pt x="4477936" y="2770934"/>
                  <a:pt x="4477899" y="2770693"/>
                  <a:pt x="4477999" y="2770542"/>
                </a:cubicBezTo>
                <a:cubicBezTo>
                  <a:pt x="4476935" y="2770053"/>
                  <a:pt x="4476107" y="2769503"/>
                  <a:pt x="4475041" y="2769012"/>
                </a:cubicBezTo>
                <a:close/>
                <a:moveTo>
                  <a:pt x="5214359" y="2764610"/>
                </a:moveTo>
                <a:lnTo>
                  <a:pt x="5207186" y="2772424"/>
                </a:lnTo>
                <a:cubicBezTo>
                  <a:pt x="5208115" y="2772822"/>
                  <a:pt x="5208802" y="2773279"/>
                  <a:pt x="5209394" y="2773889"/>
                </a:cubicBezTo>
                <a:cubicBezTo>
                  <a:pt x="5211667" y="2771062"/>
                  <a:pt x="5213940" y="2768233"/>
                  <a:pt x="5216114" y="2765559"/>
                </a:cubicBezTo>
                <a:cubicBezTo>
                  <a:pt x="5215563" y="2765193"/>
                  <a:pt x="5214911" y="2764977"/>
                  <a:pt x="5214359" y="2764610"/>
                </a:cubicBezTo>
                <a:close/>
                <a:moveTo>
                  <a:pt x="3032085" y="2763563"/>
                </a:moveTo>
                <a:cubicBezTo>
                  <a:pt x="3031549" y="2764073"/>
                  <a:pt x="3031073" y="2764192"/>
                  <a:pt x="3030535" y="2764703"/>
                </a:cubicBezTo>
                <a:cubicBezTo>
                  <a:pt x="3031326" y="2765008"/>
                  <a:pt x="3031876" y="2765374"/>
                  <a:pt x="3032527" y="2765591"/>
                </a:cubicBezTo>
                <a:cubicBezTo>
                  <a:pt x="3032827" y="2765140"/>
                  <a:pt x="3033126" y="2764689"/>
                  <a:pt x="3033427" y="2764236"/>
                </a:cubicBezTo>
                <a:cubicBezTo>
                  <a:pt x="3032911" y="2764112"/>
                  <a:pt x="3032498" y="2763838"/>
                  <a:pt x="3032085" y="2763563"/>
                </a:cubicBezTo>
                <a:close/>
                <a:moveTo>
                  <a:pt x="5474271" y="2761099"/>
                </a:moveTo>
                <a:cubicBezTo>
                  <a:pt x="5470498" y="2766185"/>
                  <a:pt x="5466187" y="2771777"/>
                  <a:pt x="5461378" y="2778126"/>
                </a:cubicBezTo>
                <a:cubicBezTo>
                  <a:pt x="5466525" y="2771570"/>
                  <a:pt x="5470973" y="2766066"/>
                  <a:pt x="5474821" y="2761464"/>
                </a:cubicBezTo>
                <a:cubicBezTo>
                  <a:pt x="5474683" y="2761372"/>
                  <a:pt x="5474406" y="2761189"/>
                  <a:pt x="5474271" y="2761099"/>
                </a:cubicBezTo>
                <a:close/>
                <a:moveTo>
                  <a:pt x="5207680" y="2760611"/>
                </a:moveTo>
                <a:cubicBezTo>
                  <a:pt x="5205467" y="2763044"/>
                  <a:pt x="5203393" y="2765570"/>
                  <a:pt x="5200984" y="2768307"/>
                </a:cubicBezTo>
                <a:cubicBezTo>
                  <a:pt x="5202086" y="2769038"/>
                  <a:pt x="5203050" y="2769678"/>
                  <a:pt x="5203879" y="2770229"/>
                </a:cubicBezTo>
                <a:lnTo>
                  <a:pt x="5209850" y="2761832"/>
                </a:lnTo>
                <a:cubicBezTo>
                  <a:pt x="5209160" y="2761374"/>
                  <a:pt x="5208370" y="2761069"/>
                  <a:pt x="5207680" y="2760611"/>
                </a:cubicBezTo>
                <a:close/>
                <a:moveTo>
                  <a:pt x="4458980" y="2760303"/>
                </a:moveTo>
                <a:cubicBezTo>
                  <a:pt x="4458782" y="2760603"/>
                  <a:pt x="4458680" y="2760755"/>
                  <a:pt x="4458581" y="2760904"/>
                </a:cubicBezTo>
                <a:cubicBezTo>
                  <a:pt x="4458992" y="2761177"/>
                  <a:pt x="4459644" y="2761395"/>
                  <a:pt x="4460196" y="2761761"/>
                </a:cubicBezTo>
                <a:cubicBezTo>
                  <a:pt x="4460396" y="2761460"/>
                  <a:pt x="4460496" y="2761309"/>
                  <a:pt x="4460596" y="2761158"/>
                </a:cubicBezTo>
                <a:cubicBezTo>
                  <a:pt x="4460045" y="2760792"/>
                  <a:pt x="4459531" y="2760669"/>
                  <a:pt x="4458980" y="2760303"/>
                </a:cubicBezTo>
                <a:close/>
                <a:moveTo>
                  <a:pt x="5114070" y="2759823"/>
                </a:moveTo>
                <a:cubicBezTo>
                  <a:pt x="5113769" y="2760276"/>
                  <a:pt x="5113469" y="2760727"/>
                  <a:pt x="5113170" y="2761178"/>
                </a:cubicBezTo>
                <a:cubicBezTo>
                  <a:pt x="5113170" y="2761178"/>
                  <a:pt x="5113308" y="2761270"/>
                  <a:pt x="5113308" y="2761270"/>
                </a:cubicBezTo>
                <a:lnTo>
                  <a:pt x="5114344" y="2760005"/>
                </a:lnTo>
                <a:cubicBezTo>
                  <a:pt x="5114207" y="2759914"/>
                  <a:pt x="5114207" y="2759914"/>
                  <a:pt x="5114070" y="2759823"/>
                </a:cubicBezTo>
                <a:close/>
                <a:moveTo>
                  <a:pt x="1387083" y="2757324"/>
                </a:moveTo>
                <a:cubicBezTo>
                  <a:pt x="1383779" y="2757515"/>
                  <a:pt x="1380538" y="2757316"/>
                  <a:pt x="1377232" y="2757505"/>
                </a:cubicBezTo>
                <a:cubicBezTo>
                  <a:pt x="1377934" y="2758840"/>
                  <a:pt x="1378841" y="2759873"/>
                  <a:pt x="1379604" y="2760814"/>
                </a:cubicBezTo>
                <a:cubicBezTo>
                  <a:pt x="1382371" y="2761133"/>
                  <a:pt x="1385278" y="2761546"/>
                  <a:pt x="1387903" y="2761771"/>
                </a:cubicBezTo>
                <a:cubicBezTo>
                  <a:pt x="1387577" y="2760470"/>
                  <a:pt x="1387210" y="2758927"/>
                  <a:pt x="1387083" y="2757324"/>
                </a:cubicBezTo>
                <a:close/>
                <a:moveTo>
                  <a:pt x="3739911" y="2753646"/>
                </a:moveTo>
                <a:cubicBezTo>
                  <a:pt x="3739610" y="2754100"/>
                  <a:pt x="3739172" y="2754459"/>
                  <a:pt x="3738873" y="2754909"/>
                </a:cubicBezTo>
                <a:cubicBezTo>
                  <a:pt x="3747179" y="2758256"/>
                  <a:pt x="3755484" y="2761600"/>
                  <a:pt x="3763928" y="2765037"/>
                </a:cubicBezTo>
                <a:cubicBezTo>
                  <a:pt x="3755923" y="2761242"/>
                  <a:pt x="3747916" y="2757446"/>
                  <a:pt x="3739911" y="2753646"/>
                </a:cubicBezTo>
                <a:close/>
                <a:moveTo>
                  <a:pt x="3008873" y="2753356"/>
                </a:moveTo>
                <a:cubicBezTo>
                  <a:pt x="3008673" y="2753658"/>
                  <a:pt x="3008611" y="2754052"/>
                  <a:pt x="3008413" y="2754351"/>
                </a:cubicBezTo>
                <a:cubicBezTo>
                  <a:pt x="3013874" y="2756893"/>
                  <a:pt x="3019473" y="2759527"/>
                  <a:pt x="3024935" y="2762069"/>
                </a:cubicBezTo>
                <a:cubicBezTo>
                  <a:pt x="3025235" y="2761616"/>
                  <a:pt x="3025296" y="2761226"/>
                  <a:pt x="3025598" y="2760772"/>
                </a:cubicBezTo>
                <a:cubicBezTo>
                  <a:pt x="3020035" y="2758382"/>
                  <a:pt x="3014335" y="2755898"/>
                  <a:pt x="3008873" y="2753356"/>
                </a:cubicBezTo>
                <a:close/>
                <a:moveTo>
                  <a:pt x="5586396" y="2750191"/>
                </a:moveTo>
                <a:cubicBezTo>
                  <a:pt x="5587397" y="2749093"/>
                  <a:pt x="5586103" y="2750894"/>
                  <a:pt x="5580806" y="2757676"/>
                </a:cubicBezTo>
                <a:cubicBezTo>
                  <a:pt x="5580031" y="2758243"/>
                  <a:pt x="5579195" y="2759206"/>
                  <a:pt x="5578219" y="2760076"/>
                </a:cubicBezTo>
                <a:cubicBezTo>
                  <a:pt x="5582096" y="2755280"/>
                  <a:pt x="5585392" y="2751287"/>
                  <a:pt x="5586396" y="2750191"/>
                </a:cubicBezTo>
                <a:close/>
                <a:moveTo>
                  <a:pt x="2991597" y="2745575"/>
                </a:moveTo>
                <a:cubicBezTo>
                  <a:pt x="2991396" y="2745876"/>
                  <a:pt x="2991297" y="2746026"/>
                  <a:pt x="2991198" y="2746175"/>
                </a:cubicBezTo>
                <a:cubicBezTo>
                  <a:pt x="2993602" y="2747340"/>
                  <a:pt x="2996007" y="2748502"/>
                  <a:pt x="2998415" y="2749666"/>
                </a:cubicBezTo>
                <a:lnTo>
                  <a:pt x="2998539" y="2748880"/>
                </a:lnTo>
                <a:cubicBezTo>
                  <a:pt x="2996132" y="2747717"/>
                  <a:pt x="2993766" y="2746797"/>
                  <a:pt x="2991597" y="2745575"/>
                </a:cubicBezTo>
                <a:close/>
                <a:moveTo>
                  <a:pt x="5443257" y="2742898"/>
                </a:moveTo>
                <a:cubicBezTo>
                  <a:pt x="5439545" y="2747590"/>
                  <a:pt x="5435873" y="2752523"/>
                  <a:pt x="5432099" y="2757607"/>
                </a:cubicBezTo>
                <a:cubicBezTo>
                  <a:pt x="5437655" y="2761510"/>
                  <a:pt x="5443208" y="2765411"/>
                  <a:pt x="5448758" y="2769315"/>
                </a:cubicBezTo>
                <a:cubicBezTo>
                  <a:pt x="5452881" y="2764897"/>
                  <a:pt x="5457068" y="2760087"/>
                  <a:pt x="5461790" y="2754766"/>
                </a:cubicBezTo>
                <a:cubicBezTo>
                  <a:pt x="5461889" y="2754617"/>
                  <a:pt x="5462089" y="2754316"/>
                  <a:pt x="5462428" y="2754106"/>
                </a:cubicBezTo>
                <a:cubicBezTo>
                  <a:pt x="5456164" y="2750382"/>
                  <a:pt x="5449660" y="2746714"/>
                  <a:pt x="5443257" y="2742898"/>
                </a:cubicBezTo>
                <a:close/>
                <a:moveTo>
                  <a:pt x="4985166" y="2741897"/>
                </a:moveTo>
                <a:lnTo>
                  <a:pt x="4974980" y="2753347"/>
                </a:lnTo>
                <a:cubicBezTo>
                  <a:pt x="4976459" y="2754113"/>
                  <a:pt x="4977699" y="2754936"/>
                  <a:pt x="4978939" y="2755759"/>
                </a:cubicBezTo>
                <a:cubicBezTo>
                  <a:pt x="4982036" y="2751095"/>
                  <a:pt x="4984971" y="2746972"/>
                  <a:pt x="4987468" y="2743210"/>
                </a:cubicBezTo>
                <a:cubicBezTo>
                  <a:pt x="4986781" y="2742754"/>
                  <a:pt x="4985854" y="2742353"/>
                  <a:pt x="4985166" y="2741897"/>
                </a:cubicBezTo>
                <a:close/>
                <a:moveTo>
                  <a:pt x="5153481" y="2733955"/>
                </a:moveTo>
                <a:cubicBezTo>
                  <a:pt x="5152907" y="2734223"/>
                  <a:pt x="5151933" y="2735093"/>
                  <a:pt x="5150694" y="2736658"/>
                </a:cubicBezTo>
                <a:cubicBezTo>
                  <a:pt x="5150833" y="2736750"/>
                  <a:pt x="5150971" y="2736841"/>
                  <a:pt x="5151108" y="2736933"/>
                </a:cubicBezTo>
                <a:cubicBezTo>
                  <a:pt x="5152048" y="2735822"/>
                  <a:pt x="5152648" y="2734917"/>
                  <a:pt x="5153481" y="2733955"/>
                </a:cubicBezTo>
                <a:close/>
                <a:moveTo>
                  <a:pt x="5695801" y="2731018"/>
                </a:moveTo>
                <a:cubicBezTo>
                  <a:pt x="5697045" y="2729789"/>
                  <a:pt x="5697135" y="2730059"/>
                  <a:pt x="5696511" y="2731159"/>
                </a:cubicBezTo>
                <a:cubicBezTo>
                  <a:pt x="5694642" y="2734461"/>
                  <a:pt x="5686363" y="2745239"/>
                  <a:pt x="5683622" y="2745493"/>
                </a:cubicBezTo>
                <a:cubicBezTo>
                  <a:pt x="5690434" y="2736953"/>
                  <a:pt x="5694145" y="2732654"/>
                  <a:pt x="5695801" y="2731018"/>
                </a:cubicBezTo>
                <a:close/>
                <a:moveTo>
                  <a:pt x="5155105" y="2730912"/>
                </a:moveTo>
                <a:cubicBezTo>
                  <a:pt x="5154745" y="2731758"/>
                  <a:pt x="5154246" y="2732510"/>
                  <a:pt x="5153882" y="2733352"/>
                </a:cubicBezTo>
                <a:cubicBezTo>
                  <a:pt x="5154381" y="2732600"/>
                  <a:pt x="5155019" y="2731940"/>
                  <a:pt x="5155519" y="2731187"/>
                </a:cubicBezTo>
                <a:cubicBezTo>
                  <a:pt x="5155380" y="2731095"/>
                  <a:pt x="5155245" y="2731005"/>
                  <a:pt x="5155105" y="2730912"/>
                </a:cubicBezTo>
                <a:close/>
                <a:moveTo>
                  <a:pt x="5147775" y="2726695"/>
                </a:moveTo>
                <a:lnTo>
                  <a:pt x="5143741" y="2732476"/>
                </a:lnTo>
                <a:cubicBezTo>
                  <a:pt x="5143877" y="2732567"/>
                  <a:pt x="5143877" y="2732567"/>
                  <a:pt x="5144016" y="2732659"/>
                </a:cubicBezTo>
                <a:cubicBezTo>
                  <a:pt x="5145692" y="2730734"/>
                  <a:pt x="5147127" y="2728869"/>
                  <a:pt x="5148603" y="2727245"/>
                </a:cubicBezTo>
                <a:cubicBezTo>
                  <a:pt x="5148327" y="2727062"/>
                  <a:pt x="5148051" y="2726879"/>
                  <a:pt x="5147775" y="2726695"/>
                </a:cubicBezTo>
                <a:close/>
                <a:moveTo>
                  <a:pt x="5138828" y="2721625"/>
                </a:moveTo>
                <a:cubicBezTo>
                  <a:pt x="5137628" y="2723432"/>
                  <a:pt x="5136430" y="2725237"/>
                  <a:pt x="5135232" y="2727042"/>
                </a:cubicBezTo>
                <a:cubicBezTo>
                  <a:pt x="5136435" y="2727627"/>
                  <a:pt x="5137675" y="2728449"/>
                  <a:pt x="5138777" y="2729181"/>
                </a:cubicBezTo>
                <a:lnTo>
                  <a:pt x="5143027" y="2723980"/>
                </a:lnTo>
                <a:cubicBezTo>
                  <a:pt x="5141549" y="2723213"/>
                  <a:pt x="5140168" y="2722297"/>
                  <a:pt x="5138828" y="2721625"/>
                </a:cubicBezTo>
                <a:close/>
                <a:moveTo>
                  <a:pt x="5562842" y="2719515"/>
                </a:moveTo>
                <a:cubicBezTo>
                  <a:pt x="5554660" y="2730345"/>
                  <a:pt x="5547816" y="2739460"/>
                  <a:pt x="5542108" y="2747162"/>
                </a:cubicBezTo>
                <a:cubicBezTo>
                  <a:pt x="5545555" y="2749450"/>
                  <a:pt x="5548863" y="2751646"/>
                  <a:pt x="5552309" y="2753934"/>
                </a:cubicBezTo>
                <a:lnTo>
                  <a:pt x="5556410" y="2750792"/>
                </a:lnTo>
                <a:lnTo>
                  <a:pt x="5556283" y="2750936"/>
                </a:lnTo>
                <a:lnTo>
                  <a:pt x="5554836" y="2752814"/>
                </a:lnTo>
                <a:lnTo>
                  <a:pt x="5553273" y="2754573"/>
                </a:lnTo>
                <a:cubicBezTo>
                  <a:pt x="5553273" y="2754573"/>
                  <a:pt x="5553409" y="2754664"/>
                  <a:pt x="5553409" y="2754664"/>
                </a:cubicBezTo>
                <a:lnTo>
                  <a:pt x="5554836" y="2752814"/>
                </a:lnTo>
                <a:lnTo>
                  <a:pt x="5556422" y="2751028"/>
                </a:lnTo>
                <a:cubicBezTo>
                  <a:pt x="5556622" y="2750726"/>
                  <a:pt x="5556822" y="2750425"/>
                  <a:pt x="5557158" y="2750217"/>
                </a:cubicBezTo>
                <a:lnTo>
                  <a:pt x="5556410" y="2750792"/>
                </a:lnTo>
                <a:lnTo>
                  <a:pt x="5557121" y="2749974"/>
                </a:lnTo>
                <a:lnTo>
                  <a:pt x="5557021" y="2750125"/>
                </a:lnTo>
                <a:cubicBezTo>
                  <a:pt x="5558158" y="2748711"/>
                  <a:pt x="5558956" y="2747509"/>
                  <a:pt x="5560094" y="2746095"/>
                </a:cubicBezTo>
                <a:cubicBezTo>
                  <a:pt x="5557898" y="2749404"/>
                  <a:pt x="5556099" y="2752114"/>
                  <a:pt x="5554101" y="2755123"/>
                </a:cubicBezTo>
                <a:cubicBezTo>
                  <a:pt x="5556856" y="2756952"/>
                  <a:pt x="5559753" y="2758875"/>
                  <a:pt x="5562508" y="2760704"/>
                </a:cubicBezTo>
                <a:cubicBezTo>
                  <a:pt x="5565634" y="2757792"/>
                  <a:pt x="5569157" y="2754280"/>
                  <a:pt x="5573520" y="2749801"/>
                </a:cubicBezTo>
                <a:cubicBezTo>
                  <a:pt x="5575261" y="2749873"/>
                  <a:pt x="5571389" y="2755107"/>
                  <a:pt x="5565265" y="2762534"/>
                </a:cubicBezTo>
                <a:cubicBezTo>
                  <a:pt x="5567334" y="2763907"/>
                  <a:pt x="5569265" y="2765189"/>
                  <a:pt x="5571194" y="2766470"/>
                </a:cubicBezTo>
                <a:cubicBezTo>
                  <a:pt x="5573643" y="2763977"/>
                  <a:pt x="5575992" y="2761634"/>
                  <a:pt x="5577943" y="2759893"/>
                </a:cubicBezTo>
                <a:cubicBezTo>
                  <a:pt x="5575969" y="2762269"/>
                  <a:pt x="5574133" y="2764734"/>
                  <a:pt x="5572159" y="2767111"/>
                </a:cubicBezTo>
                <a:cubicBezTo>
                  <a:pt x="5575604" y="2769397"/>
                  <a:pt x="5579051" y="2771685"/>
                  <a:pt x="5582361" y="2773882"/>
                </a:cubicBezTo>
                <a:lnTo>
                  <a:pt x="5606848" y="2744175"/>
                </a:lnTo>
                <a:cubicBezTo>
                  <a:pt x="5596835" y="2738612"/>
                  <a:pt x="5586410" y="2732777"/>
                  <a:pt x="5575433" y="2726574"/>
                </a:cubicBezTo>
                <a:cubicBezTo>
                  <a:pt x="5570524" y="2733072"/>
                  <a:pt x="5565217" y="2740171"/>
                  <a:pt x="5560370" y="2746278"/>
                </a:cubicBezTo>
                <a:cubicBezTo>
                  <a:pt x="5564804" y="2739897"/>
                  <a:pt x="5569538" y="2733068"/>
                  <a:pt x="5574607" y="2726025"/>
                </a:cubicBezTo>
                <a:cubicBezTo>
                  <a:pt x="5570823" y="2723948"/>
                  <a:pt x="5566903" y="2721780"/>
                  <a:pt x="5562842" y="2719515"/>
                </a:cubicBezTo>
                <a:close/>
                <a:moveTo>
                  <a:pt x="5556475" y="2715942"/>
                </a:moveTo>
                <a:lnTo>
                  <a:pt x="5545694" y="2728297"/>
                </a:lnTo>
                <a:lnTo>
                  <a:pt x="5532594" y="2740846"/>
                </a:lnTo>
                <a:cubicBezTo>
                  <a:pt x="5533561" y="2741488"/>
                  <a:pt x="5534663" y="2742220"/>
                  <a:pt x="5535768" y="2742953"/>
                </a:cubicBezTo>
                <a:cubicBezTo>
                  <a:pt x="5542801" y="2735047"/>
                  <a:pt x="5550612" y="2726575"/>
                  <a:pt x="5559334" y="2717621"/>
                </a:cubicBezTo>
                <a:cubicBezTo>
                  <a:pt x="5558368" y="2716980"/>
                  <a:pt x="5557304" y="2716493"/>
                  <a:pt x="5556475" y="2715942"/>
                </a:cubicBezTo>
                <a:close/>
                <a:moveTo>
                  <a:pt x="5125823" y="2714292"/>
                </a:moveTo>
                <a:lnTo>
                  <a:pt x="5122252" y="2719077"/>
                </a:lnTo>
                <a:cubicBezTo>
                  <a:pt x="5122802" y="2719442"/>
                  <a:pt x="5123216" y="2719717"/>
                  <a:pt x="5123728" y="2719840"/>
                </a:cubicBezTo>
                <a:cubicBezTo>
                  <a:pt x="5124968" y="2718277"/>
                  <a:pt x="5126341" y="2716805"/>
                  <a:pt x="5127575" y="2715240"/>
                </a:cubicBezTo>
                <a:cubicBezTo>
                  <a:pt x="5127024" y="2714875"/>
                  <a:pt x="5126375" y="2714659"/>
                  <a:pt x="5125823" y="2714292"/>
                </a:cubicBezTo>
                <a:close/>
                <a:moveTo>
                  <a:pt x="3480919" y="2714189"/>
                </a:moveTo>
                <a:lnTo>
                  <a:pt x="3480020" y="2715544"/>
                </a:lnTo>
                <a:cubicBezTo>
                  <a:pt x="3484695" y="2717779"/>
                  <a:pt x="3488990" y="2719981"/>
                  <a:pt x="3493287" y="2722184"/>
                </a:cubicBezTo>
                <a:cubicBezTo>
                  <a:pt x="3493450" y="2721641"/>
                  <a:pt x="3493650" y="2721340"/>
                  <a:pt x="3493949" y="2720889"/>
                </a:cubicBezTo>
                <a:cubicBezTo>
                  <a:pt x="3489651" y="2718685"/>
                  <a:pt x="3485355" y="2716484"/>
                  <a:pt x="3480919" y="2714189"/>
                </a:cubicBezTo>
                <a:close/>
                <a:moveTo>
                  <a:pt x="5117841" y="2709862"/>
                </a:moveTo>
                <a:cubicBezTo>
                  <a:pt x="5116643" y="2711667"/>
                  <a:pt x="5115744" y="2713022"/>
                  <a:pt x="5114745" y="2714528"/>
                </a:cubicBezTo>
                <a:cubicBezTo>
                  <a:pt x="5115810" y="2715015"/>
                  <a:pt x="5116914" y="2715749"/>
                  <a:pt x="5118017" y="2716481"/>
                </a:cubicBezTo>
                <a:cubicBezTo>
                  <a:pt x="5119290" y="2715161"/>
                  <a:pt x="5120528" y="2713595"/>
                  <a:pt x="5121902" y="2712123"/>
                </a:cubicBezTo>
                <a:cubicBezTo>
                  <a:pt x="5120561" y="2711450"/>
                  <a:pt x="5119182" y="2710535"/>
                  <a:pt x="5117841" y="2709862"/>
                </a:cubicBezTo>
                <a:close/>
                <a:moveTo>
                  <a:pt x="4922705" y="2708238"/>
                </a:moveTo>
                <a:cubicBezTo>
                  <a:pt x="4916814" y="2719506"/>
                  <a:pt x="4915883" y="2723006"/>
                  <a:pt x="4925523" y="2709678"/>
                </a:cubicBezTo>
                <a:cubicBezTo>
                  <a:pt x="4924698" y="2709130"/>
                  <a:pt x="4923630" y="2708638"/>
                  <a:pt x="4922705" y="2708238"/>
                </a:cubicBezTo>
                <a:close/>
                <a:moveTo>
                  <a:pt x="5537557" y="2705552"/>
                </a:moveTo>
                <a:cubicBezTo>
                  <a:pt x="5526267" y="2720168"/>
                  <a:pt x="5520557" y="2727869"/>
                  <a:pt x="5517922" y="2731541"/>
                </a:cubicBezTo>
                <a:cubicBezTo>
                  <a:pt x="5522469" y="2734560"/>
                  <a:pt x="5527122" y="2737429"/>
                  <a:pt x="5531531" y="2740356"/>
                </a:cubicBezTo>
                <a:lnTo>
                  <a:pt x="5554623" y="2715142"/>
                </a:lnTo>
                <a:cubicBezTo>
                  <a:pt x="5551904" y="2713557"/>
                  <a:pt x="5549222" y="2712212"/>
                  <a:pt x="5546505" y="2710623"/>
                </a:cubicBezTo>
                <a:lnTo>
                  <a:pt x="5530873" y="2729081"/>
                </a:lnTo>
                <a:lnTo>
                  <a:pt x="5544713" y="2709433"/>
                </a:lnTo>
                <a:cubicBezTo>
                  <a:pt x="5542406" y="2708118"/>
                  <a:pt x="5539963" y="2706715"/>
                  <a:pt x="5537557" y="2705552"/>
                </a:cubicBezTo>
                <a:close/>
                <a:moveTo>
                  <a:pt x="3779761" y="2703787"/>
                </a:moveTo>
                <a:cubicBezTo>
                  <a:pt x="3779225" y="2704296"/>
                  <a:pt x="3778923" y="2704750"/>
                  <a:pt x="3778289" y="2705409"/>
                </a:cubicBezTo>
                <a:cubicBezTo>
                  <a:pt x="3779115" y="2705958"/>
                  <a:pt x="3779805" y="2706416"/>
                  <a:pt x="3780631" y="2706964"/>
                </a:cubicBezTo>
                <a:cubicBezTo>
                  <a:pt x="3791242" y="2711624"/>
                  <a:pt x="3801988" y="2716374"/>
                  <a:pt x="3812738" y="2721127"/>
                </a:cubicBezTo>
                <a:cubicBezTo>
                  <a:pt x="3813176" y="2720763"/>
                  <a:pt x="3813475" y="2720313"/>
                  <a:pt x="3813775" y="2719861"/>
                </a:cubicBezTo>
                <a:cubicBezTo>
                  <a:pt x="3802300" y="2714413"/>
                  <a:pt x="3791098" y="2709145"/>
                  <a:pt x="3779761" y="2703787"/>
                </a:cubicBezTo>
                <a:close/>
                <a:moveTo>
                  <a:pt x="3040080" y="2700359"/>
                </a:moveTo>
                <a:cubicBezTo>
                  <a:pt x="3039381" y="2701413"/>
                  <a:pt x="3038781" y="2702315"/>
                  <a:pt x="3038082" y="2703369"/>
                </a:cubicBezTo>
                <a:cubicBezTo>
                  <a:pt x="3043807" y="2705217"/>
                  <a:pt x="3049568" y="2707308"/>
                  <a:pt x="3055429" y="2709249"/>
                </a:cubicBezTo>
                <a:cubicBezTo>
                  <a:pt x="3055728" y="2708798"/>
                  <a:pt x="3055792" y="2708406"/>
                  <a:pt x="3056329" y="2707893"/>
                </a:cubicBezTo>
                <a:cubicBezTo>
                  <a:pt x="3050867" y="2705351"/>
                  <a:pt x="3045543" y="2702902"/>
                  <a:pt x="3040080" y="2700359"/>
                </a:cubicBezTo>
                <a:close/>
                <a:moveTo>
                  <a:pt x="5518936" y="2694707"/>
                </a:moveTo>
                <a:cubicBezTo>
                  <a:pt x="5510745" y="2707046"/>
                  <a:pt x="5508100" y="2712229"/>
                  <a:pt x="5503482" y="2719787"/>
                </a:cubicBezTo>
                <a:cubicBezTo>
                  <a:pt x="5507316" y="2722982"/>
                  <a:pt x="5511705" y="2726545"/>
                  <a:pt x="5515539" y="2729740"/>
                </a:cubicBezTo>
                <a:cubicBezTo>
                  <a:pt x="5520540" y="2724605"/>
                  <a:pt x="5527435" y="2716611"/>
                  <a:pt x="5537206" y="2704884"/>
                </a:cubicBezTo>
                <a:cubicBezTo>
                  <a:pt x="5531252" y="2701583"/>
                  <a:pt x="5525027" y="2698099"/>
                  <a:pt x="5518936" y="2694707"/>
                </a:cubicBezTo>
                <a:close/>
                <a:moveTo>
                  <a:pt x="1272074" y="2693336"/>
                </a:moveTo>
                <a:cubicBezTo>
                  <a:pt x="1271973" y="2693487"/>
                  <a:pt x="1271775" y="2693787"/>
                  <a:pt x="1271674" y="2693938"/>
                </a:cubicBezTo>
                <a:cubicBezTo>
                  <a:pt x="1273138" y="2693826"/>
                  <a:pt x="1274979" y="2693745"/>
                  <a:pt x="1276545" y="2693485"/>
                </a:cubicBezTo>
                <a:cubicBezTo>
                  <a:pt x="1275040" y="2693354"/>
                  <a:pt x="1273575" y="2693467"/>
                  <a:pt x="1272074" y="2693336"/>
                </a:cubicBezTo>
                <a:close/>
                <a:moveTo>
                  <a:pt x="1259657" y="2692897"/>
                </a:moveTo>
                <a:cubicBezTo>
                  <a:pt x="1258858" y="2694101"/>
                  <a:pt x="1258094" y="2695546"/>
                  <a:pt x="1257295" y="2696750"/>
                </a:cubicBezTo>
                <a:cubicBezTo>
                  <a:pt x="1260047" y="2696193"/>
                  <a:pt x="1262665" y="2695544"/>
                  <a:pt x="1265556" y="2695079"/>
                </a:cubicBezTo>
                <a:cubicBezTo>
                  <a:pt x="1265817" y="2694387"/>
                  <a:pt x="1266217" y="2693784"/>
                  <a:pt x="1266479" y="2693089"/>
                </a:cubicBezTo>
                <a:cubicBezTo>
                  <a:pt x="1264125" y="2693044"/>
                  <a:pt x="1261771" y="2693002"/>
                  <a:pt x="1259657" y="2692897"/>
                </a:cubicBezTo>
                <a:close/>
                <a:moveTo>
                  <a:pt x="5502223" y="2685780"/>
                </a:moveTo>
                <a:cubicBezTo>
                  <a:pt x="5496639" y="2692696"/>
                  <a:pt x="5490580" y="2699730"/>
                  <a:pt x="5485693" y="2705595"/>
                </a:cubicBezTo>
                <a:cubicBezTo>
                  <a:pt x="5488528" y="2707908"/>
                  <a:pt x="5491223" y="2710131"/>
                  <a:pt x="5493919" y="2712355"/>
                </a:cubicBezTo>
                <a:cubicBezTo>
                  <a:pt x="5494618" y="2711301"/>
                  <a:pt x="5495653" y="2710038"/>
                  <a:pt x="5496353" y="2708984"/>
                </a:cubicBezTo>
                <a:cubicBezTo>
                  <a:pt x="5492729" y="2712649"/>
                  <a:pt x="5493467" y="2711838"/>
                  <a:pt x="5497251" y="2707631"/>
                </a:cubicBezTo>
                <a:cubicBezTo>
                  <a:pt x="5498052" y="2706425"/>
                  <a:pt x="5499088" y="2705163"/>
                  <a:pt x="5499887" y="2703959"/>
                </a:cubicBezTo>
                <a:cubicBezTo>
                  <a:pt x="5499189" y="2705011"/>
                  <a:pt x="5498887" y="2705465"/>
                  <a:pt x="5498288" y="2706367"/>
                </a:cubicBezTo>
                <a:cubicBezTo>
                  <a:pt x="5501737" y="2702370"/>
                  <a:pt x="5506800" y="2696840"/>
                  <a:pt x="5511823" y="2691069"/>
                </a:cubicBezTo>
                <a:cubicBezTo>
                  <a:pt x="5510995" y="2690519"/>
                  <a:pt x="5510066" y="2690121"/>
                  <a:pt x="5509239" y="2689572"/>
                </a:cubicBezTo>
                <a:cubicBezTo>
                  <a:pt x="5506580" y="2693877"/>
                  <a:pt x="5503720" y="2698481"/>
                  <a:pt x="5499887" y="2703959"/>
                </a:cubicBezTo>
                <a:cubicBezTo>
                  <a:pt x="5503309" y="2698209"/>
                  <a:pt x="5506267" y="2693451"/>
                  <a:pt x="5508964" y="2689389"/>
                </a:cubicBezTo>
                <a:cubicBezTo>
                  <a:pt x="5506659" y="2688075"/>
                  <a:pt x="5504492" y="2686851"/>
                  <a:pt x="5502223" y="2685780"/>
                </a:cubicBezTo>
                <a:close/>
                <a:moveTo>
                  <a:pt x="5494619" y="2681383"/>
                </a:moveTo>
                <a:lnTo>
                  <a:pt x="5495259" y="2683109"/>
                </a:lnTo>
                <a:cubicBezTo>
                  <a:pt x="5489647" y="2688274"/>
                  <a:pt x="5484211" y="2693769"/>
                  <a:pt x="5478713" y="2699658"/>
                </a:cubicBezTo>
                <a:cubicBezTo>
                  <a:pt x="5479989" y="2700724"/>
                  <a:pt x="5481133" y="2701698"/>
                  <a:pt x="5482408" y="2702765"/>
                </a:cubicBezTo>
                <a:cubicBezTo>
                  <a:pt x="5487432" y="2696992"/>
                  <a:pt x="5493193" y="2690408"/>
                  <a:pt x="5499089" y="2683919"/>
                </a:cubicBezTo>
                <a:cubicBezTo>
                  <a:pt x="5497611" y="2683153"/>
                  <a:pt x="5496095" y="2682146"/>
                  <a:pt x="5494619" y="2681383"/>
                </a:cubicBezTo>
                <a:close/>
                <a:moveTo>
                  <a:pt x="5188365" y="2669739"/>
                </a:moveTo>
                <a:lnTo>
                  <a:pt x="5181696" y="2679187"/>
                </a:lnTo>
                <a:cubicBezTo>
                  <a:pt x="5185103" y="2681233"/>
                  <a:pt x="5188650" y="2683369"/>
                  <a:pt x="5192057" y="2685416"/>
                </a:cubicBezTo>
                <a:cubicBezTo>
                  <a:pt x="5194471" y="2682680"/>
                  <a:pt x="5196745" y="2679854"/>
                  <a:pt x="5198820" y="2677330"/>
                </a:cubicBezTo>
                <a:cubicBezTo>
                  <a:pt x="5195333" y="2674799"/>
                  <a:pt x="5191989" y="2672361"/>
                  <a:pt x="5188365" y="2669739"/>
                </a:cubicBezTo>
                <a:close/>
                <a:moveTo>
                  <a:pt x="5473768" y="2669709"/>
                </a:moveTo>
                <a:cubicBezTo>
                  <a:pt x="5462848" y="2681972"/>
                  <a:pt x="5466433" y="2678065"/>
                  <a:pt x="5474045" y="2669892"/>
                </a:cubicBezTo>
                <a:cubicBezTo>
                  <a:pt x="5474045" y="2669892"/>
                  <a:pt x="5473906" y="2669800"/>
                  <a:pt x="5473768" y="2669709"/>
                </a:cubicBezTo>
                <a:close/>
                <a:moveTo>
                  <a:pt x="5041459" y="2666963"/>
                </a:moveTo>
                <a:cubicBezTo>
                  <a:pt x="5041160" y="2667415"/>
                  <a:pt x="5040960" y="2667715"/>
                  <a:pt x="5040760" y="2668017"/>
                </a:cubicBezTo>
                <a:cubicBezTo>
                  <a:pt x="5040760" y="2668017"/>
                  <a:pt x="5040899" y="2668109"/>
                  <a:pt x="5041037" y="2668200"/>
                </a:cubicBezTo>
                <a:cubicBezTo>
                  <a:pt x="5041237" y="2667899"/>
                  <a:pt x="5041536" y="2667448"/>
                  <a:pt x="5041736" y="2667147"/>
                </a:cubicBezTo>
                <a:cubicBezTo>
                  <a:pt x="5041736" y="2667147"/>
                  <a:pt x="5041599" y="2667056"/>
                  <a:pt x="5041459" y="2666963"/>
                </a:cubicBezTo>
                <a:close/>
                <a:moveTo>
                  <a:pt x="5308006" y="2664824"/>
                </a:moveTo>
                <a:cubicBezTo>
                  <a:pt x="5306621" y="2667806"/>
                  <a:pt x="5305000" y="2670848"/>
                  <a:pt x="5303477" y="2673740"/>
                </a:cubicBezTo>
                <a:cubicBezTo>
                  <a:pt x="5306885" y="2675786"/>
                  <a:pt x="5310470" y="2678166"/>
                  <a:pt x="5313877" y="2680212"/>
                </a:cubicBezTo>
                <a:lnTo>
                  <a:pt x="5320223" y="2671848"/>
                </a:lnTo>
                <a:cubicBezTo>
                  <a:pt x="5316163" y="2669589"/>
                  <a:pt x="5312066" y="2667084"/>
                  <a:pt x="5308006" y="2664824"/>
                </a:cubicBezTo>
                <a:close/>
                <a:moveTo>
                  <a:pt x="5179566" y="2663249"/>
                </a:moveTo>
                <a:cubicBezTo>
                  <a:pt x="5177030" y="2666767"/>
                  <a:pt x="5174597" y="2670139"/>
                  <a:pt x="5172260" y="2673358"/>
                </a:cubicBezTo>
                <a:cubicBezTo>
                  <a:pt x="5174703" y="2674761"/>
                  <a:pt x="5177186" y="2676409"/>
                  <a:pt x="5179765" y="2677905"/>
                </a:cubicBezTo>
                <a:lnTo>
                  <a:pt x="5187085" y="2668674"/>
                </a:lnTo>
                <a:cubicBezTo>
                  <a:pt x="5184567" y="2666783"/>
                  <a:pt x="5182088" y="2665137"/>
                  <a:pt x="5179566" y="2663249"/>
                </a:cubicBezTo>
                <a:close/>
                <a:moveTo>
                  <a:pt x="4278919" y="2662671"/>
                </a:moveTo>
                <a:cubicBezTo>
                  <a:pt x="4278794" y="2663457"/>
                  <a:pt x="4278610" y="2664633"/>
                  <a:pt x="4278386" y="2665569"/>
                </a:cubicBezTo>
                <a:cubicBezTo>
                  <a:pt x="4279625" y="2666392"/>
                  <a:pt x="4280969" y="2667064"/>
                  <a:pt x="4282170" y="2667647"/>
                </a:cubicBezTo>
                <a:cubicBezTo>
                  <a:pt x="4282532" y="2666804"/>
                  <a:pt x="4282992" y="2665809"/>
                  <a:pt x="4283355" y="2664965"/>
                </a:cubicBezTo>
                <a:cubicBezTo>
                  <a:pt x="4281877" y="2664200"/>
                  <a:pt x="4280397" y="2663436"/>
                  <a:pt x="4278919" y="2662671"/>
                </a:cubicBezTo>
                <a:close/>
                <a:moveTo>
                  <a:pt x="5031762" y="2661826"/>
                </a:moveTo>
                <a:cubicBezTo>
                  <a:pt x="5031662" y="2661977"/>
                  <a:pt x="5031562" y="2662127"/>
                  <a:pt x="5031463" y="2662276"/>
                </a:cubicBezTo>
                <a:cubicBezTo>
                  <a:pt x="5032291" y="2662826"/>
                  <a:pt x="5032978" y="2663282"/>
                  <a:pt x="5033807" y="2663832"/>
                </a:cubicBezTo>
                <a:cubicBezTo>
                  <a:pt x="5033906" y="2663683"/>
                  <a:pt x="5034106" y="2663382"/>
                  <a:pt x="5034206" y="2663232"/>
                </a:cubicBezTo>
                <a:cubicBezTo>
                  <a:pt x="5033516" y="2662774"/>
                  <a:pt x="5032590" y="2662376"/>
                  <a:pt x="5031762" y="2661826"/>
                </a:cubicBezTo>
                <a:close/>
                <a:moveTo>
                  <a:pt x="5445038" y="2653455"/>
                </a:moveTo>
                <a:cubicBezTo>
                  <a:pt x="5443015" y="2657099"/>
                  <a:pt x="5440556" y="2661103"/>
                  <a:pt x="5437497" y="2666012"/>
                </a:cubicBezTo>
                <a:cubicBezTo>
                  <a:pt x="5443889" y="2671339"/>
                  <a:pt x="5450382" y="2676518"/>
                  <a:pt x="5456737" y="2681603"/>
                </a:cubicBezTo>
                <a:lnTo>
                  <a:pt x="5472253" y="2668703"/>
                </a:lnTo>
                <a:cubicBezTo>
                  <a:pt x="5463444" y="2663724"/>
                  <a:pt x="5454121" y="2658621"/>
                  <a:pt x="5445038" y="2653455"/>
                </a:cubicBezTo>
                <a:close/>
                <a:moveTo>
                  <a:pt x="3525259" y="2652782"/>
                </a:moveTo>
                <a:lnTo>
                  <a:pt x="3525159" y="2652934"/>
                </a:lnTo>
                <a:cubicBezTo>
                  <a:pt x="3527051" y="2653972"/>
                  <a:pt x="3529042" y="2654862"/>
                  <a:pt x="3531032" y="2655749"/>
                </a:cubicBezTo>
                <a:cubicBezTo>
                  <a:pt x="3531032" y="2655749"/>
                  <a:pt x="3531132" y="2655599"/>
                  <a:pt x="3531132" y="2655599"/>
                </a:cubicBezTo>
                <a:cubicBezTo>
                  <a:pt x="3529143" y="2654710"/>
                  <a:pt x="3527151" y="2653822"/>
                  <a:pt x="3525259" y="2652782"/>
                </a:cubicBezTo>
                <a:close/>
                <a:moveTo>
                  <a:pt x="5435065" y="2648138"/>
                </a:moveTo>
                <a:cubicBezTo>
                  <a:pt x="5432368" y="2652200"/>
                  <a:pt x="5430370" y="2655211"/>
                  <a:pt x="5428073" y="2658671"/>
                </a:cubicBezTo>
                <a:cubicBezTo>
                  <a:pt x="5430314" y="2660376"/>
                  <a:pt x="5432421" y="2661992"/>
                  <a:pt x="5434563" y="2663849"/>
                </a:cubicBezTo>
                <a:cubicBezTo>
                  <a:pt x="5437299" y="2660026"/>
                  <a:pt x="5440035" y="2656206"/>
                  <a:pt x="5442632" y="2652294"/>
                </a:cubicBezTo>
                <a:cubicBezTo>
                  <a:pt x="5440189" y="2650887"/>
                  <a:pt x="5437743" y="2649481"/>
                  <a:pt x="5435065" y="2648138"/>
                </a:cubicBezTo>
                <a:close/>
                <a:moveTo>
                  <a:pt x="5150118" y="2644784"/>
                </a:moveTo>
                <a:cubicBezTo>
                  <a:pt x="5149998" y="2647957"/>
                  <a:pt x="5148843" y="2652392"/>
                  <a:pt x="5146748" y="2657940"/>
                </a:cubicBezTo>
                <a:cubicBezTo>
                  <a:pt x="5153565" y="2662031"/>
                  <a:pt x="5160242" y="2666030"/>
                  <a:pt x="5166960" y="2670274"/>
                </a:cubicBezTo>
                <a:cubicBezTo>
                  <a:pt x="5169510" y="2667630"/>
                  <a:pt x="5172260" y="2664684"/>
                  <a:pt x="5175845" y="2660779"/>
                </a:cubicBezTo>
                <a:cubicBezTo>
                  <a:pt x="5172500" y="2658338"/>
                  <a:pt x="5169014" y="2655810"/>
                  <a:pt x="5165667" y="2653372"/>
                </a:cubicBezTo>
                <a:cubicBezTo>
                  <a:pt x="5160506" y="2650377"/>
                  <a:pt x="5155380" y="2647628"/>
                  <a:pt x="5150118" y="2644784"/>
                </a:cubicBezTo>
                <a:close/>
                <a:moveTo>
                  <a:pt x="5423398" y="2641477"/>
                </a:moveTo>
                <a:lnTo>
                  <a:pt x="5417251" y="2649539"/>
                </a:lnTo>
                <a:cubicBezTo>
                  <a:pt x="5420223" y="2651942"/>
                  <a:pt x="5422781" y="2654075"/>
                  <a:pt x="5425751" y="2656481"/>
                </a:cubicBezTo>
                <a:cubicBezTo>
                  <a:pt x="5428778" y="2653718"/>
                  <a:pt x="5432039" y="2650898"/>
                  <a:pt x="5435165" y="2647986"/>
                </a:cubicBezTo>
                <a:cubicBezTo>
                  <a:pt x="5431242" y="2645816"/>
                  <a:pt x="5427321" y="2643648"/>
                  <a:pt x="5423398" y="2641477"/>
                </a:cubicBezTo>
                <a:close/>
                <a:moveTo>
                  <a:pt x="5249127" y="2631160"/>
                </a:moveTo>
                <a:cubicBezTo>
                  <a:pt x="5247629" y="2633417"/>
                  <a:pt x="5246330" y="2635373"/>
                  <a:pt x="5245232" y="2637028"/>
                </a:cubicBezTo>
                <a:cubicBezTo>
                  <a:pt x="5246710" y="2637792"/>
                  <a:pt x="5247950" y="2638616"/>
                  <a:pt x="5249330" y="2639532"/>
                </a:cubicBezTo>
                <a:cubicBezTo>
                  <a:pt x="5251716" y="2637429"/>
                  <a:pt x="5252969" y="2636742"/>
                  <a:pt x="5250846" y="2640538"/>
                </a:cubicBezTo>
                <a:cubicBezTo>
                  <a:pt x="5252500" y="2641636"/>
                  <a:pt x="5254017" y="2642643"/>
                  <a:pt x="5255533" y="2643649"/>
                </a:cubicBezTo>
                <a:cubicBezTo>
                  <a:pt x="5257169" y="2641485"/>
                  <a:pt x="5258569" y="2639376"/>
                  <a:pt x="5260105" y="2637362"/>
                </a:cubicBezTo>
                <a:cubicBezTo>
                  <a:pt x="5256458" y="2635372"/>
                  <a:pt x="5252774" y="2633146"/>
                  <a:pt x="5249127" y="2631160"/>
                </a:cubicBezTo>
                <a:close/>
                <a:moveTo>
                  <a:pt x="4211098" y="2626323"/>
                </a:moveTo>
                <a:lnTo>
                  <a:pt x="4209276" y="2629666"/>
                </a:lnTo>
                <a:cubicBezTo>
                  <a:pt x="4217182" y="2633615"/>
                  <a:pt x="4224950" y="2637468"/>
                  <a:pt x="4232756" y="2641566"/>
                </a:cubicBezTo>
                <a:cubicBezTo>
                  <a:pt x="4236913" y="2643675"/>
                  <a:pt x="4240974" y="2645936"/>
                  <a:pt x="4245134" y="2648049"/>
                </a:cubicBezTo>
                <a:cubicBezTo>
                  <a:pt x="4246147" y="2647421"/>
                  <a:pt x="4247297" y="2646881"/>
                  <a:pt x="4248310" y="2646253"/>
                </a:cubicBezTo>
                <a:cubicBezTo>
                  <a:pt x="4247748" y="2647400"/>
                  <a:pt x="4247627" y="2648183"/>
                  <a:pt x="4247303" y="2649272"/>
                </a:cubicBezTo>
                <a:cubicBezTo>
                  <a:pt x="4255106" y="2653368"/>
                  <a:pt x="4263049" y="2657557"/>
                  <a:pt x="4270856" y="2661654"/>
                </a:cubicBezTo>
                <a:cubicBezTo>
                  <a:pt x="4271080" y="2660719"/>
                  <a:pt x="4271541" y="2659726"/>
                  <a:pt x="4271901" y="2658881"/>
                </a:cubicBezTo>
                <a:cubicBezTo>
                  <a:pt x="4263960" y="2654693"/>
                  <a:pt x="4256116" y="2650352"/>
                  <a:pt x="4248173" y="2646163"/>
                </a:cubicBezTo>
                <a:cubicBezTo>
                  <a:pt x="4235892" y="2639530"/>
                  <a:pt x="4223377" y="2632956"/>
                  <a:pt x="4211098" y="2626323"/>
                </a:cubicBezTo>
                <a:close/>
                <a:moveTo>
                  <a:pt x="5337155" y="2615231"/>
                </a:moveTo>
                <a:cubicBezTo>
                  <a:pt x="5336856" y="2615681"/>
                  <a:pt x="5336556" y="2616133"/>
                  <a:pt x="5336457" y="2616282"/>
                </a:cubicBezTo>
                <a:cubicBezTo>
                  <a:pt x="5341242" y="2619243"/>
                  <a:pt x="5346029" y="2622203"/>
                  <a:pt x="5350817" y="2625165"/>
                </a:cubicBezTo>
                <a:cubicBezTo>
                  <a:pt x="5346091" y="2621812"/>
                  <a:pt x="5341780" y="2618732"/>
                  <a:pt x="5337155" y="2615231"/>
                </a:cubicBezTo>
                <a:close/>
                <a:moveTo>
                  <a:pt x="5217914" y="2613257"/>
                </a:moveTo>
                <a:cubicBezTo>
                  <a:pt x="5216779" y="2614673"/>
                  <a:pt x="5215541" y="2616234"/>
                  <a:pt x="5214407" y="2617649"/>
                </a:cubicBezTo>
                <a:cubicBezTo>
                  <a:pt x="5221262" y="2621981"/>
                  <a:pt x="5228392" y="2626500"/>
                  <a:pt x="5235106" y="2630740"/>
                </a:cubicBezTo>
                <a:cubicBezTo>
                  <a:pt x="5236762" y="2631839"/>
                  <a:pt x="5238377" y="2632694"/>
                  <a:pt x="5240169" y="2633883"/>
                </a:cubicBezTo>
                <a:cubicBezTo>
                  <a:pt x="5241883" y="2632202"/>
                  <a:pt x="5243456" y="2630428"/>
                  <a:pt x="5245168" y="2628746"/>
                </a:cubicBezTo>
                <a:cubicBezTo>
                  <a:pt x="5236082" y="2623583"/>
                  <a:pt x="5226999" y="2618420"/>
                  <a:pt x="5217914" y="2613257"/>
                </a:cubicBezTo>
                <a:close/>
                <a:moveTo>
                  <a:pt x="3559491" y="2605698"/>
                </a:moveTo>
                <a:lnTo>
                  <a:pt x="3557655" y="2608163"/>
                </a:lnTo>
                <a:cubicBezTo>
                  <a:pt x="3558071" y="2608439"/>
                  <a:pt x="3558446" y="2608471"/>
                  <a:pt x="3558859" y="2608745"/>
                </a:cubicBezTo>
                <a:cubicBezTo>
                  <a:pt x="3559322" y="2607751"/>
                  <a:pt x="3559821" y="2607000"/>
                  <a:pt x="3560421" y="2606096"/>
                </a:cubicBezTo>
                <a:cubicBezTo>
                  <a:pt x="3560043" y="2606065"/>
                  <a:pt x="3559768" y="2605882"/>
                  <a:pt x="3559491" y="2605698"/>
                </a:cubicBezTo>
                <a:close/>
                <a:moveTo>
                  <a:pt x="5074302" y="2603126"/>
                </a:moveTo>
                <a:cubicBezTo>
                  <a:pt x="5072153" y="2605170"/>
                  <a:pt x="5069939" y="2607603"/>
                  <a:pt x="5067332" y="2610640"/>
                </a:cubicBezTo>
                <a:cubicBezTo>
                  <a:pt x="5069223" y="2611680"/>
                  <a:pt x="5071014" y="2612869"/>
                  <a:pt x="5072906" y="2613909"/>
                </a:cubicBezTo>
                <a:cubicBezTo>
                  <a:pt x="5074284" y="2614824"/>
                  <a:pt x="5075625" y="2615495"/>
                  <a:pt x="5077102" y="2616261"/>
                </a:cubicBezTo>
                <a:cubicBezTo>
                  <a:pt x="5079001" y="2613399"/>
                  <a:pt x="5081037" y="2610632"/>
                  <a:pt x="5082935" y="2607773"/>
                </a:cubicBezTo>
                <a:cubicBezTo>
                  <a:pt x="5079979" y="2606244"/>
                  <a:pt x="5077259" y="2604658"/>
                  <a:pt x="5074302" y="2603126"/>
                </a:cubicBezTo>
                <a:close/>
                <a:moveTo>
                  <a:pt x="4709044" y="2594809"/>
                </a:moveTo>
                <a:cubicBezTo>
                  <a:pt x="4707945" y="2596464"/>
                  <a:pt x="4706987" y="2598211"/>
                  <a:pt x="4705924" y="2600109"/>
                </a:cubicBezTo>
                <a:cubicBezTo>
                  <a:pt x="4708231" y="2601424"/>
                  <a:pt x="4710400" y="2602646"/>
                  <a:pt x="4712666" y="2603715"/>
                </a:cubicBezTo>
                <a:cubicBezTo>
                  <a:pt x="4713864" y="2601911"/>
                  <a:pt x="4714825" y="2600161"/>
                  <a:pt x="4716023" y="2598357"/>
                </a:cubicBezTo>
                <a:cubicBezTo>
                  <a:pt x="4713756" y="2597287"/>
                  <a:pt x="4711352" y="2596122"/>
                  <a:pt x="4709044" y="2594809"/>
                </a:cubicBezTo>
                <a:close/>
                <a:moveTo>
                  <a:pt x="5305622" y="2592130"/>
                </a:moveTo>
                <a:cubicBezTo>
                  <a:pt x="5304861" y="2593575"/>
                  <a:pt x="5304062" y="2594778"/>
                  <a:pt x="5303263" y="2595982"/>
                </a:cubicBezTo>
                <a:cubicBezTo>
                  <a:pt x="5309979" y="2600225"/>
                  <a:pt x="5316657" y="2604224"/>
                  <a:pt x="5323374" y="2608466"/>
                </a:cubicBezTo>
                <a:cubicBezTo>
                  <a:pt x="5324010" y="2607805"/>
                  <a:pt x="5324650" y="2607144"/>
                  <a:pt x="5325285" y="2606482"/>
                </a:cubicBezTo>
                <a:cubicBezTo>
                  <a:pt x="5318869" y="2601788"/>
                  <a:pt x="5312178" y="2596913"/>
                  <a:pt x="5305622" y="2592130"/>
                </a:cubicBezTo>
                <a:close/>
                <a:moveTo>
                  <a:pt x="5299617" y="2587709"/>
                </a:moveTo>
                <a:lnTo>
                  <a:pt x="5296681" y="2591830"/>
                </a:lnTo>
                <a:cubicBezTo>
                  <a:pt x="5298750" y="2593204"/>
                  <a:pt x="5300782" y="2594334"/>
                  <a:pt x="5302849" y="2595707"/>
                </a:cubicBezTo>
                <a:cubicBezTo>
                  <a:pt x="5303510" y="2594411"/>
                  <a:pt x="5304308" y="2593208"/>
                  <a:pt x="5305207" y="2591854"/>
                </a:cubicBezTo>
                <a:cubicBezTo>
                  <a:pt x="5303379" y="2590422"/>
                  <a:pt x="5301447" y="2589140"/>
                  <a:pt x="5299617" y="2587709"/>
                </a:cubicBezTo>
                <a:close/>
                <a:moveTo>
                  <a:pt x="5154776" y="2577632"/>
                </a:moveTo>
                <a:cubicBezTo>
                  <a:pt x="5154377" y="2578234"/>
                  <a:pt x="5154217" y="2578779"/>
                  <a:pt x="5153855" y="2579622"/>
                </a:cubicBezTo>
                <a:cubicBezTo>
                  <a:pt x="5174142" y="2592440"/>
                  <a:pt x="5193880" y="2604888"/>
                  <a:pt x="5213755" y="2617432"/>
                </a:cubicBezTo>
                <a:cubicBezTo>
                  <a:pt x="5214891" y="2616018"/>
                  <a:pt x="5216267" y="2614548"/>
                  <a:pt x="5217404" y="2613134"/>
                </a:cubicBezTo>
                <a:cubicBezTo>
                  <a:pt x="5196788" y="2601403"/>
                  <a:pt x="5175803" y="2589639"/>
                  <a:pt x="5154776" y="2577632"/>
                </a:cubicBezTo>
                <a:close/>
                <a:moveTo>
                  <a:pt x="5146759" y="2572959"/>
                </a:moveTo>
                <a:cubicBezTo>
                  <a:pt x="5146460" y="2573409"/>
                  <a:pt x="5146296" y="2573955"/>
                  <a:pt x="5145898" y="2574555"/>
                </a:cubicBezTo>
                <a:cubicBezTo>
                  <a:pt x="5147553" y="2575653"/>
                  <a:pt x="5149307" y="2576603"/>
                  <a:pt x="5150960" y="2577700"/>
                </a:cubicBezTo>
                <a:cubicBezTo>
                  <a:pt x="5151361" y="2577097"/>
                  <a:pt x="5151660" y="2576647"/>
                  <a:pt x="5152198" y="2576135"/>
                </a:cubicBezTo>
                <a:cubicBezTo>
                  <a:pt x="5150407" y="2574946"/>
                  <a:pt x="5148651" y="2573999"/>
                  <a:pt x="5146759" y="2572959"/>
                </a:cubicBezTo>
                <a:close/>
                <a:moveTo>
                  <a:pt x="3956041" y="2572565"/>
                </a:moveTo>
                <a:cubicBezTo>
                  <a:pt x="3956091" y="2573682"/>
                  <a:pt x="3956104" y="2574559"/>
                  <a:pt x="3956020" y="2575587"/>
                </a:cubicBezTo>
                <a:cubicBezTo>
                  <a:pt x="3969011" y="2582044"/>
                  <a:pt x="3982105" y="2588349"/>
                  <a:pt x="3995096" y="2594804"/>
                </a:cubicBezTo>
                <a:lnTo>
                  <a:pt x="3995756" y="2593508"/>
                </a:lnTo>
                <a:cubicBezTo>
                  <a:pt x="3982412" y="2586384"/>
                  <a:pt x="3969245" y="2579596"/>
                  <a:pt x="3956041" y="2572565"/>
                </a:cubicBezTo>
                <a:close/>
                <a:moveTo>
                  <a:pt x="5143113" y="2570973"/>
                </a:moveTo>
                <a:cubicBezTo>
                  <a:pt x="5142814" y="2571424"/>
                  <a:pt x="5142414" y="2572027"/>
                  <a:pt x="5142114" y="2572478"/>
                </a:cubicBezTo>
                <a:cubicBezTo>
                  <a:pt x="5142899" y="2572784"/>
                  <a:pt x="5143591" y="2573243"/>
                  <a:pt x="5144143" y="2573610"/>
                </a:cubicBezTo>
                <a:cubicBezTo>
                  <a:pt x="5144544" y="2573007"/>
                  <a:pt x="5144843" y="2572556"/>
                  <a:pt x="5145281" y="2572196"/>
                </a:cubicBezTo>
                <a:cubicBezTo>
                  <a:pt x="5144591" y="2571738"/>
                  <a:pt x="5143799" y="2571429"/>
                  <a:pt x="5143113" y="2570973"/>
                </a:cubicBezTo>
                <a:close/>
                <a:moveTo>
                  <a:pt x="3649558" y="2565756"/>
                </a:moveTo>
                <a:cubicBezTo>
                  <a:pt x="3646928" y="2565527"/>
                  <a:pt x="3644792" y="2568445"/>
                  <a:pt x="3641749" y="2574229"/>
                </a:cubicBezTo>
                <a:cubicBezTo>
                  <a:pt x="3642261" y="2574353"/>
                  <a:pt x="3642912" y="2574570"/>
                  <a:pt x="3643464" y="2574937"/>
                </a:cubicBezTo>
                <a:cubicBezTo>
                  <a:pt x="3645563" y="2571775"/>
                  <a:pt x="3647661" y="2568615"/>
                  <a:pt x="3649558" y="2565756"/>
                </a:cubicBezTo>
                <a:close/>
                <a:moveTo>
                  <a:pt x="4996846" y="2561251"/>
                </a:moveTo>
                <a:cubicBezTo>
                  <a:pt x="4995683" y="2563297"/>
                  <a:pt x="4994286" y="2565402"/>
                  <a:pt x="4993026" y="2567604"/>
                </a:cubicBezTo>
                <a:cubicBezTo>
                  <a:pt x="5013162" y="2579452"/>
                  <a:pt x="5033260" y="2591060"/>
                  <a:pt x="5053083" y="2602484"/>
                </a:cubicBezTo>
                <a:cubicBezTo>
                  <a:pt x="5055220" y="2599567"/>
                  <a:pt x="5057194" y="2597190"/>
                  <a:pt x="5058928" y="2594873"/>
                </a:cubicBezTo>
                <a:cubicBezTo>
                  <a:pt x="5038531" y="2583716"/>
                  <a:pt x="5017757" y="2572529"/>
                  <a:pt x="4996846" y="2561251"/>
                </a:cubicBezTo>
                <a:close/>
                <a:moveTo>
                  <a:pt x="3624511" y="2551729"/>
                </a:moveTo>
                <a:lnTo>
                  <a:pt x="3620866" y="2558417"/>
                </a:lnTo>
                <a:cubicBezTo>
                  <a:pt x="3622977" y="2556132"/>
                  <a:pt x="3624591" y="2554603"/>
                  <a:pt x="3626404" y="2552769"/>
                </a:cubicBezTo>
                <a:cubicBezTo>
                  <a:pt x="3625752" y="2552553"/>
                  <a:pt x="3625199" y="2552186"/>
                  <a:pt x="3624511" y="2551729"/>
                </a:cubicBezTo>
                <a:close/>
                <a:moveTo>
                  <a:pt x="5104307" y="2549549"/>
                </a:moveTo>
                <a:cubicBezTo>
                  <a:pt x="5108920" y="2552177"/>
                  <a:pt x="5113429" y="2554955"/>
                  <a:pt x="5117942" y="2557731"/>
                </a:cubicBezTo>
                <a:cubicBezTo>
                  <a:pt x="5118041" y="2557582"/>
                  <a:pt x="5118241" y="2557281"/>
                  <a:pt x="5118241" y="2557281"/>
                </a:cubicBezTo>
                <a:cubicBezTo>
                  <a:pt x="5113630" y="2554654"/>
                  <a:pt x="5108920" y="2552177"/>
                  <a:pt x="5104307" y="2549549"/>
                </a:cubicBezTo>
                <a:close/>
                <a:moveTo>
                  <a:pt x="3594980" y="2536682"/>
                </a:moveTo>
                <a:cubicBezTo>
                  <a:pt x="3592910" y="2541593"/>
                  <a:pt x="3591116" y="2546688"/>
                  <a:pt x="3589084" y="2551844"/>
                </a:cubicBezTo>
                <a:cubicBezTo>
                  <a:pt x="3592003" y="2553132"/>
                  <a:pt x="3595022" y="2554268"/>
                  <a:pt x="3597940" y="2555556"/>
                </a:cubicBezTo>
                <a:lnTo>
                  <a:pt x="3607735" y="2543196"/>
                </a:lnTo>
                <a:cubicBezTo>
                  <a:pt x="3603438" y="2540993"/>
                  <a:pt x="3599141" y="2538790"/>
                  <a:pt x="3594980" y="2536682"/>
                </a:cubicBezTo>
                <a:close/>
                <a:moveTo>
                  <a:pt x="4928298" y="2524202"/>
                </a:moveTo>
                <a:cubicBezTo>
                  <a:pt x="4927537" y="2525645"/>
                  <a:pt x="4926538" y="2527151"/>
                  <a:pt x="4925678" y="2528749"/>
                </a:cubicBezTo>
                <a:cubicBezTo>
                  <a:pt x="4927017" y="2529422"/>
                  <a:pt x="4928256" y="2530244"/>
                  <a:pt x="4929599" y="2530918"/>
                </a:cubicBezTo>
                <a:cubicBezTo>
                  <a:pt x="4930735" y="2529503"/>
                  <a:pt x="4931872" y="2528092"/>
                  <a:pt x="4932870" y="2526587"/>
                </a:cubicBezTo>
                <a:cubicBezTo>
                  <a:pt x="4931393" y="2525822"/>
                  <a:pt x="4929778" y="2524966"/>
                  <a:pt x="4928298" y="2524202"/>
                </a:cubicBezTo>
                <a:close/>
                <a:moveTo>
                  <a:pt x="3550080" y="2515764"/>
                </a:moveTo>
                <a:lnTo>
                  <a:pt x="3540780" y="2531271"/>
                </a:lnTo>
                <a:cubicBezTo>
                  <a:pt x="3541470" y="2531728"/>
                  <a:pt x="3542122" y="2531943"/>
                  <a:pt x="3542773" y="2532159"/>
                </a:cubicBezTo>
                <a:cubicBezTo>
                  <a:pt x="3547156" y="2527049"/>
                  <a:pt x="3551482" y="2522331"/>
                  <a:pt x="3555268" y="2518124"/>
                </a:cubicBezTo>
                <a:cubicBezTo>
                  <a:pt x="3553551" y="2517416"/>
                  <a:pt x="3551796" y="2516469"/>
                  <a:pt x="3550080" y="2515764"/>
                </a:cubicBezTo>
                <a:close/>
                <a:moveTo>
                  <a:pt x="4907523" y="2513014"/>
                </a:moveTo>
                <a:cubicBezTo>
                  <a:pt x="4906764" y="2514459"/>
                  <a:pt x="4905964" y="2515663"/>
                  <a:pt x="4905303" y="2516958"/>
                </a:cubicBezTo>
                <a:cubicBezTo>
                  <a:pt x="4907335" y="2518090"/>
                  <a:pt x="4909262" y="2519370"/>
                  <a:pt x="4911531" y="2520442"/>
                </a:cubicBezTo>
                <a:cubicBezTo>
                  <a:pt x="4912467" y="2519328"/>
                  <a:pt x="4913742" y="2518007"/>
                  <a:pt x="4914777" y="2516744"/>
                </a:cubicBezTo>
                <a:cubicBezTo>
                  <a:pt x="4912376" y="2515581"/>
                  <a:pt x="4909932" y="2514178"/>
                  <a:pt x="4907523" y="2513014"/>
                </a:cubicBezTo>
                <a:close/>
                <a:moveTo>
                  <a:pt x="5185563" y="2510913"/>
                </a:moveTo>
                <a:cubicBezTo>
                  <a:pt x="5182989" y="2514192"/>
                  <a:pt x="5180516" y="2517317"/>
                  <a:pt x="5178180" y="2520537"/>
                </a:cubicBezTo>
                <a:cubicBezTo>
                  <a:pt x="5217427" y="2543988"/>
                  <a:pt x="5256157" y="2567315"/>
                  <a:pt x="5293863" y="2590394"/>
                </a:cubicBezTo>
                <a:cubicBezTo>
                  <a:pt x="5294862" y="2588890"/>
                  <a:pt x="5296000" y="2587476"/>
                  <a:pt x="5296999" y="2585971"/>
                </a:cubicBezTo>
                <a:cubicBezTo>
                  <a:pt x="5271881" y="2567564"/>
                  <a:pt x="5245936" y="2548607"/>
                  <a:pt x="5218655" y="2528978"/>
                </a:cubicBezTo>
                <a:cubicBezTo>
                  <a:pt x="5207716" y="2523016"/>
                  <a:pt x="5196639" y="2516966"/>
                  <a:pt x="5185563" y="2510913"/>
                </a:cubicBezTo>
                <a:close/>
                <a:moveTo>
                  <a:pt x="3969391" y="2507280"/>
                </a:moveTo>
                <a:cubicBezTo>
                  <a:pt x="3969191" y="2507581"/>
                  <a:pt x="3969028" y="2508122"/>
                  <a:pt x="3968964" y="2508515"/>
                </a:cubicBezTo>
                <a:cubicBezTo>
                  <a:pt x="3989999" y="2519011"/>
                  <a:pt x="4011137" y="2529354"/>
                  <a:pt x="4032211" y="2540093"/>
                </a:cubicBezTo>
                <a:cubicBezTo>
                  <a:pt x="4033122" y="2539612"/>
                  <a:pt x="4034037" y="2539136"/>
                  <a:pt x="4034950" y="2538657"/>
                </a:cubicBezTo>
                <a:cubicBezTo>
                  <a:pt x="4028005" y="2535350"/>
                  <a:pt x="4021205" y="2532136"/>
                  <a:pt x="4014128" y="2528738"/>
                </a:cubicBezTo>
                <a:cubicBezTo>
                  <a:pt x="3999558" y="2521668"/>
                  <a:pt x="3984612" y="2514566"/>
                  <a:pt x="3969391" y="2507280"/>
                </a:cubicBezTo>
                <a:close/>
                <a:moveTo>
                  <a:pt x="5178509" y="2506880"/>
                </a:moveTo>
                <a:cubicBezTo>
                  <a:pt x="5175969" y="2514299"/>
                  <a:pt x="5174901" y="2520095"/>
                  <a:pt x="5185251" y="2510487"/>
                </a:cubicBezTo>
                <a:cubicBezTo>
                  <a:pt x="5182983" y="2509416"/>
                  <a:pt x="5180814" y="2508196"/>
                  <a:pt x="5178509" y="2506880"/>
                </a:cubicBezTo>
                <a:close/>
                <a:moveTo>
                  <a:pt x="5363064" y="2505598"/>
                </a:moveTo>
                <a:cubicBezTo>
                  <a:pt x="5355331" y="2516943"/>
                  <a:pt x="5346940" y="2529583"/>
                  <a:pt x="5338512" y="2541984"/>
                </a:cubicBezTo>
                <a:cubicBezTo>
                  <a:pt x="5362483" y="2557028"/>
                  <a:pt x="5385430" y="2571826"/>
                  <a:pt x="5407683" y="2586167"/>
                </a:cubicBezTo>
                <a:lnTo>
                  <a:pt x="5443136" y="2540541"/>
                </a:lnTo>
                <a:cubicBezTo>
                  <a:pt x="5417416" y="2529323"/>
                  <a:pt x="5390635" y="2517612"/>
                  <a:pt x="5363064" y="2505598"/>
                </a:cubicBezTo>
                <a:close/>
                <a:moveTo>
                  <a:pt x="3523597" y="2503602"/>
                </a:moveTo>
                <a:cubicBezTo>
                  <a:pt x="3515392" y="2523742"/>
                  <a:pt x="3523099" y="2519315"/>
                  <a:pt x="3535034" y="2508811"/>
                </a:cubicBezTo>
                <a:cubicBezTo>
                  <a:pt x="3531190" y="2507128"/>
                  <a:pt x="3527444" y="2505290"/>
                  <a:pt x="3523597" y="2503602"/>
                </a:cubicBezTo>
                <a:close/>
                <a:moveTo>
                  <a:pt x="5168910" y="2501594"/>
                </a:moveTo>
                <a:cubicBezTo>
                  <a:pt x="5166776" y="2504513"/>
                  <a:pt x="5164540" y="2507581"/>
                  <a:pt x="5162204" y="2510800"/>
                </a:cubicBezTo>
                <a:cubicBezTo>
                  <a:pt x="5162855" y="2511014"/>
                  <a:pt x="5163407" y="2511381"/>
                  <a:pt x="5163820" y="2511655"/>
                </a:cubicBezTo>
                <a:cubicBezTo>
                  <a:pt x="5163957" y="2511746"/>
                  <a:pt x="5164233" y="2511929"/>
                  <a:pt x="5164373" y="2512022"/>
                </a:cubicBezTo>
                <a:cubicBezTo>
                  <a:pt x="5167146" y="2508442"/>
                  <a:pt x="5169657" y="2505556"/>
                  <a:pt x="5171867" y="2503122"/>
                </a:cubicBezTo>
                <a:cubicBezTo>
                  <a:pt x="5170802" y="2502633"/>
                  <a:pt x="5169975" y="2502084"/>
                  <a:pt x="5168910" y="2501594"/>
                </a:cubicBezTo>
                <a:close/>
                <a:moveTo>
                  <a:pt x="4882255" y="2499924"/>
                </a:moveTo>
                <a:cubicBezTo>
                  <a:pt x="4881556" y="2500978"/>
                  <a:pt x="4881094" y="2501971"/>
                  <a:pt x="4880493" y="2502875"/>
                </a:cubicBezTo>
                <a:cubicBezTo>
                  <a:pt x="4881007" y="2502997"/>
                  <a:pt x="4881558" y="2503363"/>
                  <a:pt x="4882111" y="2503730"/>
                </a:cubicBezTo>
                <a:cubicBezTo>
                  <a:pt x="4882810" y="2502676"/>
                  <a:pt x="4883409" y="2501774"/>
                  <a:pt x="4884008" y="2500871"/>
                </a:cubicBezTo>
                <a:cubicBezTo>
                  <a:pt x="4883456" y="2500504"/>
                  <a:pt x="4882805" y="2500289"/>
                  <a:pt x="4882255" y="2499924"/>
                </a:cubicBezTo>
                <a:close/>
                <a:moveTo>
                  <a:pt x="4220567" y="2499273"/>
                </a:moveTo>
                <a:cubicBezTo>
                  <a:pt x="4220567" y="2499273"/>
                  <a:pt x="4220466" y="2499424"/>
                  <a:pt x="4220466" y="2499424"/>
                </a:cubicBezTo>
                <a:cubicBezTo>
                  <a:pt x="4257827" y="2517937"/>
                  <a:pt x="4295187" y="2536450"/>
                  <a:pt x="4332308" y="2555022"/>
                </a:cubicBezTo>
                <a:cubicBezTo>
                  <a:pt x="4332408" y="2554872"/>
                  <a:pt x="4332608" y="2554570"/>
                  <a:pt x="4332570" y="2554327"/>
                </a:cubicBezTo>
                <a:cubicBezTo>
                  <a:pt x="4295486" y="2536000"/>
                  <a:pt x="4258127" y="2517485"/>
                  <a:pt x="4220567" y="2499273"/>
                </a:cubicBezTo>
                <a:close/>
                <a:moveTo>
                  <a:pt x="3168673" y="2491088"/>
                </a:moveTo>
                <a:cubicBezTo>
                  <a:pt x="3168447" y="2492022"/>
                  <a:pt x="3168087" y="2492869"/>
                  <a:pt x="3167626" y="2493860"/>
                </a:cubicBezTo>
                <a:cubicBezTo>
                  <a:pt x="3175281" y="2496993"/>
                  <a:pt x="3182696" y="2500177"/>
                  <a:pt x="3190115" y="2503368"/>
                </a:cubicBezTo>
                <a:cubicBezTo>
                  <a:pt x="3190614" y="2502616"/>
                  <a:pt x="3191114" y="2501864"/>
                  <a:pt x="3191513" y="2501263"/>
                </a:cubicBezTo>
                <a:cubicBezTo>
                  <a:pt x="3183819" y="2497890"/>
                  <a:pt x="3176130" y="2494519"/>
                  <a:pt x="3168673" y="2491088"/>
                </a:cubicBezTo>
                <a:close/>
                <a:moveTo>
                  <a:pt x="4861280" y="2489036"/>
                </a:moveTo>
                <a:lnTo>
                  <a:pt x="4860119" y="2491083"/>
                </a:lnTo>
                <a:cubicBezTo>
                  <a:pt x="4861598" y="2491847"/>
                  <a:pt x="4862977" y="2492763"/>
                  <a:pt x="4864455" y="2493527"/>
                </a:cubicBezTo>
                <a:cubicBezTo>
                  <a:pt x="4864954" y="2492775"/>
                  <a:pt x="4865594" y="2492116"/>
                  <a:pt x="4865854" y="2491420"/>
                </a:cubicBezTo>
                <a:cubicBezTo>
                  <a:pt x="4864375" y="2490656"/>
                  <a:pt x="4862758" y="2489799"/>
                  <a:pt x="4861280" y="2489036"/>
                </a:cubicBezTo>
                <a:close/>
                <a:moveTo>
                  <a:pt x="3763652" y="2475855"/>
                </a:moveTo>
                <a:cubicBezTo>
                  <a:pt x="3762640" y="2478871"/>
                  <a:pt x="3761895" y="2481194"/>
                  <a:pt x="3761347" y="2483216"/>
                </a:cubicBezTo>
                <a:cubicBezTo>
                  <a:pt x="3764817" y="2484868"/>
                  <a:pt x="3768285" y="2486521"/>
                  <a:pt x="3771757" y="2488175"/>
                </a:cubicBezTo>
                <a:cubicBezTo>
                  <a:pt x="3778213" y="2484438"/>
                  <a:pt x="3784227" y="2481060"/>
                  <a:pt x="3780828" y="2492461"/>
                </a:cubicBezTo>
                <a:cubicBezTo>
                  <a:pt x="3785877" y="2494727"/>
                  <a:pt x="3790825" y="2497146"/>
                  <a:pt x="3795874" y="2499414"/>
                </a:cubicBezTo>
                <a:cubicBezTo>
                  <a:pt x="3796314" y="2499055"/>
                  <a:pt x="3796613" y="2498605"/>
                  <a:pt x="3797048" y="2498241"/>
                </a:cubicBezTo>
                <a:cubicBezTo>
                  <a:pt x="3798111" y="2496347"/>
                  <a:pt x="3799034" y="2494356"/>
                  <a:pt x="3800155" y="2492068"/>
                </a:cubicBezTo>
                <a:cubicBezTo>
                  <a:pt x="3797888" y="2490994"/>
                  <a:pt x="3795581" y="2489681"/>
                  <a:pt x="3793316" y="2488608"/>
                </a:cubicBezTo>
                <a:cubicBezTo>
                  <a:pt x="3785486" y="2485148"/>
                  <a:pt x="3777793" y="2481776"/>
                  <a:pt x="3769727" y="2478371"/>
                </a:cubicBezTo>
                <a:cubicBezTo>
                  <a:pt x="3767635" y="2477633"/>
                  <a:pt x="3765644" y="2476744"/>
                  <a:pt x="3763652" y="2475855"/>
                </a:cubicBezTo>
                <a:close/>
                <a:moveTo>
                  <a:pt x="5066207" y="2445992"/>
                </a:moveTo>
                <a:cubicBezTo>
                  <a:pt x="5064946" y="2448189"/>
                  <a:pt x="5063587" y="2450539"/>
                  <a:pt x="5062225" y="2452888"/>
                </a:cubicBezTo>
                <a:cubicBezTo>
                  <a:pt x="5093338" y="2470938"/>
                  <a:pt x="5124075" y="2488958"/>
                  <a:pt x="5154597" y="2506402"/>
                </a:cubicBezTo>
                <a:cubicBezTo>
                  <a:pt x="5156833" y="2503334"/>
                  <a:pt x="5158932" y="2500171"/>
                  <a:pt x="5160968" y="2497405"/>
                </a:cubicBezTo>
                <a:cubicBezTo>
                  <a:pt x="5130044" y="2480564"/>
                  <a:pt x="5098571" y="2463355"/>
                  <a:pt x="5066207" y="2445992"/>
                </a:cubicBezTo>
                <a:close/>
                <a:moveTo>
                  <a:pt x="5058364" y="2441651"/>
                </a:moveTo>
                <a:cubicBezTo>
                  <a:pt x="5056965" y="2443759"/>
                  <a:pt x="5055466" y="2446017"/>
                  <a:pt x="5054068" y="2448122"/>
                </a:cubicBezTo>
                <a:cubicBezTo>
                  <a:pt x="5055034" y="2448764"/>
                  <a:pt x="5056236" y="2449347"/>
                  <a:pt x="5057339" y="2450079"/>
                </a:cubicBezTo>
                <a:cubicBezTo>
                  <a:pt x="5058738" y="2447970"/>
                  <a:pt x="5060100" y="2445621"/>
                  <a:pt x="5061874" y="2443547"/>
                </a:cubicBezTo>
                <a:cubicBezTo>
                  <a:pt x="5060669" y="2442965"/>
                  <a:pt x="5059566" y="2442233"/>
                  <a:pt x="5058364" y="2441651"/>
                </a:cubicBezTo>
                <a:close/>
                <a:moveTo>
                  <a:pt x="5209739" y="2438289"/>
                </a:moveTo>
                <a:cubicBezTo>
                  <a:pt x="5205933" y="2443133"/>
                  <a:pt x="5201921" y="2448274"/>
                  <a:pt x="5197587" y="2454505"/>
                </a:cubicBezTo>
                <a:cubicBezTo>
                  <a:pt x="5245618" y="2483571"/>
                  <a:pt x="5291319" y="2511957"/>
                  <a:pt x="5334652" y="2539422"/>
                </a:cubicBezTo>
                <a:lnTo>
                  <a:pt x="5360004" y="2504218"/>
                </a:lnTo>
                <a:cubicBezTo>
                  <a:pt x="5312275" y="2483375"/>
                  <a:pt x="5262142" y="2461369"/>
                  <a:pt x="5209739" y="2438289"/>
                </a:cubicBezTo>
                <a:close/>
                <a:moveTo>
                  <a:pt x="3668521" y="2435470"/>
                </a:moveTo>
                <a:cubicBezTo>
                  <a:pt x="3692389" y="2448280"/>
                  <a:pt x="3714779" y="2460325"/>
                  <a:pt x="3735140" y="2471239"/>
                </a:cubicBezTo>
                <a:cubicBezTo>
                  <a:pt x="3736717" y="2471851"/>
                  <a:pt x="3738334" y="2472709"/>
                  <a:pt x="3740089" y="2473655"/>
                </a:cubicBezTo>
                <a:cubicBezTo>
                  <a:pt x="3742413" y="2471946"/>
                  <a:pt x="3744776" y="2470481"/>
                  <a:pt x="3747003" y="2468921"/>
                </a:cubicBezTo>
                <a:cubicBezTo>
                  <a:pt x="3721836" y="2458071"/>
                  <a:pt x="3695503" y="2446877"/>
                  <a:pt x="3668521" y="2435470"/>
                </a:cubicBezTo>
                <a:close/>
                <a:moveTo>
                  <a:pt x="5036288" y="2430033"/>
                </a:moveTo>
                <a:cubicBezTo>
                  <a:pt x="5035027" y="2432230"/>
                  <a:pt x="5034004" y="2434369"/>
                  <a:pt x="5033180" y="2436208"/>
                </a:cubicBezTo>
                <a:cubicBezTo>
                  <a:pt x="5034936" y="2437156"/>
                  <a:pt x="5036590" y="2438254"/>
                  <a:pt x="5038343" y="2439202"/>
                </a:cubicBezTo>
                <a:cubicBezTo>
                  <a:pt x="5039957" y="2437672"/>
                  <a:pt x="5041629" y="2435747"/>
                  <a:pt x="5043304" y="2433823"/>
                </a:cubicBezTo>
                <a:cubicBezTo>
                  <a:pt x="5040998" y="2432510"/>
                  <a:pt x="5038592" y="2431344"/>
                  <a:pt x="5036288" y="2430033"/>
                </a:cubicBezTo>
                <a:close/>
                <a:moveTo>
                  <a:pt x="4072747" y="2428463"/>
                </a:moveTo>
                <a:cubicBezTo>
                  <a:pt x="4073474" y="2429165"/>
                  <a:pt x="4074162" y="2429621"/>
                  <a:pt x="4074990" y="2430171"/>
                </a:cubicBezTo>
                <a:cubicBezTo>
                  <a:pt x="4093232" y="2438593"/>
                  <a:pt x="4111608" y="2447109"/>
                  <a:pt x="4130088" y="2455473"/>
                </a:cubicBezTo>
                <a:cubicBezTo>
                  <a:pt x="4110883" y="2446408"/>
                  <a:pt x="4091813" y="2437436"/>
                  <a:pt x="4072747" y="2428463"/>
                </a:cubicBezTo>
                <a:close/>
                <a:moveTo>
                  <a:pt x="5017682" y="2420067"/>
                </a:moveTo>
                <a:cubicBezTo>
                  <a:pt x="5016484" y="2421873"/>
                  <a:pt x="5015385" y="2423529"/>
                  <a:pt x="5014186" y="2425334"/>
                </a:cubicBezTo>
                <a:cubicBezTo>
                  <a:pt x="5020273" y="2428726"/>
                  <a:pt x="5026367" y="2432117"/>
                  <a:pt x="5032217" y="2435569"/>
                </a:cubicBezTo>
                <a:cubicBezTo>
                  <a:pt x="5033276" y="2433671"/>
                  <a:pt x="5034574" y="2431715"/>
                  <a:pt x="5035737" y="2429667"/>
                </a:cubicBezTo>
                <a:cubicBezTo>
                  <a:pt x="5030198" y="2426641"/>
                  <a:pt x="5024800" y="2423707"/>
                  <a:pt x="5019161" y="2420832"/>
                </a:cubicBezTo>
                <a:cubicBezTo>
                  <a:pt x="5018746" y="2420557"/>
                  <a:pt x="5018093" y="2420340"/>
                  <a:pt x="5017682" y="2420067"/>
                </a:cubicBezTo>
                <a:close/>
                <a:moveTo>
                  <a:pt x="1288854" y="2415261"/>
                </a:moveTo>
                <a:cubicBezTo>
                  <a:pt x="1288002" y="2415344"/>
                  <a:pt x="1287053" y="2415580"/>
                  <a:pt x="1286200" y="2415665"/>
                </a:cubicBezTo>
                <a:cubicBezTo>
                  <a:pt x="1274221" y="2417254"/>
                  <a:pt x="1262009" y="2418903"/>
                  <a:pt x="1249893" y="2420397"/>
                </a:cubicBezTo>
                <a:cubicBezTo>
                  <a:pt x="1262735" y="2419602"/>
                  <a:pt x="1275540" y="2418560"/>
                  <a:pt x="1288244" y="2417674"/>
                </a:cubicBezTo>
                <a:cubicBezTo>
                  <a:pt x="1288508" y="2416980"/>
                  <a:pt x="1288630" y="2416196"/>
                  <a:pt x="1288854" y="2415261"/>
                </a:cubicBezTo>
                <a:close/>
                <a:moveTo>
                  <a:pt x="2149611" y="2411904"/>
                </a:moveTo>
                <a:cubicBezTo>
                  <a:pt x="2148100" y="2413285"/>
                  <a:pt x="2146527" y="2415059"/>
                  <a:pt x="2144953" y="2416832"/>
                </a:cubicBezTo>
                <a:cubicBezTo>
                  <a:pt x="2148206" y="2417911"/>
                  <a:pt x="2151326" y="2418898"/>
                  <a:pt x="2154444" y="2419883"/>
                </a:cubicBezTo>
                <a:lnTo>
                  <a:pt x="2156439" y="2414484"/>
                </a:lnTo>
                <a:cubicBezTo>
                  <a:pt x="2154210" y="2413657"/>
                  <a:pt x="2151842" y="2412734"/>
                  <a:pt x="2149611" y="2411904"/>
                </a:cubicBezTo>
                <a:close/>
                <a:moveTo>
                  <a:pt x="1862964" y="2408722"/>
                </a:moveTo>
                <a:cubicBezTo>
                  <a:pt x="1859326" y="2417797"/>
                  <a:pt x="1855222" y="2427864"/>
                  <a:pt x="1850560" y="2439078"/>
                </a:cubicBezTo>
                <a:cubicBezTo>
                  <a:pt x="1854253" y="2439797"/>
                  <a:pt x="1857987" y="2440756"/>
                  <a:pt x="1861680" y="2441475"/>
                </a:cubicBezTo>
                <a:cubicBezTo>
                  <a:pt x="1865931" y="2432374"/>
                  <a:pt x="1870274" y="2422246"/>
                  <a:pt x="1874276" y="2412328"/>
                </a:cubicBezTo>
                <a:cubicBezTo>
                  <a:pt x="1873485" y="2412021"/>
                  <a:pt x="1872596" y="2411865"/>
                  <a:pt x="1871808" y="2411559"/>
                </a:cubicBezTo>
                <a:cubicBezTo>
                  <a:pt x="1866637" y="2418749"/>
                  <a:pt x="1861903" y="2425579"/>
                  <a:pt x="1858832" y="2429611"/>
                </a:cubicBezTo>
                <a:lnTo>
                  <a:pt x="1867522" y="2410232"/>
                </a:lnTo>
                <a:cubicBezTo>
                  <a:pt x="1866084" y="2409708"/>
                  <a:pt x="1864404" y="2409247"/>
                  <a:pt x="1862964" y="2408722"/>
                </a:cubicBezTo>
                <a:close/>
                <a:moveTo>
                  <a:pt x="4968642" y="2394018"/>
                </a:moveTo>
                <a:cubicBezTo>
                  <a:pt x="4975135" y="2399194"/>
                  <a:pt x="4982006" y="2404404"/>
                  <a:pt x="4988084" y="2409307"/>
                </a:cubicBezTo>
                <a:cubicBezTo>
                  <a:pt x="4989915" y="2410738"/>
                  <a:pt x="4991466" y="2411987"/>
                  <a:pt x="4993299" y="2413418"/>
                </a:cubicBezTo>
                <a:cubicBezTo>
                  <a:pt x="5000075" y="2417267"/>
                  <a:pt x="5006994" y="2421211"/>
                  <a:pt x="5013773" y="2425060"/>
                </a:cubicBezTo>
                <a:cubicBezTo>
                  <a:pt x="5015108" y="2423345"/>
                  <a:pt x="5016308" y="2421538"/>
                  <a:pt x="5017643" y="2419825"/>
                </a:cubicBezTo>
                <a:cubicBezTo>
                  <a:pt x="5001583" y="2411113"/>
                  <a:pt x="4984942" y="2402670"/>
                  <a:pt x="4968642" y="2394018"/>
                </a:cubicBezTo>
                <a:close/>
                <a:moveTo>
                  <a:pt x="5102395" y="2390880"/>
                </a:moveTo>
                <a:cubicBezTo>
                  <a:pt x="5101159" y="2392443"/>
                  <a:pt x="5099783" y="2393917"/>
                  <a:pt x="5098547" y="2395482"/>
                </a:cubicBezTo>
                <a:cubicBezTo>
                  <a:pt x="5131313" y="2414629"/>
                  <a:pt x="5163328" y="2433713"/>
                  <a:pt x="5194458" y="2452643"/>
                </a:cubicBezTo>
                <a:cubicBezTo>
                  <a:pt x="5198964" y="2446746"/>
                  <a:pt x="5202973" y="2441603"/>
                  <a:pt x="5206821" y="2437003"/>
                </a:cubicBezTo>
                <a:cubicBezTo>
                  <a:pt x="5184537" y="2427196"/>
                  <a:pt x="5161975" y="2417205"/>
                  <a:pt x="5138762" y="2406999"/>
                </a:cubicBezTo>
                <a:cubicBezTo>
                  <a:pt x="5126674" y="2401576"/>
                  <a:pt x="5114484" y="2396304"/>
                  <a:pt x="5102395" y="2390880"/>
                </a:cubicBezTo>
                <a:close/>
                <a:moveTo>
                  <a:pt x="5093500" y="2386928"/>
                </a:moveTo>
                <a:cubicBezTo>
                  <a:pt x="5092838" y="2388223"/>
                  <a:pt x="5091940" y="2389576"/>
                  <a:pt x="5091040" y="2390931"/>
                </a:cubicBezTo>
                <a:cubicBezTo>
                  <a:pt x="5092143" y="2391663"/>
                  <a:pt x="5093485" y="2392336"/>
                  <a:pt x="5094587" y="2393068"/>
                </a:cubicBezTo>
                <a:cubicBezTo>
                  <a:pt x="5095587" y="2391562"/>
                  <a:pt x="5096485" y="2390209"/>
                  <a:pt x="5097484" y="2388704"/>
                </a:cubicBezTo>
                <a:cubicBezTo>
                  <a:pt x="5096046" y="2388184"/>
                  <a:pt x="5094701" y="2387508"/>
                  <a:pt x="5093500" y="2386928"/>
                </a:cubicBezTo>
                <a:close/>
                <a:moveTo>
                  <a:pt x="5073068" y="2377917"/>
                </a:moveTo>
                <a:cubicBezTo>
                  <a:pt x="5076316" y="2380505"/>
                  <a:pt x="5079523" y="2382853"/>
                  <a:pt x="5082770" y="2385441"/>
                </a:cubicBezTo>
                <a:cubicBezTo>
                  <a:pt x="5083508" y="2384629"/>
                  <a:pt x="5084008" y="2383876"/>
                  <a:pt x="5084606" y="2382975"/>
                </a:cubicBezTo>
                <a:cubicBezTo>
                  <a:pt x="5080899" y="2381382"/>
                  <a:pt x="5076915" y="2379602"/>
                  <a:pt x="5073068" y="2377917"/>
                </a:cubicBezTo>
                <a:close/>
                <a:moveTo>
                  <a:pt x="3231104" y="2371014"/>
                </a:moveTo>
                <a:cubicBezTo>
                  <a:pt x="3228051" y="2378307"/>
                  <a:pt x="3225231" y="2385543"/>
                  <a:pt x="3222177" y="2392838"/>
                </a:cubicBezTo>
                <a:cubicBezTo>
                  <a:pt x="3227350" y="2385646"/>
                  <a:pt x="3231780" y="2379268"/>
                  <a:pt x="3236015" y="2373189"/>
                </a:cubicBezTo>
                <a:cubicBezTo>
                  <a:pt x="3234439" y="2372574"/>
                  <a:pt x="3232821" y="2371720"/>
                  <a:pt x="3231104" y="2371014"/>
                </a:cubicBezTo>
                <a:close/>
                <a:moveTo>
                  <a:pt x="4232711" y="2356225"/>
                </a:moveTo>
                <a:cubicBezTo>
                  <a:pt x="4283927" y="2381984"/>
                  <a:pt x="4335306" y="2407201"/>
                  <a:pt x="4386346" y="2432629"/>
                </a:cubicBezTo>
                <a:cubicBezTo>
                  <a:pt x="4386546" y="2432327"/>
                  <a:pt x="4386610" y="2431935"/>
                  <a:pt x="4386810" y="2431633"/>
                </a:cubicBezTo>
                <a:cubicBezTo>
                  <a:pt x="4335568" y="2406508"/>
                  <a:pt x="4284227" y="2381533"/>
                  <a:pt x="4232711" y="2356225"/>
                </a:cubicBezTo>
                <a:close/>
                <a:moveTo>
                  <a:pt x="3850945" y="2326105"/>
                </a:moveTo>
                <a:cubicBezTo>
                  <a:pt x="3857546" y="2329621"/>
                  <a:pt x="3863773" y="2333104"/>
                  <a:pt x="3870101" y="2336438"/>
                </a:cubicBezTo>
                <a:cubicBezTo>
                  <a:pt x="3866556" y="2334299"/>
                  <a:pt x="3863048" y="2332404"/>
                  <a:pt x="3859362" y="2330176"/>
                </a:cubicBezTo>
                <a:cubicBezTo>
                  <a:pt x="3858436" y="2329778"/>
                  <a:pt x="3857609" y="2329228"/>
                  <a:pt x="3856506" y="2328496"/>
                </a:cubicBezTo>
                <a:cubicBezTo>
                  <a:pt x="3854652" y="2327700"/>
                  <a:pt x="3852798" y="2326904"/>
                  <a:pt x="3850945" y="2326105"/>
                </a:cubicBezTo>
                <a:close/>
                <a:moveTo>
                  <a:pt x="5107929" y="2323006"/>
                </a:moveTo>
                <a:cubicBezTo>
                  <a:pt x="5112891" y="2326300"/>
                  <a:pt x="5115887" y="2328073"/>
                  <a:pt x="5118154" y="2329143"/>
                </a:cubicBezTo>
                <a:cubicBezTo>
                  <a:pt x="5118682" y="2330145"/>
                  <a:pt x="5118758" y="2330630"/>
                  <a:pt x="5119698" y="2331903"/>
                </a:cubicBezTo>
                <a:cubicBezTo>
                  <a:pt x="5093444" y="2321196"/>
                  <a:pt x="5108116" y="2330501"/>
                  <a:pt x="5107929" y="2323006"/>
                </a:cubicBezTo>
                <a:close/>
                <a:moveTo>
                  <a:pt x="4833467" y="2322713"/>
                </a:moveTo>
                <a:cubicBezTo>
                  <a:pt x="4842001" y="2327509"/>
                  <a:pt x="4850156" y="2332273"/>
                  <a:pt x="4858589" y="2337221"/>
                </a:cubicBezTo>
                <a:cubicBezTo>
                  <a:pt x="4855695" y="2335299"/>
                  <a:pt x="4853075" y="2333561"/>
                  <a:pt x="4850279" y="2331490"/>
                </a:cubicBezTo>
                <a:cubicBezTo>
                  <a:pt x="4844644" y="2328614"/>
                  <a:pt x="4839005" y="2325739"/>
                  <a:pt x="4833467" y="2322713"/>
                </a:cubicBezTo>
                <a:close/>
                <a:moveTo>
                  <a:pt x="3092527" y="2317397"/>
                </a:moveTo>
                <a:lnTo>
                  <a:pt x="3089444" y="2322937"/>
                </a:lnTo>
                <a:cubicBezTo>
                  <a:pt x="3096639" y="2320777"/>
                  <a:pt x="3097817" y="2328278"/>
                  <a:pt x="3097778" y="2336707"/>
                </a:cubicBezTo>
                <a:cubicBezTo>
                  <a:pt x="3102966" y="2339067"/>
                  <a:pt x="3108114" y="2341184"/>
                  <a:pt x="3113300" y="2343543"/>
                </a:cubicBezTo>
                <a:cubicBezTo>
                  <a:pt x="3116135" y="2339570"/>
                  <a:pt x="3119671" y="2334547"/>
                  <a:pt x="3123668" y="2328526"/>
                </a:cubicBezTo>
                <a:cubicBezTo>
                  <a:pt x="3113345" y="2324928"/>
                  <a:pt x="3102749" y="2321144"/>
                  <a:pt x="3092527" y="2317397"/>
                </a:cubicBezTo>
                <a:close/>
                <a:moveTo>
                  <a:pt x="3016734" y="2290063"/>
                </a:moveTo>
                <a:cubicBezTo>
                  <a:pt x="3015013" y="2293257"/>
                  <a:pt x="3013291" y="2296451"/>
                  <a:pt x="3011507" y="2300034"/>
                </a:cubicBezTo>
                <a:cubicBezTo>
                  <a:pt x="3019059" y="2303315"/>
                  <a:pt x="3026953" y="2306386"/>
                  <a:pt x="3034506" y="2309666"/>
                </a:cubicBezTo>
                <a:cubicBezTo>
                  <a:pt x="3035565" y="2307769"/>
                  <a:pt x="3036426" y="2306173"/>
                  <a:pt x="3037587" y="2304124"/>
                </a:cubicBezTo>
                <a:lnTo>
                  <a:pt x="3040297" y="2298549"/>
                </a:lnTo>
                <a:cubicBezTo>
                  <a:pt x="3032442" y="2295724"/>
                  <a:pt x="3024589" y="2292894"/>
                  <a:pt x="3016734" y="2290063"/>
                </a:cubicBezTo>
                <a:close/>
                <a:moveTo>
                  <a:pt x="2982615" y="2278037"/>
                </a:moveTo>
                <a:cubicBezTo>
                  <a:pt x="2981806" y="2280753"/>
                  <a:pt x="2981197" y="2283166"/>
                  <a:pt x="2980686" y="2285430"/>
                </a:cubicBezTo>
                <a:cubicBezTo>
                  <a:pt x="2982538" y="2283841"/>
                  <a:pt x="2984588" y="2281950"/>
                  <a:pt x="2986799" y="2279514"/>
                </a:cubicBezTo>
                <a:cubicBezTo>
                  <a:pt x="2985358" y="2278993"/>
                  <a:pt x="2984056" y="2278562"/>
                  <a:pt x="2982615" y="2278037"/>
                </a:cubicBezTo>
                <a:close/>
                <a:moveTo>
                  <a:pt x="1893782" y="2262675"/>
                </a:moveTo>
                <a:cubicBezTo>
                  <a:pt x="1890980" y="2264502"/>
                  <a:pt x="1887956" y="2267262"/>
                  <a:pt x="1885356" y="2268789"/>
                </a:cubicBezTo>
                <a:cubicBezTo>
                  <a:pt x="1885109" y="2270359"/>
                  <a:pt x="1884959" y="2271777"/>
                  <a:pt x="1884949" y="2273289"/>
                </a:cubicBezTo>
                <a:cubicBezTo>
                  <a:pt x="1889332" y="2274465"/>
                  <a:pt x="1893955" y="2275581"/>
                  <a:pt x="1898475" y="2276848"/>
                </a:cubicBezTo>
                <a:cubicBezTo>
                  <a:pt x="1899741" y="2270752"/>
                  <a:pt x="1900022" y="2267035"/>
                  <a:pt x="1899882" y="2264556"/>
                </a:cubicBezTo>
                <a:cubicBezTo>
                  <a:pt x="1897827" y="2264061"/>
                  <a:pt x="1895736" y="2263322"/>
                  <a:pt x="1893782" y="2262675"/>
                </a:cubicBezTo>
                <a:close/>
                <a:moveTo>
                  <a:pt x="4940168" y="2258908"/>
                </a:moveTo>
                <a:lnTo>
                  <a:pt x="4961542" y="2262908"/>
                </a:lnTo>
                <a:cubicBezTo>
                  <a:pt x="4955710" y="2262723"/>
                  <a:pt x="4956743" y="2267743"/>
                  <a:pt x="4955660" y="2270277"/>
                </a:cubicBezTo>
                <a:close/>
                <a:moveTo>
                  <a:pt x="4934577" y="2254763"/>
                </a:moveTo>
                <a:lnTo>
                  <a:pt x="4940168" y="2258908"/>
                </a:lnTo>
                <a:lnTo>
                  <a:pt x="4930388" y="2257184"/>
                </a:lnTo>
                <a:close/>
                <a:moveTo>
                  <a:pt x="1865715" y="2253801"/>
                </a:moveTo>
                <a:cubicBezTo>
                  <a:pt x="1864893" y="2255639"/>
                  <a:pt x="1864267" y="2257176"/>
                  <a:pt x="1863444" y="2259013"/>
                </a:cubicBezTo>
                <a:cubicBezTo>
                  <a:pt x="1865609" y="2257849"/>
                  <a:pt x="1867872" y="2256533"/>
                  <a:pt x="1869998" y="2255126"/>
                </a:cubicBezTo>
                <a:cubicBezTo>
                  <a:pt x="1868556" y="2254602"/>
                  <a:pt x="1867017" y="2254231"/>
                  <a:pt x="1865715" y="2253801"/>
                </a:cubicBezTo>
                <a:close/>
                <a:moveTo>
                  <a:pt x="1845324" y="2247419"/>
                </a:moveTo>
                <a:cubicBezTo>
                  <a:pt x="1843889" y="2249284"/>
                  <a:pt x="1842691" y="2251089"/>
                  <a:pt x="1841351" y="2252803"/>
                </a:cubicBezTo>
                <a:cubicBezTo>
                  <a:pt x="1840342" y="2255820"/>
                  <a:pt x="1839334" y="2258834"/>
                  <a:pt x="1838325" y="2261851"/>
                </a:cubicBezTo>
                <a:cubicBezTo>
                  <a:pt x="1840003" y="2262314"/>
                  <a:pt x="1841782" y="2262628"/>
                  <a:pt x="1843560" y="2262942"/>
                </a:cubicBezTo>
                <a:lnTo>
                  <a:pt x="1863484" y="2252969"/>
                </a:lnTo>
                <a:cubicBezTo>
                  <a:pt x="1857385" y="2251090"/>
                  <a:pt x="1851423" y="2249301"/>
                  <a:pt x="1845324" y="2247419"/>
                </a:cubicBezTo>
                <a:close/>
                <a:moveTo>
                  <a:pt x="4918177" y="2231300"/>
                </a:moveTo>
                <a:cubicBezTo>
                  <a:pt x="4920110" y="2232583"/>
                  <a:pt x="4924620" y="2235362"/>
                  <a:pt x="4931159" y="2239269"/>
                </a:cubicBezTo>
                <a:lnTo>
                  <a:pt x="4931236" y="2239754"/>
                </a:lnTo>
                <a:cubicBezTo>
                  <a:pt x="4923693" y="2234961"/>
                  <a:pt x="4919732" y="2232552"/>
                  <a:pt x="4918177" y="2231300"/>
                </a:cubicBezTo>
                <a:close/>
                <a:moveTo>
                  <a:pt x="4860966" y="2205899"/>
                </a:moveTo>
                <a:cubicBezTo>
                  <a:pt x="4867056" y="2209290"/>
                  <a:pt x="4872994" y="2211714"/>
                  <a:pt x="4878894" y="2213896"/>
                </a:cubicBezTo>
                <a:cubicBezTo>
                  <a:pt x="4873274" y="2214283"/>
                  <a:pt x="4867776" y="2213887"/>
                  <a:pt x="4861582" y="2208260"/>
                </a:cubicBezTo>
                <a:cubicBezTo>
                  <a:pt x="4858977" y="2207394"/>
                  <a:pt x="4859616" y="2206735"/>
                  <a:pt x="4860966" y="2205899"/>
                </a:cubicBezTo>
                <a:close/>
                <a:moveTo>
                  <a:pt x="1641417" y="2187508"/>
                </a:moveTo>
                <a:cubicBezTo>
                  <a:pt x="1640657" y="2188954"/>
                  <a:pt x="1639794" y="2190549"/>
                  <a:pt x="1639034" y="2191997"/>
                </a:cubicBezTo>
                <a:cubicBezTo>
                  <a:pt x="1648430" y="2197585"/>
                  <a:pt x="1655884" y="2207300"/>
                  <a:pt x="1661041" y="2222866"/>
                </a:cubicBezTo>
                <a:cubicBezTo>
                  <a:pt x="1664973" y="2223527"/>
                  <a:pt x="1668667" y="2224241"/>
                  <a:pt x="1672736" y="2224993"/>
                </a:cubicBezTo>
                <a:cubicBezTo>
                  <a:pt x="1673526" y="2225298"/>
                  <a:pt x="1674413" y="2225456"/>
                  <a:pt x="1675304" y="2225613"/>
                </a:cubicBezTo>
                <a:cubicBezTo>
                  <a:pt x="1679634" y="2216996"/>
                  <a:pt x="1683386" y="2208649"/>
                  <a:pt x="1686429" y="2200477"/>
                </a:cubicBezTo>
                <a:cubicBezTo>
                  <a:pt x="1671149" y="2195970"/>
                  <a:pt x="1656146" y="2191650"/>
                  <a:pt x="1641417" y="2187508"/>
                </a:cubicBezTo>
                <a:close/>
                <a:moveTo>
                  <a:pt x="4817549" y="2181848"/>
                </a:moveTo>
                <a:cubicBezTo>
                  <a:pt x="4820497" y="2184888"/>
                  <a:pt x="4821036" y="2186766"/>
                  <a:pt x="4820201" y="2187726"/>
                </a:cubicBezTo>
                <a:cubicBezTo>
                  <a:pt x="4850078" y="2209728"/>
                  <a:pt x="4879409" y="2231366"/>
                  <a:pt x="4907948" y="2252697"/>
                </a:cubicBezTo>
                <a:cubicBezTo>
                  <a:pt x="4934271" y="2265401"/>
                  <a:pt x="4960314" y="2277919"/>
                  <a:pt x="4985946" y="2290165"/>
                </a:cubicBezTo>
                <a:cubicBezTo>
                  <a:pt x="4990415" y="2290313"/>
                  <a:pt x="4995199" y="2290886"/>
                  <a:pt x="4999057" y="2291063"/>
                </a:cubicBezTo>
                <a:cubicBezTo>
                  <a:pt x="4994961" y="2290945"/>
                  <a:pt x="4992308" y="2291352"/>
                  <a:pt x="4990345" y="2292216"/>
                </a:cubicBezTo>
                <a:cubicBezTo>
                  <a:pt x="5011994" y="2302685"/>
                  <a:pt x="5033505" y="2313062"/>
                  <a:pt x="5054602" y="2323165"/>
                </a:cubicBezTo>
                <a:lnTo>
                  <a:pt x="5067660" y="2325329"/>
                </a:lnTo>
                <a:lnTo>
                  <a:pt x="5056493" y="2324204"/>
                </a:lnTo>
                <a:cubicBezTo>
                  <a:pt x="5074947" y="2333202"/>
                  <a:pt x="5093500" y="2342051"/>
                  <a:pt x="5111541" y="2350774"/>
                </a:cubicBezTo>
                <a:cubicBezTo>
                  <a:pt x="5112416" y="2350052"/>
                  <a:pt x="5112792" y="2350086"/>
                  <a:pt x="5112470" y="2351171"/>
                </a:cubicBezTo>
                <a:cubicBezTo>
                  <a:pt x="5114223" y="2352120"/>
                  <a:pt x="5116078" y="2352917"/>
                  <a:pt x="5117693" y="2353773"/>
                </a:cubicBezTo>
                <a:cubicBezTo>
                  <a:pt x="5125976" y="2357753"/>
                  <a:pt x="5134117" y="2361639"/>
                  <a:pt x="5142775" y="2365653"/>
                </a:cubicBezTo>
                <a:cubicBezTo>
                  <a:pt x="5136531" y="2361291"/>
                  <a:pt x="5122573" y="2351808"/>
                  <a:pt x="5101680" y="2337507"/>
                </a:cubicBezTo>
                <a:cubicBezTo>
                  <a:pt x="5100045" y="2339671"/>
                  <a:pt x="5093045" y="2339145"/>
                  <a:pt x="5080129" y="2333174"/>
                </a:cubicBezTo>
                <a:cubicBezTo>
                  <a:pt x="5091173" y="2335085"/>
                  <a:pt x="5091130" y="2332453"/>
                  <a:pt x="5088135" y="2328298"/>
                </a:cubicBezTo>
                <a:cubicBezTo>
                  <a:pt x="5081617" y="2323754"/>
                  <a:pt x="5074311" y="2318904"/>
                  <a:pt x="5066692" y="2313629"/>
                </a:cubicBezTo>
                <a:cubicBezTo>
                  <a:pt x="5063525" y="2313914"/>
                  <a:pt x="5062298" y="2313965"/>
                  <a:pt x="5064210" y="2311981"/>
                </a:cubicBezTo>
                <a:cubicBezTo>
                  <a:pt x="5064072" y="2311890"/>
                  <a:pt x="5064072" y="2311890"/>
                  <a:pt x="5064072" y="2311890"/>
                </a:cubicBezTo>
                <a:cubicBezTo>
                  <a:pt x="5054578" y="2317514"/>
                  <a:pt x="5056825" y="2312934"/>
                  <a:pt x="5056157" y="2309453"/>
                </a:cubicBezTo>
                <a:lnTo>
                  <a:pt x="5062556" y="2310884"/>
                </a:lnTo>
                <a:cubicBezTo>
                  <a:pt x="5042492" y="2297133"/>
                  <a:pt x="5019394" y="2281366"/>
                  <a:pt x="4992988" y="2263403"/>
                </a:cubicBezTo>
                <a:cubicBezTo>
                  <a:pt x="4993578" y="2264010"/>
                  <a:pt x="4994167" y="2264619"/>
                  <a:pt x="4994618" y="2265133"/>
                </a:cubicBezTo>
                <a:lnTo>
                  <a:pt x="4982133" y="2262702"/>
                </a:lnTo>
                <a:cubicBezTo>
                  <a:pt x="4982581" y="2260830"/>
                  <a:pt x="4982339" y="2258502"/>
                  <a:pt x="4982199" y="2256024"/>
                </a:cubicBezTo>
                <a:cubicBezTo>
                  <a:pt x="4978714" y="2253493"/>
                  <a:pt x="4974993" y="2251023"/>
                  <a:pt x="4971270" y="2248551"/>
                </a:cubicBezTo>
                <a:cubicBezTo>
                  <a:pt x="4959219" y="2243369"/>
                  <a:pt x="4947307" y="2238280"/>
                  <a:pt x="4934978" y="2232917"/>
                </a:cubicBezTo>
                <a:cubicBezTo>
                  <a:pt x="4937539" y="2237435"/>
                  <a:pt x="4937497" y="2241091"/>
                  <a:pt x="4937524" y="2242843"/>
                </a:cubicBezTo>
                <a:cubicBezTo>
                  <a:pt x="4935357" y="2241624"/>
                  <a:pt x="4933289" y="2240251"/>
                  <a:pt x="4931399" y="2239211"/>
                </a:cubicBezTo>
                <a:lnTo>
                  <a:pt x="4930619" y="2231106"/>
                </a:lnTo>
                <a:cubicBezTo>
                  <a:pt x="4918016" y="2225560"/>
                  <a:pt x="4904765" y="2219797"/>
                  <a:pt x="4891783" y="2214217"/>
                </a:cubicBezTo>
                <a:cubicBezTo>
                  <a:pt x="4892076" y="2215277"/>
                  <a:pt x="4892266" y="2216487"/>
                  <a:pt x="4892654" y="2217395"/>
                </a:cubicBezTo>
                <a:cubicBezTo>
                  <a:pt x="4888347" y="2216703"/>
                  <a:pt x="4883825" y="2215435"/>
                  <a:pt x="4879090" y="2213596"/>
                </a:cubicBezTo>
                <a:cubicBezTo>
                  <a:pt x="4882733" y="2213193"/>
                  <a:pt x="4886414" y="2213036"/>
                  <a:pt x="4890444" y="2213544"/>
                </a:cubicBezTo>
                <a:cubicBezTo>
                  <a:pt x="4881828" y="2209774"/>
                  <a:pt x="4873622" y="2206279"/>
                  <a:pt x="4865002" y="2202506"/>
                </a:cubicBezTo>
                <a:cubicBezTo>
                  <a:pt x="4863828" y="2203679"/>
                  <a:pt x="4862139" y="2204727"/>
                  <a:pt x="4861027" y="2205506"/>
                </a:cubicBezTo>
                <a:cubicBezTo>
                  <a:pt x="4854523" y="2201840"/>
                  <a:pt x="4848343" y="2197086"/>
                  <a:pt x="4842065" y="2192484"/>
                </a:cubicBezTo>
                <a:cubicBezTo>
                  <a:pt x="4833998" y="2189081"/>
                  <a:pt x="4825756" y="2185342"/>
                  <a:pt x="4817549" y="2181848"/>
                </a:cubicBezTo>
                <a:close/>
                <a:moveTo>
                  <a:pt x="4803920" y="2176053"/>
                </a:moveTo>
                <a:cubicBezTo>
                  <a:pt x="4805889" y="2177575"/>
                  <a:pt x="4808095" y="2179039"/>
                  <a:pt x="4810061" y="2180564"/>
                </a:cubicBezTo>
                <a:cubicBezTo>
                  <a:pt x="4810776" y="2180384"/>
                  <a:pt x="4811726" y="2180152"/>
                  <a:pt x="4812540" y="2179823"/>
                </a:cubicBezTo>
                <a:cubicBezTo>
                  <a:pt x="4809619" y="2178536"/>
                  <a:pt x="4806837" y="2177340"/>
                  <a:pt x="4803920" y="2176053"/>
                </a:cubicBezTo>
                <a:close/>
                <a:moveTo>
                  <a:pt x="1588189" y="2172556"/>
                </a:moveTo>
                <a:cubicBezTo>
                  <a:pt x="1584666" y="2176068"/>
                  <a:pt x="1580879" y="2180275"/>
                  <a:pt x="1576869" y="2185418"/>
                </a:cubicBezTo>
                <a:cubicBezTo>
                  <a:pt x="1584331" y="2184950"/>
                  <a:pt x="1591891" y="2184333"/>
                  <a:pt x="1599250" y="2184016"/>
                </a:cubicBezTo>
                <a:cubicBezTo>
                  <a:pt x="1600334" y="2181483"/>
                  <a:pt x="1601559" y="2179042"/>
                  <a:pt x="1602781" y="2176601"/>
                </a:cubicBezTo>
                <a:cubicBezTo>
                  <a:pt x="1601754" y="2176354"/>
                  <a:pt x="1600826" y="2175955"/>
                  <a:pt x="1599937" y="2175799"/>
                </a:cubicBezTo>
                <a:cubicBezTo>
                  <a:pt x="1595929" y="2174656"/>
                  <a:pt x="1592196" y="2173696"/>
                  <a:pt x="1588189" y="2172556"/>
                </a:cubicBezTo>
                <a:close/>
                <a:moveTo>
                  <a:pt x="4216375" y="2165432"/>
                </a:moveTo>
                <a:lnTo>
                  <a:pt x="4215975" y="2166035"/>
                </a:lnTo>
                <a:cubicBezTo>
                  <a:pt x="4223567" y="2169556"/>
                  <a:pt x="4231221" y="2172685"/>
                  <a:pt x="4238713" y="2176358"/>
                </a:cubicBezTo>
                <a:cubicBezTo>
                  <a:pt x="4243107" y="2178409"/>
                  <a:pt x="4247406" y="2180611"/>
                  <a:pt x="4251664" y="2182572"/>
                </a:cubicBezTo>
                <a:cubicBezTo>
                  <a:pt x="4278764" y="2194706"/>
                  <a:pt x="4305484" y="2206807"/>
                  <a:pt x="4332068" y="2218817"/>
                </a:cubicBezTo>
                <a:cubicBezTo>
                  <a:pt x="4320140" y="2212849"/>
                  <a:pt x="4308075" y="2206793"/>
                  <a:pt x="4296048" y="2200978"/>
                </a:cubicBezTo>
                <a:cubicBezTo>
                  <a:pt x="4287490" y="2196815"/>
                  <a:pt x="4279310" y="2192685"/>
                  <a:pt x="4270653" y="2188672"/>
                </a:cubicBezTo>
                <a:cubicBezTo>
                  <a:pt x="4252628" y="2180825"/>
                  <a:pt x="4234501" y="2173128"/>
                  <a:pt x="4216375" y="2165432"/>
                </a:cubicBezTo>
                <a:close/>
                <a:moveTo>
                  <a:pt x="4037177" y="2158347"/>
                </a:moveTo>
                <a:cubicBezTo>
                  <a:pt x="4036477" y="2159401"/>
                  <a:pt x="4035951" y="2160787"/>
                  <a:pt x="4035292" y="2162082"/>
                </a:cubicBezTo>
                <a:cubicBezTo>
                  <a:pt x="4065043" y="2173809"/>
                  <a:pt x="4094417" y="2185503"/>
                  <a:pt x="4122967" y="2199037"/>
                </a:cubicBezTo>
                <a:cubicBezTo>
                  <a:pt x="4159236" y="2215305"/>
                  <a:pt x="4195225" y="2231391"/>
                  <a:pt x="4230978" y="2247540"/>
                </a:cubicBezTo>
                <a:cubicBezTo>
                  <a:pt x="4223526" y="2244107"/>
                  <a:pt x="4215997" y="2240193"/>
                  <a:pt x="4208542" y="2236764"/>
                </a:cubicBezTo>
                <a:cubicBezTo>
                  <a:pt x="4162286" y="2214298"/>
                  <a:pt x="4116248" y="2192409"/>
                  <a:pt x="4070659" y="2171035"/>
                </a:cubicBezTo>
                <a:cubicBezTo>
                  <a:pt x="4059610" y="2166734"/>
                  <a:pt x="4048323" y="2162495"/>
                  <a:pt x="4037177" y="2158347"/>
                </a:cubicBezTo>
                <a:close/>
                <a:moveTo>
                  <a:pt x="3791087" y="2156520"/>
                </a:moveTo>
                <a:lnTo>
                  <a:pt x="3791027" y="2156684"/>
                </a:lnTo>
                <a:lnTo>
                  <a:pt x="3791003" y="2156674"/>
                </a:lnTo>
                <a:close/>
                <a:moveTo>
                  <a:pt x="4191995" y="2154885"/>
                </a:moveTo>
                <a:cubicBezTo>
                  <a:pt x="4198246" y="2157734"/>
                  <a:pt x="4204499" y="2160586"/>
                  <a:pt x="4210888" y="2163524"/>
                </a:cubicBezTo>
                <a:lnTo>
                  <a:pt x="4211049" y="2162981"/>
                </a:lnTo>
                <a:cubicBezTo>
                  <a:pt x="4204700" y="2160284"/>
                  <a:pt x="4198346" y="2157584"/>
                  <a:pt x="4191995" y="2154885"/>
                </a:cubicBezTo>
                <a:close/>
                <a:moveTo>
                  <a:pt x="1522976" y="2154413"/>
                </a:moveTo>
                <a:cubicBezTo>
                  <a:pt x="1520077" y="2156392"/>
                  <a:pt x="1516438" y="2159178"/>
                  <a:pt x="1512438" y="2162813"/>
                </a:cubicBezTo>
                <a:cubicBezTo>
                  <a:pt x="1520031" y="2175007"/>
                  <a:pt x="1529883" y="2181112"/>
                  <a:pt x="1541077" y="2183991"/>
                </a:cubicBezTo>
                <a:cubicBezTo>
                  <a:pt x="1539948" y="2175218"/>
                  <a:pt x="1540273" y="2165461"/>
                  <a:pt x="1538734" y="2158803"/>
                </a:cubicBezTo>
                <a:cubicBezTo>
                  <a:pt x="1533560" y="2157318"/>
                  <a:pt x="1528151" y="2155896"/>
                  <a:pt x="1522976" y="2154413"/>
                </a:cubicBezTo>
                <a:close/>
                <a:moveTo>
                  <a:pt x="1764143" y="2140847"/>
                </a:moveTo>
                <a:cubicBezTo>
                  <a:pt x="1763944" y="2141146"/>
                  <a:pt x="1763644" y="2141599"/>
                  <a:pt x="1763445" y="2141898"/>
                </a:cubicBezTo>
                <a:cubicBezTo>
                  <a:pt x="1773789" y="2144864"/>
                  <a:pt x="1784232" y="2147678"/>
                  <a:pt x="1794716" y="2150734"/>
                </a:cubicBezTo>
                <a:cubicBezTo>
                  <a:pt x="1784195" y="2147437"/>
                  <a:pt x="1774050" y="2144172"/>
                  <a:pt x="1764143" y="2140847"/>
                </a:cubicBezTo>
                <a:close/>
                <a:moveTo>
                  <a:pt x="1320484" y="2131865"/>
                </a:moveTo>
                <a:lnTo>
                  <a:pt x="1291449" y="2197143"/>
                </a:lnTo>
                <a:lnTo>
                  <a:pt x="1306221" y="2144078"/>
                </a:lnTo>
                <a:cubicBezTo>
                  <a:pt x="1295409" y="2139719"/>
                  <a:pt x="1285382" y="2184442"/>
                  <a:pt x="1275126" y="2212759"/>
                </a:cubicBezTo>
                <a:cubicBezTo>
                  <a:pt x="1284727" y="2214146"/>
                  <a:pt x="1294708" y="2215567"/>
                  <a:pt x="1305677" y="2216996"/>
                </a:cubicBezTo>
                <a:cubicBezTo>
                  <a:pt x="1305814" y="2217087"/>
                  <a:pt x="1305814" y="2217087"/>
                  <a:pt x="1305914" y="2216937"/>
                </a:cubicBezTo>
                <a:cubicBezTo>
                  <a:pt x="1316958" y="2180256"/>
                  <a:pt x="1325458" y="2142320"/>
                  <a:pt x="1320484" y="2131865"/>
                </a:cubicBezTo>
                <a:close/>
                <a:moveTo>
                  <a:pt x="1698200" y="2119618"/>
                </a:moveTo>
                <a:cubicBezTo>
                  <a:pt x="1697500" y="2120671"/>
                  <a:pt x="1696840" y="2121967"/>
                  <a:pt x="1696041" y="2123171"/>
                </a:cubicBezTo>
                <a:cubicBezTo>
                  <a:pt x="1700801" y="2124380"/>
                  <a:pt x="1705458" y="2125740"/>
                  <a:pt x="1710355" y="2127036"/>
                </a:cubicBezTo>
                <a:cubicBezTo>
                  <a:pt x="1710678" y="2125952"/>
                  <a:pt x="1711004" y="2124865"/>
                  <a:pt x="1711464" y="2123871"/>
                </a:cubicBezTo>
                <a:cubicBezTo>
                  <a:pt x="1706904" y="2122362"/>
                  <a:pt x="1702621" y="2121038"/>
                  <a:pt x="1698200" y="2119618"/>
                </a:cubicBezTo>
                <a:close/>
                <a:moveTo>
                  <a:pt x="1682558" y="2115955"/>
                </a:moveTo>
                <a:cubicBezTo>
                  <a:pt x="1681858" y="2117009"/>
                  <a:pt x="1681396" y="2118006"/>
                  <a:pt x="1680798" y="2118907"/>
                </a:cubicBezTo>
                <a:cubicBezTo>
                  <a:pt x="1681075" y="2119090"/>
                  <a:pt x="1681312" y="2119030"/>
                  <a:pt x="1681588" y="2119213"/>
                </a:cubicBezTo>
                <a:close/>
                <a:moveTo>
                  <a:pt x="3917080" y="2115480"/>
                </a:moveTo>
                <a:cubicBezTo>
                  <a:pt x="3948135" y="2127640"/>
                  <a:pt x="3979088" y="2139949"/>
                  <a:pt x="4009864" y="2151924"/>
                </a:cubicBezTo>
                <a:cubicBezTo>
                  <a:pt x="4017893" y="2155085"/>
                  <a:pt x="4025683" y="2158307"/>
                  <a:pt x="4033713" y="2161468"/>
                </a:cubicBezTo>
                <a:cubicBezTo>
                  <a:pt x="4034412" y="2160415"/>
                  <a:pt x="4035211" y="2159211"/>
                  <a:pt x="4036111" y="2157856"/>
                </a:cubicBezTo>
                <a:cubicBezTo>
                  <a:pt x="4020366" y="2151959"/>
                  <a:pt x="4004621" y="2146060"/>
                  <a:pt x="3988738" y="2140068"/>
                </a:cubicBezTo>
                <a:cubicBezTo>
                  <a:pt x="3967983" y="2132141"/>
                  <a:pt x="3946714" y="2124095"/>
                  <a:pt x="3925821" y="2116079"/>
                </a:cubicBezTo>
                <a:close/>
                <a:moveTo>
                  <a:pt x="3703042" y="2113018"/>
                </a:moveTo>
                <a:cubicBezTo>
                  <a:pt x="3715235" y="2120678"/>
                  <a:pt x="3727252" y="2128006"/>
                  <a:pt x="3738755" y="2135207"/>
                </a:cubicBezTo>
                <a:lnTo>
                  <a:pt x="3791003" y="2156674"/>
                </a:lnTo>
                <a:lnTo>
                  <a:pt x="3790829" y="2156983"/>
                </a:lnTo>
                <a:cubicBezTo>
                  <a:pt x="3819252" y="2168915"/>
                  <a:pt x="3847614" y="2181238"/>
                  <a:pt x="3875913" y="2193953"/>
                </a:cubicBezTo>
                <a:cubicBezTo>
                  <a:pt x="3989443" y="2242216"/>
                  <a:pt x="4102349" y="2295919"/>
                  <a:pt x="4216186" y="2348506"/>
                </a:cubicBezTo>
                <a:cubicBezTo>
                  <a:pt x="4132876" y="2309464"/>
                  <a:pt x="4050166" y="2269517"/>
                  <a:pt x="3967834" y="2231993"/>
                </a:cubicBezTo>
                <a:cubicBezTo>
                  <a:pt x="3908293" y="2205909"/>
                  <a:pt x="3850376" y="2179168"/>
                  <a:pt x="3792949" y="2153190"/>
                </a:cubicBezTo>
                <a:lnTo>
                  <a:pt x="3791087" y="2156520"/>
                </a:lnTo>
                <a:lnTo>
                  <a:pt x="3792498" y="2152674"/>
                </a:lnTo>
                <a:cubicBezTo>
                  <a:pt x="3767495" y="2141278"/>
                  <a:pt x="3742351" y="2129790"/>
                  <a:pt x="3717459" y="2119121"/>
                </a:cubicBezTo>
                <a:cubicBezTo>
                  <a:pt x="3712448" y="2117093"/>
                  <a:pt x="3707814" y="2115102"/>
                  <a:pt x="3703042" y="2113018"/>
                </a:cubicBezTo>
                <a:close/>
                <a:moveTo>
                  <a:pt x="3887189" y="2101277"/>
                </a:moveTo>
                <a:lnTo>
                  <a:pt x="3886067" y="2103565"/>
                </a:lnTo>
                <a:cubicBezTo>
                  <a:pt x="3888848" y="2104762"/>
                  <a:pt x="3891729" y="2105806"/>
                  <a:pt x="3894748" y="2106944"/>
                </a:cubicBezTo>
                <a:cubicBezTo>
                  <a:pt x="3901710" y="2109613"/>
                  <a:pt x="3908440" y="2112346"/>
                  <a:pt x="3915400" y="2115018"/>
                </a:cubicBezTo>
                <a:lnTo>
                  <a:pt x="3920946" y="2114143"/>
                </a:lnTo>
                <a:cubicBezTo>
                  <a:pt x="3909662" y="2109905"/>
                  <a:pt x="3898475" y="2105517"/>
                  <a:pt x="3887189" y="2101277"/>
                </a:cubicBezTo>
                <a:close/>
                <a:moveTo>
                  <a:pt x="4605416" y="2097830"/>
                </a:moveTo>
                <a:cubicBezTo>
                  <a:pt x="4607261" y="2100140"/>
                  <a:pt x="4608451" y="2102231"/>
                  <a:pt x="4608028" y="2103467"/>
                </a:cubicBezTo>
                <a:lnTo>
                  <a:pt x="4608588" y="2099935"/>
                </a:lnTo>
                <a:cubicBezTo>
                  <a:pt x="4607485" y="2099203"/>
                  <a:pt x="4606519" y="2098562"/>
                  <a:pt x="4605416" y="2097830"/>
                </a:cubicBezTo>
                <a:close/>
                <a:moveTo>
                  <a:pt x="3863037" y="2092181"/>
                </a:moveTo>
                <a:cubicBezTo>
                  <a:pt x="3862538" y="2092933"/>
                  <a:pt x="3862238" y="2093385"/>
                  <a:pt x="3861739" y="2094137"/>
                </a:cubicBezTo>
                <a:cubicBezTo>
                  <a:pt x="3866715" y="2095922"/>
                  <a:pt x="3871723" y="2097946"/>
                  <a:pt x="3876635" y="2100123"/>
                </a:cubicBezTo>
                <a:cubicBezTo>
                  <a:pt x="3876997" y="2099279"/>
                  <a:pt x="3877396" y="2098678"/>
                  <a:pt x="3877895" y="2097926"/>
                </a:cubicBezTo>
                <a:cubicBezTo>
                  <a:pt x="3872885" y="2095900"/>
                  <a:pt x="3867913" y="2094117"/>
                  <a:pt x="3863037" y="2092181"/>
                </a:cubicBezTo>
                <a:close/>
                <a:moveTo>
                  <a:pt x="3847908" y="2086255"/>
                </a:moveTo>
                <a:cubicBezTo>
                  <a:pt x="3848948" y="2087380"/>
                  <a:pt x="3849892" y="2088656"/>
                  <a:pt x="3850792" y="2089688"/>
                </a:cubicBezTo>
                <a:cubicBezTo>
                  <a:pt x="3851582" y="2089997"/>
                  <a:pt x="3852371" y="2090301"/>
                  <a:pt x="3853298" y="2090702"/>
                </a:cubicBezTo>
                <a:cubicBezTo>
                  <a:pt x="3853284" y="2089824"/>
                  <a:pt x="3853308" y="2089189"/>
                  <a:pt x="3853431" y="2088407"/>
                </a:cubicBezTo>
                <a:cubicBezTo>
                  <a:pt x="3851578" y="2087609"/>
                  <a:pt x="3849762" y="2087055"/>
                  <a:pt x="3847908" y="2086255"/>
                </a:cubicBezTo>
                <a:close/>
                <a:moveTo>
                  <a:pt x="3840017" y="2083186"/>
                </a:moveTo>
                <a:cubicBezTo>
                  <a:pt x="3839479" y="2083696"/>
                  <a:pt x="3838979" y="2084449"/>
                  <a:pt x="3838304" y="2084866"/>
                </a:cubicBezTo>
                <a:cubicBezTo>
                  <a:pt x="3839369" y="2085358"/>
                  <a:pt x="3840671" y="2085787"/>
                  <a:pt x="3841736" y="2086279"/>
                </a:cubicBezTo>
                <a:lnTo>
                  <a:pt x="3840943" y="2083584"/>
                </a:lnTo>
                <a:cubicBezTo>
                  <a:pt x="3840668" y="2083402"/>
                  <a:pt x="3840291" y="2083368"/>
                  <a:pt x="3840017" y="2083186"/>
                </a:cubicBezTo>
                <a:close/>
                <a:moveTo>
                  <a:pt x="4546218" y="2067640"/>
                </a:moveTo>
                <a:cubicBezTo>
                  <a:pt x="4553076" y="2074362"/>
                  <a:pt x="4546474" y="2073232"/>
                  <a:pt x="4539379" y="2072855"/>
                </a:cubicBezTo>
                <a:cubicBezTo>
                  <a:pt x="4543001" y="2075479"/>
                  <a:pt x="4546485" y="2078006"/>
                  <a:pt x="4550108" y="2080629"/>
                </a:cubicBezTo>
                <a:lnTo>
                  <a:pt x="4551092" y="2078246"/>
                </a:lnTo>
                <a:lnTo>
                  <a:pt x="4550245" y="2080720"/>
                </a:lnTo>
                <a:cubicBezTo>
                  <a:pt x="4552902" y="2082700"/>
                  <a:pt x="4555520" y="2084438"/>
                  <a:pt x="4558040" y="2086327"/>
                </a:cubicBezTo>
                <a:cubicBezTo>
                  <a:pt x="4591776" y="2102219"/>
                  <a:pt x="4625140" y="2118078"/>
                  <a:pt x="4658227" y="2133755"/>
                </a:cubicBezTo>
                <a:cubicBezTo>
                  <a:pt x="4648951" y="2127382"/>
                  <a:pt x="4639716" y="2121251"/>
                  <a:pt x="4630442" y="2114877"/>
                </a:cubicBezTo>
                <a:cubicBezTo>
                  <a:pt x="4615938" y="2118475"/>
                  <a:pt x="4604977" y="2098191"/>
                  <a:pt x="4594802" y="2090784"/>
                </a:cubicBezTo>
                <a:cubicBezTo>
                  <a:pt x="4594111" y="2090325"/>
                  <a:pt x="4593284" y="2089776"/>
                  <a:pt x="4592596" y="2089319"/>
                </a:cubicBezTo>
                <a:cubicBezTo>
                  <a:pt x="4591115" y="2088556"/>
                  <a:pt x="4589677" y="2088034"/>
                  <a:pt x="4588312" y="2087993"/>
                </a:cubicBezTo>
                <a:cubicBezTo>
                  <a:pt x="4589539" y="2087943"/>
                  <a:pt x="4590740" y="2088522"/>
                  <a:pt x="4592045" y="2088954"/>
                </a:cubicBezTo>
                <a:cubicBezTo>
                  <a:pt x="4583223" y="2083097"/>
                  <a:pt x="4574124" y="2077057"/>
                  <a:pt x="4565400" y="2071051"/>
                </a:cubicBezTo>
                <a:cubicBezTo>
                  <a:pt x="4564336" y="2070560"/>
                  <a:pt x="4563409" y="2070164"/>
                  <a:pt x="4562483" y="2069764"/>
                </a:cubicBezTo>
                <a:cubicBezTo>
                  <a:pt x="4556808" y="2069035"/>
                  <a:pt x="4551414" y="2068487"/>
                  <a:pt x="4546218" y="2067640"/>
                </a:cubicBezTo>
                <a:close/>
                <a:moveTo>
                  <a:pt x="3788659" y="2063621"/>
                </a:moveTo>
                <a:lnTo>
                  <a:pt x="3788037" y="2065159"/>
                </a:lnTo>
                <a:cubicBezTo>
                  <a:pt x="3797129" y="2068809"/>
                  <a:pt x="3806324" y="2072311"/>
                  <a:pt x="3815419" y="2075964"/>
                </a:cubicBezTo>
                <a:cubicBezTo>
                  <a:pt x="3815819" y="2075360"/>
                  <a:pt x="3815980" y="2074818"/>
                  <a:pt x="3816379" y="2074217"/>
                </a:cubicBezTo>
                <a:cubicBezTo>
                  <a:pt x="3812059" y="2072649"/>
                  <a:pt x="3807836" y="2070930"/>
                  <a:pt x="3803516" y="2069362"/>
                </a:cubicBezTo>
                <a:cubicBezTo>
                  <a:pt x="3798743" y="2067279"/>
                  <a:pt x="3793532" y="2065553"/>
                  <a:pt x="3788659" y="2063621"/>
                </a:cubicBezTo>
                <a:close/>
                <a:moveTo>
                  <a:pt x="4303070" y="2057562"/>
                </a:moveTo>
                <a:cubicBezTo>
                  <a:pt x="4302735" y="2057775"/>
                  <a:pt x="4302296" y="2058133"/>
                  <a:pt x="4301959" y="2058343"/>
                </a:cubicBezTo>
                <a:cubicBezTo>
                  <a:pt x="4304641" y="2059689"/>
                  <a:pt x="4307458" y="2061125"/>
                  <a:pt x="4310239" y="2062322"/>
                </a:cubicBezTo>
                <a:cubicBezTo>
                  <a:pt x="4307758" y="2060674"/>
                  <a:pt x="4305414" y="2059118"/>
                  <a:pt x="4303070" y="2057562"/>
                </a:cubicBezTo>
                <a:close/>
                <a:moveTo>
                  <a:pt x="3709059" y="2034844"/>
                </a:moveTo>
                <a:cubicBezTo>
                  <a:pt x="3708759" y="2035296"/>
                  <a:pt x="3708697" y="2035689"/>
                  <a:pt x="3708636" y="2036083"/>
                </a:cubicBezTo>
                <a:cubicBezTo>
                  <a:pt x="3732219" y="2043933"/>
                  <a:pt x="3755703" y="2051932"/>
                  <a:pt x="3778668" y="2061323"/>
                </a:cubicBezTo>
                <a:cubicBezTo>
                  <a:pt x="3780144" y="2062086"/>
                  <a:pt x="3781586" y="2062609"/>
                  <a:pt x="3783026" y="2063131"/>
                </a:cubicBezTo>
                <a:lnTo>
                  <a:pt x="3782998" y="2061379"/>
                </a:lnTo>
                <a:cubicBezTo>
                  <a:pt x="3758671" y="2051950"/>
                  <a:pt x="3733947" y="2043127"/>
                  <a:pt x="3709059" y="2034844"/>
                </a:cubicBezTo>
                <a:close/>
                <a:moveTo>
                  <a:pt x="1237081" y="2029236"/>
                </a:moveTo>
                <a:cubicBezTo>
                  <a:pt x="1229225" y="2047654"/>
                  <a:pt x="1224590" y="2060620"/>
                  <a:pt x="1222550" y="2069674"/>
                </a:cubicBezTo>
                <a:cubicBezTo>
                  <a:pt x="1226210" y="2070149"/>
                  <a:pt x="1229626" y="2070685"/>
                  <a:pt x="1233420" y="2071252"/>
                </a:cubicBezTo>
                <a:cubicBezTo>
                  <a:pt x="1233866" y="2060708"/>
                  <a:pt x="1235836" y="2047271"/>
                  <a:pt x="1239824" y="2030191"/>
                </a:cubicBezTo>
                <a:cubicBezTo>
                  <a:pt x="1238896" y="2029790"/>
                  <a:pt x="1238108" y="2029487"/>
                  <a:pt x="1237081" y="2029236"/>
                </a:cubicBezTo>
                <a:close/>
                <a:moveTo>
                  <a:pt x="4566522" y="2006537"/>
                </a:moveTo>
                <a:cubicBezTo>
                  <a:pt x="4582624" y="2017879"/>
                  <a:pt x="4598832" y="2029068"/>
                  <a:pt x="4614660" y="2040227"/>
                </a:cubicBezTo>
                <a:cubicBezTo>
                  <a:pt x="4672665" y="2068327"/>
                  <a:pt x="4728679" y="2095537"/>
                  <a:pt x="4782285" y="2121584"/>
                </a:cubicBezTo>
                <a:cubicBezTo>
                  <a:pt x="4755644" y="2103680"/>
                  <a:pt x="4728213" y="2085470"/>
                  <a:pt x="4699264" y="2066253"/>
                </a:cubicBezTo>
                <a:cubicBezTo>
                  <a:pt x="4655679" y="2046645"/>
                  <a:pt x="4611308" y="2026728"/>
                  <a:pt x="4566522" y="2006537"/>
                </a:cubicBezTo>
                <a:close/>
                <a:moveTo>
                  <a:pt x="5005115" y="1995027"/>
                </a:moveTo>
                <a:lnTo>
                  <a:pt x="4989629" y="2009679"/>
                </a:lnTo>
                <a:lnTo>
                  <a:pt x="4957090" y="2021901"/>
                </a:lnTo>
                <a:close/>
                <a:moveTo>
                  <a:pt x="4151188" y="1982107"/>
                </a:moveTo>
                <a:cubicBezTo>
                  <a:pt x="4150429" y="1983552"/>
                  <a:pt x="4149768" y="1984847"/>
                  <a:pt x="4149007" y="1986295"/>
                </a:cubicBezTo>
                <a:cubicBezTo>
                  <a:pt x="4181956" y="2001879"/>
                  <a:pt x="4212221" y="2016117"/>
                  <a:pt x="4239019" y="2028701"/>
                </a:cubicBezTo>
                <a:cubicBezTo>
                  <a:pt x="4249567" y="2033752"/>
                  <a:pt x="4259565" y="2038437"/>
                  <a:pt x="4269186" y="2043089"/>
                </a:cubicBezTo>
                <a:cubicBezTo>
                  <a:pt x="4271730" y="2044345"/>
                  <a:pt x="4274235" y="2045357"/>
                  <a:pt x="4276639" y="2046522"/>
                </a:cubicBezTo>
                <a:cubicBezTo>
                  <a:pt x="4277103" y="2045527"/>
                  <a:pt x="4277425" y="2044441"/>
                  <a:pt x="4277848" y="2043203"/>
                </a:cubicBezTo>
                <a:cubicBezTo>
                  <a:pt x="4235166" y="2022240"/>
                  <a:pt x="4192894" y="2001553"/>
                  <a:pt x="4151188" y="1982107"/>
                </a:cubicBezTo>
                <a:close/>
                <a:moveTo>
                  <a:pt x="3516636" y="1970201"/>
                </a:moveTo>
                <a:cubicBezTo>
                  <a:pt x="3516636" y="1970201"/>
                  <a:pt x="3516537" y="1970350"/>
                  <a:pt x="3516537" y="1970350"/>
                </a:cubicBezTo>
                <a:cubicBezTo>
                  <a:pt x="3545782" y="1980441"/>
                  <a:pt x="3575129" y="1990383"/>
                  <a:pt x="3604514" y="2000566"/>
                </a:cubicBezTo>
                <a:cubicBezTo>
                  <a:pt x="3604474" y="2000324"/>
                  <a:pt x="3604436" y="2000084"/>
                  <a:pt x="3604400" y="1999840"/>
                </a:cubicBezTo>
                <a:cubicBezTo>
                  <a:pt x="3575192" y="1989991"/>
                  <a:pt x="3545842" y="1980049"/>
                  <a:pt x="3516636" y="1970201"/>
                </a:cubicBezTo>
                <a:close/>
                <a:moveTo>
                  <a:pt x="5206964" y="1968585"/>
                </a:moveTo>
                <a:cubicBezTo>
                  <a:pt x="5199901" y="1974739"/>
                  <a:pt x="5167546" y="2015699"/>
                  <a:pt x="5164579" y="2007008"/>
                </a:cubicBezTo>
                <a:cubicBezTo>
                  <a:pt x="5155847" y="2017472"/>
                  <a:pt x="5189400" y="1968417"/>
                  <a:pt x="5206964" y="1968585"/>
                </a:cubicBezTo>
                <a:close/>
                <a:moveTo>
                  <a:pt x="4114157" y="1964895"/>
                </a:moveTo>
                <a:cubicBezTo>
                  <a:pt x="4113632" y="1966281"/>
                  <a:pt x="4113110" y="1967669"/>
                  <a:pt x="4112486" y="1969207"/>
                </a:cubicBezTo>
                <a:cubicBezTo>
                  <a:pt x="4122484" y="1973891"/>
                  <a:pt x="4131932" y="1978212"/>
                  <a:pt x="4141415" y="1982771"/>
                </a:cubicBezTo>
                <a:cubicBezTo>
                  <a:pt x="4142177" y="1981326"/>
                  <a:pt x="4142800" y="1979788"/>
                  <a:pt x="4143222" y="1978553"/>
                </a:cubicBezTo>
                <a:cubicBezTo>
                  <a:pt x="4133363" y="1973957"/>
                  <a:pt x="4123880" y="1969397"/>
                  <a:pt x="4114157" y="1964895"/>
                </a:cubicBezTo>
                <a:close/>
                <a:moveTo>
                  <a:pt x="4236710" y="1932859"/>
                </a:moveTo>
                <a:lnTo>
                  <a:pt x="4235034" y="1934783"/>
                </a:lnTo>
                <a:cubicBezTo>
                  <a:pt x="4239156" y="1936650"/>
                  <a:pt x="4243275" y="1938520"/>
                  <a:pt x="4247536" y="1940479"/>
                </a:cubicBezTo>
                <a:cubicBezTo>
                  <a:pt x="4243814" y="1938008"/>
                  <a:pt x="4240191" y="1935388"/>
                  <a:pt x="4236710" y="1932859"/>
                </a:cubicBezTo>
                <a:close/>
                <a:moveTo>
                  <a:pt x="4900054" y="1928323"/>
                </a:moveTo>
                <a:cubicBezTo>
                  <a:pt x="4897925" y="1959647"/>
                  <a:pt x="4953698" y="1945936"/>
                  <a:pt x="4980775" y="1954806"/>
                </a:cubicBezTo>
                <a:lnTo>
                  <a:pt x="4927190" y="2002922"/>
                </a:lnTo>
                <a:lnTo>
                  <a:pt x="4937615" y="1985124"/>
                </a:lnTo>
                <a:cubicBezTo>
                  <a:pt x="4941806" y="1946499"/>
                  <a:pt x="4851444" y="2004239"/>
                  <a:pt x="4900054" y="1928323"/>
                </a:cubicBezTo>
                <a:close/>
                <a:moveTo>
                  <a:pt x="1049888" y="1922157"/>
                </a:moveTo>
                <a:cubicBezTo>
                  <a:pt x="1047738" y="1921433"/>
                  <a:pt x="1044490" y="1924157"/>
                  <a:pt x="1039834" y="1931470"/>
                </a:cubicBezTo>
                <a:cubicBezTo>
                  <a:pt x="1044379" y="1932104"/>
                  <a:pt x="1048825" y="1932886"/>
                  <a:pt x="1053370" y="1933520"/>
                </a:cubicBezTo>
                <a:cubicBezTo>
                  <a:pt x="1053095" y="1927051"/>
                  <a:pt x="1052041" y="1922881"/>
                  <a:pt x="1049888" y="1922157"/>
                </a:cubicBezTo>
                <a:close/>
                <a:moveTo>
                  <a:pt x="4549826" y="1917406"/>
                </a:moveTo>
                <a:cubicBezTo>
                  <a:pt x="4551892" y="1918778"/>
                  <a:pt x="4553860" y="1920301"/>
                  <a:pt x="4556067" y="1921766"/>
                </a:cubicBezTo>
                <a:cubicBezTo>
                  <a:pt x="4556229" y="1921222"/>
                  <a:pt x="4556528" y="1920772"/>
                  <a:pt x="4556867" y="1920562"/>
                </a:cubicBezTo>
                <a:cubicBezTo>
                  <a:pt x="4554599" y="1919492"/>
                  <a:pt x="4552092" y="1918477"/>
                  <a:pt x="4549826" y="1917406"/>
                </a:cubicBezTo>
                <a:close/>
                <a:moveTo>
                  <a:pt x="4007958" y="1914560"/>
                </a:moveTo>
                <a:cubicBezTo>
                  <a:pt x="4005847" y="1916845"/>
                  <a:pt x="4003759" y="1918493"/>
                  <a:pt x="4001771" y="1919991"/>
                </a:cubicBezTo>
                <a:cubicBezTo>
                  <a:pt x="4025283" y="1929747"/>
                  <a:pt x="4048183" y="1939527"/>
                  <a:pt x="4069778" y="1948876"/>
                </a:cubicBezTo>
                <a:cubicBezTo>
                  <a:pt x="4084212" y="1955856"/>
                  <a:pt x="4098330" y="1962408"/>
                  <a:pt x="4111797" y="1968750"/>
                </a:cubicBezTo>
                <a:cubicBezTo>
                  <a:pt x="4112559" y="1967303"/>
                  <a:pt x="4113083" y="1965916"/>
                  <a:pt x="4113845" y="1964470"/>
                </a:cubicBezTo>
                <a:cubicBezTo>
                  <a:pt x="4077839" y="1947507"/>
                  <a:pt x="4042485" y="1930758"/>
                  <a:pt x="4007958" y="1914560"/>
                </a:cubicBezTo>
                <a:close/>
                <a:moveTo>
                  <a:pt x="4194091" y="1907604"/>
                </a:moveTo>
                <a:cubicBezTo>
                  <a:pt x="4192693" y="1909710"/>
                  <a:pt x="4191294" y="1911817"/>
                  <a:pt x="4189896" y="1913924"/>
                </a:cubicBezTo>
                <a:cubicBezTo>
                  <a:pt x="4204291" y="1920662"/>
                  <a:pt x="4218508" y="1927065"/>
                  <a:pt x="4232766" y="1933712"/>
                </a:cubicBezTo>
                <a:lnTo>
                  <a:pt x="4234779" y="1931577"/>
                </a:lnTo>
                <a:cubicBezTo>
                  <a:pt x="4227258" y="1926154"/>
                  <a:pt x="4219325" y="1920453"/>
                  <a:pt x="4210265" y="1914654"/>
                </a:cubicBezTo>
                <a:cubicBezTo>
                  <a:pt x="4204841" y="1912356"/>
                  <a:pt x="4199517" y="1909903"/>
                  <a:pt x="4194091" y="1907604"/>
                </a:cubicBezTo>
                <a:close/>
                <a:moveTo>
                  <a:pt x="3964774" y="1894347"/>
                </a:moveTo>
                <a:cubicBezTo>
                  <a:pt x="3963352" y="1897090"/>
                  <a:pt x="3961967" y="1900073"/>
                  <a:pt x="3960682" y="1902907"/>
                </a:cubicBezTo>
                <a:cubicBezTo>
                  <a:pt x="3972458" y="1907906"/>
                  <a:pt x="3983683" y="1912538"/>
                  <a:pt x="3995180" y="1917352"/>
                </a:cubicBezTo>
                <a:cubicBezTo>
                  <a:pt x="3996266" y="1914821"/>
                  <a:pt x="3997388" y="1912530"/>
                  <a:pt x="3998376" y="1910151"/>
                </a:cubicBezTo>
                <a:cubicBezTo>
                  <a:pt x="3987174" y="1904884"/>
                  <a:pt x="3975837" y="1899525"/>
                  <a:pt x="3964774" y="1894347"/>
                </a:cubicBezTo>
                <a:close/>
                <a:moveTo>
                  <a:pt x="4162122" y="1893538"/>
                </a:moveTo>
                <a:cubicBezTo>
                  <a:pt x="4161070" y="1893923"/>
                  <a:pt x="4159984" y="1894068"/>
                  <a:pt x="4158933" y="1894454"/>
                </a:cubicBezTo>
                <a:cubicBezTo>
                  <a:pt x="4168543" y="1900618"/>
                  <a:pt x="4178156" y="1906780"/>
                  <a:pt x="4187767" y="1912945"/>
                </a:cubicBezTo>
                <a:cubicBezTo>
                  <a:pt x="4189403" y="1910779"/>
                  <a:pt x="4191077" y="1908855"/>
                  <a:pt x="4192752" y="1906932"/>
                </a:cubicBezTo>
                <a:cubicBezTo>
                  <a:pt x="4182655" y="1902396"/>
                  <a:pt x="4172320" y="1897920"/>
                  <a:pt x="4162122" y="1893538"/>
                </a:cubicBezTo>
                <a:close/>
                <a:moveTo>
                  <a:pt x="3901358" y="1864827"/>
                </a:moveTo>
                <a:cubicBezTo>
                  <a:pt x="3899436" y="1868321"/>
                  <a:pt x="3897653" y="1871905"/>
                  <a:pt x="3895568" y="1875942"/>
                </a:cubicBezTo>
                <a:cubicBezTo>
                  <a:pt x="3898075" y="1876957"/>
                  <a:pt x="3900854" y="1878151"/>
                  <a:pt x="3903360" y="1879165"/>
                </a:cubicBezTo>
                <a:cubicBezTo>
                  <a:pt x="3909496" y="1872612"/>
                  <a:pt x="3913620" y="1868198"/>
                  <a:pt x="3907443" y="1880792"/>
                </a:cubicBezTo>
                <a:cubicBezTo>
                  <a:pt x="3923439" y="1887507"/>
                  <a:pt x="3939023" y="1893949"/>
                  <a:pt x="3954468" y="1900301"/>
                </a:cubicBezTo>
                <a:cubicBezTo>
                  <a:pt x="3955439" y="1897040"/>
                  <a:pt x="3956411" y="1893782"/>
                  <a:pt x="3957282" y="1890677"/>
                </a:cubicBezTo>
                <a:cubicBezTo>
                  <a:pt x="3954089" y="1889206"/>
                  <a:pt x="3950619" y="1887554"/>
                  <a:pt x="3947286" y="1885990"/>
                </a:cubicBezTo>
                <a:cubicBezTo>
                  <a:pt x="3931725" y="1878914"/>
                  <a:pt x="3916405" y="1871781"/>
                  <a:pt x="3901358" y="1864827"/>
                </a:cubicBezTo>
                <a:close/>
                <a:moveTo>
                  <a:pt x="3867971" y="1849603"/>
                </a:moveTo>
                <a:lnTo>
                  <a:pt x="3864025" y="1863028"/>
                </a:lnTo>
                <a:cubicBezTo>
                  <a:pt x="3869175" y="1865143"/>
                  <a:pt x="3874184" y="1867168"/>
                  <a:pt x="3879195" y="1869194"/>
                </a:cubicBezTo>
                <a:cubicBezTo>
                  <a:pt x="3880745" y="1865667"/>
                  <a:pt x="3882588" y="1861690"/>
                  <a:pt x="3884737" y="1857260"/>
                </a:cubicBezTo>
                <a:cubicBezTo>
                  <a:pt x="3879034" y="1854778"/>
                  <a:pt x="3873434" y="1852144"/>
                  <a:pt x="3867971" y="1849603"/>
                </a:cubicBezTo>
                <a:close/>
                <a:moveTo>
                  <a:pt x="4334421" y="1831433"/>
                </a:moveTo>
                <a:cubicBezTo>
                  <a:pt x="4334395" y="1832070"/>
                  <a:pt x="4334234" y="1832612"/>
                  <a:pt x="4334073" y="1833156"/>
                </a:cubicBezTo>
                <a:cubicBezTo>
                  <a:pt x="4338195" y="1835022"/>
                  <a:pt x="4342316" y="1836893"/>
                  <a:pt x="4346337" y="1838912"/>
                </a:cubicBezTo>
                <a:cubicBezTo>
                  <a:pt x="4342379" y="1836501"/>
                  <a:pt x="4338380" y="1833846"/>
                  <a:pt x="4334421" y="1831433"/>
                </a:cubicBezTo>
                <a:close/>
                <a:moveTo>
                  <a:pt x="3824726" y="1829784"/>
                </a:moveTo>
                <a:cubicBezTo>
                  <a:pt x="3821140" y="1833690"/>
                  <a:pt x="3817356" y="1837898"/>
                  <a:pt x="3813707" y="1842197"/>
                </a:cubicBezTo>
                <a:cubicBezTo>
                  <a:pt x="3824280" y="1846616"/>
                  <a:pt x="3835188" y="1850821"/>
                  <a:pt x="3845525" y="1855297"/>
                </a:cubicBezTo>
                <a:cubicBezTo>
                  <a:pt x="3846965" y="1855819"/>
                  <a:pt x="3848167" y="1856402"/>
                  <a:pt x="3849608" y="1856924"/>
                </a:cubicBezTo>
                <a:lnTo>
                  <a:pt x="3855569" y="1843754"/>
                </a:lnTo>
                <a:cubicBezTo>
                  <a:pt x="3845987" y="1839342"/>
                  <a:pt x="3836542" y="1835025"/>
                  <a:pt x="3827334" y="1830646"/>
                </a:cubicBezTo>
                <a:cubicBezTo>
                  <a:pt x="3826544" y="1830340"/>
                  <a:pt x="3825518" y="1830092"/>
                  <a:pt x="3824726" y="1829784"/>
                </a:cubicBezTo>
                <a:close/>
                <a:moveTo>
                  <a:pt x="4309346" y="1815656"/>
                </a:moveTo>
                <a:cubicBezTo>
                  <a:pt x="4308110" y="1817220"/>
                  <a:pt x="4307010" y="1818876"/>
                  <a:pt x="4305973" y="1820138"/>
                </a:cubicBezTo>
                <a:cubicBezTo>
                  <a:pt x="4311298" y="1822588"/>
                  <a:pt x="4316484" y="1824947"/>
                  <a:pt x="4321571" y="1827458"/>
                </a:cubicBezTo>
                <a:cubicBezTo>
                  <a:pt x="4321994" y="1826221"/>
                  <a:pt x="4322317" y="1825136"/>
                  <a:pt x="4322504" y="1823957"/>
                </a:cubicBezTo>
                <a:cubicBezTo>
                  <a:pt x="4318232" y="1821120"/>
                  <a:pt x="4313857" y="1818436"/>
                  <a:pt x="4309346" y="1815656"/>
                </a:cubicBezTo>
                <a:close/>
                <a:moveTo>
                  <a:pt x="4307178" y="1814432"/>
                </a:moveTo>
                <a:cubicBezTo>
                  <a:pt x="4305942" y="1816000"/>
                  <a:pt x="4305079" y="1817594"/>
                  <a:pt x="4303980" y="1819250"/>
                </a:cubicBezTo>
                <a:cubicBezTo>
                  <a:pt x="4304120" y="1819343"/>
                  <a:pt x="4304120" y="1819343"/>
                  <a:pt x="4304257" y="1819434"/>
                </a:cubicBezTo>
                <a:cubicBezTo>
                  <a:pt x="4305156" y="1818078"/>
                  <a:pt x="4306119" y="1816332"/>
                  <a:pt x="4307178" y="1814432"/>
                </a:cubicBezTo>
                <a:close/>
                <a:moveTo>
                  <a:pt x="4872311" y="1804971"/>
                </a:moveTo>
                <a:lnTo>
                  <a:pt x="4805607" y="1838741"/>
                </a:lnTo>
                <a:lnTo>
                  <a:pt x="4800443" y="1835747"/>
                </a:lnTo>
                <a:close/>
                <a:moveTo>
                  <a:pt x="3705549" y="1788827"/>
                </a:moveTo>
                <a:cubicBezTo>
                  <a:pt x="3703351" y="1792138"/>
                  <a:pt x="3701016" y="1795360"/>
                  <a:pt x="3698780" y="1798426"/>
                </a:cubicBezTo>
                <a:cubicBezTo>
                  <a:pt x="3714212" y="1803900"/>
                  <a:pt x="3729305" y="1809583"/>
                  <a:pt x="3744261" y="1815177"/>
                </a:cubicBezTo>
                <a:cubicBezTo>
                  <a:pt x="3746009" y="1811350"/>
                  <a:pt x="3747891" y="1807614"/>
                  <a:pt x="3749637" y="1803787"/>
                </a:cubicBezTo>
                <a:cubicBezTo>
                  <a:pt x="3735032" y="1798859"/>
                  <a:pt x="3720292" y="1793844"/>
                  <a:pt x="3705549" y="1788827"/>
                </a:cubicBezTo>
                <a:close/>
                <a:moveTo>
                  <a:pt x="4240265" y="1781507"/>
                </a:moveTo>
                <a:cubicBezTo>
                  <a:pt x="4239501" y="1782952"/>
                  <a:pt x="4238603" y="1784305"/>
                  <a:pt x="4237804" y="1785509"/>
                </a:cubicBezTo>
                <a:cubicBezTo>
                  <a:pt x="4243694" y="1789203"/>
                  <a:pt x="4249346" y="1792954"/>
                  <a:pt x="4255000" y="1796708"/>
                </a:cubicBezTo>
                <a:cubicBezTo>
                  <a:pt x="4268565" y="1802894"/>
                  <a:pt x="4282408" y="1809266"/>
                  <a:pt x="4295974" y="1815454"/>
                </a:cubicBezTo>
                <a:cubicBezTo>
                  <a:pt x="4298888" y="1811966"/>
                  <a:pt x="4299176" y="1813023"/>
                  <a:pt x="4298106" y="1816434"/>
                </a:cubicBezTo>
                <a:cubicBezTo>
                  <a:pt x="4298795" y="1816892"/>
                  <a:pt x="4299723" y="1817288"/>
                  <a:pt x="4300650" y="1817688"/>
                </a:cubicBezTo>
                <a:lnTo>
                  <a:pt x="4305387" y="1813243"/>
                </a:lnTo>
                <a:cubicBezTo>
                  <a:pt x="4299634" y="1809644"/>
                  <a:pt x="4293744" y="1805948"/>
                  <a:pt x="4287893" y="1802501"/>
                </a:cubicBezTo>
                <a:cubicBezTo>
                  <a:pt x="4272096" y="1795481"/>
                  <a:pt x="4256300" y="1788462"/>
                  <a:pt x="4240265" y="1781507"/>
                </a:cubicBezTo>
                <a:close/>
                <a:moveTo>
                  <a:pt x="4473149" y="1778915"/>
                </a:moveTo>
                <a:lnTo>
                  <a:pt x="4456976" y="1801786"/>
                </a:lnTo>
                <a:cubicBezTo>
                  <a:pt x="4450499" y="1806156"/>
                  <a:pt x="4451988" y="1799125"/>
                  <a:pt x="4445376" y="1803405"/>
                </a:cubicBezTo>
                <a:cubicBezTo>
                  <a:pt x="4443030" y="1786889"/>
                  <a:pt x="4462937" y="1773655"/>
                  <a:pt x="4473149" y="1778915"/>
                </a:cubicBezTo>
                <a:close/>
                <a:moveTo>
                  <a:pt x="3656289" y="1772389"/>
                </a:moveTo>
                <a:cubicBezTo>
                  <a:pt x="3653702" y="1774789"/>
                  <a:pt x="3651051" y="1777582"/>
                  <a:pt x="3648400" y="1780378"/>
                </a:cubicBezTo>
                <a:cubicBezTo>
                  <a:pt x="3655054" y="1782626"/>
                  <a:pt x="3661605" y="1785022"/>
                  <a:pt x="3668153" y="1787420"/>
                </a:cubicBezTo>
                <a:cubicBezTo>
                  <a:pt x="3669700" y="1783894"/>
                  <a:pt x="3671010" y="1780426"/>
                  <a:pt x="3672021" y="1777412"/>
                </a:cubicBezTo>
                <a:cubicBezTo>
                  <a:pt x="3666810" y="1775686"/>
                  <a:pt x="3661598" y="1773960"/>
                  <a:pt x="3656289" y="1772389"/>
                </a:cubicBezTo>
                <a:close/>
                <a:moveTo>
                  <a:pt x="4797871" y="1770515"/>
                </a:moveTo>
                <a:cubicBezTo>
                  <a:pt x="4757142" y="1795077"/>
                  <a:pt x="4750940" y="1823264"/>
                  <a:pt x="4722163" y="1846870"/>
                </a:cubicBezTo>
                <a:cubicBezTo>
                  <a:pt x="4733447" y="1797560"/>
                  <a:pt x="4770783" y="1786790"/>
                  <a:pt x="4797871" y="1770515"/>
                </a:cubicBezTo>
                <a:close/>
                <a:moveTo>
                  <a:pt x="4213481" y="1769797"/>
                </a:moveTo>
                <a:cubicBezTo>
                  <a:pt x="4214960" y="1770563"/>
                  <a:pt x="4216476" y="1771569"/>
                  <a:pt x="4217853" y="1772483"/>
                </a:cubicBezTo>
                <a:cubicBezTo>
                  <a:pt x="4222642" y="1775444"/>
                  <a:pt x="4227054" y="1778373"/>
                  <a:pt x="4231501" y="1781543"/>
                </a:cubicBezTo>
                <a:lnTo>
                  <a:pt x="4234051" y="1778900"/>
                </a:lnTo>
                <a:cubicBezTo>
                  <a:pt x="4227285" y="1775926"/>
                  <a:pt x="4220384" y="1772860"/>
                  <a:pt x="4213481" y="1769797"/>
                </a:cubicBezTo>
                <a:close/>
                <a:moveTo>
                  <a:pt x="4916673" y="1766564"/>
                </a:moveTo>
                <a:cubicBezTo>
                  <a:pt x="4949691" y="1777856"/>
                  <a:pt x="4913211" y="1829521"/>
                  <a:pt x="4881006" y="1817900"/>
                </a:cubicBezTo>
                <a:cubicBezTo>
                  <a:pt x="4913533" y="1804803"/>
                  <a:pt x="4911827" y="1787627"/>
                  <a:pt x="4916673" y="1766564"/>
                </a:cubicBezTo>
                <a:close/>
                <a:moveTo>
                  <a:pt x="4381220" y="1766021"/>
                </a:moveTo>
                <a:cubicBezTo>
                  <a:pt x="4374253" y="1769637"/>
                  <a:pt x="4369664" y="1772661"/>
                  <a:pt x="4367238" y="1774518"/>
                </a:cubicBezTo>
                <a:cubicBezTo>
                  <a:pt x="4368816" y="1775134"/>
                  <a:pt x="4370157" y="1775807"/>
                  <a:pt x="4371496" y="1776479"/>
                </a:cubicBezTo>
                <a:cubicBezTo>
                  <a:pt x="4374646" y="1772934"/>
                  <a:pt x="4377793" y="1769387"/>
                  <a:pt x="4381220" y="1766021"/>
                </a:cubicBezTo>
                <a:close/>
                <a:moveTo>
                  <a:pt x="4392479" y="1753550"/>
                </a:moveTo>
                <a:lnTo>
                  <a:pt x="4389764" y="1754351"/>
                </a:lnTo>
                <a:cubicBezTo>
                  <a:pt x="4389438" y="1755434"/>
                  <a:pt x="4388915" y="1756823"/>
                  <a:pt x="4388490" y="1758058"/>
                </a:cubicBezTo>
                <a:cubicBezTo>
                  <a:pt x="4389865" y="1756587"/>
                  <a:pt x="4391480" y="1755055"/>
                  <a:pt x="4392479" y="1753550"/>
                </a:cubicBezTo>
                <a:close/>
                <a:moveTo>
                  <a:pt x="4886243" y="1752565"/>
                </a:moveTo>
                <a:cubicBezTo>
                  <a:pt x="4888098" y="1752469"/>
                  <a:pt x="4886998" y="1755318"/>
                  <a:pt x="4884878" y="1759112"/>
                </a:cubicBezTo>
                <a:lnTo>
                  <a:pt x="4869914" y="1763706"/>
                </a:lnTo>
                <a:cubicBezTo>
                  <a:pt x="4879590" y="1755714"/>
                  <a:pt x="4884392" y="1752665"/>
                  <a:pt x="4886243" y="1752565"/>
                </a:cubicBezTo>
                <a:close/>
                <a:moveTo>
                  <a:pt x="4639559" y="1751714"/>
                </a:moveTo>
                <a:cubicBezTo>
                  <a:pt x="4624602" y="1767366"/>
                  <a:pt x="4606662" y="1797084"/>
                  <a:pt x="4599455" y="1777125"/>
                </a:cubicBezTo>
                <a:lnTo>
                  <a:pt x="4583008" y="1799810"/>
                </a:lnTo>
                <a:lnTo>
                  <a:pt x="4599103" y="1752825"/>
                </a:lnTo>
                <a:close/>
                <a:moveTo>
                  <a:pt x="4916947" y="1749399"/>
                </a:moveTo>
                <a:cubicBezTo>
                  <a:pt x="4898923" y="1758899"/>
                  <a:pt x="4880274" y="1776221"/>
                  <a:pt x="4897967" y="1756747"/>
                </a:cubicBezTo>
                <a:cubicBezTo>
                  <a:pt x="4859902" y="1794349"/>
                  <a:pt x="4877850" y="1771793"/>
                  <a:pt x="4885115" y="1759056"/>
                </a:cubicBezTo>
                <a:close/>
                <a:moveTo>
                  <a:pt x="4973658" y="1736962"/>
                </a:moveTo>
                <a:cubicBezTo>
                  <a:pt x="4976823" y="1742965"/>
                  <a:pt x="4979456" y="1745582"/>
                  <a:pt x="4981762" y="1746894"/>
                </a:cubicBezTo>
                <a:cubicBezTo>
                  <a:pt x="4980577" y="1749575"/>
                  <a:pt x="4979517" y="1751474"/>
                  <a:pt x="4978282" y="1755425"/>
                </a:cubicBezTo>
                <a:cubicBezTo>
                  <a:pt x="4944137" y="1750318"/>
                  <a:pt x="4954793" y="1766281"/>
                  <a:pt x="4973658" y="1736962"/>
                </a:cubicBezTo>
                <a:close/>
                <a:moveTo>
                  <a:pt x="4988514" y="1735885"/>
                </a:moveTo>
                <a:cubicBezTo>
                  <a:pt x="4992828" y="1733538"/>
                  <a:pt x="4990255" y="1751829"/>
                  <a:pt x="4981863" y="1746745"/>
                </a:cubicBezTo>
                <a:cubicBezTo>
                  <a:pt x="4984873" y="1739745"/>
                  <a:pt x="4987076" y="1736668"/>
                  <a:pt x="4988514" y="1735885"/>
                </a:cubicBezTo>
                <a:close/>
                <a:moveTo>
                  <a:pt x="4738802" y="1720681"/>
                </a:moveTo>
                <a:lnTo>
                  <a:pt x="4741835" y="1728981"/>
                </a:lnTo>
                <a:lnTo>
                  <a:pt x="4723806" y="1736093"/>
                </a:lnTo>
                <a:close/>
                <a:moveTo>
                  <a:pt x="4781340" y="1713147"/>
                </a:moveTo>
                <a:cubicBezTo>
                  <a:pt x="4768034" y="1721224"/>
                  <a:pt x="4758061" y="1739536"/>
                  <a:pt x="4749619" y="1751059"/>
                </a:cubicBezTo>
                <a:lnTo>
                  <a:pt x="4741833" y="1728983"/>
                </a:lnTo>
                <a:close/>
                <a:moveTo>
                  <a:pt x="4301959" y="1692160"/>
                </a:moveTo>
                <a:lnTo>
                  <a:pt x="4310955" y="1704637"/>
                </a:lnTo>
                <a:lnTo>
                  <a:pt x="4308350" y="1718733"/>
                </a:lnTo>
                <a:close/>
                <a:moveTo>
                  <a:pt x="3403189" y="1691745"/>
                </a:moveTo>
                <a:cubicBezTo>
                  <a:pt x="3406206" y="1692882"/>
                  <a:pt x="3409464" y="1693962"/>
                  <a:pt x="3412483" y="1695097"/>
                </a:cubicBezTo>
                <a:cubicBezTo>
                  <a:pt x="3412583" y="1694947"/>
                  <a:pt x="3412542" y="1694705"/>
                  <a:pt x="3412642" y="1694553"/>
                </a:cubicBezTo>
                <a:cubicBezTo>
                  <a:pt x="3409525" y="1693567"/>
                  <a:pt x="3406306" y="1692731"/>
                  <a:pt x="3403189" y="1691745"/>
                </a:cubicBezTo>
                <a:close/>
                <a:moveTo>
                  <a:pt x="4828260" y="1683153"/>
                </a:moveTo>
                <a:cubicBezTo>
                  <a:pt x="4816120" y="1700243"/>
                  <a:pt x="4804243" y="1710355"/>
                  <a:pt x="4793593" y="1696780"/>
                </a:cubicBezTo>
                <a:close/>
                <a:moveTo>
                  <a:pt x="933439" y="1671897"/>
                </a:moveTo>
                <a:lnTo>
                  <a:pt x="934054" y="1671982"/>
                </a:lnTo>
                <a:lnTo>
                  <a:pt x="933635" y="1674635"/>
                </a:lnTo>
                <a:lnTo>
                  <a:pt x="933482" y="1674637"/>
                </a:lnTo>
                <a:close/>
                <a:moveTo>
                  <a:pt x="4970970" y="1671006"/>
                </a:moveTo>
                <a:cubicBezTo>
                  <a:pt x="4957150" y="1678959"/>
                  <a:pt x="4966123" y="1692071"/>
                  <a:pt x="4956014" y="1710293"/>
                </a:cubicBezTo>
                <a:lnTo>
                  <a:pt x="4923251" y="1723450"/>
                </a:lnTo>
                <a:cubicBezTo>
                  <a:pt x="4936717" y="1691194"/>
                  <a:pt x="4946589" y="1673034"/>
                  <a:pt x="4970970" y="1671006"/>
                </a:cubicBezTo>
                <a:close/>
                <a:moveTo>
                  <a:pt x="4374835" y="1667041"/>
                </a:moveTo>
                <a:lnTo>
                  <a:pt x="4342062" y="1720298"/>
                </a:lnTo>
                <a:lnTo>
                  <a:pt x="4339543" y="1703451"/>
                </a:lnTo>
                <a:close/>
                <a:moveTo>
                  <a:pt x="4390716" y="1664357"/>
                </a:moveTo>
                <a:cubicBezTo>
                  <a:pt x="4376337" y="1682128"/>
                  <a:pt x="4383167" y="1693383"/>
                  <a:pt x="4370894" y="1721443"/>
                </a:cubicBezTo>
                <a:lnTo>
                  <a:pt x="4337589" y="1756354"/>
                </a:lnTo>
                <a:cubicBezTo>
                  <a:pt x="4354838" y="1708832"/>
                  <a:pt x="4366971" y="1680682"/>
                  <a:pt x="4390716" y="1664357"/>
                </a:cubicBezTo>
                <a:close/>
                <a:moveTo>
                  <a:pt x="4690526" y="1633352"/>
                </a:moveTo>
                <a:cubicBezTo>
                  <a:pt x="4696392" y="1637677"/>
                  <a:pt x="4703783" y="1639114"/>
                  <a:pt x="4712031" y="1638954"/>
                </a:cubicBezTo>
                <a:cubicBezTo>
                  <a:pt x="4698139" y="1648809"/>
                  <a:pt x="4686283" y="1655899"/>
                  <a:pt x="4685896" y="1642419"/>
                </a:cubicBezTo>
                <a:cubicBezTo>
                  <a:pt x="4682118" y="1642729"/>
                  <a:pt x="4685227" y="1638939"/>
                  <a:pt x="4690526" y="1633352"/>
                </a:cubicBezTo>
                <a:close/>
                <a:moveTo>
                  <a:pt x="1016183" y="1632437"/>
                </a:moveTo>
                <a:cubicBezTo>
                  <a:pt x="1000876" y="1631301"/>
                  <a:pt x="985325" y="1632739"/>
                  <a:pt x="967886" y="1646745"/>
                </a:cubicBezTo>
                <a:lnTo>
                  <a:pt x="969210" y="1652826"/>
                </a:lnTo>
                <a:cubicBezTo>
                  <a:pt x="1009144" y="1653103"/>
                  <a:pt x="1055875" y="1654205"/>
                  <a:pt x="1107605" y="1656457"/>
                </a:cubicBezTo>
                <a:cubicBezTo>
                  <a:pt x="1109048" y="1650695"/>
                  <a:pt x="1110627" y="1645022"/>
                  <a:pt x="1112072" y="1639260"/>
                </a:cubicBezTo>
                <a:cubicBezTo>
                  <a:pt x="1110431" y="1639036"/>
                  <a:pt x="1108790" y="1638815"/>
                  <a:pt x="1107151" y="1638593"/>
                </a:cubicBezTo>
                <a:cubicBezTo>
                  <a:pt x="1092049" y="1636807"/>
                  <a:pt x="1077739" y="1635331"/>
                  <a:pt x="1063014" y="1633577"/>
                </a:cubicBezTo>
                <a:cubicBezTo>
                  <a:pt x="1046553" y="1637285"/>
                  <a:pt x="1031490" y="1633574"/>
                  <a:pt x="1016183" y="1632437"/>
                </a:cubicBezTo>
                <a:close/>
                <a:moveTo>
                  <a:pt x="4869027" y="1620243"/>
                </a:moveTo>
                <a:cubicBezTo>
                  <a:pt x="4852439" y="1642838"/>
                  <a:pt x="4854622" y="1659896"/>
                  <a:pt x="4851541" y="1674110"/>
                </a:cubicBezTo>
                <a:lnTo>
                  <a:pt x="4828260" y="1683153"/>
                </a:lnTo>
                <a:cubicBezTo>
                  <a:pt x="4842197" y="1663354"/>
                  <a:pt x="4856432" y="1634431"/>
                  <a:pt x="4869027" y="1620243"/>
                </a:cubicBezTo>
                <a:close/>
                <a:moveTo>
                  <a:pt x="4796214" y="1617437"/>
                </a:moveTo>
                <a:cubicBezTo>
                  <a:pt x="4796719" y="1634030"/>
                  <a:pt x="4780450" y="1659440"/>
                  <a:pt x="4774469" y="1669345"/>
                </a:cubicBezTo>
                <a:lnTo>
                  <a:pt x="4769217" y="1664127"/>
                </a:lnTo>
                <a:lnTo>
                  <a:pt x="4768442" y="1665562"/>
                </a:lnTo>
                <a:cubicBezTo>
                  <a:pt x="4762758" y="1657668"/>
                  <a:pt x="4759861" y="1653361"/>
                  <a:pt x="4758704" y="1651509"/>
                </a:cubicBezTo>
                <a:lnTo>
                  <a:pt x="4769295" y="1663954"/>
                </a:lnTo>
                <a:close/>
                <a:moveTo>
                  <a:pt x="4292879" y="1616435"/>
                </a:moveTo>
                <a:cubicBezTo>
                  <a:pt x="4294852" y="1616150"/>
                  <a:pt x="4296623" y="1617306"/>
                  <a:pt x="4298361" y="1619231"/>
                </a:cubicBezTo>
                <a:cubicBezTo>
                  <a:pt x="4301837" y="1623081"/>
                  <a:pt x="4305177" y="1630016"/>
                  <a:pt x="4309736" y="1634667"/>
                </a:cubicBezTo>
                <a:cubicBezTo>
                  <a:pt x="4304343" y="1636508"/>
                  <a:pt x="4298705" y="1639920"/>
                  <a:pt x="4292912" y="1648648"/>
                </a:cubicBezTo>
                <a:lnTo>
                  <a:pt x="4286182" y="1622284"/>
                </a:lnTo>
                <a:cubicBezTo>
                  <a:pt x="4288729" y="1618446"/>
                  <a:pt x="4290905" y="1616721"/>
                  <a:pt x="4292879" y="1616435"/>
                </a:cubicBezTo>
                <a:close/>
                <a:moveTo>
                  <a:pt x="4745078" y="1613058"/>
                </a:moveTo>
                <a:cubicBezTo>
                  <a:pt x="4745772" y="1612353"/>
                  <a:pt x="4745337" y="1613907"/>
                  <a:pt x="4742916" y="1619349"/>
                </a:cubicBezTo>
                <a:lnTo>
                  <a:pt x="4740508" y="1620319"/>
                </a:lnTo>
                <a:lnTo>
                  <a:pt x="4733802" y="1633675"/>
                </a:lnTo>
                <a:cubicBezTo>
                  <a:pt x="4725748" y="1637437"/>
                  <a:pt x="4718439" y="1638871"/>
                  <a:pt x="4711990" y="1638712"/>
                </a:cubicBezTo>
                <a:lnTo>
                  <a:pt x="4740569" y="1620184"/>
                </a:lnTo>
                <a:close/>
                <a:moveTo>
                  <a:pt x="4457509" y="1608803"/>
                </a:moveTo>
                <a:cubicBezTo>
                  <a:pt x="4461133" y="1607794"/>
                  <a:pt x="4461249" y="1609715"/>
                  <a:pt x="4452285" y="1620673"/>
                </a:cubicBezTo>
                <a:cubicBezTo>
                  <a:pt x="4450513" y="1616462"/>
                  <a:pt x="4446331" y="1614986"/>
                  <a:pt x="4441685" y="1614505"/>
                </a:cubicBezTo>
                <a:cubicBezTo>
                  <a:pt x="4446752" y="1613751"/>
                  <a:pt x="4453886" y="1609813"/>
                  <a:pt x="4457509" y="1608803"/>
                </a:cubicBezTo>
                <a:close/>
                <a:moveTo>
                  <a:pt x="4713157" y="1594173"/>
                </a:moveTo>
                <a:cubicBezTo>
                  <a:pt x="4723758" y="1600342"/>
                  <a:pt x="4701686" y="1621030"/>
                  <a:pt x="4690387" y="1633260"/>
                </a:cubicBezTo>
                <a:cubicBezTo>
                  <a:pt x="4681651" y="1626377"/>
                  <a:pt x="4675976" y="1614586"/>
                  <a:pt x="4673408" y="1599005"/>
                </a:cubicBezTo>
                <a:cubicBezTo>
                  <a:pt x="4683868" y="1602697"/>
                  <a:pt x="4692361" y="1607251"/>
                  <a:pt x="4713157" y="1594173"/>
                </a:cubicBezTo>
                <a:close/>
                <a:moveTo>
                  <a:pt x="4284522" y="1586493"/>
                </a:moveTo>
                <a:cubicBezTo>
                  <a:pt x="4271051" y="1595112"/>
                  <a:pt x="4254934" y="1606528"/>
                  <a:pt x="4244815" y="1632547"/>
                </a:cubicBezTo>
                <a:lnTo>
                  <a:pt x="4251023" y="1632766"/>
                </a:lnTo>
                <a:close/>
                <a:moveTo>
                  <a:pt x="4459920" y="1571327"/>
                </a:moveTo>
                <a:cubicBezTo>
                  <a:pt x="4463745" y="1574244"/>
                  <a:pt x="4458849" y="1585357"/>
                  <a:pt x="4436474" y="1612780"/>
                </a:cubicBezTo>
                <a:cubicBezTo>
                  <a:pt x="4436762" y="1613840"/>
                  <a:pt x="4437514" y="1613905"/>
                  <a:pt x="4438306" y="1614214"/>
                </a:cubicBezTo>
                <a:cubicBezTo>
                  <a:pt x="4422206" y="1613931"/>
                  <a:pt x="4402676" y="1620912"/>
                  <a:pt x="4431060" y="1579051"/>
                </a:cubicBezTo>
                <a:cubicBezTo>
                  <a:pt x="4443557" y="1573691"/>
                  <a:pt x="4456099" y="1568409"/>
                  <a:pt x="4459920" y="1571327"/>
                </a:cubicBezTo>
                <a:close/>
                <a:moveTo>
                  <a:pt x="4672832" y="1566970"/>
                </a:moveTo>
                <a:cubicBezTo>
                  <a:pt x="4671723" y="1578809"/>
                  <a:pt x="4672029" y="1589416"/>
                  <a:pt x="4673408" y="1599005"/>
                </a:cubicBezTo>
                <a:cubicBezTo>
                  <a:pt x="4667033" y="1596942"/>
                  <a:pt x="4660043" y="1594904"/>
                  <a:pt x="4648693" y="1597343"/>
                </a:cubicBezTo>
                <a:cubicBezTo>
                  <a:pt x="4651644" y="1638975"/>
                  <a:pt x="4587492" y="1642570"/>
                  <a:pt x="4625144" y="1655855"/>
                </a:cubicBezTo>
                <a:cubicBezTo>
                  <a:pt x="4599899" y="1665764"/>
                  <a:pt x="4580843" y="1702547"/>
                  <a:pt x="4560071" y="1691358"/>
                </a:cubicBezTo>
                <a:cubicBezTo>
                  <a:pt x="4585543" y="1638024"/>
                  <a:pt x="4614925" y="1630862"/>
                  <a:pt x="4652091" y="1592225"/>
                </a:cubicBezTo>
                <a:cubicBezTo>
                  <a:pt x="4634192" y="1585982"/>
                  <a:pt x="4624947" y="1581362"/>
                  <a:pt x="4623001" y="1570531"/>
                </a:cubicBezTo>
                <a:cubicBezTo>
                  <a:pt x="4639023" y="1570327"/>
                  <a:pt x="4655484" y="1569763"/>
                  <a:pt x="4671345" y="1570101"/>
                </a:cubicBezTo>
                <a:lnTo>
                  <a:pt x="4671083" y="1570796"/>
                </a:lnTo>
                <a:cubicBezTo>
                  <a:pt x="4669309" y="1572870"/>
                  <a:pt x="4667537" y="1574946"/>
                  <a:pt x="4665862" y="1576869"/>
                </a:cubicBezTo>
                <a:cubicBezTo>
                  <a:pt x="4666099" y="1576810"/>
                  <a:pt x="4666613" y="1576933"/>
                  <a:pt x="4667148" y="1576423"/>
                </a:cubicBezTo>
                <a:cubicBezTo>
                  <a:pt x="4666230" y="1580800"/>
                  <a:pt x="4668253" y="1577156"/>
                  <a:pt x="4671083" y="1570796"/>
                </a:cubicBezTo>
                <a:cubicBezTo>
                  <a:pt x="4671421" y="1570586"/>
                  <a:pt x="4671520" y="1570437"/>
                  <a:pt x="4671720" y="1570135"/>
                </a:cubicBezTo>
                <a:lnTo>
                  <a:pt x="4671484" y="1570193"/>
                </a:lnTo>
                <a:cubicBezTo>
                  <a:pt x="4672043" y="1569049"/>
                  <a:pt x="4672406" y="1568205"/>
                  <a:pt x="4672832" y="1566970"/>
                </a:cubicBezTo>
                <a:close/>
                <a:moveTo>
                  <a:pt x="1127070" y="1564012"/>
                </a:moveTo>
                <a:lnTo>
                  <a:pt x="1125210" y="1575785"/>
                </a:lnTo>
                <a:cubicBezTo>
                  <a:pt x="1126950" y="1575858"/>
                  <a:pt x="1128790" y="1575776"/>
                  <a:pt x="1130532" y="1575848"/>
                </a:cubicBezTo>
                <a:cubicBezTo>
                  <a:pt x="1131702" y="1572290"/>
                  <a:pt x="1132971" y="1568580"/>
                  <a:pt x="1134144" y="1565021"/>
                </a:cubicBezTo>
                <a:cubicBezTo>
                  <a:pt x="1131751" y="1564735"/>
                  <a:pt x="1129460" y="1564298"/>
                  <a:pt x="1127070" y="1564012"/>
                </a:cubicBezTo>
                <a:close/>
                <a:moveTo>
                  <a:pt x="946733" y="1549666"/>
                </a:moveTo>
                <a:cubicBezTo>
                  <a:pt x="941223" y="1548393"/>
                  <a:pt x="937561" y="1560490"/>
                  <a:pt x="934371" y="1576365"/>
                </a:cubicBezTo>
                <a:cubicBezTo>
                  <a:pt x="937338" y="1576382"/>
                  <a:pt x="940028" y="1576219"/>
                  <a:pt x="943096" y="1576087"/>
                </a:cubicBezTo>
                <a:close/>
                <a:moveTo>
                  <a:pt x="4849549" y="1544876"/>
                </a:moveTo>
                <a:lnTo>
                  <a:pt x="4814156" y="1572765"/>
                </a:lnTo>
                <a:lnTo>
                  <a:pt x="4793859" y="1585089"/>
                </a:lnTo>
                <a:close/>
                <a:moveTo>
                  <a:pt x="957307" y="1539124"/>
                </a:moveTo>
                <a:lnTo>
                  <a:pt x="946776" y="1575927"/>
                </a:lnTo>
                <a:cubicBezTo>
                  <a:pt x="951206" y="1575835"/>
                  <a:pt x="955601" y="1575500"/>
                  <a:pt x="960032" y="1575407"/>
                </a:cubicBezTo>
                <a:cubicBezTo>
                  <a:pt x="961484" y="1559458"/>
                  <a:pt x="961450" y="1546646"/>
                  <a:pt x="959461" y="1539470"/>
                </a:cubicBezTo>
                <a:cubicBezTo>
                  <a:pt x="958809" y="1539255"/>
                  <a:pt x="958058" y="1539191"/>
                  <a:pt x="957307" y="1539124"/>
                </a:cubicBezTo>
                <a:close/>
                <a:moveTo>
                  <a:pt x="4682653" y="1532976"/>
                </a:moveTo>
                <a:cubicBezTo>
                  <a:pt x="4683994" y="1536833"/>
                  <a:pt x="4677790" y="1554704"/>
                  <a:pt x="4672591" y="1567026"/>
                </a:cubicBezTo>
                <a:cubicBezTo>
                  <a:pt x="4673788" y="1556547"/>
                  <a:pt x="4675360" y="1546099"/>
                  <a:pt x="4678483" y="1534515"/>
                </a:cubicBezTo>
                <a:cubicBezTo>
                  <a:pt x="4680922" y="1531962"/>
                  <a:pt x="4682207" y="1531690"/>
                  <a:pt x="4682653" y="1532976"/>
                </a:cubicBezTo>
                <a:close/>
                <a:moveTo>
                  <a:pt x="874853" y="1526016"/>
                </a:moveTo>
                <a:lnTo>
                  <a:pt x="876238" y="1526229"/>
                </a:lnTo>
                <a:lnTo>
                  <a:pt x="874888" y="1526257"/>
                </a:lnTo>
                <a:lnTo>
                  <a:pt x="874837" y="1526179"/>
                </a:lnTo>
                <a:close/>
                <a:moveTo>
                  <a:pt x="857523" y="1523400"/>
                </a:moveTo>
                <a:lnTo>
                  <a:pt x="848485" y="1576807"/>
                </a:lnTo>
                <a:cubicBezTo>
                  <a:pt x="853055" y="1576803"/>
                  <a:pt x="857661" y="1577042"/>
                  <a:pt x="862228" y="1577042"/>
                </a:cubicBezTo>
                <a:cubicBezTo>
                  <a:pt x="862661" y="1556948"/>
                  <a:pt x="864388" y="1534896"/>
                  <a:pt x="857523" y="1523400"/>
                </a:cubicBezTo>
                <a:close/>
                <a:moveTo>
                  <a:pt x="3809895" y="1519450"/>
                </a:moveTo>
                <a:cubicBezTo>
                  <a:pt x="3809197" y="1520501"/>
                  <a:pt x="3808734" y="1521497"/>
                  <a:pt x="3808035" y="1522551"/>
                </a:cubicBezTo>
                <a:cubicBezTo>
                  <a:pt x="3813334" y="1525634"/>
                  <a:pt x="3818498" y="1528627"/>
                  <a:pt x="3823799" y="1531712"/>
                </a:cubicBezTo>
                <a:cubicBezTo>
                  <a:pt x="3826680" y="1532759"/>
                  <a:pt x="3829697" y="1533895"/>
                  <a:pt x="3832617" y="1535182"/>
                </a:cubicBezTo>
                <a:cubicBezTo>
                  <a:pt x="3835258" y="1536286"/>
                  <a:pt x="3837903" y="1537391"/>
                  <a:pt x="3840547" y="1538494"/>
                </a:cubicBezTo>
                <a:cubicBezTo>
                  <a:pt x="3840983" y="1538134"/>
                  <a:pt x="3841321" y="1537924"/>
                  <a:pt x="3841760" y="1537564"/>
                </a:cubicBezTo>
                <a:cubicBezTo>
                  <a:pt x="3831058" y="1531546"/>
                  <a:pt x="3820734" y="1525560"/>
                  <a:pt x="3809895" y="1519450"/>
                </a:cubicBezTo>
                <a:close/>
                <a:moveTo>
                  <a:pt x="1151342" y="1518768"/>
                </a:moveTo>
                <a:cubicBezTo>
                  <a:pt x="1148528" y="1519718"/>
                  <a:pt x="1144927" y="1522749"/>
                  <a:pt x="1140442" y="1528011"/>
                </a:cubicBezTo>
                <a:cubicBezTo>
                  <a:pt x="1142796" y="1528055"/>
                  <a:pt x="1145047" y="1528250"/>
                  <a:pt x="1147403" y="1528294"/>
                </a:cubicBezTo>
                <a:cubicBezTo>
                  <a:pt x="1148611" y="1524978"/>
                  <a:pt x="1149996" y="1521995"/>
                  <a:pt x="1151342" y="1518768"/>
                </a:cubicBezTo>
                <a:close/>
                <a:moveTo>
                  <a:pt x="1471808" y="1510795"/>
                </a:moveTo>
                <a:cubicBezTo>
                  <a:pt x="1470786" y="1512934"/>
                  <a:pt x="1469762" y="1515074"/>
                  <a:pt x="1468638" y="1517364"/>
                </a:cubicBezTo>
                <a:cubicBezTo>
                  <a:pt x="1476178" y="1519767"/>
                  <a:pt x="1482956" y="1523616"/>
                  <a:pt x="1489211" y="1528852"/>
                </a:cubicBezTo>
                <a:cubicBezTo>
                  <a:pt x="1491804" y="1528840"/>
                  <a:pt x="1494433" y="1529066"/>
                  <a:pt x="1497162" y="1529145"/>
                </a:cubicBezTo>
                <a:cubicBezTo>
                  <a:pt x="1499306" y="1524715"/>
                  <a:pt x="1501454" y="1520286"/>
                  <a:pt x="1503562" y="1515615"/>
                </a:cubicBezTo>
                <a:cubicBezTo>
                  <a:pt x="1492693" y="1514035"/>
                  <a:pt x="1482062" y="1512400"/>
                  <a:pt x="1471808" y="1510795"/>
                </a:cubicBezTo>
                <a:close/>
                <a:moveTo>
                  <a:pt x="4640397" y="1500345"/>
                </a:moveTo>
                <a:cubicBezTo>
                  <a:pt x="4627128" y="1538583"/>
                  <a:pt x="4620587" y="1558306"/>
                  <a:pt x="4622898" y="1570681"/>
                </a:cubicBezTo>
                <a:lnTo>
                  <a:pt x="4612770" y="1570679"/>
                </a:lnTo>
                <a:lnTo>
                  <a:pt x="4619285" y="1566548"/>
                </a:lnTo>
                <a:lnTo>
                  <a:pt x="4591372" y="1537396"/>
                </a:lnTo>
                <a:cubicBezTo>
                  <a:pt x="4601980" y="1524707"/>
                  <a:pt x="4615002" y="1511672"/>
                  <a:pt x="4640397" y="1500345"/>
                </a:cubicBezTo>
                <a:close/>
                <a:moveTo>
                  <a:pt x="1354324" y="1494813"/>
                </a:moveTo>
                <a:cubicBezTo>
                  <a:pt x="1353089" y="1498763"/>
                  <a:pt x="1351996" y="1502806"/>
                  <a:pt x="1351037" y="1506940"/>
                </a:cubicBezTo>
                <a:cubicBezTo>
                  <a:pt x="1363840" y="1512186"/>
                  <a:pt x="1377873" y="1513483"/>
                  <a:pt x="1392570" y="1513482"/>
                </a:cubicBezTo>
                <a:cubicBezTo>
                  <a:pt x="1392847" y="1513666"/>
                  <a:pt x="1393083" y="1513606"/>
                  <a:pt x="1393323" y="1513547"/>
                </a:cubicBezTo>
                <a:cubicBezTo>
                  <a:pt x="1393966" y="1508987"/>
                  <a:pt x="1394610" y="1504428"/>
                  <a:pt x="1395254" y="1499868"/>
                </a:cubicBezTo>
                <a:cubicBezTo>
                  <a:pt x="1385036" y="1498507"/>
                  <a:pt x="1374858" y="1497386"/>
                  <a:pt x="1365430" y="1496332"/>
                </a:cubicBezTo>
                <a:cubicBezTo>
                  <a:pt x="1361397" y="1495824"/>
                  <a:pt x="1358017" y="1495530"/>
                  <a:pt x="1354324" y="1494813"/>
                </a:cubicBezTo>
                <a:close/>
                <a:moveTo>
                  <a:pt x="4108749" y="1486289"/>
                </a:moveTo>
                <a:cubicBezTo>
                  <a:pt x="4100157" y="1505517"/>
                  <a:pt x="4088631" y="1507623"/>
                  <a:pt x="4075793" y="1517094"/>
                </a:cubicBezTo>
                <a:cubicBezTo>
                  <a:pt x="4064068" y="1519499"/>
                  <a:pt x="4066258" y="1505129"/>
                  <a:pt x="4079975" y="1488651"/>
                </a:cubicBezTo>
                <a:close/>
                <a:moveTo>
                  <a:pt x="1358708" y="1481030"/>
                </a:moveTo>
                <a:cubicBezTo>
                  <a:pt x="1358545" y="1481571"/>
                  <a:pt x="1358383" y="1482114"/>
                  <a:pt x="1358219" y="1482658"/>
                </a:cubicBezTo>
                <a:cubicBezTo>
                  <a:pt x="1361326" y="1482768"/>
                  <a:pt x="1364193" y="1482936"/>
                  <a:pt x="1367536" y="1482987"/>
                </a:cubicBezTo>
                <a:cubicBezTo>
                  <a:pt x="1375720" y="1483218"/>
                  <a:pt x="1384424" y="1483575"/>
                  <a:pt x="1393125" y="1483929"/>
                </a:cubicBezTo>
                <a:cubicBezTo>
                  <a:pt x="1381481" y="1482921"/>
                  <a:pt x="1369975" y="1482005"/>
                  <a:pt x="1358708" y="1481030"/>
                </a:cubicBezTo>
                <a:close/>
                <a:moveTo>
                  <a:pt x="4821177" y="1480513"/>
                </a:moveTo>
                <a:cubicBezTo>
                  <a:pt x="4800882" y="1492842"/>
                  <a:pt x="4800333" y="1524780"/>
                  <a:pt x="4772070" y="1548510"/>
                </a:cubicBezTo>
                <a:cubicBezTo>
                  <a:pt x="4778774" y="1515672"/>
                  <a:pt x="4772196" y="1505235"/>
                  <a:pt x="4754456" y="1511020"/>
                </a:cubicBezTo>
                <a:cubicBezTo>
                  <a:pt x="4779366" y="1495034"/>
                  <a:pt x="4806978" y="1477374"/>
                  <a:pt x="4821177" y="1480513"/>
                </a:cubicBezTo>
                <a:close/>
                <a:moveTo>
                  <a:pt x="3731735" y="1476236"/>
                </a:moveTo>
                <a:cubicBezTo>
                  <a:pt x="3731988" y="1477056"/>
                  <a:pt x="3732276" y="1478113"/>
                  <a:pt x="3732329" y="1479231"/>
                </a:cubicBezTo>
                <a:cubicBezTo>
                  <a:pt x="3734911" y="1480730"/>
                  <a:pt x="3737729" y="1482167"/>
                  <a:pt x="3740310" y="1483664"/>
                </a:cubicBezTo>
                <a:cubicBezTo>
                  <a:pt x="3740710" y="1483062"/>
                  <a:pt x="3741110" y="1482459"/>
                  <a:pt x="3741749" y="1481798"/>
                </a:cubicBezTo>
                <a:cubicBezTo>
                  <a:pt x="3738476" y="1479845"/>
                  <a:pt x="3735105" y="1478042"/>
                  <a:pt x="3731735" y="1476236"/>
                </a:cubicBezTo>
                <a:close/>
                <a:moveTo>
                  <a:pt x="4640171" y="1468973"/>
                </a:moveTo>
                <a:lnTo>
                  <a:pt x="4603074" y="1511989"/>
                </a:lnTo>
                <a:lnTo>
                  <a:pt x="4577531" y="1522351"/>
                </a:lnTo>
                <a:close/>
                <a:moveTo>
                  <a:pt x="868710" y="1459280"/>
                </a:moveTo>
                <a:cubicBezTo>
                  <a:pt x="860009" y="1494375"/>
                  <a:pt x="861196" y="1505676"/>
                  <a:pt x="864736" y="1510926"/>
                </a:cubicBezTo>
                <a:lnTo>
                  <a:pt x="874837" y="1526179"/>
                </a:lnTo>
                <a:lnTo>
                  <a:pt x="873039" y="1544082"/>
                </a:lnTo>
                <a:cubicBezTo>
                  <a:pt x="871444" y="1552318"/>
                  <a:pt x="868742" y="1563043"/>
                  <a:pt x="864584" y="1577086"/>
                </a:cubicBezTo>
                <a:cubicBezTo>
                  <a:pt x="874888" y="1577421"/>
                  <a:pt x="885151" y="1577515"/>
                  <a:pt x="895693" y="1577791"/>
                </a:cubicBezTo>
                <a:cubicBezTo>
                  <a:pt x="903905" y="1577387"/>
                  <a:pt x="912630" y="1577108"/>
                  <a:pt x="921453" y="1576679"/>
                </a:cubicBezTo>
                <a:cubicBezTo>
                  <a:pt x="921514" y="1537697"/>
                  <a:pt x="908703" y="1533960"/>
                  <a:pt x="896112" y="1529288"/>
                </a:cubicBezTo>
                <a:lnTo>
                  <a:pt x="876238" y="1526229"/>
                </a:lnTo>
                <a:lnTo>
                  <a:pt x="888184" y="1525975"/>
                </a:lnTo>
                <a:cubicBezTo>
                  <a:pt x="877585" y="1519807"/>
                  <a:pt x="869524" y="1506218"/>
                  <a:pt x="873042" y="1459338"/>
                </a:cubicBezTo>
                <a:cubicBezTo>
                  <a:pt x="872664" y="1459307"/>
                  <a:pt x="872426" y="1459364"/>
                  <a:pt x="872051" y="1459334"/>
                </a:cubicBezTo>
                <a:cubicBezTo>
                  <a:pt x="870923" y="1459235"/>
                  <a:pt x="869835" y="1459378"/>
                  <a:pt x="868710" y="1459280"/>
                </a:cubicBezTo>
                <a:close/>
                <a:moveTo>
                  <a:pt x="3698231" y="1457897"/>
                </a:moveTo>
                <a:cubicBezTo>
                  <a:pt x="3697831" y="1458500"/>
                  <a:pt x="3697568" y="1459194"/>
                  <a:pt x="3697170" y="1459795"/>
                </a:cubicBezTo>
                <a:cubicBezTo>
                  <a:pt x="3706492" y="1464898"/>
                  <a:pt x="3715852" y="1470248"/>
                  <a:pt x="3725174" y="1475350"/>
                </a:cubicBezTo>
                <a:cubicBezTo>
                  <a:pt x="3726050" y="1474631"/>
                  <a:pt x="3726863" y="1474303"/>
                  <a:pt x="3727575" y="1474126"/>
                </a:cubicBezTo>
                <a:cubicBezTo>
                  <a:pt x="3717841" y="1468748"/>
                  <a:pt x="3708106" y="1463368"/>
                  <a:pt x="3698231" y="1457897"/>
                </a:cubicBezTo>
                <a:close/>
                <a:moveTo>
                  <a:pt x="4595806" y="1453832"/>
                </a:moveTo>
                <a:lnTo>
                  <a:pt x="4565362" y="1492811"/>
                </a:lnTo>
                <a:lnTo>
                  <a:pt x="4569284" y="1471348"/>
                </a:lnTo>
                <a:close/>
                <a:moveTo>
                  <a:pt x="874245" y="1438676"/>
                </a:moveTo>
                <a:cubicBezTo>
                  <a:pt x="873536" y="1441238"/>
                  <a:pt x="872887" y="1443411"/>
                  <a:pt x="872280" y="1445826"/>
                </a:cubicBezTo>
                <a:cubicBezTo>
                  <a:pt x="872516" y="1445767"/>
                  <a:pt x="872755" y="1445706"/>
                  <a:pt x="873129" y="1445740"/>
                </a:cubicBezTo>
                <a:cubicBezTo>
                  <a:pt x="873507" y="1445771"/>
                  <a:pt x="873979" y="1445654"/>
                  <a:pt x="874356" y="1445686"/>
                </a:cubicBezTo>
                <a:cubicBezTo>
                  <a:pt x="874628" y="1443482"/>
                  <a:pt x="875001" y="1441127"/>
                  <a:pt x="875234" y="1438679"/>
                </a:cubicBezTo>
                <a:cubicBezTo>
                  <a:pt x="874858" y="1438649"/>
                  <a:pt x="874621" y="1438706"/>
                  <a:pt x="874245" y="1438676"/>
                </a:cubicBezTo>
                <a:close/>
                <a:moveTo>
                  <a:pt x="738208" y="1437474"/>
                </a:moveTo>
                <a:cubicBezTo>
                  <a:pt x="736613" y="1442272"/>
                  <a:pt x="735119" y="1446916"/>
                  <a:pt x="733550" y="1451077"/>
                </a:cubicBezTo>
                <a:cubicBezTo>
                  <a:pt x="735151" y="1451058"/>
                  <a:pt x="736614" y="1450946"/>
                  <a:pt x="738320" y="1450775"/>
                </a:cubicBezTo>
                <a:cubicBezTo>
                  <a:pt x="739135" y="1446549"/>
                  <a:pt x="739679" y="1442138"/>
                  <a:pt x="740185" y="1437487"/>
                </a:cubicBezTo>
                <a:cubicBezTo>
                  <a:pt x="739574" y="1437516"/>
                  <a:pt x="738821" y="1437450"/>
                  <a:pt x="738208" y="1437474"/>
                </a:cubicBezTo>
                <a:close/>
                <a:moveTo>
                  <a:pt x="3340303" y="1421489"/>
                </a:moveTo>
                <a:cubicBezTo>
                  <a:pt x="3341780" y="1422255"/>
                  <a:pt x="3343259" y="1423019"/>
                  <a:pt x="3344737" y="1423784"/>
                </a:cubicBezTo>
                <a:cubicBezTo>
                  <a:pt x="3345764" y="1424031"/>
                  <a:pt x="3346828" y="1424523"/>
                  <a:pt x="3347856" y="1424770"/>
                </a:cubicBezTo>
                <a:cubicBezTo>
                  <a:pt x="3346276" y="1424156"/>
                  <a:pt x="3344798" y="1423390"/>
                  <a:pt x="3343181" y="1422536"/>
                </a:cubicBezTo>
                <a:cubicBezTo>
                  <a:pt x="3342254" y="1422135"/>
                  <a:pt x="3341228" y="1421888"/>
                  <a:pt x="3340303" y="1421489"/>
                </a:cubicBezTo>
                <a:close/>
                <a:moveTo>
                  <a:pt x="4531084" y="1406532"/>
                </a:moveTo>
                <a:cubicBezTo>
                  <a:pt x="4525666" y="1409006"/>
                  <a:pt x="4518269" y="1424043"/>
                  <a:pt x="4511438" y="1434032"/>
                </a:cubicBezTo>
                <a:cubicBezTo>
                  <a:pt x="4513348" y="1423377"/>
                  <a:pt x="4518299" y="1410836"/>
                  <a:pt x="4509040" y="1407726"/>
                </a:cubicBezTo>
                <a:close/>
                <a:moveTo>
                  <a:pt x="674706" y="1405345"/>
                </a:moveTo>
                <a:lnTo>
                  <a:pt x="673941" y="1409588"/>
                </a:lnTo>
                <a:lnTo>
                  <a:pt x="673080" y="1409636"/>
                </a:lnTo>
                <a:close/>
                <a:moveTo>
                  <a:pt x="3944454" y="1382862"/>
                </a:moveTo>
                <a:cubicBezTo>
                  <a:pt x="3926275" y="1389005"/>
                  <a:pt x="3885178" y="1426983"/>
                  <a:pt x="3850219" y="1467084"/>
                </a:cubicBezTo>
                <a:cubicBezTo>
                  <a:pt x="3890867" y="1490814"/>
                  <a:pt x="3930663" y="1514629"/>
                  <a:pt x="3970083" y="1538413"/>
                </a:cubicBezTo>
                <a:cubicBezTo>
                  <a:pt x="3970794" y="1535850"/>
                  <a:pt x="3971541" y="1533528"/>
                  <a:pt x="3972562" y="1531388"/>
                </a:cubicBezTo>
                <a:cubicBezTo>
                  <a:pt x="3941885" y="1510590"/>
                  <a:pt x="3945965" y="1464952"/>
                  <a:pt x="3915505" y="1438442"/>
                </a:cubicBezTo>
                <a:cubicBezTo>
                  <a:pt x="3920667" y="1426475"/>
                  <a:pt x="3931915" y="1400556"/>
                  <a:pt x="3944454" y="1382862"/>
                </a:cubicBezTo>
                <a:close/>
                <a:moveTo>
                  <a:pt x="4432353" y="1369177"/>
                </a:moveTo>
                <a:cubicBezTo>
                  <a:pt x="4437716" y="1371871"/>
                  <a:pt x="4441386" y="1373224"/>
                  <a:pt x="4443989" y="1374083"/>
                </a:cubicBezTo>
                <a:cubicBezTo>
                  <a:pt x="4442579" y="1375316"/>
                  <a:pt x="4441430" y="1378240"/>
                  <a:pt x="4440712" y="1382315"/>
                </a:cubicBezTo>
                <a:cubicBezTo>
                  <a:pt x="4439288" y="1376384"/>
                  <a:pt x="4436927" y="1371564"/>
                  <a:pt x="4432353" y="1369177"/>
                </a:cubicBezTo>
                <a:close/>
                <a:moveTo>
                  <a:pt x="3509905" y="1357164"/>
                </a:moveTo>
                <a:cubicBezTo>
                  <a:pt x="3509467" y="1357523"/>
                  <a:pt x="3509267" y="1357824"/>
                  <a:pt x="3508967" y="1358276"/>
                </a:cubicBezTo>
                <a:cubicBezTo>
                  <a:pt x="3519316" y="1363632"/>
                  <a:pt x="3529428" y="1369041"/>
                  <a:pt x="3539677" y="1374544"/>
                </a:cubicBezTo>
                <a:cubicBezTo>
                  <a:pt x="3539976" y="1374092"/>
                  <a:pt x="3540516" y="1373581"/>
                  <a:pt x="3540951" y="1373221"/>
                </a:cubicBezTo>
                <a:cubicBezTo>
                  <a:pt x="3530603" y="1367870"/>
                  <a:pt x="3520254" y="1362516"/>
                  <a:pt x="3509905" y="1357164"/>
                </a:cubicBezTo>
                <a:close/>
                <a:moveTo>
                  <a:pt x="4434447" y="1344659"/>
                </a:moveTo>
                <a:cubicBezTo>
                  <a:pt x="4439095" y="1343412"/>
                  <a:pt x="4438702" y="1347053"/>
                  <a:pt x="4428069" y="1359181"/>
                </a:cubicBezTo>
                <a:cubicBezTo>
                  <a:pt x="4436937" y="1340135"/>
                  <a:pt x="4394294" y="1405270"/>
                  <a:pt x="4396724" y="1390839"/>
                </a:cubicBezTo>
                <a:cubicBezTo>
                  <a:pt x="4361160" y="1396175"/>
                  <a:pt x="4420497" y="1348410"/>
                  <a:pt x="4434447" y="1344659"/>
                </a:cubicBezTo>
                <a:close/>
                <a:moveTo>
                  <a:pt x="4335284" y="1343983"/>
                </a:moveTo>
                <a:cubicBezTo>
                  <a:pt x="4335147" y="1342917"/>
                  <a:pt x="4335095" y="1347110"/>
                  <a:pt x="4334459" y="1360781"/>
                </a:cubicBezTo>
                <a:cubicBezTo>
                  <a:pt x="4335197" y="1359968"/>
                  <a:pt x="4335734" y="1359459"/>
                  <a:pt x="4336611" y="1358739"/>
                </a:cubicBezTo>
                <a:cubicBezTo>
                  <a:pt x="4335641" y="1351374"/>
                  <a:pt x="4335421" y="1345048"/>
                  <a:pt x="4335284" y="1343983"/>
                </a:cubicBezTo>
                <a:close/>
                <a:moveTo>
                  <a:pt x="2574798" y="1342384"/>
                </a:moveTo>
                <a:cubicBezTo>
                  <a:pt x="2574849" y="1343502"/>
                  <a:pt x="2574823" y="1344136"/>
                  <a:pt x="2574838" y="1345015"/>
                </a:cubicBezTo>
                <a:cubicBezTo>
                  <a:pt x="2590328" y="1347707"/>
                  <a:pt x="2605717" y="1350552"/>
                  <a:pt x="2621207" y="1353247"/>
                </a:cubicBezTo>
                <a:cubicBezTo>
                  <a:pt x="2621959" y="1353311"/>
                  <a:pt x="2622847" y="1353470"/>
                  <a:pt x="2623499" y="1353683"/>
                </a:cubicBezTo>
                <a:cubicBezTo>
                  <a:pt x="2613780" y="1351569"/>
                  <a:pt x="2603986" y="1348969"/>
                  <a:pt x="2594269" y="1346856"/>
                </a:cubicBezTo>
                <a:cubicBezTo>
                  <a:pt x="2587733" y="1345335"/>
                  <a:pt x="2581332" y="1343905"/>
                  <a:pt x="2574798" y="1342384"/>
                </a:cubicBezTo>
                <a:close/>
                <a:moveTo>
                  <a:pt x="3455166" y="1328632"/>
                </a:moveTo>
                <a:cubicBezTo>
                  <a:pt x="3454966" y="1328934"/>
                  <a:pt x="3454528" y="1329292"/>
                  <a:pt x="3454228" y="1329744"/>
                </a:cubicBezTo>
                <a:cubicBezTo>
                  <a:pt x="3465644" y="1335588"/>
                  <a:pt x="3476918" y="1341338"/>
                  <a:pt x="3488234" y="1347331"/>
                </a:cubicBezTo>
                <a:cubicBezTo>
                  <a:pt x="3488395" y="1346789"/>
                  <a:pt x="3488595" y="1346487"/>
                  <a:pt x="3488895" y="1346035"/>
                </a:cubicBezTo>
                <a:cubicBezTo>
                  <a:pt x="3478033" y="1340560"/>
                  <a:pt x="3467269" y="1334932"/>
                  <a:pt x="3456506" y="1329306"/>
                </a:cubicBezTo>
                <a:cubicBezTo>
                  <a:pt x="3455994" y="1329182"/>
                  <a:pt x="3455579" y="1328907"/>
                  <a:pt x="3455166" y="1328632"/>
                </a:cubicBezTo>
                <a:close/>
                <a:moveTo>
                  <a:pt x="2507310" y="1327069"/>
                </a:moveTo>
                <a:cubicBezTo>
                  <a:pt x="2506863" y="1328941"/>
                  <a:pt x="2506416" y="1330812"/>
                  <a:pt x="2505967" y="1332683"/>
                </a:cubicBezTo>
                <a:cubicBezTo>
                  <a:pt x="2526555" y="1336376"/>
                  <a:pt x="2547240" y="1339919"/>
                  <a:pt x="2567962" y="1343702"/>
                </a:cubicBezTo>
                <a:lnTo>
                  <a:pt x="2568910" y="1341079"/>
                </a:lnTo>
                <a:cubicBezTo>
                  <a:pt x="2548272" y="1336268"/>
                  <a:pt x="2527774" y="1331549"/>
                  <a:pt x="2507310" y="1327069"/>
                </a:cubicBezTo>
                <a:close/>
                <a:moveTo>
                  <a:pt x="3383915" y="1293260"/>
                </a:moveTo>
                <a:lnTo>
                  <a:pt x="3383715" y="1293562"/>
                </a:lnTo>
                <a:cubicBezTo>
                  <a:pt x="3385984" y="1294634"/>
                  <a:pt x="3388016" y="1295763"/>
                  <a:pt x="3390282" y="1296837"/>
                </a:cubicBezTo>
                <a:cubicBezTo>
                  <a:pt x="3390282" y="1296837"/>
                  <a:pt x="3390383" y="1296685"/>
                  <a:pt x="3390344" y="1296442"/>
                </a:cubicBezTo>
                <a:cubicBezTo>
                  <a:pt x="3388214" y="1295465"/>
                  <a:pt x="3386046" y="1294241"/>
                  <a:pt x="3383915" y="1293260"/>
                </a:cubicBezTo>
                <a:close/>
                <a:moveTo>
                  <a:pt x="2280252" y="1280195"/>
                </a:moveTo>
                <a:cubicBezTo>
                  <a:pt x="2280252" y="1280195"/>
                  <a:pt x="2280115" y="1280104"/>
                  <a:pt x="2280016" y="1280253"/>
                </a:cubicBezTo>
                <a:cubicBezTo>
                  <a:pt x="2279816" y="1280554"/>
                  <a:pt x="2279755" y="1280945"/>
                  <a:pt x="2279590" y="1281488"/>
                </a:cubicBezTo>
                <a:cubicBezTo>
                  <a:pt x="2279891" y="1281035"/>
                  <a:pt x="2280090" y="1280736"/>
                  <a:pt x="2280252" y="1280195"/>
                </a:cubicBezTo>
                <a:close/>
                <a:moveTo>
                  <a:pt x="3353536" y="1278295"/>
                </a:moveTo>
                <a:cubicBezTo>
                  <a:pt x="3353536" y="1278295"/>
                  <a:pt x="3353434" y="1278448"/>
                  <a:pt x="3353434" y="1278448"/>
                </a:cubicBezTo>
                <a:cubicBezTo>
                  <a:pt x="3357180" y="1280280"/>
                  <a:pt x="3361066" y="1282210"/>
                  <a:pt x="3364948" y="1284138"/>
                </a:cubicBezTo>
                <a:cubicBezTo>
                  <a:pt x="3364948" y="1284138"/>
                  <a:pt x="3365048" y="1283988"/>
                  <a:pt x="3365048" y="1283988"/>
                </a:cubicBezTo>
                <a:cubicBezTo>
                  <a:pt x="3361166" y="1282060"/>
                  <a:pt x="3357419" y="1280224"/>
                  <a:pt x="3353536" y="1278295"/>
                </a:cubicBezTo>
                <a:close/>
                <a:moveTo>
                  <a:pt x="3845296" y="1275847"/>
                </a:moveTo>
                <a:lnTo>
                  <a:pt x="3779856" y="1384600"/>
                </a:lnTo>
                <a:lnTo>
                  <a:pt x="3774469" y="1382543"/>
                </a:lnTo>
                <a:close/>
                <a:moveTo>
                  <a:pt x="2521432" y="1267501"/>
                </a:moveTo>
                <a:cubicBezTo>
                  <a:pt x="2521271" y="1268045"/>
                  <a:pt x="2521148" y="1268831"/>
                  <a:pt x="2520986" y="1269374"/>
                </a:cubicBezTo>
                <a:cubicBezTo>
                  <a:pt x="2550812" y="1275299"/>
                  <a:pt x="2580780" y="1281317"/>
                  <a:pt x="2610860" y="1288058"/>
                </a:cubicBezTo>
                <a:cubicBezTo>
                  <a:pt x="2624783" y="1291014"/>
                  <a:pt x="2638746" y="1294213"/>
                  <a:pt x="2652674" y="1297168"/>
                </a:cubicBezTo>
                <a:cubicBezTo>
                  <a:pt x="2608790" y="1286684"/>
                  <a:pt x="2565124" y="1276775"/>
                  <a:pt x="2521432" y="1267501"/>
                </a:cubicBezTo>
                <a:close/>
                <a:moveTo>
                  <a:pt x="3541482" y="1245440"/>
                </a:moveTo>
                <a:cubicBezTo>
                  <a:pt x="3531052" y="1247002"/>
                  <a:pt x="3517063" y="1259098"/>
                  <a:pt x="3501644" y="1275368"/>
                </a:cubicBezTo>
                <a:cubicBezTo>
                  <a:pt x="3509037" y="1279192"/>
                  <a:pt x="3516328" y="1283163"/>
                  <a:pt x="3523722" y="1286987"/>
                </a:cubicBezTo>
                <a:cubicBezTo>
                  <a:pt x="3535296" y="1268653"/>
                  <a:pt x="3545362" y="1254090"/>
                  <a:pt x="3550647" y="1247625"/>
                </a:cubicBezTo>
                <a:cubicBezTo>
                  <a:pt x="3548040" y="1245569"/>
                  <a:pt x="3544958" y="1244919"/>
                  <a:pt x="3541482" y="1245440"/>
                </a:cubicBezTo>
                <a:close/>
                <a:moveTo>
                  <a:pt x="2295118" y="1222201"/>
                </a:moveTo>
                <a:cubicBezTo>
                  <a:pt x="2294570" y="1224221"/>
                  <a:pt x="2294159" y="1226337"/>
                  <a:pt x="2293651" y="1228597"/>
                </a:cubicBezTo>
                <a:cubicBezTo>
                  <a:pt x="2298095" y="1229382"/>
                  <a:pt x="2302643" y="1230014"/>
                  <a:pt x="2307088" y="1230798"/>
                </a:cubicBezTo>
                <a:cubicBezTo>
                  <a:pt x="2308486" y="1228691"/>
                  <a:pt x="2309820" y="1226974"/>
                  <a:pt x="2311019" y="1225168"/>
                </a:cubicBezTo>
                <a:cubicBezTo>
                  <a:pt x="2305785" y="1224080"/>
                  <a:pt x="2300451" y="1223139"/>
                  <a:pt x="2295118" y="1222201"/>
                </a:cubicBezTo>
                <a:close/>
                <a:moveTo>
                  <a:pt x="4198531" y="1220899"/>
                </a:moveTo>
                <a:cubicBezTo>
                  <a:pt x="4203925" y="1227733"/>
                  <a:pt x="4206888" y="1240322"/>
                  <a:pt x="4205125" y="1264519"/>
                </a:cubicBezTo>
                <a:cubicBezTo>
                  <a:pt x="4177218" y="1299977"/>
                  <a:pt x="4193342" y="1254744"/>
                  <a:pt x="4198531" y="1220899"/>
                </a:cubicBezTo>
                <a:close/>
                <a:moveTo>
                  <a:pt x="3233425" y="1219594"/>
                </a:moveTo>
                <a:cubicBezTo>
                  <a:pt x="3233425" y="1219594"/>
                  <a:pt x="3233325" y="1219744"/>
                  <a:pt x="3233325" y="1219744"/>
                </a:cubicBezTo>
                <a:cubicBezTo>
                  <a:pt x="3236385" y="1221124"/>
                  <a:pt x="3239202" y="1222563"/>
                  <a:pt x="3242260" y="1223941"/>
                </a:cubicBezTo>
                <a:cubicBezTo>
                  <a:pt x="3239302" y="1222411"/>
                  <a:pt x="3236385" y="1221124"/>
                  <a:pt x="3233425" y="1219594"/>
                </a:cubicBezTo>
                <a:close/>
                <a:moveTo>
                  <a:pt x="2889498" y="1210259"/>
                </a:moveTo>
                <a:cubicBezTo>
                  <a:pt x="2889337" y="1210801"/>
                  <a:pt x="2889037" y="1211253"/>
                  <a:pt x="2888875" y="1211798"/>
                </a:cubicBezTo>
                <a:cubicBezTo>
                  <a:pt x="2897218" y="1215384"/>
                  <a:pt x="2905562" y="1218972"/>
                  <a:pt x="2913904" y="1222557"/>
                </a:cubicBezTo>
                <a:cubicBezTo>
                  <a:pt x="2917500" y="1223426"/>
                  <a:pt x="2921131" y="1224536"/>
                  <a:pt x="2924825" y="1225254"/>
                </a:cubicBezTo>
                <a:cubicBezTo>
                  <a:pt x="2912911" y="1220163"/>
                  <a:pt x="2901274" y="1215258"/>
                  <a:pt x="2889498" y="1210259"/>
                </a:cubicBezTo>
                <a:close/>
                <a:moveTo>
                  <a:pt x="2226209" y="1209629"/>
                </a:moveTo>
                <a:cubicBezTo>
                  <a:pt x="2225714" y="1212769"/>
                  <a:pt x="2225381" y="1215366"/>
                  <a:pt x="2225244" y="1217662"/>
                </a:cubicBezTo>
                <a:cubicBezTo>
                  <a:pt x="2228802" y="1218288"/>
                  <a:pt x="2232320" y="1218672"/>
                  <a:pt x="2235875" y="1219299"/>
                </a:cubicBezTo>
                <a:cubicBezTo>
                  <a:pt x="2237891" y="1219552"/>
                  <a:pt x="2239809" y="1219957"/>
                  <a:pt x="2241824" y="1220211"/>
                </a:cubicBezTo>
                <a:cubicBezTo>
                  <a:pt x="2243835" y="1218077"/>
                  <a:pt x="2246086" y="1215884"/>
                  <a:pt x="2248298" y="1213451"/>
                </a:cubicBezTo>
                <a:cubicBezTo>
                  <a:pt x="2240807" y="1212166"/>
                  <a:pt x="2233597" y="1211066"/>
                  <a:pt x="2226209" y="1209629"/>
                </a:cubicBezTo>
                <a:close/>
                <a:moveTo>
                  <a:pt x="2878827" y="1205993"/>
                </a:moveTo>
                <a:cubicBezTo>
                  <a:pt x="2878665" y="1206535"/>
                  <a:pt x="2878465" y="1206836"/>
                  <a:pt x="2878304" y="1207380"/>
                </a:cubicBezTo>
                <a:cubicBezTo>
                  <a:pt x="2880807" y="1208391"/>
                  <a:pt x="2883351" y="1209646"/>
                  <a:pt x="2885858" y="1210660"/>
                </a:cubicBezTo>
                <a:cubicBezTo>
                  <a:pt x="2886158" y="1210209"/>
                  <a:pt x="2886457" y="1209758"/>
                  <a:pt x="2886756" y="1209307"/>
                </a:cubicBezTo>
                <a:cubicBezTo>
                  <a:pt x="2884213" y="1208051"/>
                  <a:pt x="2881571" y="1206949"/>
                  <a:pt x="2878827" y="1205993"/>
                </a:cubicBezTo>
                <a:close/>
                <a:moveTo>
                  <a:pt x="1831337" y="1204634"/>
                </a:moveTo>
                <a:cubicBezTo>
                  <a:pt x="1831238" y="1204784"/>
                  <a:pt x="1831277" y="1205025"/>
                  <a:pt x="1831176" y="1205178"/>
                </a:cubicBezTo>
                <a:cubicBezTo>
                  <a:pt x="1836650" y="1206208"/>
                  <a:pt x="1842962" y="1208664"/>
                  <a:pt x="1850968" y="1212460"/>
                </a:cubicBezTo>
                <a:cubicBezTo>
                  <a:pt x="1851453" y="1210833"/>
                  <a:pt x="1851802" y="1209111"/>
                  <a:pt x="1852188" y="1207634"/>
                </a:cubicBezTo>
                <a:cubicBezTo>
                  <a:pt x="1845351" y="1206563"/>
                  <a:pt x="1838275" y="1205552"/>
                  <a:pt x="1831337" y="1204634"/>
                </a:cubicBezTo>
                <a:close/>
                <a:moveTo>
                  <a:pt x="3858601" y="1199260"/>
                </a:moveTo>
                <a:cubicBezTo>
                  <a:pt x="3834829" y="1228791"/>
                  <a:pt x="3781991" y="1313174"/>
                  <a:pt x="3731436" y="1399505"/>
                </a:cubicBezTo>
                <a:cubicBezTo>
                  <a:pt x="3749013" y="1409224"/>
                  <a:pt x="3766353" y="1419000"/>
                  <a:pt x="3783597" y="1428929"/>
                </a:cubicBezTo>
                <a:cubicBezTo>
                  <a:pt x="3804584" y="1402100"/>
                  <a:pt x="3823953" y="1374415"/>
                  <a:pt x="3834558" y="1346769"/>
                </a:cubicBezTo>
                <a:cubicBezTo>
                  <a:pt x="3850922" y="1301480"/>
                  <a:pt x="3858000" y="1206449"/>
                  <a:pt x="3858601" y="1199260"/>
                </a:cubicBezTo>
                <a:close/>
                <a:moveTo>
                  <a:pt x="2141787" y="1194998"/>
                </a:moveTo>
                <a:cubicBezTo>
                  <a:pt x="2140953" y="1198348"/>
                  <a:pt x="2140735" y="1201670"/>
                  <a:pt x="2140378" y="1204902"/>
                </a:cubicBezTo>
                <a:cubicBezTo>
                  <a:pt x="2140888" y="1205024"/>
                  <a:pt x="2141640" y="1205089"/>
                  <a:pt x="2142153" y="1205215"/>
                </a:cubicBezTo>
                <a:cubicBezTo>
                  <a:pt x="2143638" y="1202079"/>
                  <a:pt x="2145123" y="1198947"/>
                  <a:pt x="2146609" y="1195812"/>
                </a:cubicBezTo>
                <a:cubicBezTo>
                  <a:pt x="2144967" y="1195591"/>
                  <a:pt x="2143429" y="1195219"/>
                  <a:pt x="2141787" y="1194998"/>
                </a:cubicBezTo>
                <a:close/>
                <a:moveTo>
                  <a:pt x="4187631" y="1190918"/>
                </a:moveTo>
                <a:cubicBezTo>
                  <a:pt x="4192028" y="1189534"/>
                  <a:pt x="4195024" y="1190303"/>
                  <a:pt x="4196960" y="1192644"/>
                </a:cubicBezTo>
                <a:cubicBezTo>
                  <a:pt x="4200826" y="1197325"/>
                  <a:pt x="4200448" y="1208294"/>
                  <a:pt x="4198534" y="1220899"/>
                </a:cubicBezTo>
                <a:cubicBezTo>
                  <a:pt x="4191471" y="1212092"/>
                  <a:pt x="4180306" y="1213354"/>
                  <a:pt x="4168282" y="1216211"/>
                </a:cubicBezTo>
                <a:cubicBezTo>
                  <a:pt x="4168987" y="1211258"/>
                  <a:pt x="4168694" y="1207811"/>
                  <a:pt x="4169898" y="1202109"/>
                </a:cubicBezTo>
                <a:cubicBezTo>
                  <a:pt x="4177436" y="1195839"/>
                  <a:pt x="4183234" y="1192302"/>
                  <a:pt x="4187631" y="1190918"/>
                </a:cubicBezTo>
                <a:close/>
                <a:moveTo>
                  <a:pt x="2072932" y="1183544"/>
                </a:moveTo>
                <a:lnTo>
                  <a:pt x="2069808" y="1195129"/>
                </a:lnTo>
                <a:cubicBezTo>
                  <a:pt x="2072574" y="1195447"/>
                  <a:pt x="2075616" y="1195952"/>
                  <a:pt x="2078384" y="1196271"/>
                </a:cubicBezTo>
                <a:cubicBezTo>
                  <a:pt x="2080544" y="1192718"/>
                  <a:pt x="2082667" y="1188921"/>
                  <a:pt x="2084588" y="1185429"/>
                </a:cubicBezTo>
                <a:cubicBezTo>
                  <a:pt x="2080656" y="1184768"/>
                  <a:pt x="2076861" y="1184203"/>
                  <a:pt x="2072932" y="1183544"/>
                </a:cubicBezTo>
                <a:close/>
                <a:moveTo>
                  <a:pt x="2410876" y="1170480"/>
                </a:moveTo>
                <a:cubicBezTo>
                  <a:pt x="2405583" y="1172171"/>
                  <a:pt x="2406818" y="1176894"/>
                  <a:pt x="2408389" y="1181404"/>
                </a:cubicBezTo>
                <a:cubicBezTo>
                  <a:pt x="2416904" y="1182938"/>
                  <a:pt x="2425557" y="1184561"/>
                  <a:pt x="2434010" y="1186486"/>
                </a:cubicBezTo>
                <a:cubicBezTo>
                  <a:pt x="2435081" y="1183079"/>
                  <a:pt x="2436390" y="1179612"/>
                  <a:pt x="2437461" y="1176205"/>
                </a:cubicBezTo>
                <a:cubicBezTo>
                  <a:pt x="2429284" y="1174460"/>
                  <a:pt x="2421106" y="1172718"/>
                  <a:pt x="2412929" y="1170977"/>
                </a:cubicBezTo>
                <a:lnTo>
                  <a:pt x="2411445" y="1174110"/>
                </a:lnTo>
                <a:lnTo>
                  <a:pt x="2411901" y="1170729"/>
                </a:lnTo>
                <a:cubicBezTo>
                  <a:pt x="2411626" y="1170547"/>
                  <a:pt x="2411251" y="1170512"/>
                  <a:pt x="2410876" y="1170480"/>
                </a:cubicBezTo>
                <a:close/>
                <a:moveTo>
                  <a:pt x="2369023" y="1167412"/>
                </a:moveTo>
                <a:cubicBezTo>
                  <a:pt x="2368374" y="1169585"/>
                  <a:pt x="2367827" y="1171607"/>
                  <a:pt x="2367318" y="1173871"/>
                </a:cubicBezTo>
                <a:cubicBezTo>
                  <a:pt x="2368582" y="1174057"/>
                  <a:pt x="2369985" y="1174338"/>
                  <a:pt x="2371249" y="1174527"/>
                </a:cubicBezTo>
                <a:cubicBezTo>
                  <a:pt x="2372273" y="1172390"/>
                  <a:pt x="2373296" y="1170249"/>
                  <a:pt x="2374355" y="1168351"/>
                </a:cubicBezTo>
                <a:cubicBezTo>
                  <a:pt x="2372478" y="1168188"/>
                  <a:pt x="2370701" y="1167877"/>
                  <a:pt x="2369023" y="1167412"/>
                </a:cubicBezTo>
                <a:close/>
                <a:moveTo>
                  <a:pt x="3100643" y="1157251"/>
                </a:moveTo>
                <a:cubicBezTo>
                  <a:pt x="3100208" y="1157611"/>
                  <a:pt x="3100007" y="1157913"/>
                  <a:pt x="3099569" y="1158272"/>
                </a:cubicBezTo>
                <a:cubicBezTo>
                  <a:pt x="3105031" y="1160813"/>
                  <a:pt x="3110457" y="1163112"/>
                  <a:pt x="3115918" y="1165653"/>
                </a:cubicBezTo>
                <a:cubicBezTo>
                  <a:pt x="3115878" y="1165412"/>
                  <a:pt x="3115942" y="1165020"/>
                  <a:pt x="3116001" y="1164628"/>
                </a:cubicBezTo>
                <a:cubicBezTo>
                  <a:pt x="3110817" y="1162267"/>
                  <a:pt x="3105731" y="1159759"/>
                  <a:pt x="3100643" y="1157251"/>
                </a:cubicBezTo>
                <a:close/>
                <a:moveTo>
                  <a:pt x="3086287" y="1150756"/>
                </a:moveTo>
                <a:cubicBezTo>
                  <a:pt x="3085711" y="1151023"/>
                  <a:pt x="3085175" y="1151535"/>
                  <a:pt x="3084599" y="1151802"/>
                </a:cubicBezTo>
                <a:cubicBezTo>
                  <a:pt x="3085902" y="1152232"/>
                  <a:pt x="3086967" y="1152725"/>
                  <a:pt x="3088169" y="1153303"/>
                </a:cubicBezTo>
                <a:cubicBezTo>
                  <a:pt x="3088368" y="1153004"/>
                  <a:pt x="3088532" y="1152461"/>
                  <a:pt x="3088831" y="1152010"/>
                </a:cubicBezTo>
                <a:cubicBezTo>
                  <a:pt x="3088003" y="1151460"/>
                  <a:pt x="3087215" y="1151155"/>
                  <a:pt x="3086287" y="1150756"/>
                </a:cubicBezTo>
                <a:close/>
                <a:moveTo>
                  <a:pt x="1825748" y="1146938"/>
                </a:moveTo>
                <a:cubicBezTo>
                  <a:pt x="1829812" y="1151588"/>
                  <a:pt x="1834051" y="1156571"/>
                  <a:pt x="1835284" y="1167578"/>
                </a:cubicBezTo>
                <a:cubicBezTo>
                  <a:pt x="1840442" y="1168184"/>
                  <a:pt x="1845701" y="1168641"/>
                  <a:pt x="1850861" y="1169245"/>
                </a:cubicBezTo>
                <a:cubicBezTo>
                  <a:pt x="1850507" y="1168578"/>
                  <a:pt x="1850254" y="1167761"/>
                  <a:pt x="1849804" y="1167243"/>
                </a:cubicBezTo>
                <a:lnTo>
                  <a:pt x="1860293" y="1151442"/>
                </a:lnTo>
                <a:cubicBezTo>
                  <a:pt x="1848575" y="1149949"/>
                  <a:pt x="1837231" y="1148490"/>
                  <a:pt x="1825748" y="1146938"/>
                </a:cubicBezTo>
                <a:close/>
                <a:moveTo>
                  <a:pt x="1318036" y="1139016"/>
                </a:moveTo>
                <a:cubicBezTo>
                  <a:pt x="1318587" y="1139382"/>
                  <a:pt x="1319236" y="1139597"/>
                  <a:pt x="1319690" y="1140113"/>
                </a:cubicBezTo>
                <a:cubicBezTo>
                  <a:pt x="1319890" y="1139812"/>
                  <a:pt x="1319851" y="1139571"/>
                  <a:pt x="1320051" y="1139270"/>
                </a:cubicBezTo>
                <a:cubicBezTo>
                  <a:pt x="1319299" y="1139205"/>
                  <a:pt x="1318787" y="1139080"/>
                  <a:pt x="1318036" y="1139016"/>
                </a:cubicBezTo>
                <a:close/>
                <a:moveTo>
                  <a:pt x="2246008" y="1138218"/>
                </a:moveTo>
                <a:cubicBezTo>
                  <a:pt x="2244352" y="1143407"/>
                  <a:pt x="2242758" y="1148201"/>
                  <a:pt x="2241462" y="1152546"/>
                </a:cubicBezTo>
                <a:cubicBezTo>
                  <a:pt x="2279854" y="1158735"/>
                  <a:pt x="2318556" y="1165350"/>
                  <a:pt x="2357538" y="1172146"/>
                </a:cubicBezTo>
                <a:cubicBezTo>
                  <a:pt x="2359452" y="1170165"/>
                  <a:pt x="2361362" y="1168179"/>
                  <a:pt x="2363135" y="1166107"/>
                </a:cubicBezTo>
                <a:cubicBezTo>
                  <a:pt x="2353857" y="1163632"/>
                  <a:pt x="2345375" y="1159954"/>
                  <a:pt x="2337431" y="1155765"/>
                </a:cubicBezTo>
                <a:cubicBezTo>
                  <a:pt x="2325975" y="1153578"/>
                  <a:pt x="2314243" y="1151210"/>
                  <a:pt x="2302783" y="1149024"/>
                </a:cubicBezTo>
                <a:cubicBezTo>
                  <a:pt x="2299842" y="1148371"/>
                  <a:pt x="2296935" y="1147960"/>
                  <a:pt x="2294131" y="1147398"/>
                </a:cubicBezTo>
                <a:cubicBezTo>
                  <a:pt x="2293472" y="1151082"/>
                  <a:pt x="2293454" y="1154105"/>
                  <a:pt x="2281729" y="1150223"/>
                </a:cubicBezTo>
                <a:lnTo>
                  <a:pt x="2289548" y="1146525"/>
                </a:lnTo>
                <a:cubicBezTo>
                  <a:pt x="2274908" y="1143746"/>
                  <a:pt x="2260508" y="1140906"/>
                  <a:pt x="2246008" y="1138218"/>
                </a:cubicBezTo>
                <a:close/>
                <a:moveTo>
                  <a:pt x="2207978" y="1131184"/>
                </a:moveTo>
                <a:lnTo>
                  <a:pt x="2205821" y="1137126"/>
                </a:lnTo>
                <a:lnTo>
                  <a:pt x="2228702" y="1134970"/>
                </a:lnTo>
                <a:cubicBezTo>
                  <a:pt x="2221828" y="1133659"/>
                  <a:pt x="2214852" y="1132495"/>
                  <a:pt x="2207978" y="1131184"/>
                </a:cubicBezTo>
                <a:close/>
                <a:moveTo>
                  <a:pt x="1326191" y="1120146"/>
                </a:moveTo>
                <a:cubicBezTo>
                  <a:pt x="1322140" y="1122660"/>
                  <a:pt x="1317111" y="1126045"/>
                  <a:pt x="1314852" y="1129749"/>
                </a:cubicBezTo>
                <a:cubicBezTo>
                  <a:pt x="1317580" y="1129825"/>
                  <a:pt x="1320310" y="1129903"/>
                  <a:pt x="1323178" y="1130072"/>
                </a:cubicBezTo>
                <a:cubicBezTo>
                  <a:pt x="1324284" y="1126905"/>
                  <a:pt x="1325259" y="1123649"/>
                  <a:pt x="1326191" y="1120146"/>
                </a:cubicBezTo>
                <a:close/>
                <a:moveTo>
                  <a:pt x="2144618" y="1120128"/>
                </a:moveTo>
                <a:cubicBezTo>
                  <a:pt x="2147439" y="1123954"/>
                  <a:pt x="2150068" y="1130466"/>
                  <a:pt x="2152761" y="1138974"/>
                </a:cubicBezTo>
                <a:cubicBezTo>
                  <a:pt x="2159597" y="1140044"/>
                  <a:pt x="2166433" y="1141115"/>
                  <a:pt x="2173270" y="1142184"/>
                </a:cubicBezTo>
                <a:cubicBezTo>
                  <a:pt x="2176354" y="1136643"/>
                  <a:pt x="2179475" y="1131345"/>
                  <a:pt x="2182473" y="1126829"/>
                </a:cubicBezTo>
                <a:cubicBezTo>
                  <a:pt x="2169885" y="1124544"/>
                  <a:pt x="2157065" y="1122319"/>
                  <a:pt x="2144618" y="1120128"/>
                </a:cubicBezTo>
                <a:close/>
                <a:moveTo>
                  <a:pt x="3729170" y="1111822"/>
                </a:moveTo>
                <a:cubicBezTo>
                  <a:pt x="3692060" y="1130331"/>
                  <a:pt x="3615798" y="1221279"/>
                  <a:pt x="3552362" y="1301881"/>
                </a:cubicBezTo>
                <a:cubicBezTo>
                  <a:pt x="3564503" y="1308422"/>
                  <a:pt x="3576645" y="1314964"/>
                  <a:pt x="3588748" y="1321264"/>
                </a:cubicBezTo>
                <a:cubicBezTo>
                  <a:pt x="3652963" y="1251154"/>
                  <a:pt x="3722259" y="1172492"/>
                  <a:pt x="3762915" y="1123815"/>
                </a:cubicBezTo>
                <a:lnTo>
                  <a:pt x="3714751" y="1150595"/>
                </a:lnTo>
                <a:close/>
                <a:moveTo>
                  <a:pt x="1495277" y="1106861"/>
                </a:moveTo>
                <a:cubicBezTo>
                  <a:pt x="1494486" y="1112839"/>
                  <a:pt x="1493695" y="1118819"/>
                  <a:pt x="1492642" y="1125490"/>
                </a:cubicBezTo>
                <a:cubicBezTo>
                  <a:pt x="1493656" y="1118577"/>
                  <a:pt x="1494585" y="1112689"/>
                  <a:pt x="1495653" y="1106893"/>
                </a:cubicBezTo>
                <a:cubicBezTo>
                  <a:pt x="1495516" y="1106802"/>
                  <a:pt x="1495416" y="1106954"/>
                  <a:pt x="1495277" y="1106861"/>
                </a:cubicBezTo>
                <a:close/>
                <a:moveTo>
                  <a:pt x="2067031" y="1106566"/>
                </a:moveTo>
                <a:cubicBezTo>
                  <a:pt x="2068448" y="1114008"/>
                  <a:pt x="2069686" y="1121120"/>
                  <a:pt x="2070909" y="1127353"/>
                </a:cubicBezTo>
                <a:cubicBezTo>
                  <a:pt x="2086049" y="1129379"/>
                  <a:pt x="2101085" y="1131556"/>
                  <a:pt x="2116361" y="1133676"/>
                </a:cubicBezTo>
                <a:cubicBezTo>
                  <a:pt x="2122033" y="1125731"/>
                  <a:pt x="2126755" y="1120411"/>
                  <a:pt x="2130771" y="1117656"/>
                </a:cubicBezTo>
                <a:cubicBezTo>
                  <a:pt x="2109296" y="1113808"/>
                  <a:pt x="2088094" y="1110142"/>
                  <a:pt x="2067031" y="1106566"/>
                </a:cubicBezTo>
                <a:close/>
                <a:moveTo>
                  <a:pt x="2619663" y="1100079"/>
                </a:moveTo>
                <a:lnTo>
                  <a:pt x="2617090" y="1103356"/>
                </a:lnTo>
                <a:cubicBezTo>
                  <a:pt x="2655268" y="1117644"/>
                  <a:pt x="2693623" y="1132266"/>
                  <a:pt x="2732016" y="1147129"/>
                </a:cubicBezTo>
                <a:cubicBezTo>
                  <a:pt x="2777037" y="1164873"/>
                  <a:pt x="2821795" y="1183309"/>
                  <a:pt x="2866628" y="1202231"/>
                </a:cubicBezTo>
                <a:cubicBezTo>
                  <a:pt x="2866790" y="1201690"/>
                  <a:pt x="2866990" y="1201388"/>
                  <a:pt x="2867289" y="1200938"/>
                </a:cubicBezTo>
                <a:cubicBezTo>
                  <a:pt x="2854072" y="1195416"/>
                  <a:pt x="2841057" y="1189594"/>
                  <a:pt x="2827978" y="1184164"/>
                </a:cubicBezTo>
                <a:cubicBezTo>
                  <a:pt x="2763692" y="1157749"/>
                  <a:pt x="2700182" y="1130764"/>
                  <a:pt x="2636511" y="1106711"/>
                </a:cubicBezTo>
                <a:cubicBezTo>
                  <a:pt x="2630849" y="1104470"/>
                  <a:pt x="2625325" y="1102321"/>
                  <a:pt x="2619663" y="1100079"/>
                </a:cubicBezTo>
                <a:close/>
                <a:moveTo>
                  <a:pt x="2966477" y="1097888"/>
                </a:moveTo>
                <a:cubicBezTo>
                  <a:pt x="2965939" y="1098400"/>
                  <a:pt x="2965639" y="1098851"/>
                  <a:pt x="2965104" y="1099362"/>
                </a:cubicBezTo>
                <a:cubicBezTo>
                  <a:pt x="2986561" y="1108622"/>
                  <a:pt x="3007981" y="1117634"/>
                  <a:pt x="3029341" y="1127046"/>
                </a:cubicBezTo>
                <a:cubicBezTo>
                  <a:pt x="3029641" y="1126594"/>
                  <a:pt x="3029840" y="1126294"/>
                  <a:pt x="3029866" y="1125659"/>
                </a:cubicBezTo>
                <a:cubicBezTo>
                  <a:pt x="3008879" y="1116282"/>
                  <a:pt x="2987560" y="1107116"/>
                  <a:pt x="2966477" y="1097888"/>
                </a:cubicBezTo>
                <a:close/>
                <a:moveTo>
                  <a:pt x="476793" y="1095920"/>
                </a:moveTo>
                <a:lnTo>
                  <a:pt x="479255" y="1115547"/>
                </a:lnTo>
                <a:cubicBezTo>
                  <a:pt x="477206" y="1111154"/>
                  <a:pt x="471575" y="1113052"/>
                  <a:pt x="468759" y="1114001"/>
                </a:cubicBezTo>
                <a:close/>
                <a:moveTo>
                  <a:pt x="1320858" y="1089290"/>
                </a:moveTo>
                <a:cubicBezTo>
                  <a:pt x="1318334" y="1099972"/>
                  <a:pt x="1315424" y="1112134"/>
                  <a:pt x="1312092" y="1125531"/>
                </a:cubicBezTo>
                <a:cubicBezTo>
                  <a:pt x="1314241" y="1123487"/>
                  <a:pt x="1316591" y="1121146"/>
                  <a:pt x="1319592" y="1119018"/>
                </a:cubicBezTo>
                <a:lnTo>
                  <a:pt x="1317295" y="1116195"/>
                </a:lnTo>
                <a:lnTo>
                  <a:pt x="1327486" y="1115804"/>
                </a:lnTo>
                <a:cubicBezTo>
                  <a:pt x="1329638" y="1107476"/>
                  <a:pt x="1331889" y="1098997"/>
                  <a:pt x="1333765" y="1090488"/>
                </a:cubicBezTo>
                <a:cubicBezTo>
                  <a:pt x="1329258" y="1090096"/>
                  <a:pt x="1325126" y="1089740"/>
                  <a:pt x="1320858" y="1089290"/>
                </a:cubicBezTo>
                <a:close/>
                <a:moveTo>
                  <a:pt x="491875" y="1085766"/>
                </a:moveTo>
                <a:lnTo>
                  <a:pt x="504554" y="1091799"/>
                </a:lnTo>
                <a:lnTo>
                  <a:pt x="499877" y="1095851"/>
                </a:lnTo>
                <a:close/>
                <a:moveTo>
                  <a:pt x="2576161" y="1083342"/>
                </a:moveTo>
                <a:cubicBezTo>
                  <a:pt x="2575110" y="1083729"/>
                  <a:pt x="2574020" y="1083873"/>
                  <a:pt x="2572969" y="1084261"/>
                </a:cubicBezTo>
                <a:cubicBezTo>
                  <a:pt x="2572983" y="1085134"/>
                  <a:pt x="2572997" y="1086012"/>
                  <a:pt x="2572912" y="1087040"/>
                </a:cubicBezTo>
                <a:cubicBezTo>
                  <a:pt x="2572812" y="1087190"/>
                  <a:pt x="2572812" y="1087190"/>
                  <a:pt x="2572711" y="1087342"/>
                </a:cubicBezTo>
                <a:cubicBezTo>
                  <a:pt x="2586050" y="1092076"/>
                  <a:pt x="2599390" y="1096813"/>
                  <a:pt x="2612769" y="1101791"/>
                </a:cubicBezTo>
                <a:cubicBezTo>
                  <a:pt x="2613330" y="1100645"/>
                  <a:pt x="2613891" y="1099500"/>
                  <a:pt x="2614691" y="1098296"/>
                </a:cubicBezTo>
                <a:cubicBezTo>
                  <a:pt x="2601928" y="1093291"/>
                  <a:pt x="2589023" y="1088197"/>
                  <a:pt x="2576161" y="1083342"/>
                </a:cubicBezTo>
                <a:close/>
                <a:moveTo>
                  <a:pt x="2546362" y="1072884"/>
                </a:moveTo>
                <a:cubicBezTo>
                  <a:pt x="2545976" y="1074362"/>
                  <a:pt x="2545592" y="1075841"/>
                  <a:pt x="2545206" y="1077319"/>
                </a:cubicBezTo>
                <a:cubicBezTo>
                  <a:pt x="2546644" y="1077843"/>
                  <a:pt x="2548086" y="1078365"/>
                  <a:pt x="2549662" y="1078978"/>
                </a:cubicBezTo>
                <a:cubicBezTo>
                  <a:pt x="2548546" y="1077371"/>
                  <a:pt x="2547454" y="1075126"/>
                  <a:pt x="2546362" y="1072884"/>
                </a:cubicBezTo>
                <a:close/>
                <a:moveTo>
                  <a:pt x="1788168" y="1063238"/>
                </a:moveTo>
                <a:cubicBezTo>
                  <a:pt x="1799960" y="1071500"/>
                  <a:pt x="1812365" y="1077351"/>
                  <a:pt x="1826162" y="1078705"/>
                </a:cubicBezTo>
                <a:cubicBezTo>
                  <a:pt x="1824219" y="1085220"/>
                  <a:pt x="1822639" y="1090892"/>
                  <a:pt x="1821595" y="1096053"/>
                </a:cubicBezTo>
                <a:cubicBezTo>
                  <a:pt x="1844860" y="1098704"/>
                  <a:pt x="1868085" y="1101113"/>
                  <a:pt x="1891860" y="1103889"/>
                </a:cubicBezTo>
                <a:lnTo>
                  <a:pt x="1898453" y="1093957"/>
                </a:lnTo>
                <a:cubicBezTo>
                  <a:pt x="1900148" y="1089011"/>
                  <a:pt x="1901582" y="1084757"/>
                  <a:pt x="1903215" y="1080205"/>
                </a:cubicBezTo>
                <a:cubicBezTo>
                  <a:pt x="1863120" y="1074185"/>
                  <a:pt x="1824943" y="1068573"/>
                  <a:pt x="1788168" y="1063238"/>
                </a:cubicBezTo>
                <a:close/>
                <a:moveTo>
                  <a:pt x="2877085" y="1060229"/>
                </a:moveTo>
                <a:cubicBezTo>
                  <a:pt x="2876510" y="1060496"/>
                  <a:pt x="2875734" y="1061065"/>
                  <a:pt x="2875157" y="1061336"/>
                </a:cubicBezTo>
                <a:cubicBezTo>
                  <a:pt x="2875571" y="1061611"/>
                  <a:pt x="2875848" y="1061795"/>
                  <a:pt x="2876087" y="1061734"/>
                </a:cubicBezTo>
                <a:cubicBezTo>
                  <a:pt x="2876485" y="1061134"/>
                  <a:pt x="2876686" y="1060831"/>
                  <a:pt x="2877085" y="1060229"/>
                </a:cubicBezTo>
                <a:close/>
                <a:moveTo>
                  <a:pt x="2498774" y="1054519"/>
                </a:moveTo>
                <a:cubicBezTo>
                  <a:pt x="2497538" y="1056083"/>
                  <a:pt x="2496438" y="1057739"/>
                  <a:pt x="2495339" y="1059395"/>
                </a:cubicBezTo>
                <a:cubicBezTo>
                  <a:pt x="2500551" y="1061120"/>
                  <a:pt x="2505798" y="1063084"/>
                  <a:pt x="2511049" y="1065052"/>
                </a:cubicBezTo>
                <a:cubicBezTo>
                  <a:pt x="2511043" y="1062664"/>
                  <a:pt x="2510879" y="1060821"/>
                  <a:pt x="2510676" y="1058734"/>
                </a:cubicBezTo>
                <a:cubicBezTo>
                  <a:pt x="2506729" y="1057199"/>
                  <a:pt x="2502683" y="1055814"/>
                  <a:pt x="2498774" y="1054519"/>
                </a:cubicBezTo>
                <a:close/>
                <a:moveTo>
                  <a:pt x="2030554" y="1053517"/>
                </a:moveTo>
                <a:cubicBezTo>
                  <a:pt x="2030583" y="1055271"/>
                  <a:pt x="2030710" y="1056873"/>
                  <a:pt x="2030977" y="1058566"/>
                </a:cubicBezTo>
                <a:cubicBezTo>
                  <a:pt x="2032240" y="1058754"/>
                  <a:pt x="2033368" y="1058853"/>
                  <a:pt x="2034631" y="1059041"/>
                </a:cubicBezTo>
                <a:cubicBezTo>
                  <a:pt x="2041161" y="1055788"/>
                  <a:pt x="2046257" y="1056787"/>
                  <a:pt x="2050384" y="1061041"/>
                </a:cubicBezTo>
                <a:cubicBezTo>
                  <a:pt x="2055680" y="1061739"/>
                  <a:pt x="2061076" y="1062287"/>
                  <a:pt x="2066372" y="1062984"/>
                </a:cubicBezTo>
                <a:cubicBezTo>
                  <a:pt x="2066634" y="1062289"/>
                  <a:pt x="2066897" y="1061598"/>
                  <a:pt x="2067158" y="1060904"/>
                </a:cubicBezTo>
                <a:cubicBezTo>
                  <a:pt x="2055169" y="1055329"/>
                  <a:pt x="2046503" y="1052829"/>
                  <a:pt x="2030554" y="1053517"/>
                </a:cubicBezTo>
                <a:close/>
                <a:moveTo>
                  <a:pt x="2107127" y="1052748"/>
                </a:moveTo>
                <a:cubicBezTo>
                  <a:pt x="2096307" y="1049901"/>
                  <a:pt x="2088147" y="1051423"/>
                  <a:pt x="2082984" y="1054715"/>
                </a:cubicBezTo>
                <a:cubicBezTo>
                  <a:pt x="2081186" y="1057424"/>
                  <a:pt x="2079502" y="1060859"/>
                  <a:pt x="2077778" y="1064051"/>
                </a:cubicBezTo>
                <a:cubicBezTo>
                  <a:pt x="2077916" y="1064142"/>
                  <a:pt x="2077816" y="1064294"/>
                  <a:pt x="2077816" y="1064294"/>
                </a:cubicBezTo>
                <a:cubicBezTo>
                  <a:pt x="2083490" y="1065024"/>
                  <a:pt x="2089298" y="1065846"/>
                  <a:pt x="2095108" y="1066667"/>
                </a:cubicBezTo>
                <a:cubicBezTo>
                  <a:pt x="2095884" y="1066098"/>
                  <a:pt x="2096934" y="1065710"/>
                  <a:pt x="2097333" y="1065109"/>
                </a:cubicBezTo>
                <a:cubicBezTo>
                  <a:pt x="2097999" y="1066202"/>
                  <a:pt x="2098886" y="1066357"/>
                  <a:pt x="2099515" y="1067208"/>
                </a:cubicBezTo>
                <a:cubicBezTo>
                  <a:pt x="2106213" y="1068186"/>
                  <a:pt x="2112874" y="1068921"/>
                  <a:pt x="2119574" y="1069899"/>
                </a:cubicBezTo>
                <a:cubicBezTo>
                  <a:pt x="2121302" y="1069094"/>
                  <a:pt x="2122887" y="1068197"/>
                  <a:pt x="2124476" y="1067300"/>
                </a:cubicBezTo>
                <a:cubicBezTo>
                  <a:pt x="2095999" y="1060537"/>
                  <a:pt x="2118372" y="1063031"/>
                  <a:pt x="2107127" y="1052748"/>
                </a:cubicBezTo>
                <a:close/>
                <a:moveTo>
                  <a:pt x="2846391" y="1047227"/>
                </a:moveTo>
                <a:cubicBezTo>
                  <a:pt x="2846030" y="1048071"/>
                  <a:pt x="2845770" y="1048764"/>
                  <a:pt x="2845507" y="1049458"/>
                </a:cubicBezTo>
                <a:cubicBezTo>
                  <a:pt x="2852372" y="1052281"/>
                  <a:pt x="2859337" y="1054952"/>
                  <a:pt x="2866341" y="1057867"/>
                </a:cubicBezTo>
                <a:cubicBezTo>
                  <a:pt x="2866602" y="1057172"/>
                  <a:pt x="2866864" y="1056480"/>
                  <a:pt x="2867401" y="1055968"/>
                </a:cubicBezTo>
                <a:cubicBezTo>
                  <a:pt x="2860397" y="1053053"/>
                  <a:pt x="2853397" y="1050140"/>
                  <a:pt x="2846391" y="1047227"/>
                </a:cubicBezTo>
                <a:close/>
                <a:moveTo>
                  <a:pt x="2029936" y="1042484"/>
                </a:moveTo>
                <a:cubicBezTo>
                  <a:pt x="2030125" y="1043691"/>
                  <a:pt x="2030077" y="1044961"/>
                  <a:pt x="2030167" y="1046321"/>
                </a:cubicBezTo>
                <a:lnTo>
                  <a:pt x="2032942" y="1042742"/>
                </a:lnTo>
                <a:close/>
                <a:moveTo>
                  <a:pt x="1618157" y="1039922"/>
                </a:moveTo>
                <a:cubicBezTo>
                  <a:pt x="1616432" y="1049400"/>
                  <a:pt x="1615008" y="1058428"/>
                  <a:pt x="1614471" y="1065226"/>
                </a:cubicBezTo>
                <a:lnTo>
                  <a:pt x="1633618" y="1077067"/>
                </a:lnTo>
                <a:lnTo>
                  <a:pt x="1640983" y="1042934"/>
                </a:lnTo>
                <a:cubicBezTo>
                  <a:pt x="1633160" y="1041859"/>
                  <a:pt x="1625846" y="1040906"/>
                  <a:pt x="1618157" y="1039922"/>
                </a:cubicBezTo>
                <a:close/>
                <a:moveTo>
                  <a:pt x="2826413" y="1038732"/>
                </a:moveTo>
                <a:cubicBezTo>
                  <a:pt x="2825777" y="1039394"/>
                  <a:pt x="2825137" y="1040054"/>
                  <a:pt x="2824501" y="1040716"/>
                </a:cubicBezTo>
                <a:cubicBezTo>
                  <a:pt x="2827005" y="1041729"/>
                  <a:pt x="2829647" y="1042832"/>
                  <a:pt x="2832154" y="1043847"/>
                </a:cubicBezTo>
                <a:lnTo>
                  <a:pt x="2832114" y="1041217"/>
                </a:lnTo>
                <a:cubicBezTo>
                  <a:pt x="2830159" y="1040570"/>
                  <a:pt x="2828304" y="1039773"/>
                  <a:pt x="2826413" y="1038732"/>
                </a:cubicBezTo>
                <a:close/>
                <a:moveTo>
                  <a:pt x="1595710" y="1036944"/>
                </a:moveTo>
                <a:cubicBezTo>
                  <a:pt x="1595705" y="1043229"/>
                  <a:pt x="1596277" y="1049247"/>
                  <a:pt x="1597802" y="1055029"/>
                </a:cubicBezTo>
                <a:cubicBezTo>
                  <a:pt x="1598938" y="1051227"/>
                  <a:pt x="1600955" y="1045196"/>
                  <a:pt x="1603534" y="1038020"/>
                </a:cubicBezTo>
                <a:cubicBezTo>
                  <a:pt x="1601006" y="1037642"/>
                  <a:pt x="1598238" y="1037322"/>
                  <a:pt x="1595710" y="1036944"/>
                </a:cubicBezTo>
                <a:close/>
                <a:moveTo>
                  <a:pt x="2416706" y="1024973"/>
                </a:moveTo>
                <a:cubicBezTo>
                  <a:pt x="2415545" y="1027021"/>
                  <a:pt x="2414423" y="1029310"/>
                  <a:pt x="2413399" y="1031452"/>
                </a:cubicBezTo>
                <a:cubicBezTo>
                  <a:pt x="2426563" y="1035854"/>
                  <a:pt x="2439726" y="1040255"/>
                  <a:pt x="2452794" y="1044808"/>
                </a:cubicBezTo>
                <a:cubicBezTo>
                  <a:pt x="2452388" y="1043024"/>
                  <a:pt x="2452524" y="1040727"/>
                  <a:pt x="2453054" y="1037830"/>
                </a:cubicBezTo>
                <a:cubicBezTo>
                  <a:pt x="2451102" y="1037183"/>
                  <a:pt x="2449383" y="1036477"/>
                  <a:pt x="2447568" y="1035923"/>
                </a:cubicBezTo>
                <a:cubicBezTo>
                  <a:pt x="2437211" y="1032080"/>
                  <a:pt x="2427028" y="1028573"/>
                  <a:pt x="2416706" y="1024973"/>
                </a:cubicBezTo>
                <a:close/>
                <a:moveTo>
                  <a:pt x="2015608" y="1024754"/>
                </a:moveTo>
                <a:cubicBezTo>
                  <a:pt x="2004504" y="1024680"/>
                  <a:pt x="2007383" y="1038461"/>
                  <a:pt x="1989877" y="1034319"/>
                </a:cubicBezTo>
                <a:cubicBezTo>
                  <a:pt x="1992472" y="1042977"/>
                  <a:pt x="1995446" y="1050158"/>
                  <a:pt x="1999099" y="1054532"/>
                </a:cubicBezTo>
                <a:cubicBezTo>
                  <a:pt x="2004257" y="1055139"/>
                  <a:pt x="2009789" y="1055776"/>
                  <a:pt x="2015088" y="1056476"/>
                </a:cubicBezTo>
                <a:cubicBezTo>
                  <a:pt x="2017214" y="1055066"/>
                  <a:pt x="2019301" y="1053417"/>
                  <a:pt x="2021512" y="1050983"/>
                </a:cubicBezTo>
                <a:cubicBezTo>
                  <a:pt x="2022783" y="1047275"/>
                  <a:pt x="2024129" y="1044047"/>
                  <a:pt x="2025015" y="1041817"/>
                </a:cubicBezTo>
                <a:lnTo>
                  <a:pt x="2010704" y="1040340"/>
                </a:lnTo>
                <a:lnTo>
                  <a:pt x="2032645" y="1030624"/>
                </a:lnTo>
                <a:cubicBezTo>
                  <a:pt x="2024564" y="1026343"/>
                  <a:pt x="2019309" y="1024779"/>
                  <a:pt x="2015608" y="1024754"/>
                </a:cubicBezTo>
                <a:close/>
                <a:moveTo>
                  <a:pt x="1486752" y="1023368"/>
                </a:moveTo>
                <a:cubicBezTo>
                  <a:pt x="1492626" y="1032474"/>
                  <a:pt x="1496454" y="1045853"/>
                  <a:pt x="1497151" y="1066046"/>
                </a:cubicBezTo>
                <a:cubicBezTo>
                  <a:pt x="1499127" y="1066057"/>
                  <a:pt x="1501005" y="1066221"/>
                  <a:pt x="1502882" y="1066383"/>
                </a:cubicBezTo>
                <a:cubicBezTo>
                  <a:pt x="1510441" y="1033458"/>
                  <a:pt x="1514306" y="1047080"/>
                  <a:pt x="1527409" y="1028243"/>
                </a:cubicBezTo>
                <a:cubicBezTo>
                  <a:pt x="1513434" y="1026556"/>
                  <a:pt x="1499700" y="1024810"/>
                  <a:pt x="1486752" y="1023368"/>
                </a:cubicBezTo>
                <a:close/>
                <a:moveTo>
                  <a:pt x="3420343" y="1019987"/>
                </a:moveTo>
                <a:cubicBezTo>
                  <a:pt x="3379281" y="1070778"/>
                  <a:pt x="3339145" y="1121966"/>
                  <a:pt x="3298634" y="1173124"/>
                </a:cubicBezTo>
                <a:cubicBezTo>
                  <a:pt x="3300488" y="1173920"/>
                  <a:pt x="3302242" y="1174868"/>
                  <a:pt x="3304096" y="1175665"/>
                </a:cubicBezTo>
                <a:cubicBezTo>
                  <a:pt x="3313477" y="1180378"/>
                  <a:pt x="3322726" y="1184999"/>
                  <a:pt x="3332108" y="1189709"/>
                </a:cubicBezTo>
                <a:cubicBezTo>
                  <a:pt x="3364689" y="1126565"/>
                  <a:pt x="3396613" y="1058435"/>
                  <a:pt x="3420343" y="1019987"/>
                </a:cubicBezTo>
                <a:close/>
                <a:moveTo>
                  <a:pt x="2401826" y="1019866"/>
                </a:moveTo>
                <a:cubicBezTo>
                  <a:pt x="2401170" y="1023549"/>
                  <a:pt x="2401073" y="1026087"/>
                  <a:pt x="2401539" y="1027480"/>
                </a:cubicBezTo>
                <a:cubicBezTo>
                  <a:pt x="2402979" y="1028003"/>
                  <a:pt x="2404418" y="1028524"/>
                  <a:pt x="2405860" y="1029047"/>
                </a:cubicBezTo>
                <a:cubicBezTo>
                  <a:pt x="2407925" y="1028032"/>
                  <a:pt x="2410351" y="1026176"/>
                  <a:pt x="2413074" y="1023862"/>
                </a:cubicBezTo>
                <a:cubicBezTo>
                  <a:pt x="2409405" y="1022510"/>
                  <a:pt x="2405635" y="1021311"/>
                  <a:pt x="2401826" y="1019866"/>
                </a:cubicBezTo>
                <a:close/>
                <a:moveTo>
                  <a:pt x="1329945" y="1004697"/>
                </a:moveTo>
                <a:cubicBezTo>
                  <a:pt x="1331576" y="1015103"/>
                  <a:pt x="1331499" y="1029577"/>
                  <a:pt x="1327220" y="1054272"/>
                </a:cubicBezTo>
                <a:cubicBezTo>
                  <a:pt x="1331829" y="1054513"/>
                  <a:pt x="1336062" y="1054720"/>
                  <a:pt x="1340430" y="1055020"/>
                </a:cubicBezTo>
                <a:cubicBezTo>
                  <a:pt x="1341644" y="1047803"/>
                  <a:pt x="1342436" y="1041824"/>
                  <a:pt x="1342381" y="1038319"/>
                </a:cubicBezTo>
                <a:cubicBezTo>
                  <a:pt x="1357521" y="1049020"/>
                  <a:pt x="1371359" y="1053002"/>
                  <a:pt x="1396015" y="1012570"/>
                </a:cubicBezTo>
                <a:cubicBezTo>
                  <a:pt x="1368445" y="1009227"/>
                  <a:pt x="1346171" y="1006580"/>
                  <a:pt x="1329945" y="1004697"/>
                </a:cubicBezTo>
                <a:close/>
                <a:moveTo>
                  <a:pt x="3097014" y="997877"/>
                </a:moveTo>
                <a:cubicBezTo>
                  <a:pt x="3073149" y="1002412"/>
                  <a:pt x="3046303" y="1021015"/>
                  <a:pt x="3018266" y="1046197"/>
                </a:cubicBezTo>
                <a:cubicBezTo>
                  <a:pt x="3031521" y="1051959"/>
                  <a:pt x="3044635" y="1057631"/>
                  <a:pt x="3057888" y="1063396"/>
                </a:cubicBezTo>
                <a:cubicBezTo>
                  <a:pt x="3068183" y="1041609"/>
                  <a:pt x="3079613" y="1020797"/>
                  <a:pt x="3097014" y="997877"/>
                </a:cubicBezTo>
                <a:close/>
                <a:moveTo>
                  <a:pt x="2709352" y="991593"/>
                </a:moveTo>
                <a:cubicBezTo>
                  <a:pt x="2708516" y="992558"/>
                  <a:pt x="2707678" y="993519"/>
                  <a:pt x="2706780" y="994872"/>
                </a:cubicBezTo>
                <a:cubicBezTo>
                  <a:pt x="2710174" y="996042"/>
                  <a:pt x="2713606" y="997454"/>
                  <a:pt x="2717137" y="998715"/>
                </a:cubicBezTo>
                <a:cubicBezTo>
                  <a:pt x="2717011" y="997111"/>
                  <a:pt x="2716782" y="995659"/>
                  <a:pt x="2716593" y="994451"/>
                </a:cubicBezTo>
                <a:cubicBezTo>
                  <a:pt x="2714088" y="993439"/>
                  <a:pt x="2711718" y="992515"/>
                  <a:pt x="2709352" y="991593"/>
                </a:cubicBezTo>
                <a:close/>
                <a:moveTo>
                  <a:pt x="2050666" y="982532"/>
                </a:moveTo>
                <a:cubicBezTo>
                  <a:pt x="2036370" y="981930"/>
                  <a:pt x="2055529" y="1000935"/>
                  <a:pt x="2071733" y="1003452"/>
                </a:cubicBezTo>
                <a:cubicBezTo>
                  <a:pt x="2064135" y="997544"/>
                  <a:pt x="2073947" y="994734"/>
                  <a:pt x="2080200" y="991297"/>
                </a:cubicBezTo>
                <a:cubicBezTo>
                  <a:pt x="2072325" y="989101"/>
                  <a:pt x="2064545" y="986758"/>
                  <a:pt x="2056904" y="984504"/>
                </a:cubicBezTo>
                <a:cubicBezTo>
                  <a:pt x="2056605" y="984956"/>
                  <a:pt x="2056782" y="985289"/>
                  <a:pt x="2056482" y="985741"/>
                </a:cubicBezTo>
                <a:lnTo>
                  <a:pt x="2054950" y="983858"/>
                </a:lnTo>
                <a:cubicBezTo>
                  <a:pt x="2053510" y="983336"/>
                  <a:pt x="2052108" y="983055"/>
                  <a:pt x="2050666" y="982532"/>
                </a:cubicBezTo>
                <a:close/>
                <a:moveTo>
                  <a:pt x="1570164" y="963835"/>
                </a:moveTo>
                <a:cubicBezTo>
                  <a:pt x="1560801" y="988408"/>
                  <a:pt x="1552252" y="1010263"/>
                  <a:pt x="1568424" y="987396"/>
                </a:cubicBezTo>
                <a:close/>
                <a:moveTo>
                  <a:pt x="2233878" y="963228"/>
                </a:moveTo>
                <a:cubicBezTo>
                  <a:pt x="2232017" y="966328"/>
                  <a:pt x="2230156" y="969431"/>
                  <a:pt x="2228435" y="972624"/>
                </a:cubicBezTo>
                <a:cubicBezTo>
                  <a:pt x="2233882" y="974288"/>
                  <a:pt x="2239331" y="975954"/>
                  <a:pt x="2244917" y="977710"/>
                </a:cubicBezTo>
                <a:cubicBezTo>
                  <a:pt x="2247384" y="978481"/>
                  <a:pt x="2249852" y="979253"/>
                  <a:pt x="2252318" y="980024"/>
                </a:cubicBezTo>
                <a:cubicBezTo>
                  <a:pt x="2255952" y="981133"/>
                  <a:pt x="2259483" y="982392"/>
                  <a:pt x="2263114" y="983504"/>
                </a:cubicBezTo>
                <a:lnTo>
                  <a:pt x="2271169" y="977359"/>
                </a:lnTo>
                <a:cubicBezTo>
                  <a:pt x="2269055" y="979643"/>
                  <a:pt x="2266666" y="981744"/>
                  <a:pt x="2264005" y="983661"/>
                </a:cubicBezTo>
                <a:cubicBezTo>
                  <a:pt x="2294187" y="992639"/>
                  <a:pt x="2324349" y="1002254"/>
                  <a:pt x="2354645" y="1011960"/>
                </a:cubicBezTo>
                <a:cubicBezTo>
                  <a:pt x="2355115" y="1009454"/>
                  <a:pt x="2355688" y="1006798"/>
                  <a:pt x="2356460" y="1003842"/>
                </a:cubicBezTo>
                <a:cubicBezTo>
                  <a:pt x="2348506" y="1001165"/>
                  <a:pt x="2340554" y="998485"/>
                  <a:pt x="2332737" y="995899"/>
                </a:cubicBezTo>
                <a:lnTo>
                  <a:pt x="2330592" y="1000331"/>
                </a:lnTo>
                <a:cubicBezTo>
                  <a:pt x="2329763" y="999781"/>
                  <a:pt x="2330075" y="997819"/>
                  <a:pt x="2331059" y="995436"/>
                </a:cubicBezTo>
                <a:cubicBezTo>
                  <a:pt x="2311620" y="988817"/>
                  <a:pt x="2292081" y="982351"/>
                  <a:pt x="2272817" y="976069"/>
                </a:cubicBezTo>
                <a:lnTo>
                  <a:pt x="2271169" y="977359"/>
                </a:lnTo>
                <a:cubicBezTo>
                  <a:pt x="2271605" y="976998"/>
                  <a:pt x="2271867" y="976307"/>
                  <a:pt x="2272168" y="975854"/>
                </a:cubicBezTo>
                <a:cubicBezTo>
                  <a:pt x="2269048" y="974867"/>
                  <a:pt x="2265891" y="973639"/>
                  <a:pt x="2262771" y="972652"/>
                </a:cubicBezTo>
                <a:cubicBezTo>
                  <a:pt x="2253103" y="969268"/>
                  <a:pt x="2243509" y="966372"/>
                  <a:pt x="2233878" y="963228"/>
                </a:cubicBezTo>
                <a:close/>
                <a:moveTo>
                  <a:pt x="2203440" y="953429"/>
                </a:moveTo>
                <a:cubicBezTo>
                  <a:pt x="2202070" y="957291"/>
                  <a:pt x="2200649" y="960031"/>
                  <a:pt x="2199103" y="963561"/>
                </a:cubicBezTo>
                <a:cubicBezTo>
                  <a:pt x="2200681" y="964174"/>
                  <a:pt x="2202120" y="964695"/>
                  <a:pt x="2203660" y="965066"/>
                </a:cubicBezTo>
                <a:close/>
                <a:moveTo>
                  <a:pt x="2367213" y="942469"/>
                </a:moveTo>
                <a:cubicBezTo>
                  <a:pt x="2366713" y="943222"/>
                  <a:pt x="2366176" y="943733"/>
                  <a:pt x="2365676" y="944486"/>
                </a:cubicBezTo>
                <a:cubicBezTo>
                  <a:pt x="2376709" y="947909"/>
                  <a:pt x="2387921" y="951663"/>
                  <a:pt x="2398992" y="955326"/>
                </a:cubicBezTo>
                <a:cubicBezTo>
                  <a:pt x="2399390" y="954726"/>
                  <a:pt x="2399690" y="954274"/>
                  <a:pt x="2399989" y="953824"/>
                </a:cubicBezTo>
                <a:cubicBezTo>
                  <a:pt x="2389019" y="950008"/>
                  <a:pt x="2378145" y="946043"/>
                  <a:pt x="2367213" y="942469"/>
                </a:cubicBezTo>
                <a:close/>
                <a:moveTo>
                  <a:pt x="1711194" y="930624"/>
                </a:moveTo>
                <a:cubicBezTo>
                  <a:pt x="1698270" y="932180"/>
                  <a:pt x="1686456" y="935991"/>
                  <a:pt x="1675559" y="935803"/>
                </a:cubicBezTo>
                <a:lnTo>
                  <a:pt x="1712772" y="940778"/>
                </a:lnTo>
                <a:cubicBezTo>
                  <a:pt x="1704548" y="957648"/>
                  <a:pt x="1695568" y="939764"/>
                  <a:pt x="1681390" y="950949"/>
                </a:cubicBezTo>
                <a:cubicBezTo>
                  <a:pt x="1666232" y="936985"/>
                  <a:pt x="1647925" y="947812"/>
                  <a:pt x="1634478" y="938451"/>
                </a:cubicBezTo>
                <a:cubicBezTo>
                  <a:pt x="1638448" y="939352"/>
                  <a:pt x="1639171" y="937663"/>
                  <a:pt x="1643039" y="938716"/>
                </a:cubicBezTo>
                <a:cubicBezTo>
                  <a:pt x="1637294" y="937503"/>
                  <a:pt x="1632556" y="935659"/>
                  <a:pt x="1628162" y="933608"/>
                </a:cubicBezTo>
                <a:cubicBezTo>
                  <a:pt x="1616655" y="956323"/>
                  <a:pt x="1601974" y="987119"/>
                  <a:pt x="1596951" y="1016521"/>
                </a:cubicBezTo>
                <a:cubicBezTo>
                  <a:pt x="1601460" y="1016913"/>
                  <a:pt x="1606343" y="1017336"/>
                  <a:pt x="1610948" y="1017575"/>
                </a:cubicBezTo>
                <a:cubicBezTo>
                  <a:pt x="1629112" y="971962"/>
                  <a:pt x="1656719" y="913323"/>
                  <a:pt x="1647898" y="969692"/>
                </a:cubicBezTo>
                <a:cubicBezTo>
                  <a:pt x="1639291" y="964410"/>
                  <a:pt x="1629169" y="990427"/>
                  <a:pt x="1622315" y="1018399"/>
                </a:cubicBezTo>
                <a:cubicBezTo>
                  <a:pt x="1630066" y="1018993"/>
                  <a:pt x="1637440" y="1019552"/>
                  <a:pt x="1645428" y="1020082"/>
                </a:cubicBezTo>
                <a:lnTo>
                  <a:pt x="1661654" y="944783"/>
                </a:lnTo>
                <a:cubicBezTo>
                  <a:pt x="1695857" y="955782"/>
                  <a:pt x="1722711" y="995506"/>
                  <a:pt x="1751784" y="1028897"/>
                </a:cubicBezTo>
                <a:cubicBezTo>
                  <a:pt x="1803141" y="1033504"/>
                  <a:pt x="1857817" y="1038797"/>
                  <a:pt x="1915749" y="1045165"/>
                </a:cubicBezTo>
                <a:cubicBezTo>
                  <a:pt x="1917880" y="1039859"/>
                  <a:pt x="1919713" y="1035005"/>
                  <a:pt x="1921583" y="1030391"/>
                </a:cubicBezTo>
                <a:cubicBezTo>
                  <a:pt x="1915716" y="1023679"/>
                  <a:pt x="1903833" y="1016445"/>
                  <a:pt x="1894075" y="1011700"/>
                </a:cubicBezTo>
                <a:cubicBezTo>
                  <a:pt x="1879846" y="1013093"/>
                  <a:pt x="1899432" y="1026964"/>
                  <a:pt x="1907934" y="1027621"/>
                </a:cubicBezTo>
                <a:cubicBezTo>
                  <a:pt x="1847165" y="1016549"/>
                  <a:pt x="1882984" y="981139"/>
                  <a:pt x="1825386" y="980845"/>
                </a:cubicBezTo>
                <a:cubicBezTo>
                  <a:pt x="1841168" y="993273"/>
                  <a:pt x="1803758" y="997273"/>
                  <a:pt x="1846802" y="1008720"/>
                </a:cubicBezTo>
                <a:cubicBezTo>
                  <a:pt x="1824406" y="1009246"/>
                  <a:pt x="1811333" y="982572"/>
                  <a:pt x="1786129" y="988824"/>
                </a:cubicBezTo>
                <a:lnTo>
                  <a:pt x="1804415" y="978630"/>
                </a:lnTo>
                <a:cubicBezTo>
                  <a:pt x="1796776" y="976377"/>
                  <a:pt x="1786491" y="979307"/>
                  <a:pt x="1781759" y="979852"/>
                </a:cubicBezTo>
                <a:lnTo>
                  <a:pt x="1786851" y="969789"/>
                </a:lnTo>
                <a:cubicBezTo>
                  <a:pt x="1754611" y="981558"/>
                  <a:pt x="1739935" y="948618"/>
                  <a:pt x="1716797" y="968816"/>
                </a:cubicBezTo>
                <a:cubicBezTo>
                  <a:pt x="1733521" y="952599"/>
                  <a:pt x="1696688" y="965007"/>
                  <a:pt x="1688308" y="954892"/>
                </a:cubicBezTo>
                <a:cubicBezTo>
                  <a:pt x="1714233" y="946949"/>
                  <a:pt x="1751101" y="970989"/>
                  <a:pt x="1759321" y="954117"/>
                </a:cubicBezTo>
                <a:cubicBezTo>
                  <a:pt x="1750672" y="946207"/>
                  <a:pt x="1738940" y="952511"/>
                  <a:pt x="1730703" y="944877"/>
                </a:cubicBezTo>
                <a:cubicBezTo>
                  <a:pt x="1738223" y="944013"/>
                  <a:pt x="1749749" y="941910"/>
                  <a:pt x="1753488" y="938971"/>
                </a:cubicBezTo>
                <a:cubicBezTo>
                  <a:pt x="1738152" y="929765"/>
                  <a:pt x="1724118" y="929067"/>
                  <a:pt x="1711194" y="930624"/>
                </a:cubicBezTo>
                <a:close/>
                <a:moveTo>
                  <a:pt x="2108969" y="924323"/>
                </a:moveTo>
                <a:cubicBezTo>
                  <a:pt x="2105545" y="927687"/>
                  <a:pt x="2101920" y="931351"/>
                  <a:pt x="2098233" y="935408"/>
                </a:cubicBezTo>
                <a:cubicBezTo>
                  <a:pt x="2112274" y="939090"/>
                  <a:pt x="2126348" y="943015"/>
                  <a:pt x="2140428" y="946940"/>
                </a:cubicBezTo>
                <a:cubicBezTo>
                  <a:pt x="2142391" y="946074"/>
                  <a:pt x="2144553" y="944908"/>
                  <a:pt x="2147380" y="942447"/>
                </a:cubicBezTo>
                <a:cubicBezTo>
                  <a:pt x="2147338" y="939820"/>
                  <a:pt x="2147033" y="937884"/>
                  <a:pt x="2146930" y="935646"/>
                </a:cubicBezTo>
                <a:cubicBezTo>
                  <a:pt x="2134357" y="931852"/>
                  <a:pt x="2121643" y="927965"/>
                  <a:pt x="2108969" y="924323"/>
                </a:cubicBezTo>
                <a:close/>
                <a:moveTo>
                  <a:pt x="2048290" y="905938"/>
                </a:moveTo>
                <a:cubicBezTo>
                  <a:pt x="2046003" y="910276"/>
                  <a:pt x="2043895" y="914947"/>
                  <a:pt x="2042301" y="919741"/>
                </a:cubicBezTo>
                <a:cubicBezTo>
                  <a:pt x="2053673" y="922956"/>
                  <a:pt x="2065046" y="926169"/>
                  <a:pt x="2076518" y="929229"/>
                </a:cubicBezTo>
                <a:cubicBezTo>
                  <a:pt x="2078151" y="924677"/>
                  <a:pt x="2079783" y="920125"/>
                  <a:pt x="2081315" y="915720"/>
                </a:cubicBezTo>
                <a:cubicBezTo>
                  <a:pt x="2070142" y="912205"/>
                  <a:pt x="2059185" y="909268"/>
                  <a:pt x="2048290" y="905938"/>
                </a:cubicBezTo>
                <a:close/>
                <a:moveTo>
                  <a:pt x="2963891" y="903434"/>
                </a:moveTo>
                <a:cubicBezTo>
                  <a:pt x="2954724" y="916643"/>
                  <a:pt x="2944521" y="931117"/>
                  <a:pt x="2933855" y="946585"/>
                </a:cubicBezTo>
                <a:cubicBezTo>
                  <a:pt x="2934961" y="941029"/>
                  <a:pt x="2936067" y="935477"/>
                  <a:pt x="2937208" y="930164"/>
                </a:cubicBezTo>
                <a:cubicBezTo>
                  <a:pt x="2946705" y="920644"/>
                  <a:pt x="2955770" y="911483"/>
                  <a:pt x="2963891" y="903434"/>
                </a:cubicBezTo>
                <a:close/>
                <a:moveTo>
                  <a:pt x="1557269" y="892836"/>
                </a:moveTo>
                <a:cubicBezTo>
                  <a:pt x="1548484" y="894104"/>
                  <a:pt x="1542628" y="897316"/>
                  <a:pt x="1546917" y="902224"/>
                </a:cubicBezTo>
                <a:cubicBezTo>
                  <a:pt x="1532901" y="904193"/>
                  <a:pt x="1599327" y="908830"/>
                  <a:pt x="1572629" y="926013"/>
                </a:cubicBezTo>
                <a:lnTo>
                  <a:pt x="1574837" y="927479"/>
                </a:lnTo>
                <a:cubicBezTo>
                  <a:pt x="1583082" y="918643"/>
                  <a:pt x="1583328" y="923358"/>
                  <a:pt x="1580953" y="932623"/>
                </a:cubicBezTo>
                <a:cubicBezTo>
                  <a:pt x="1583940" y="938292"/>
                  <a:pt x="1566856" y="985271"/>
                  <a:pt x="1568421" y="1014926"/>
                </a:cubicBezTo>
                <a:cubicBezTo>
                  <a:pt x="1573027" y="1015166"/>
                  <a:pt x="1577395" y="1015465"/>
                  <a:pt x="1582142" y="1015795"/>
                </a:cubicBezTo>
                <a:cubicBezTo>
                  <a:pt x="1593546" y="1001905"/>
                  <a:pt x="1606069" y="965988"/>
                  <a:pt x="1622247" y="930550"/>
                </a:cubicBezTo>
                <a:cubicBezTo>
                  <a:pt x="1601996" y="917972"/>
                  <a:pt x="1597419" y="898241"/>
                  <a:pt x="1585196" y="895114"/>
                </a:cubicBezTo>
                <a:cubicBezTo>
                  <a:pt x="1577768" y="892244"/>
                  <a:pt x="1566054" y="891568"/>
                  <a:pt x="1557269" y="892836"/>
                </a:cubicBezTo>
                <a:close/>
                <a:moveTo>
                  <a:pt x="3597483" y="863537"/>
                </a:moveTo>
                <a:lnTo>
                  <a:pt x="3594357" y="866449"/>
                </a:lnTo>
                <a:lnTo>
                  <a:pt x="3581040" y="867366"/>
                </a:lnTo>
                <a:close/>
                <a:moveTo>
                  <a:pt x="3720247" y="861532"/>
                </a:moveTo>
                <a:cubicBezTo>
                  <a:pt x="3724623" y="862597"/>
                  <a:pt x="3710618" y="910455"/>
                  <a:pt x="3702583" y="945446"/>
                </a:cubicBezTo>
                <a:cubicBezTo>
                  <a:pt x="3702749" y="932330"/>
                  <a:pt x="3699268" y="923515"/>
                  <a:pt x="3686167" y="927395"/>
                </a:cubicBezTo>
                <a:lnTo>
                  <a:pt x="3708843" y="878272"/>
                </a:lnTo>
                <a:cubicBezTo>
                  <a:pt x="3715288" y="866020"/>
                  <a:pt x="3718790" y="861177"/>
                  <a:pt x="3720247" y="861532"/>
                </a:cubicBezTo>
                <a:close/>
                <a:moveTo>
                  <a:pt x="3504100" y="849244"/>
                </a:moveTo>
                <a:cubicBezTo>
                  <a:pt x="3505656" y="844206"/>
                  <a:pt x="3515014" y="855839"/>
                  <a:pt x="3519769" y="854660"/>
                </a:cubicBezTo>
                <a:lnTo>
                  <a:pt x="3510498" y="856959"/>
                </a:lnTo>
                <a:close/>
                <a:moveTo>
                  <a:pt x="1134709" y="844962"/>
                </a:moveTo>
                <a:lnTo>
                  <a:pt x="1123844" y="989076"/>
                </a:lnTo>
                <a:cubicBezTo>
                  <a:pt x="1143709" y="943294"/>
                  <a:pt x="1147183" y="893783"/>
                  <a:pt x="1155067" y="862161"/>
                </a:cubicBezTo>
                <a:cubicBezTo>
                  <a:pt x="1206540" y="837577"/>
                  <a:pt x="1213425" y="998029"/>
                  <a:pt x="1270355" y="911372"/>
                </a:cubicBezTo>
                <a:cubicBezTo>
                  <a:pt x="1268236" y="962433"/>
                  <a:pt x="1245222" y="1020436"/>
                  <a:pt x="1245583" y="1049510"/>
                </a:cubicBezTo>
                <a:cubicBezTo>
                  <a:pt x="1246808" y="1049458"/>
                  <a:pt x="1247938" y="1049554"/>
                  <a:pt x="1249062" y="1049650"/>
                </a:cubicBezTo>
                <a:cubicBezTo>
                  <a:pt x="1268420" y="899030"/>
                  <a:pt x="1309062" y="988885"/>
                  <a:pt x="1323471" y="874437"/>
                </a:cubicBezTo>
                <a:cubicBezTo>
                  <a:pt x="1308074" y="973920"/>
                  <a:pt x="1324303" y="975803"/>
                  <a:pt x="1329526" y="1002035"/>
                </a:cubicBezTo>
                <a:cubicBezTo>
                  <a:pt x="1346788" y="1002655"/>
                  <a:pt x="1370775" y="1003620"/>
                  <a:pt x="1400773" y="1005102"/>
                </a:cubicBezTo>
                <a:cubicBezTo>
                  <a:pt x="1404456" y="998657"/>
                  <a:pt x="1408260" y="991429"/>
                  <a:pt x="1412491" y="982962"/>
                </a:cubicBezTo>
                <a:cubicBezTo>
                  <a:pt x="1411111" y="1011965"/>
                  <a:pt x="1438182" y="1001100"/>
                  <a:pt x="1462339" y="1006298"/>
                </a:cubicBezTo>
                <a:cubicBezTo>
                  <a:pt x="1464770" y="1006827"/>
                  <a:pt x="1467238" y="1007596"/>
                  <a:pt x="1469740" y="1008608"/>
                </a:cubicBezTo>
                <a:cubicBezTo>
                  <a:pt x="1475851" y="1008978"/>
                  <a:pt x="1481345" y="1009376"/>
                  <a:pt x="1487693" y="1009686"/>
                </a:cubicBezTo>
                <a:cubicBezTo>
                  <a:pt x="1502879" y="1010445"/>
                  <a:pt x="1518717" y="1011419"/>
                  <a:pt x="1535305" y="1012459"/>
                </a:cubicBezTo>
                <a:lnTo>
                  <a:pt x="1550811" y="911314"/>
                </a:lnTo>
                <a:cubicBezTo>
                  <a:pt x="1533044" y="909059"/>
                  <a:pt x="1508195" y="915977"/>
                  <a:pt x="1478608" y="897420"/>
                </a:cubicBezTo>
                <a:cubicBezTo>
                  <a:pt x="1502773" y="892433"/>
                  <a:pt x="1469805" y="879871"/>
                  <a:pt x="1491167" y="876708"/>
                </a:cubicBezTo>
                <a:cubicBezTo>
                  <a:pt x="1466915" y="874051"/>
                  <a:pt x="1465031" y="877785"/>
                  <a:pt x="1452536" y="883148"/>
                </a:cubicBezTo>
                <a:lnTo>
                  <a:pt x="1447673" y="873418"/>
                </a:lnTo>
                <a:cubicBezTo>
                  <a:pt x="1411929" y="885680"/>
                  <a:pt x="1436045" y="888244"/>
                  <a:pt x="1386850" y="888759"/>
                </a:cubicBezTo>
                <a:cubicBezTo>
                  <a:pt x="1404119" y="885482"/>
                  <a:pt x="1371151" y="872917"/>
                  <a:pt x="1384564" y="869464"/>
                </a:cubicBezTo>
                <a:cubicBezTo>
                  <a:pt x="1371728" y="866364"/>
                  <a:pt x="1358493" y="866252"/>
                  <a:pt x="1347673" y="869692"/>
                </a:cubicBezTo>
                <a:lnTo>
                  <a:pt x="1349636" y="868826"/>
                </a:lnTo>
                <a:cubicBezTo>
                  <a:pt x="1300946" y="864691"/>
                  <a:pt x="1313178" y="851346"/>
                  <a:pt x="1267617" y="852969"/>
                </a:cubicBezTo>
                <a:lnTo>
                  <a:pt x="1270744" y="858732"/>
                </a:lnTo>
                <a:cubicBezTo>
                  <a:pt x="1228083" y="860766"/>
                  <a:pt x="1180438" y="851469"/>
                  <a:pt x="1134709" y="844962"/>
                </a:cubicBezTo>
                <a:close/>
                <a:moveTo>
                  <a:pt x="2999646" y="838499"/>
                </a:moveTo>
                <a:lnTo>
                  <a:pt x="2949855" y="863546"/>
                </a:lnTo>
                <a:cubicBezTo>
                  <a:pt x="2948486" y="876081"/>
                  <a:pt x="2943056" y="901312"/>
                  <a:pt x="2937207" y="930166"/>
                </a:cubicBezTo>
                <a:cubicBezTo>
                  <a:pt x="2919048" y="948248"/>
                  <a:pt x="2899828" y="968225"/>
                  <a:pt x="2882676" y="989577"/>
                </a:cubicBezTo>
                <a:cubicBezTo>
                  <a:pt x="2888614" y="992001"/>
                  <a:pt x="2894550" y="994425"/>
                  <a:pt x="2900489" y="996849"/>
                </a:cubicBezTo>
                <a:cubicBezTo>
                  <a:pt x="2911364" y="979570"/>
                  <a:pt x="2922553" y="962715"/>
                  <a:pt x="2933855" y="946585"/>
                </a:cubicBezTo>
                <a:cubicBezTo>
                  <a:pt x="2930640" y="963096"/>
                  <a:pt x="2927425" y="979610"/>
                  <a:pt x="2924310" y="995969"/>
                </a:cubicBezTo>
                <a:cubicBezTo>
                  <a:pt x="2951139" y="959143"/>
                  <a:pt x="2976638" y="920133"/>
                  <a:pt x="2977697" y="888319"/>
                </a:cubicBezTo>
                <a:cubicBezTo>
                  <a:pt x="2973648" y="893218"/>
                  <a:pt x="2968753" y="898205"/>
                  <a:pt x="2963853" y="903192"/>
                </a:cubicBezTo>
                <a:cubicBezTo>
                  <a:pt x="2983085" y="875417"/>
                  <a:pt x="2998055" y="851969"/>
                  <a:pt x="2999646" y="838499"/>
                </a:cubicBezTo>
                <a:close/>
                <a:moveTo>
                  <a:pt x="3514816" y="834894"/>
                </a:moveTo>
                <a:cubicBezTo>
                  <a:pt x="3525121" y="843903"/>
                  <a:pt x="3551047" y="844635"/>
                  <a:pt x="3569095" y="849460"/>
                </a:cubicBezTo>
                <a:lnTo>
                  <a:pt x="3557417" y="859270"/>
                </a:lnTo>
                <a:lnTo>
                  <a:pt x="3556597" y="854824"/>
                </a:lnTo>
                <a:cubicBezTo>
                  <a:pt x="3544860" y="843781"/>
                  <a:pt x="3515824" y="853121"/>
                  <a:pt x="3514816" y="834894"/>
                </a:cubicBezTo>
                <a:close/>
                <a:moveTo>
                  <a:pt x="1772853" y="831716"/>
                </a:moveTo>
                <a:lnTo>
                  <a:pt x="1757155" y="848181"/>
                </a:lnTo>
                <a:cubicBezTo>
                  <a:pt x="1757048" y="849843"/>
                  <a:pt x="1757238" y="851054"/>
                  <a:pt x="1757565" y="852355"/>
                </a:cubicBezTo>
                <a:cubicBezTo>
                  <a:pt x="1769161" y="854632"/>
                  <a:pt x="1780418" y="857118"/>
                  <a:pt x="1792151" y="859486"/>
                </a:cubicBezTo>
                <a:cubicBezTo>
                  <a:pt x="1799578" y="861163"/>
                  <a:pt x="1807281" y="863024"/>
                  <a:pt x="1814706" y="864704"/>
                </a:cubicBezTo>
                <a:cubicBezTo>
                  <a:pt x="1817597" y="857951"/>
                  <a:pt x="1820355" y="851108"/>
                  <a:pt x="1823171" y="843873"/>
                </a:cubicBezTo>
                <a:cubicBezTo>
                  <a:pt x="1806226" y="839780"/>
                  <a:pt x="1789421" y="835778"/>
                  <a:pt x="1772853" y="831716"/>
                </a:cubicBezTo>
                <a:close/>
                <a:moveTo>
                  <a:pt x="3455041" y="796297"/>
                </a:moveTo>
                <a:lnTo>
                  <a:pt x="3430074" y="800103"/>
                </a:lnTo>
                <a:lnTo>
                  <a:pt x="3426029" y="798718"/>
                </a:lnTo>
                <a:close/>
                <a:moveTo>
                  <a:pt x="900820" y="790729"/>
                </a:moveTo>
                <a:cubicBezTo>
                  <a:pt x="882694" y="806666"/>
                  <a:pt x="941554" y="798473"/>
                  <a:pt x="922173" y="812709"/>
                </a:cubicBezTo>
                <a:cubicBezTo>
                  <a:pt x="916082" y="809319"/>
                  <a:pt x="913875" y="805466"/>
                  <a:pt x="899911" y="802268"/>
                </a:cubicBezTo>
                <a:lnTo>
                  <a:pt x="902684" y="813646"/>
                </a:lnTo>
                <a:cubicBezTo>
                  <a:pt x="883111" y="809327"/>
                  <a:pt x="867431" y="805423"/>
                  <a:pt x="853294" y="801891"/>
                </a:cubicBezTo>
                <a:cubicBezTo>
                  <a:pt x="871233" y="924152"/>
                  <a:pt x="911401" y="930655"/>
                  <a:pt x="955189" y="922433"/>
                </a:cubicBezTo>
                <a:cubicBezTo>
                  <a:pt x="1002143" y="913926"/>
                  <a:pt x="1052902" y="889516"/>
                  <a:pt x="1078651" y="973386"/>
                </a:cubicBezTo>
                <a:cubicBezTo>
                  <a:pt x="1086585" y="964128"/>
                  <a:pt x="1092179" y="923393"/>
                  <a:pt x="1095840" y="896339"/>
                </a:cubicBezTo>
                <a:cubicBezTo>
                  <a:pt x="1088546" y="990793"/>
                  <a:pt x="1113060" y="888043"/>
                  <a:pt x="1128287" y="844166"/>
                </a:cubicBezTo>
                <a:cubicBezTo>
                  <a:pt x="1111884" y="841950"/>
                  <a:pt x="1095796" y="840159"/>
                  <a:pt x="1080371" y="839459"/>
                </a:cubicBezTo>
                <a:lnTo>
                  <a:pt x="1100162" y="846744"/>
                </a:lnTo>
                <a:cubicBezTo>
                  <a:pt x="1094549" y="843234"/>
                  <a:pt x="1058970" y="848666"/>
                  <a:pt x="1042227" y="837987"/>
                </a:cubicBezTo>
                <a:cubicBezTo>
                  <a:pt x="1046184" y="838010"/>
                  <a:pt x="1052778" y="836751"/>
                  <a:pt x="1056171" y="837920"/>
                </a:cubicBezTo>
                <a:cubicBezTo>
                  <a:pt x="1056901" y="832333"/>
                  <a:pt x="1051427" y="822632"/>
                  <a:pt x="1037564" y="819282"/>
                </a:cubicBezTo>
                <a:lnTo>
                  <a:pt x="1030291" y="827245"/>
                </a:lnTo>
                <a:lnTo>
                  <a:pt x="1025911" y="819785"/>
                </a:lnTo>
                <a:cubicBezTo>
                  <a:pt x="1004210" y="816871"/>
                  <a:pt x="1029836" y="833013"/>
                  <a:pt x="1008138" y="830101"/>
                </a:cubicBezTo>
                <a:cubicBezTo>
                  <a:pt x="1000423" y="803731"/>
                  <a:pt x="915492" y="814995"/>
                  <a:pt x="900820" y="790729"/>
                </a:cubicBezTo>
                <a:close/>
                <a:moveTo>
                  <a:pt x="3466108" y="788899"/>
                </a:moveTo>
                <a:cubicBezTo>
                  <a:pt x="3488061" y="795019"/>
                  <a:pt x="3486616" y="807069"/>
                  <a:pt x="3464524" y="800857"/>
                </a:cubicBezTo>
                <a:cubicBezTo>
                  <a:pt x="3477982" y="800034"/>
                  <a:pt x="3470834" y="794640"/>
                  <a:pt x="3466108" y="788899"/>
                </a:cubicBezTo>
                <a:close/>
                <a:moveTo>
                  <a:pt x="1576483" y="786782"/>
                </a:moveTo>
                <a:cubicBezTo>
                  <a:pt x="1576073" y="797567"/>
                  <a:pt x="1576380" y="808177"/>
                  <a:pt x="1574916" y="816963"/>
                </a:cubicBezTo>
                <a:cubicBezTo>
                  <a:pt x="1575053" y="817053"/>
                  <a:pt x="1575292" y="816994"/>
                  <a:pt x="1575430" y="817085"/>
                </a:cubicBezTo>
                <a:cubicBezTo>
                  <a:pt x="1623048" y="824632"/>
                  <a:pt x="1671525" y="834479"/>
                  <a:pt x="1720549" y="844692"/>
                </a:cubicBezTo>
                <a:cubicBezTo>
                  <a:pt x="1723629" y="836763"/>
                  <a:pt x="1727258" y="829199"/>
                  <a:pt x="1731027" y="821729"/>
                </a:cubicBezTo>
                <a:cubicBezTo>
                  <a:pt x="1726642" y="820553"/>
                  <a:pt x="1722022" y="819438"/>
                  <a:pt x="1717537" y="818410"/>
                </a:cubicBezTo>
                <a:cubicBezTo>
                  <a:pt x="1717477" y="818805"/>
                  <a:pt x="1717314" y="819346"/>
                  <a:pt x="1717253" y="819740"/>
                </a:cubicBezTo>
                <a:cubicBezTo>
                  <a:pt x="1716800" y="819224"/>
                  <a:pt x="1716449" y="818557"/>
                  <a:pt x="1715997" y="818040"/>
                </a:cubicBezTo>
                <a:cubicBezTo>
                  <a:pt x="1702647" y="814816"/>
                  <a:pt x="1689161" y="811500"/>
                  <a:pt x="1676087" y="808456"/>
                </a:cubicBezTo>
                <a:cubicBezTo>
                  <a:pt x="1671449" y="812748"/>
                  <a:pt x="1666312" y="817797"/>
                  <a:pt x="1659955" y="825283"/>
                </a:cubicBezTo>
                <a:lnTo>
                  <a:pt x="1666883" y="806465"/>
                </a:lnTo>
                <a:cubicBezTo>
                  <a:pt x="1635637" y="799383"/>
                  <a:pt x="1605734" y="792974"/>
                  <a:pt x="1576483" y="786782"/>
                </a:cubicBezTo>
                <a:close/>
                <a:moveTo>
                  <a:pt x="3486879" y="785129"/>
                </a:moveTo>
                <a:cubicBezTo>
                  <a:pt x="3490763" y="787057"/>
                  <a:pt x="3493030" y="788129"/>
                  <a:pt x="3494848" y="788685"/>
                </a:cubicBezTo>
                <a:cubicBezTo>
                  <a:pt x="3495200" y="789353"/>
                  <a:pt x="3495274" y="789836"/>
                  <a:pt x="3495940" y="790928"/>
                </a:cubicBezTo>
                <a:cubicBezTo>
                  <a:pt x="3475517" y="786695"/>
                  <a:pt x="3486992" y="792143"/>
                  <a:pt x="3486879" y="785129"/>
                </a:cubicBezTo>
                <a:close/>
                <a:moveTo>
                  <a:pt x="1818091" y="783915"/>
                </a:moveTo>
                <a:lnTo>
                  <a:pt x="1805483" y="797226"/>
                </a:lnTo>
                <a:cubicBezTo>
                  <a:pt x="1809827" y="798157"/>
                  <a:pt x="1814137" y="798849"/>
                  <a:pt x="1818479" y="799782"/>
                </a:cubicBezTo>
                <a:cubicBezTo>
                  <a:pt x="1819973" y="795138"/>
                  <a:pt x="1820879" y="789884"/>
                  <a:pt x="1821271" y="784508"/>
                </a:cubicBezTo>
                <a:cubicBezTo>
                  <a:pt x="1820243" y="784259"/>
                  <a:pt x="1819216" y="784013"/>
                  <a:pt x="1818091" y="783915"/>
                </a:cubicBezTo>
                <a:close/>
                <a:moveTo>
                  <a:pt x="3446044" y="783823"/>
                </a:moveTo>
                <a:lnTo>
                  <a:pt x="3460266" y="783942"/>
                </a:lnTo>
                <a:cubicBezTo>
                  <a:pt x="3453771" y="785049"/>
                  <a:pt x="3449495" y="788497"/>
                  <a:pt x="3452432" y="784377"/>
                </a:cubicBezTo>
                <a:cubicBezTo>
                  <a:pt x="3444607" y="791974"/>
                  <a:pt x="3446538" y="786969"/>
                  <a:pt x="3446044" y="783823"/>
                </a:cubicBezTo>
                <a:close/>
                <a:moveTo>
                  <a:pt x="1530775" y="777255"/>
                </a:moveTo>
                <a:cubicBezTo>
                  <a:pt x="1526121" y="786956"/>
                  <a:pt x="1524837" y="798461"/>
                  <a:pt x="1525543" y="808467"/>
                </a:cubicBezTo>
                <a:cubicBezTo>
                  <a:pt x="1533683" y="809969"/>
                  <a:pt x="1541922" y="811320"/>
                  <a:pt x="1550299" y="812760"/>
                </a:cubicBezTo>
                <a:cubicBezTo>
                  <a:pt x="1548523" y="799875"/>
                  <a:pt x="1545515" y="788554"/>
                  <a:pt x="1541757" y="779557"/>
                </a:cubicBezTo>
                <a:cubicBezTo>
                  <a:pt x="1538161" y="778689"/>
                  <a:pt x="1534330" y="777879"/>
                  <a:pt x="1530775" y="777255"/>
                </a:cubicBezTo>
                <a:close/>
                <a:moveTo>
                  <a:pt x="3353496" y="774852"/>
                </a:moveTo>
                <a:cubicBezTo>
                  <a:pt x="3354630" y="779723"/>
                  <a:pt x="3360983" y="791096"/>
                  <a:pt x="3367928" y="796790"/>
                </a:cubicBezTo>
                <a:lnTo>
                  <a:pt x="3370306" y="796199"/>
                </a:lnTo>
                <a:cubicBezTo>
                  <a:pt x="3379622" y="805202"/>
                  <a:pt x="3368955" y="805710"/>
                  <a:pt x="3364201" y="806891"/>
                </a:cubicBezTo>
                <a:cubicBezTo>
                  <a:pt x="3365310" y="803725"/>
                  <a:pt x="3371182" y="804154"/>
                  <a:pt x="3367219" y="799355"/>
                </a:cubicBezTo>
                <a:cubicBezTo>
                  <a:pt x="3361743" y="795936"/>
                  <a:pt x="3358654" y="799090"/>
                  <a:pt x="3356279" y="799679"/>
                </a:cubicBezTo>
                <a:cubicBezTo>
                  <a:pt x="3353257" y="789869"/>
                  <a:pt x="3352945" y="783160"/>
                  <a:pt x="3353496" y="774852"/>
                </a:cubicBezTo>
                <a:close/>
                <a:moveTo>
                  <a:pt x="3462366" y="765819"/>
                </a:moveTo>
                <a:cubicBezTo>
                  <a:pt x="3457610" y="767000"/>
                  <a:pt x="3467094" y="771562"/>
                  <a:pt x="3467915" y="776008"/>
                </a:cubicBezTo>
                <a:lnTo>
                  <a:pt x="3454598" y="776923"/>
                </a:lnTo>
                <a:cubicBezTo>
                  <a:pt x="3450580" y="768618"/>
                  <a:pt x="3449895" y="764262"/>
                  <a:pt x="3462366" y="765819"/>
                </a:cubicBezTo>
                <a:close/>
                <a:moveTo>
                  <a:pt x="1734337" y="764088"/>
                </a:moveTo>
                <a:cubicBezTo>
                  <a:pt x="1731867" y="769603"/>
                  <a:pt x="1729572" y="775453"/>
                  <a:pt x="1727417" y="781393"/>
                </a:cubicBezTo>
                <a:cubicBezTo>
                  <a:pt x="1739389" y="783704"/>
                  <a:pt x="1751086" y="785829"/>
                  <a:pt x="1763230" y="788473"/>
                </a:cubicBezTo>
                <a:cubicBezTo>
                  <a:pt x="1764906" y="788937"/>
                  <a:pt x="1766686" y="789249"/>
                  <a:pt x="1768466" y="789562"/>
                </a:cubicBezTo>
                <a:cubicBezTo>
                  <a:pt x="1771110" y="784382"/>
                  <a:pt x="1773856" y="779048"/>
                  <a:pt x="1776599" y="773716"/>
                </a:cubicBezTo>
                <a:cubicBezTo>
                  <a:pt x="1768286" y="771884"/>
                  <a:pt x="1759657" y="769623"/>
                  <a:pt x="1751342" y="767790"/>
                </a:cubicBezTo>
                <a:cubicBezTo>
                  <a:pt x="1745594" y="766575"/>
                  <a:pt x="1739982" y="765452"/>
                  <a:pt x="1734337" y="764088"/>
                </a:cubicBezTo>
                <a:close/>
                <a:moveTo>
                  <a:pt x="1466282" y="763710"/>
                </a:moveTo>
                <a:cubicBezTo>
                  <a:pt x="1462013" y="778221"/>
                  <a:pt x="1459995" y="790538"/>
                  <a:pt x="1465026" y="798214"/>
                </a:cubicBezTo>
                <a:cubicBezTo>
                  <a:pt x="1467278" y="798409"/>
                  <a:pt x="1469435" y="798756"/>
                  <a:pt x="1471588" y="799103"/>
                </a:cubicBezTo>
                <a:cubicBezTo>
                  <a:pt x="1484410" y="801327"/>
                  <a:pt x="1497746" y="803675"/>
                  <a:pt x="1510804" y="805839"/>
                </a:cubicBezTo>
                <a:cubicBezTo>
                  <a:pt x="1509424" y="796252"/>
                  <a:pt x="1509480" y="784798"/>
                  <a:pt x="1509935" y="772743"/>
                </a:cubicBezTo>
                <a:cubicBezTo>
                  <a:pt x="1495912" y="769936"/>
                  <a:pt x="1481611" y="766947"/>
                  <a:pt x="1468060" y="764024"/>
                </a:cubicBezTo>
                <a:cubicBezTo>
                  <a:pt x="1467551" y="763900"/>
                  <a:pt x="1466935" y="763926"/>
                  <a:pt x="1466282" y="763710"/>
                </a:cubicBezTo>
                <a:close/>
                <a:moveTo>
                  <a:pt x="1683381" y="761265"/>
                </a:moveTo>
                <a:lnTo>
                  <a:pt x="1667974" y="770118"/>
                </a:lnTo>
                <a:cubicBezTo>
                  <a:pt x="1671905" y="770775"/>
                  <a:pt x="1675463" y="771402"/>
                  <a:pt x="1679395" y="772060"/>
                </a:cubicBezTo>
                <a:close/>
                <a:moveTo>
                  <a:pt x="3372437" y="760976"/>
                </a:moveTo>
                <a:cubicBezTo>
                  <a:pt x="3367685" y="762157"/>
                  <a:pt x="3368505" y="766603"/>
                  <a:pt x="3367896" y="769018"/>
                </a:cubicBezTo>
                <a:lnTo>
                  <a:pt x="3355779" y="761842"/>
                </a:lnTo>
                <a:close/>
                <a:moveTo>
                  <a:pt x="3351305" y="759306"/>
                </a:moveTo>
                <a:lnTo>
                  <a:pt x="3355779" y="761842"/>
                </a:lnTo>
                <a:lnTo>
                  <a:pt x="3348079" y="762368"/>
                </a:lnTo>
                <a:close/>
                <a:moveTo>
                  <a:pt x="3282875" y="755290"/>
                </a:moveTo>
                <a:lnTo>
                  <a:pt x="3305676" y="758932"/>
                </a:lnTo>
                <a:cubicBezTo>
                  <a:pt x="3302591" y="762088"/>
                  <a:pt x="3302563" y="769008"/>
                  <a:pt x="3291649" y="762413"/>
                </a:cubicBezTo>
                <a:lnTo>
                  <a:pt x="3290091" y="767449"/>
                </a:lnTo>
                <a:close/>
                <a:moveTo>
                  <a:pt x="3209719" y="749598"/>
                </a:moveTo>
                <a:cubicBezTo>
                  <a:pt x="3211591" y="748835"/>
                  <a:pt x="3215328" y="749040"/>
                  <a:pt x="3219237" y="750333"/>
                </a:cubicBezTo>
                <a:lnTo>
                  <a:pt x="3217678" y="755370"/>
                </a:lnTo>
                <a:cubicBezTo>
                  <a:pt x="3215302" y="755960"/>
                  <a:pt x="3213773" y="754078"/>
                  <a:pt x="3211395" y="754666"/>
                </a:cubicBezTo>
                <a:cubicBezTo>
                  <a:pt x="3207842" y="752091"/>
                  <a:pt x="3207848" y="750361"/>
                  <a:pt x="3209719" y="749598"/>
                </a:cubicBezTo>
                <a:close/>
                <a:moveTo>
                  <a:pt x="1588485" y="748355"/>
                </a:moveTo>
                <a:cubicBezTo>
                  <a:pt x="1586375" y="750638"/>
                  <a:pt x="1584913" y="753135"/>
                  <a:pt x="1583452" y="755637"/>
                </a:cubicBezTo>
                <a:cubicBezTo>
                  <a:pt x="1584993" y="756009"/>
                  <a:pt x="1586496" y="756140"/>
                  <a:pt x="1587897" y="756419"/>
                </a:cubicBezTo>
                <a:cubicBezTo>
                  <a:pt x="1588132" y="753973"/>
                  <a:pt x="1588227" y="751433"/>
                  <a:pt x="1588485" y="748355"/>
                </a:cubicBezTo>
                <a:close/>
                <a:moveTo>
                  <a:pt x="1655767" y="746621"/>
                </a:moveTo>
                <a:cubicBezTo>
                  <a:pt x="1652414" y="754369"/>
                  <a:pt x="1648944" y="761388"/>
                  <a:pt x="1645235" y="766080"/>
                </a:cubicBezTo>
                <a:cubicBezTo>
                  <a:pt x="1650430" y="766927"/>
                  <a:pt x="1655528" y="767928"/>
                  <a:pt x="1660724" y="768773"/>
                </a:cubicBezTo>
                <a:lnTo>
                  <a:pt x="1670994" y="750010"/>
                </a:lnTo>
                <a:cubicBezTo>
                  <a:pt x="1666000" y="748862"/>
                  <a:pt x="1660766" y="747771"/>
                  <a:pt x="1655767" y="746621"/>
                </a:cubicBezTo>
                <a:close/>
                <a:moveTo>
                  <a:pt x="3389218" y="741979"/>
                </a:moveTo>
                <a:cubicBezTo>
                  <a:pt x="3387664" y="747019"/>
                  <a:pt x="3394769" y="752170"/>
                  <a:pt x="3397966" y="756026"/>
                </a:cubicBezTo>
                <a:lnTo>
                  <a:pt x="3388293" y="756540"/>
                </a:lnTo>
                <a:cubicBezTo>
                  <a:pt x="3389211" y="752163"/>
                  <a:pt x="3387082" y="744898"/>
                  <a:pt x="3389218" y="741979"/>
                </a:cubicBezTo>
                <a:close/>
                <a:moveTo>
                  <a:pt x="1616146" y="738098"/>
                </a:moveTo>
                <a:cubicBezTo>
                  <a:pt x="1611864" y="745444"/>
                  <a:pt x="1607683" y="752642"/>
                  <a:pt x="1603962" y="758844"/>
                </a:cubicBezTo>
                <a:cubicBezTo>
                  <a:pt x="1610423" y="759881"/>
                  <a:pt x="1616923" y="761163"/>
                  <a:pt x="1623384" y="762199"/>
                </a:cubicBezTo>
                <a:lnTo>
                  <a:pt x="1629558" y="740929"/>
                </a:lnTo>
                <a:cubicBezTo>
                  <a:pt x="1624975" y="740056"/>
                  <a:pt x="1620531" y="739275"/>
                  <a:pt x="1616146" y="738098"/>
                </a:cubicBezTo>
                <a:close/>
                <a:moveTo>
                  <a:pt x="3347809" y="734653"/>
                </a:moveTo>
                <a:cubicBezTo>
                  <a:pt x="3353750" y="739466"/>
                  <a:pt x="3353434" y="745327"/>
                  <a:pt x="3353437" y="747712"/>
                </a:cubicBezTo>
                <a:lnTo>
                  <a:pt x="3348881" y="745722"/>
                </a:lnTo>
                <a:lnTo>
                  <a:pt x="3348843" y="745966"/>
                </a:lnTo>
                <a:cubicBezTo>
                  <a:pt x="3342966" y="743148"/>
                  <a:pt x="3339769" y="741677"/>
                  <a:pt x="3338805" y="741037"/>
                </a:cubicBezTo>
                <a:lnTo>
                  <a:pt x="3348653" y="745457"/>
                </a:lnTo>
                <a:close/>
                <a:moveTo>
                  <a:pt x="3317733" y="730298"/>
                </a:moveTo>
                <a:cubicBezTo>
                  <a:pt x="3317786" y="731416"/>
                  <a:pt x="3318113" y="732717"/>
                  <a:pt x="3318602" y="733476"/>
                </a:cubicBezTo>
                <a:cubicBezTo>
                  <a:pt x="3315197" y="733815"/>
                  <a:pt x="3311817" y="733525"/>
                  <a:pt x="3308023" y="732956"/>
                </a:cubicBezTo>
                <a:cubicBezTo>
                  <a:pt x="3311078" y="731950"/>
                  <a:pt x="3314292" y="730397"/>
                  <a:pt x="3317733" y="730298"/>
                </a:cubicBezTo>
                <a:close/>
                <a:moveTo>
                  <a:pt x="3352801" y="718454"/>
                </a:moveTo>
                <a:lnTo>
                  <a:pt x="3342583" y="723379"/>
                </a:lnTo>
                <a:lnTo>
                  <a:pt x="3335686" y="725088"/>
                </a:lnTo>
                <a:close/>
                <a:moveTo>
                  <a:pt x="3272835" y="718055"/>
                </a:moveTo>
                <a:cubicBezTo>
                  <a:pt x="3279961" y="720182"/>
                  <a:pt x="3286198" y="722156"/>
                  <a:pt x="3293570" y="720328"/>
                </a:cubicBezTo>
                <a:lnTo>
                  <a:pt x="3294018" y="729461"/>
                </a:lnTo>
                <a:lnTo>
                  <a:pt x="3307925" y="733109"/>
                </a:lnTo>
                <a:cubicBezTo>
                  <a:pt x="3303484" y="734714"/>
                  <a:pt x="3299166" y="735534"/>
                  <a:pt x="3294363" y="731697"/>
                </a:cubicBezTo>
                <a:lnTo>
                  <a:pt x="3293889" y="729444"/>
                </a:lnTo>
                <a:close/>
                <a:moveTo>
                  <a:pt x="3197068" y="713722"/>
                </a:moveTo>
                <a:cubicBezTo>
                  <a:pt x="3193305" y="717294"/>
                  <a:pt x="3190394" y="720783"/>
                  <a:pt x="3187858" y="724301"/>
                </a:cubicBezTo>
                <a:cubicBezTo>
                  <a:pt x="3189850" y="725193"/>
                  <a:pt x="3192418" y="725814"/>
                  <a:pt x="3196172" y="726137"/>
                </a:cubicBezTo>
                <a:cubicBezTo>
                  <a:pt x="3203544" y="724310"/>
                  <a:pt x="3201145" y="719246"/>
                  <a:pt x="3197068" y="713722"/>
                </a:cubicBezTo>
                <a:close/>
                <a:moveTo>
                  <a:pt x="1480669" y="712121"/>
                </a:moveTo>
                <a:cubicBezTo>
                  <a:pt x="1479307" y="720756"/>
                  <a:pt x="1476993" y="729626"/>
                  <a:pt x="1474405" y="738316"/>
                </a:cubicBezTo>
                <a:cubicBezTo>
                  <a:pt x="1486674" y="740174"/>
                  <a:pt x="1499459" y="742157"/>
                  <a:pt x="1512004" y="744198"/>
                </a:cubicBezTo>
                <a:cubicBezTo>
                  <a:pt x="1512679" y="735103"/>
                  <a:pt x="1513389" y="726255"/>
                  <a:pt x="1513703" y="718006"/>
                </a:cubicBezTo>
                <a:cubicBezTo>
                  <a:pt x="1502519" y="716003"/>
                  <a:pt x="1491715" y="714033"/>
                  <a:pt x="1480669" y="712121"/>
                </a:cubicBezTo>
                <a:close/>
                <a:moveTo>
                  <a:pt x="1448390" y="706303"/>
                </a:moveTo>
                <a:cubicBezTo>
                  <a:pt x="1440924" y="713057"/>
                  <a:pt x="1432034" y="726449"/>
                  <a:pt x="1427287" y="732405"/>
                </a:cubicBezTo>
                <a:cubicBezTo>
                  <a:pt x="1432071" y="732978"/>
                  <a:pt x="1436853" y="733550"/>
                  <a:pt x="1441774" y="734217"/>
                </a:cubicBezTo>
                <a:lnTo>
                  <a:pt x="1454376" y="707457"/>
                </a:lnTo>
                <a:cubicBezTo>
                  <a:pt x="1452457" y="707053"/>
                  <a:pt x="1450304" y="706708"/>
                  <a:pt x="1448390" y="706303"/>
                </a:cubicBezTo>
                <a:close/>
                <a:moveTo>
                  <a:pt x="3315714" y="697739"/>
                </a:moveTo>
                <a:cubicBezTo>
                  <a:pt x="3308682" y="699357"/>
                  <a:pt x="3318888" y="708519"/>
                  <a:pt x="3311147" y="712700"/>
                </a:cubicBezTo>
                <a:cubicBezTo>
                  <a:pt x="3303709" y="703860"/>
                  <a:pt x="3296729" y="700311"/>
                  <a:pt x="3288856" y="700505"/>
                </a:cubicBezTo>
                <a:cubicBezTo>
                  <a:pt x="3297377" y="698141"/>
                  <a:pt x="3306848" y="695540"/>
                  <a:pt x="3315714" y="697739"/>
                </a:cubicBezTo>
                <a:close/>
                <a:moveTo>
                  <a:pt x="1385027" y="695244"/>
                </a:moveTo>
                <a:cubicBezTo>
                  <a:pt x="1380299" y="698176"/>
                  <a:pt x="1374329" y="706573"/>
                  <a:pt x="1366299" y="724657"/>
                </a:cubicBezTo>
                <a:cubicBezTo>
                  <a:pt x="1385707" y="727132"/>
                  <a:pt x="1406002" y="729767"/>
                  <a:pt x="1427049" y="732462"/>
                </a:cubicBezTo>
                <a:lnTo>
                  <a:pt x="1435429" y="703988"/>
                </a:lnTo>
                <a:cubicBezTo>
                  <a:pt x="1432384" y="703486"/>
                  <a:pt x="1429205" y="702890"/>
                  <a:pt x="1426023" y="702297"/>
                </a:cubicBezTo>
                <a:cubicBezTo>
                  <a:pt x="1410628" y="718309"/>
                  <a:pt x="1403858" y="704276"/>
                  <a:pt x="1396310" y="697098"/>
                </a:cubicBezTo>
                <a:cubicBezTo>
                  <a:pt x="1392376" y="696439"/>
                  <a:pt x="1388822" y="695815"/>
                  <a:pt x="1385027" y="695244"/>
                </a:cubicBezTo>
                <a:close/>
                <a:moveTo>
                  <a:pt x="1685482" y="690603"/>
                </a:moveTo>
                <a:cubicBezTo>
                  <a:pt x="1681911" y="690860"/>
                  <a:pt x="1678535" y="694527"/>
                  <a:pt x="1675282" y="700172"/>
                </a:cubicBezTo>
                <a:cubicBezTo>
                  <a:pt x="1681920" y="701541"/>
                  <a:pt x="1688795" y="702853"/>
                  <a:pt x="1695430" y="704225"/>
                </a:cubicBezTo>
                <a:lnTo>
                  <a:pt x="1696854" y="701483"/>
                </a:lnTo>
                <a:cubicBezTo>
                  <a:pt x="1692823" y="693496"/>
                  <a:pt x="1689056" y="690344"/>
                  <a:pt x="1685482" y="690603"/>
                </a:cubicBezTo>
                <a:close/>
                <a:moveTo>
                  <a:pt x="3221183" y="686371"/>
                </a:moveTo>
                <a:lnTo>
                  <a:pt x="3234553" y="704962"/>
                </a:lnTo>
                <a:lnTo>
                  <a:pt x="3261755" y="709618"/>
                </a:lnTo>
                <a:lnTo>
                  <a:pt x="3261794" y="709860"/>
                </a:lnTo>
                <a:cubicBezTo>
                  <a:pt x="3261730" y="710252"/>
                  <a:pt x="3261294" y="710612"/>
                  <a:pt x="3260995" y="711064"/>
                </a:cubicBezTo>
                <a:cubicBezTo>
                  <a:pt x="3261231" y="711005"/>
                  <a:pt x="3261507" y="711188"/>
                  <a:pt x="3261608" y="711037"/>
                </a:cubicBezTo>
                <a:cubicBezTo>
                  <a:pt x="3262510" y="712070"/>
                  <a:pt x="3262496" y="711195"/>
                  <a:pt x="3261893" y="709710"/>
                </a:cubicBezTo>
                <a:lnTo>
                  <a:pt x="3261994" y="709559"/>
                </a:lnTo>
                <a:lnTo>
                  <a:pt x="3261855" y="709466"/>
                </a:lnTo>
                <a:lnTo>
                  <a:pt x="3261604" y="708650"/>
                </a:lnTo>
                <a:cubicBezTo>
                  <a:pt x="3264962" y="711963"/>
                  <a:pt x="3268662" y="715069"/>
                  <a:pt x="3272697" y="717967"/>
                </a:cubicBezTo>
                <a:cubicBezTo>
                  <a:pt x="3268314" y="716791"/>
                  <a:pt x="3263655" y="715433"/>
                  <a:pt x="3258059" y="715186"/>
                </a:cubicBezTo>
                <a:cubicBezTo>
                  <a:pt x="3273803" y="727371"/>
                  <a:pt x="3238430" y="722317"/>
                  <a:pt x="3264429" y="729822"/>
                </a:cubicBezTo>
                <a:cubicBezTo>
                  <a:pt x="3253628" y="730237"/>
                  <a:pt x="3255131" y="739043"/>
                  <a:pt x="3239363" y="733777"/>
                </a:cubicBezTo>
                <a:cubicBezTo>
                  <a:pt x="3235849" y="720822"/>
                  <a:pt x="3250322" y="721756"/>
                  <a:pt x="3258246" y="714010"/>
                </a:cubicBezTo>
                <a:lnTo>
                  <a:pt x="3234570" y="704986"/>
                </a:lnTo>
                <a:lnTo>
                  <a:pt x="3234608" y="705039"/>
                </a:lnTo>
                <a:lnTo>
                  <a:pt x="3228897" y="704066"/>
                </a:lnTo>
                <a:lnTo>
                  <a:pt x="3231237" y="703233"/>
                </a:lnTo>
                <a:lnTo>
                  <a:pt x="3205658" y="692107"/>
                </a:lnTo>
                <a:cubicBezTo>
                  <a:pt x="3207494" y="689639"/>
                  <a:pt x="3210556" y="687121"/>
                  <a:pt x="3221183" y="686371"/>
                </a:cubicBezTo>
                <a:close/>
                <a:moveTo>
                  <a:pt x="3056405" y="685386"/>
                </a:moveTo>
                <a:cubicBezTo>
                  <a:pt x="3057474" y="681978"/>
                  <a:pt x="3066022" y="687652"/>
                  <a:pt x="3074502" y="691329"/>
                </a:cubicBezTo>
                <a:cubicBezTo>
                  <a:pt x="3071912" y="691344"/>
                  <a:pt x="3069635" y="691785"/>
                  <a:pt x="3069185" y="693655"/>
                </a:cubicBezTo>
                <a:close/>
                <a:moveTo>
                  <a:pt x="581022" y="680120"/>
                </a:moveTo>
                <a:lnTo>
                  <a:pt x="583137" y="695184"/>
                </a:lnTo>
                <a:cubicBezTo>
                  <a:pt x="580491" y="691690"/>
                  <a:pt x="572693" y="692369"/>
                  <a:pt x="568676" y="692738"/>
                </a:cubicBezTo>
                <a:close/>
                <a:moveTo>
                  <a:pt x="3210778" y="677509"/>
                </a:moveTo>
                <a:lnTo>
                  <a:pt x="3203857" y="686141"/>
                </a:lnTo>
                <a:lnTo>
                  <a:pt x="3192817" y="686617"/>
                </a:lnTo>
                <a:close/>
                <a:moveTo>
                  <a:pt x="602205" y="674236"/>
                </a:moveTo>
                <a:lnTo>
                  <a:pt x="618978" y="680383"/>
                </a:lnTo>
                <a:lnTo>
                  <a:pt x="612335" y="682913"/>
                </a:lnTo>
                <a:close/>
                <a:moveTo>
                  <a:pt x="3180870" y="668713"/>
                </a:moveTo>
                <a:lnTo>
                  <a:pt x="3176227" y="676904"/>
                </a:lnTo>
                <a:lnTo>
                  <a:pt x="3171498" y="671165"/>
                </a:lnTo>
                <a:close/>
                <a:moveTo>
                  <a:pt x="2937318" y="663139"/>
                </a:moveTo>
                <a:cubicBezTo>
                  <a:pt x="2938140" y="667586"/>
                  <a:pt x="2937532" y="670000"/>
                  <a:pt x="2940729" y="673857"/>
                </a:cubicBezTo>
                <a:lnTo>
                  <a:pt x="2931357" y="676309"/>
                </a:lnTo>
                <a:close/>
                <a:moveTo>
                  <a:pt x="2895030" y="660430"/>
                </a:moveTo>
                <a:cubicBezTo>
                  <a:pt x="2907811" y="668698"/>
                  <a:pt x="2891233" y="666149"/>
                  <a:pt x="2888146" y="669304"/>
                </a:cubicBezTo>
                <a:cubicBezTo>
                  <a:pt x="2868407" y="663137"/>
                  <a:pt x="2891842" y="663735"/>
                  <a:pt x="2895030" y="660430"/>
                </a:cubicBezTo>
                <a:close/>
                <a:moveTo>
                  <a:pt x="3060103" y="628654"/>
                </a:moveTo>
                <a:cubicBezTo>
                  <a:pt x="3064150" y="630041"/>
                  <a:pt x="3066616" y="630812"/>
                  <a:pt x="3068396" y="631125"/>
                </a:cubicBezTo>
                <a:cubicBezTo>
                  <a:pt x="3067919" y="631243"/>
                  <a:pt x="3068170" y="632060"/>
                  <a:pt x="3069073" y="633092"/>
                </a:cubicBezTo>
                <a:cubicBezTo>
                  <a:pt x="3066454" y="631353"/>
                  <a:pt x="3063499" y="629826"/>
                  <a:pt x="3060103" y="628654"/>
                </a:cubicBezTo>
                <a:close/>
                <a:moveTo>
                  <a:pt x="2889924" y="624740"/>
                </a:moveTo>
                <a:lnTo>
                  <a:pt x="2906603" y="627140"/>
                </a:lnTo>
                <a:cubicBezTo>
                  <a:pt x="2907562" y="631678"/>
                  <a:pt x="2901278" y="630975"/>
                  <a:pt x="2896421" y="632307"/>
                </a:cubicBezTo>
                <a:cubicBezTo>
                  <a:pt x="2890135" y="631601"/>
                  <a:pt x="2886837" y="627894"/>
                  <a:pt x="2889924" y="624740"/>
                </a:cubicBezTo>
                <a:close/>
                <a:moveTo>
                  <a:pt x="3053588" y="622072"/>
                </a:moveTo>
                <a:cubicBezTo>
                  <a:pt x="3055874" y="622201"/>
                  <a:pt x="3056779" y="623195"/>
                  <a:pt x="3054429" y="625536"/>
                </a:cubicBezTo>
                <a:cubicBezTo>
                  <a:pt x="3053608" y="621090"/>
                  <a:pt x="3049501" y="635057"/>
                  <a:pt x="3046300" y="631198"/>
                </a:cubicBezTo>
                <a:cubicBezTo>
                  <a:pt x="3027446" y="629088"/>
                  <a:pt x="3046732" y="621688"/>
                  <a:pt x="3053588" y="622072"/>
                </a:cubicBezTo>
                <a:close/>
                <a:moveTo>
                  <a:pt x="1210703" y="620123"/>
                </a:moveTo>
                <a:cubicBezTo>
                  <a:pt x="1206086" y="620688"/>
                  <a:pt x="1200325" y="625102"/>
                  <a:pt x="1193930" y="630396"/>
                </a:cubicBezTo>
                <a:cubicBezTo>
                  <a:pt x="1202708" y="631237"/>
                  <a:pt x="1211485" y="632076"/>
                  <a:pt x="1220636" y="632949"/>
                </a:cubicBezTo>
                <a:cubicBezTo>
                  <a:pt x="1218804" y="622843"/>
                  <a:pt x="1215324" y="619559"/>
                  <a:pt x="1210703" y="620123"/>
                </a:cubicBezTo>
                <a:close/>
                <a:moveTo>
                  <a:pt x="1379081" y="610863"/>
                </a:moveTo>
                <a:cubicBezTo>
                  <a:pt x="1373267" y="631287"/>
                  <a:pt x="1368956" y="643169"/>
                  <a:pt x="1365626" y="650278"/>
                </a:cubicBezTo>
                <a:cubicBezTo>
                  <a:pt x="1381553" y="652614"/>
                  <a:pt x="1397304" y="654613"/>
                  <a:pt x="1413430" y="656648"/>
                </a:cubicBezTo>
                <a:cubicBezTo>
                  <a:pt x="1417000" y="649478"/>
                  <a:pt x="1420701" y="640010"/>
                  <a:pt x="1424487" y="627129"/>
                </a:cubicBezTo>
                <a:cubicBezTo>
                  <a:pt x="1424115" y="623199"/>
                  <a:pt x="1423460" y="620595"/>
                  <a:pt x="1422444" y="618837"/>
                </a:cubicBezTo>
                <a:cubicBezTo>
                  <a:pt x="1419776" y="618366"/>
                  <a:pt x="1416973" y="617805"/>
                  <a:pt x="1414304" y="617336"/>
                </a:cubicBezTo>
                <a:cubicBezTo>
                  <a:pt x="1407875" y="620438"/>
                  <a:pt x="1400551" y="627284"/>
                  <a:pt x="1398266" y="614276"/>
                </a:cubicBezTo>
                <a:cubicBezTo>
                  <a:pt x="1397374" y="614118"/>
                  <a:pt x="1396624" y="614055"/>
                  <a:pt x="1395734" y="613898"/>
                </a:cubicBezTo>
                <a:cubicBezTo>
                  <a:pt x="1388636" y="622193"/>
                  <a:pt x="1385399" y="624381"/>
                  <a:pt x="1392553" y="613305"/>
                </a:cubicBezTo>
                <a:cubicBezTo>
                  <a:pt x="1387972" y="612429"/>
                  <a:pt x="1383527" y="611645"/>
                  <a:pt x="1379081" y="610863"/>
                </a:cubicBezTo>
                <a:close/>
                <a:moveTo>
                  <a:pt x="1354148" y="606238"/>
                </a:moveTo>
                <a:cubicBezTo>
                  <a:pt x="1348005" y="614300"/>
                  <a:pt x="1342417" y="621216"/>
                  <a:pt x="1337469" y="625085"/>
                </a:cubicBezTo>
                <a:lnTo>
                  <a:pt x="1377678" y="610583"/>
                </a:lnTo>
                <a:cubicBezTo>
                  <a:pt x="1370703" y="609423"/>
                  <a:pt x="1363314" y="607986"/>
                  <a:pt x="1356578" y="606767"/>
                </a:cubicBezTo>
                <a:cubicBezTo>
                  <a:pt x="1355689" y="606612"/>
                  <a:pt x="1354938" y="606545"/>
                  <a:pt x="1354148" y="606238"/>
                </a:cubicBezTo>
                <a:close/>
                <a:moveTo>
                  <a:pt x="1209988" y="583171"/>
                </a:moveTo>
                <a:cubicBezTo>
                  <a:pt x="1209690" y="592295"/>
                  <a:pt x="1248687" y="578723"/>
                  <a:pt x="1235735" y="634733"/>
                </a:cubicBezTo>
                <a:cubicBezTo>
                  <a:pt x="1248783" y="636024"/>
                  <a:pt x="1262003" y="637645"/>
                  <a:pt x="1275326" y="639115"/>
                </a:cubicBezTo>
                <a:cubicBezTo>
                  <a:pt x="1272826" y="625533"/>
                  <a:pt x="1271884" y="609300"/>
                  <a:pt x="1271617" y="592644"/>
                </a:cubicBezTo>
                <a:cubicBezTo>
                  <a:pt x="1249982" y="589340"/>
                  <a:pt x="1231050" y="586744"/>
                  <a:pt x="1215937" y="584082"/>
                </a:cubicBezTo>
                <a:cubicBezTo>
                  <a:pt x="1213783" y="583737"/>
                  <a:pt x="1212143" y="583517"/>
                  <a:pt x="1209988" y="583171"/>
                </a:cubicBezTo>
                <a:close/>
                <a:moveTo>
                  <a:pt x="2774923" y="580485"/>
                </a:moveTo>
                <a:cubicBezTo>
                  <a:pt x="2759774" y="579970"/>
                  <a:pt x="2731697" y="596238"/>
                  <a:pt x="2732970" y="607487"/>
                </a:cubicBezTo>
                <a:cubicBezTo>
                  <a:pt x="2717136" y="602612"/>
                  <a:pt x="2719166" y="595070"/>
                  <a:pt x="2704154" y="594648"/>
                </a:cubicBezTo>
                <a:cubicBezTo>
                  <a:pt x="2719975" y="615989"/>
                  <a:pt x="2700855" y="590940"/>
                  <a:pt x="2692968" y="605215"/>
                </a:cubicBezTo>
                <a:cubicBezTo>
                  <a:pt x="2691428" y="604843"/>
                  <a:pt x="2690265" y="604506"/>
                  <a:pt x="2689338" y="604105"/>
                </a:cubicBezTo>
                <a:cubicBezTo>
                  <a:pt x="2678451" y="661488"/>
                  <a:pt x="2668704" y="717457"/>
                  <a:pt x="2685923" y="698101"/>
                </a:cubicBezTo>
                <a:lnTo>
                  <a:pt x="2689458" y="663157"/>
                </a:lnTo>
                <a:cubicBezTo>
                  <a:pt x="2735480" y="628233"/>
                  <a:pt x="2691837" y="829506"/>
                  <a:pt x="2746448" y="713130"/>
                </a:cubicBezTo>
                <a:lnTo>
                  <a:pt x="2767350" y="657409"/>
                </a:lnTo>
                <a:cubicBezTo>
                  <a:pt x="2782080" y="747406"/>
                  <a:pt x="2796282" y="643444"/>
                  <a:pt x="2815304" y="724582"/>
                </a:cubicBezTo>
                <a:lnTo>
                  <a:pt x="2810877" y="733351"/>
                </a:lnTo>
                <a:cubicBezTo>
                  <a:pt x="2835856" y="730420"/>
                  <a:pt x="2816785" y="802532"/>
                  <a:pt x="2865243" y="719360"/>
                </a:cubicBezTo>
                <a:lnTo>
                  <a:pt x="2863641" y="704421"/>
                </a:lnTo>
                <a:cubicBezTo>
                  <a:pt x="2891427" y="708337"/>
                  <a:pt x="2890863" y="715771"/>
                  <a:pt x="2914123" y="730993"/>
                </a:cubicBezTo>
                <a:cubicBezTo>
                  <a:pt x="2920795" y="723931"/>
                  <a:pt x="2938983" y="716277"/>
                  <a:pt x="2934183" y="736071"/>
                </a:cubicBezTo>
                <a:cubicBezTo>
                  <a:pt x="2968229" y="664145"/>
                  <a:pt x="3008392" y="728096"/>
                  <a:pt x="3017606" y="737250"/>
                </a:cubicBezTo>
                <a:cubicBezTo>
                  <a:pt x="2992711" y="739152"/>
                  <a:pt x="2987949" y="774148"/>
                  <a:pt x="2979966" y="805919"/>
                </a:cubicBezTo>
                <a:cubicBezTo>
                  <a:pt x="3019173" y="751947"/>
                  <a:pt x="3030282" y="749566"/>
                  <a:pt x="3026574" y="799134"/>
                </a:cubicBezTo>
                <a:cubicBezTo>
                  <a:pt x="3045016" y="762381"/>
                  <a:pt x="3064054" y="724720"/>
                  <a:pt x="3082555" y="693860"/>
                </a:cubicBezTo>
                <a:cubicBezTo>
                  <a:pt x="3080264" y="693423"/>
                  <a:pt x="3077559" y="692709"/>
                  <a:pt x="3074779" y="691516"/>
                </a:cubicBezTo>
                <a:cubicBezTo>
                  <a:pt x="3077505" y="691591"/>
                  <a:pt x="3080449" y="692243"/>
                  <a:pt x="3083156" y="692956"/>
                </a:cubicBezTo>
                <a:cubicBezTo>
                  <a:pt x="3085315" y="689402"/>
                  <a:pt x="3087612" y="685942"/>
                  <a:pt x="3089772" y="682389"/>
                </a:cubicBezTo>
                <a:cubicBezTo>
                  <a:pt x="3086902" y="679833"/>
                  <a:pt x="3084281" y="678093"/>
                  <a:pt x="3081566" y="678894"/>
                </a:cubicBezTo>
                <a:cubicBezTo>
                  <a:pt x="3084519" y="678037"/>
                  <a:pt x="3087914" y="679205"/>
                  <a:pt x="3090772" y="680884"/>
                </a:cubicBezTo>
                <a:cubicBezTo>
                  <a:pt x="3092430" y="678083"/>
                  <a:pt x="3094128" y="675525"/>
                  <a:pt x="3095827" y="672966"/>
                </a:cubicBezTo>
                <a:cubicBezTo>
                  <a:pt x="3080540" y="663687"/>
                  <a:pt x="3063209" y="667357"/>
                  <a:pt x="3048640" y="668960"/>
                </a:cubicBezTo>
                <a:cubicBezTo>
                  <a:pt x="3059046" y="677820"/>
                  <a:pt x="3030606" y="671298"/>
                  <a:pt x="3035546" y="683900"/>
                </a:cubicBezTo>
                <a:lnTo>
                  <a:pt x="3045740" y="685897"/>
                </a:lnTo>
                <a:cubicBezTo>
                  <a:pt x="3048328" y="692167"/>
                  <a:pt x="3037287" y="692644"/>
                  <a:pt x="3030294" y="694505"/>
                </a:cubicBezTo>
                <a:cubicBezTo>
                  <a:pt x="3003771" y="673430"/>
                  <a:pt x="2944591" y="661460"/>
                  <a:pt x="2937981" y="646886"/>
                </a:cubicBezTo>
                <a:cubicBezTo>
                  <a:pt x="2942708" y="652625"/>
                  <a:pt x="2955380" y="653882"/>
                  <a:pt x="2962374" y="652021"/>
                </a:cubicBezTo>
                <a:lnTo>
                  <a:pt x="2950301" y="641187"/>
                </a:lnTo>
                <a:cubicBezTo>
                  <a:pt x="2962125" y="644916"/>
                  <a:pt x="2966357" y="660085"/>
                  <a:pt x="2985311" y="662044"/>
                </a:cubicBezTo>
                <a:cubicBezTo>
                  <a:pt x="2985949" y="652711"/>
                  <a:pt x="3003123" y="645684"/>
                  <a:pt x="2994884" y="629372"/>
                </a:cubicBezTo>
                <a:cubicBezTo>
                  <a:pt x="2967579" y="604093"/>
                  <a:pt x="2959066" y="641151"/>
                  <a:pt x="2920829" y="623358"/>
                </a:cubicBezTo>
                <a:cubicBezTo>
                  <a:pt x="2915975" y="624688"/>
                  <a:pt x="2934608" y="612774"/>
                  <a:pt x="2911744" y="609522"/>
                </a:cubicBezTo>
                <a:cubicBezTo>
                  <a:pt x="2881687" y="608431"/>
                  <a:pt x="2854567" y="620562"/>
                  <a:pt x="2847285" y="638711"/>
                </a:cubicBezTo>
                <a:cubicBezTo>
                  <a:pt x="2860528" y="637311"/>
                  <a:pt x="2887286" y="634697"/>
                  <a:pt x="2885233" y="649158"/>
                </a:cubicBezTo>
                <a:cubicBezTo>
                  <a:pt x="2871990" y="650559"/>
                  <a:pt x="2851404" y="646867"/>
                  <a:pt x="2847000" y="654997"/>
                </a:cubicBezTo>
                <a:cubicBezTo>
                  <a:pt x="2841610" y="635595"/>
                  <a:pt x="2869825" y="658011"/>
                  <a:pt x="2859816" y="639876"/>
                </a:cubicBezTo>
                <a:cubicBezTo>
                  <a:pt x="2851903" y="637441"/>
                  <a:pt x="2846439" y="641184"/>
                  <a:pt x="2841820" y="642454"/>
                </a:cubicBezTo>
                <a:cubicBezTo>
                  <a:pt x="2849525" y="638031"/>
                  <a:pt x="2839020" y="629323"/>
                  <a:pt x="2838201" y="624876"/>
                </a:cubicBezTo>
                <a:cubicBezTo>
                  <a:pt x="2812785" y="615591"/>
                  <a:pt x="2800997" y="603432"/>
                  <a:pt x="2774228" y="592600"/>
                </a:cubicBezTo>
                <a:cubicBezTo>
                  <a:pt x="2773672" y="589845"/>
                  <a:pt x="2772626" y="583946"/>
                  <a:pt x="2774923" y="580485"/>
                </a:cubicBezTo>
                <a:close/>
                <a:moveTo>
                  <a:pt x="2860097" y="559076"/>
                </a:moveTo>
                <a:lnTo>
                  <a:pt x="2885460" y="573088"/>
                </a:lnTo>
                <a:lnTo>
                  <a:pt x="2878083" y="563149"/>
                </a:lnTo>
                <a:close/>
                <a:moveTo>
                  <a:pt x="695127" y="558793"/>
                </a:moveTo>
                <a:lnTo>
                  <a:pt x="682046" y="604526"/>
                </a:lnTo>
                <a:lnTo>
                  <a:pt x="682146" y="568172"/>
                </a:lnTo>
                <a:cubicBezTo>
                  <a:pt x="669778" y="566463"/>
                  <a:pt x="670101" y="589012"/>
                  <a:pt x="668592" y="607737"/>
                </a:cubicBezTo>
                <a:cubicBezTo>
                  <a:pt x="680797" y="607600"/>
                  <a:pt x="692864" y="607375"/>
                  <a:pt x="705920" y="607152"/>
                </a:cubicBezTo>
                <a:cubicBezTo>
                  <a:pt x="706186" y="585214"/>
                  <a:pt x="703435" y="564526"/>
                  <a:pt x="695127" y="558793"/>
                </a:cubicBezTo>
                <a:close/>
                <a:moveTo>
                  <a:pt x="954805" y="555008"/>
                </a:moveTo>
                <a:cubicBezTo>
                  <a:pt x="948804" y="554087"/>
                  <a:pt x="940365" y="557414"/>
                  <a:pt x="927079" y="568378"/>
                </a:cubicBezTo>
                <a:lnTo>
                  <a:pt x="926084" y="595902"/>
                </a:lnTo>
                <a:cubicBezTo>
                  <a:pt x="919259" y="601994"/>
                  <a:pt x="912583" y="606667"/>
                  <a:pt x="906069" y="610798"/>
                </a:cubicBezTo>
                <a:cubicBezTo>
                  <a:pt x="949809" y="612517"/>
                  <a:pt x="995743" y="614824"/>
                  <a:pt x="1043704" y="618261"/>
                </a:cubicBezTo>
                <a:cubicBezTo>
                  <a:pt x="1042533" y="598188"/>
                  <a:pt x="1036592" y="578420"/>
                  <a:pt x="1047828" y="560295"/>
                </a:cubicBezTo>
                <a:cubicBezTo>
                  <a:pt x="1035339" y="555474"/>
                  <a:pt x="1019874" y="567102"/>
                  <a:pt x="1004868" y="592701"/>
                </a:cubicBezTo>
                <a:lnTo>
                  <a:pt x="1007974" y="586523"/>
                </a:lnTo>
                <a:cubicBezTo>
                  <a:pt x="968863" y="598771"/>
                  <a:pt x="972808" y="557771"/>
                  <a:pt x="954805" y="555008"/>
                </a:cubicBezTo>
                <a:close/>
                <a:moveTo>
                  <a:pt x="2551595" y="540853"/>
                </a:moveTo>
                <a:cubicBezTo>
                  <a:pt x="2546779" y="542427"/>
                  <a:pt x="2542273" y="544423"/>
                  <a:pt x="2538183" y="546695"/>
                </a:cubicBezTo>
                <a:cubicBezTo>
                  <a:pt x="2539775" y="548186"/>
                  <a:pt x="2541531" y="549132"/>
                  <a:pt x="2543571" y="548752"/>
                </a:cubicBezTo>
                <a:cubicBezTo>
                  <a:pt x="2546533" y="546383"/>
                  <a:pt x="2549085" y="543739"/>
                  <a:pt x="2551595" y="540853"/>
                </a:cubicBezTo>
                <a:close/>
                <a:moveTo>
                  <a:pt x="1418711" y="539453"/>
                </a:moveTo>
                <a:cubicBezTo>
                  <a:pt x="1402945" y="535254"/>
                  <a:pt x="1381811" y="567039"/>
                  <a:pt x="1362953" y="593870"/>
                </a:cubicBezTo>
                <a:cubicBezTo>
                  <a:pt x="1377163" y="595500"/>
                  <a:pt x="1391891" y="597252"/>
                  <a:pt x="1407363" y="599069"/>
                </a:cubicBezTo>
                <a:cubicBezTo>
                  <a:pt x="1416646" y="586587"/>
                  <a:pt x="1426860" y="570601"/>
                  <a:pt x="1432407" y="557157"/>
                </a:cubicBezTo>
                <a:cubicBezTo>
                  <a:pt x="1428628" y="546248"/>
                  <a:pt x="1423967" y="540852"/>
                  <a:pt x="1418711" y="539453"/>
                </a:cubicBezTo>
                <a:close/>
                <a:moveTo>
                  <a:pt x="2667894" y="520928"/>
                </a:moveTo>
                <a:cubicBezTo>
                  <a:pt x="2665842" y="522818"/>
                  <a:pt x="2663544" y="526279"/>
                  <a:pt x="2661123" y="530527"/>
                </a:cubicBezTo>
                <a:cubicBezTo>
                  <a:pt x="2657485" y="539601"/>
                  <a:pt x="2654181" y="548465"/>
                  <a:pt x="2652130" y="556642"/>
                </a:cubicBezTo>
                <a:cubicBezTo>
                  <a:pt x="2661041" y="555187"/>
                  <a:pt x="2669260" y="544599"/>
                  <a:pt x="2676709" y="530683"/>
                </a:cubicBezTo>
                <a:cubicBezTo>
                  <a:pt x="2672193" y="525516"/>
                  <a:pt x="2668484" y="521535"/>
                  <a:pt x="2667894" y="520928"/>
                </a:cubicBezTo>
                <a:close/>
                <a:moveTo>
                  <a:pt x="1251882" y="503210"/>
                </a:moveTo>
                <a:cubicBezTo>
                  <a:pt x="1234818" y="511739"/>
                  <a:pt x="1211627" y="545776"/>
                  <a:pt x="1212797" y="577445"/>
                </a:cubicBezTo>
                <a:cubicBezTo>
                  <a:pt x="1212097" y="578500"/>
                  <a:pt x="1211698" y="579101"/>
                  <a:pt x="1211297" y="579704"/>
                </a:cubicBezTo>
                <a:cubicBezTo>
                  <a:pt x="1213176" y="579865"/>
                  <a:pt x="1214542" y="579904"/>
                  <a:pt x="1216557" y="580158"/>
                </a:cubicBezTo>
                <a:cubicBezTo>
                  <a:pt x="1231480" y="581610"/>
                  <a:pt x="1250086" y="582904"/>
                  <a:pt x="1271356" y="584666"/>
                </a:cubicBezTo>
                <a:cubicBezTo>
                  <a:pt x="1271002" y="545408"/>
                  <a:pt x="1273255" y="507011"/>
                  <a:pt x="1265776" y="504215"/>
                </a:cubicBezTo>
                <a:cubicBezTo>
                  <a:pt x="1262578" y="500358"/>
                  <a:pt x="1257571" y="500367"/>
                  <a:pt x="1251882" y="503210"/>
                </a:cubicBezTo>
                <a:close/>
                <a:moveTo>
                  <a:pt x="1168191" y="500139"/>
                </a:moveTo>
                <a:cubicBezTo>
                  <a:pt x="1141454" y="508406"/>
                  <a:pt x="1135992" y="529498"/>
                  <a:pt x="1116527" y="568392"/>
                </a:cubicBezTo>
                <a:lnTo>
                  <a:pt x="1119007" y="522776"/>
                </a:lnTo>
                <a:cubicBezTo>
                  <a:pt x="1085432" y="583523"/>
                  <a:pt x="1083822" y="602401"/>
                  <a:pt x="1072173" y="620250"/>
                </a:cubicBezTo>
                <a:cubicBezTo>
                  <a:pt x="1093645" y="621712"/>
                  <a:pt x="1115155" y="623416"/>
                  <a:pt x="1137314" y="625335"/>
                </a:cubicBezTo>
                <a:cubicBezTo>
                  <a:pt x="1136699" y="622973"/>
                  <a:pt x="1135942" y="620522"/>
                  <a:pt x="1135150" y="617827"/>
                </a:cubicBezTo>
                <a:cubicBezTo>
                  <a:pt x="1168183" y="570160"/>
                  <a:pt x="1140048" y="535659"/>
                  <a:pt x="1168191" y="500139"/>
                </a:cubicBezTo>
                <a:close/>
                <a:moveTo>
                  <a:pt x="2480436" y="498168"/>
                </a:moveTo>
                <a:cubicBezTo>
                  <a:pt x="2479067" y="498129"/>
                  <a:pt x="2477781" y="498575"/>
                  <a:pt x="2476591" y="498870"/>
                </a:cubicBezTo>
                <a:cubicBezTo>
                  <a:pt x="2476282" y="500832"/>
                  <a:pt x="2475734" y="502855"/>
                  <a:pt x="2475702" y="504999"/>
                </a:cubicBezTo>
                <a:cubicBezTo>
                  <a:pt x="2477500" y="502290"/>
                  <a:pt x="2478937" y="500427"/>
                  <a:pt x="2480436" y="498168"/>
                </a:cubicBezTo>
                <a:close/>
                <a:moveTo>
                  <a:pt x="2587653" y="490427"/>
                </a:moveTo>
                <a:lnTo>
                  <a:pt x="2585097" y="490682"/>
                </a:lnTo>
                <a:cubicBezTo>
                  <a:pt x="2585510" y="490957"/>
                  <a:pt x="2585687" y="491289"/>
                  <a:pt x="2586102" y="491565"/>
                </a:cubicBezTo>
                <a:cubicBezTo>
                  <a:pt x="2586438" y="491355"/>
                  <a:pt x="2586977" y="490847"/>
                  <a:pt x="2587653" y="490427"/>
                </a:cubicBezTo>
                <a:close/>
                <a:moveTo>
                  <a:pt x="2407575" y="487960"/>
                </a:moveTo>
                <a:lnTo>
                  <a:pt x="2395190" y="494048"/>
                </a:lnTo>
                <a:cubicBezTo>
                  <a:pt x="2395387" y="506321"/>
                  <a:pt x="2392474" y="524767"/>
                  <a:pt x="2384458" y="552399"/>
                </a:cubicBezTo>
                <a:cubicBezTo>
                  <a:pt x="2393358" y="537495"/>
                  <a:pt x="2403458" y="527071"/>
                  <a:pt x="2413896" y="518822"/>
                </a:cubicBezTo>
                <a:cubicBezTo>
                  <a:pt x="2407207" y="516334"/>
                  <a:pt x="2401445" y="514244"/>
                  <a:pt x="2401899" y="517149"/>
                </a:cubicBezTo>
                <a:cubicBezTo>
                  <a:pt x="2398931" y="508457"/>
                  <a:pt x="2399802" y="490390"/>
                  <a:pt x="2407575" y="487960"/>
                </a:cubicBezTo>
                <a:close/>
                <a:moveTo>
                  <a:pt x="2563366" y="483627"/>
                </a:moveTo>
                <a:cubicBezTo>
                  <a:pt x="2551001" y="484309"/>
                  <a:pt x="2536567" y="492290"/>
                  <a:pt x="2523015" y="501935"/>
                </a:cubicBezTo>
                <a:cubicBezTo>
                  <a:pt x="2525193" y="510320"/>
                  <a:pt x="2527111" y="519398"/>
                  <a:pt x="2529214" y="527299"/>
                </a:cubicBezTo>
                <a:cubicBezTo>
                  <a:pt x="2543173" y="519438"/>
                  <a:pt x="2557966" y="510612"/>
                  <a:pt x="2570045" y="502587"/>
                </a:cubicBezTo>
                <a:cubicBezTo>
                  <a:pt x="2571218" y="499028"/>
                  <a:pt x="2572012" y="495437"/>
                  <a:pt x="2572908" y="491696"/>
                </a:cubicBezTo>
                <a:lnTo>
                  <a:pt x="2565349" y="492314"/>
                </a:lnTo>
                <a:close/>
                <a:moveTo>
                  <a:pt x="2343975" y="468289"/>
                </a:moveTo>
                <a:cubicBezTo>
                  <a:pt x="2338477" y="467892"/>
                  <a:pt x="2337079" y="484957"/>
                  <a:pt x="2339228" y="491590"/>
                </a:cubicBezTo>
                <a:cubicBezTo>
                  <a:pt x="2343318" y="489318"/>
                  <a:pt x="2347746" y="486836"/>
                  <a:pt x="2352074" y="484508"/>
                </a:cubicBezTo>
                <a:cubicBezTo>
                  <a:pt x="2350017" y="481623"/>
                  <a:pt x="2348082" y="477953"/>
                  <a:pt x="2343975" y="468289"/>
                </a:cubicBezTo>
                <a:close/>
                <a:moveTo>
                  <a:pt x="2201250" y="437070"/>
                </a:moveTo>
                <a:cubicBezTo>
                  <a:pt x="2196485" y="446046"/>
                  <a:pt x="2189618" y="458184"/>
                  <a:pt x="2192190" y="469865"/>
                </a:cubicBezTo>
                <a:cubicBezTo>
                  <a:pt x="2197148" y="462099"/>
                  <a:pt x="2202481" y="454362"/>
                  <a:pt x="2207614" y="446930"/>
                </a:cubicBezTo>
                <a:cubicBezTo>
                  <a:pt x="2205110" y="445919"/>
                  <a:pt x="2202506" y="445056"/>
                  <a:pt x="2200275" y="444227"/>
                </a:cubicBezTo>
                <a:lnTo>
                  <a:pt x="2204245" y="445125"/>
                </a:lnTo>
                <a:cubicBezTo>
                  <a:pt x="2207381" y="443091"/>
                  <a:pt x="2205249" y="439724"/>
                  <a:pt x="2201250" y="437070"/>
                </a:cubicBezTo>
                <a:close/>
                <a:moveTo>
                  <a:pt x="2345218" y="426620"/>
                </a:moveTo>
                <a:lnTo>
                  <a:pt x="2312110" y="450171"/>
                </a:lnTo>
                <a:cubicBezTo>
                  <a:pt x="2310253" y="455663"/>
                  <a:pt x="2308696" y="460699"/>
                  <a:pt x="2307442" y="465283"/>
                </a:cubicBezTo>
                <a:lnTo>
                  <a:pt x="2314635" y="456834"/>
                </a:lnTo>
                <a:lnTo>
                  <a:pt x="2311967" y="486282"/>
                </a:lnTo>
                <a:lnTo>
                  <a:pt x="2312659" y="486741"/>
                </a:lnTo>
                <a:cubicBezTo>
                  <a:pt x="2312421" y="486798"/>
                  <a:pt x="2312221" y="487100"/>
                  <a:pt x="2311846" y="487069"/>
                </a:cubicBezTo>
                <a:lnTo>
                  <a:pt x="2311833" y="486217"/>
                </a:lnTo>
                <a:lnTo>
                  <a:pt x="2303787" y="482153"/>
                </a:lnTo>
                <a:cubicBezTo>
                  <a:pt x="2299989" y="509117"/>
                  <a:pt x="2314954" y="504527"/>
                  <a:pt x="2333988" y="494398"/>
                </a:cubicBezTo>
                <a:cubicBezTo>
                  <a:pt x="2323072" y="494090"/>
                  <a:pt x="2317282" y="490246"/>
                  <a:pt x="2312658" y="486742"/>
                </a:cubicBezTo>
                <a:cubicBezTo>
                  <a:pt x="2337578" y="484205"/>
                  <a:pt x="2335427" y="441370"/>
                  <a:pt x="2345218" y="426620"/>
                </a:cubicBezTo>
                <a:close/>
                <a:moveTo>
                  <a:pt x="2110375" y="417503"/>
                </a:moveTo>
                <a:lnTo>
                  <a:pt x="2106119" y="417930"/>
                </a:lnTo>
                <a:lnTo>
                  <a:pt x="2093394" y="466718"/>
                </a:lnTo>
                <a:cubicBezTo>
                  <a:pt x="2110374" y="447422"/>
                  <a:pt x="2123607" y="432574"/>
                  <a:pt x="2134380" y="421730"/>
                </a:cubicBezTo>
                <a:cubicBezTo>
                  <a:pt x="2127257" y="421989"/>
                  <a:pt x="2121879" y="424705"/>
                  <a:pt x="2121496" y="434858"/>
                </a:cubicBezTo>
                <a:cubicBezTo>
                  <a:pt x="2114598" y="427895"/>
                  <a:pt x="2105912" y="428416"/>
                  <a:pt x="2110375" y="417503"/>
                </a:cubicBezTo>
                <a:close/>
                <a:moveTo>
                  <a:pt x="2131620" y="387596"/>
                </a:moveTo>
                <a:cubicBezTo>
                  <a:pt x="2114818" y="385981"/>
                  <a:pt x="2099962" y="388911"/>
                  <a:pt x="2086462" y="393390"/>
                </a:cubicBezTo>
                <a:cubicBezTo>
                  <a:pt x="2091448" y="402336"/>
                  <a:pt x="2095890" y="409405"/>
                  <a:pt x="2100250" y="411216"/>
                </a:cubicBezTo>
                <a:cubicBezTo>
                  <a:pt x="2101813" y="410951"/>
                  <a:pt x="2103416" y="410934"/>
                  <a:pt x="2105019" y="410913"/>
                </a:cubicBezTo>
                <a:cubicBezTo>
                  <a:pt x="2106270" y="410226"/>
                  <a:pt x="2107582" y="409145"/>
                  <a:pt x="2108780" y="407340"/>
                </a:cubicBezTo>
                <a:lnTo>
                  <a:pt x="2107787" y="411232"/>
                </a:lnTo>
                <a:cubicBezTo>
                  <a:pt x="2112807" y="411747"/>
                  <a:pt x="2116928" y="413614"/>
                  <a:pt x="2118453" y="419397"/>
                </a:cubicBezTo>
                <a:cubicBezTo>
                  <a:pt x="2123488" y="405828"/>
                  <a:pt x="2119079" y="396614"/>
                  <a:pt x="2131620" y="387596"/>
                </a:cubicBezTo>
                <a:close/>
                <a:moveTo>
                  <a:pt x="1777369" y="351028"/>
                </a:moveTo>
                <a:cubicBezTo>
                  <a:pt x="1761106" y="348902"/>
                  <a:pt x="1766028" y="358240"/>
                  <a:pt x="1767804" y="364840"/>
                </a:cubicBezTo>
                <a:cubicBezTo>
                  <a:pt x="1783156" y="376115"/>
                  <a:pt x="1805820" y="379668"/>
                  <a:pt x="1780444" y="447813"/>
                </a:cubicBezTo>
                <a:lnTo>
                  <a:pt x="1780364" y="436268"/>
                </a:lnTo>
                <a:cubicBezTo>
                  <a:pt x="1755874" y="442340"/>
                  <a:pt x="1760306" y="525716"/>
                  <a:pt x="1781073" y="517172"/>
                </a:cubicBezTo>
                <a:cubicBezTo>
                  <a:pt x="1773583" y="477295"/>
                  <a:pt x="1846960" y="412833"/>
                  <a:pt x="1807935" y="386059"/>
                </a:cubicBezTo>
                <a:lnTo>
                  <a:pt x="1838259" y="358926"/>
                </a:lnTo>
                <a:cubicBezTo>
                  <a:pt x="1837831" y="357776"/>
                  <a:pt x="1836890" y="356499"/>
                  <a:pt x="1834409" y="354852"/>
                </a:cubicBezTo>
                <a:cubicBezTo>
                  <a:pt x="1809366" y="358173"/>
                  <a:pt x="1794611" y="360956"/>
                  <a:pt x="1777369" y="351028"/>
                </a:cubicBezTo>
                <a:close/>
                <a:moveTo>
                  <a:pt x="2028514" y="338879"/>
                </a:moveTo>
                <a:lnTo>
                  <a:pt x="2009025" y="339817"/>
                </a:lnTo>
                <a:cubicBezTo>
                  <a:pt x="2007803" y="342258"/>
                  <a:pt x="2006680" y="344550"/>
                  <a:pt x="2005795" y="346780"/>
                </a:cubicBezTo>
                <a:cubicBezTo>
                  <a:pt x="2006184" y="347688"/>
                  <a:pt x="2006711" y="348689"/>
                  <a:pt x="2007241" y="349689"/>
                </a:cubicBezTo>
                <a:cubicBezTo>
                  <a:pt x="2014989" y="343996"/>
                  <a:pt x="2022271" y="340805"/>
                  <a:pt x="2028666" y="339849"/>
                </a:cubicBezTo>
                <a:cubicBezTo>
                  <a:pt x="2028628" y="339604"/>
                  <a:pt x="2028691" y="339214"/>
                  <a:pt x="2028514" y="338879"/>
                </a:cubicBezTo>
                <a:close/>
                <a:moveTo>
                  <a:pt x="2077123" y="301555"/>
                </a:moveTo>
                <a:lnTo>
                  <a:pt x="2068987" y="307546"/>
                </a:lnTo>
                <a:lnTo>
                  <a:pt x="2067293" y="307387"/>
                </a:lnTo>
                <a:cubicBezTo>
                  <a:pt x="2065997" y="303057"/>
                  <a:pt x="2072445" y="303217"/>
                  <a:pt x="2077123" y="301555"/>
                </a:cubicBezTo>
                <a:close/>
                <a:moveTo>
                  <a:pt x="1327476" y="273949"/>
                </a:moveTo>
                <a:cubicBezTo>
                  <a:pt x="1330298" y="284061"/>
                  <a:pt x="1331780" y="295887"/>
                  <a:pt x="1331229" y="310480"/>
                </a:cubicBezTo>
                <a:cubicBezTo>
                  <a:pt x="1331529" y="295071"/>
                  <a:pt x="1332136" y="283981"/>
                  <a:pt x="1333000" y="276101"/>
                </a:cubicBezTo>
                <a:cubicBezTo>
                  <a:pt x="1331284" y="275393"/>
                  <a:pt x="1329430" y="274597"/>
                  <a:pt x="1327476" y="273949"/>
                </a:cubicBezTo>
                <a:close/>
                <a:moveTo>
                  <a:pt x="988785" y="235788"/>
                </a:moveTo>
                <a:cubicBezTo>
                  <a:pt x="989465" y="240142"/>
                  <a:pt x="990826" y="244081"/>
                  <a:pt x="993834" y="246729"/>
                </a:cubicBezTo>
                <a:cubicBezTo>
                  <a:pt x="993792" y="244098"/>
                  <a:pt x="993826" y="241951"/>
                  <a:pt x="993823" y="239566"/>
                </a:cubicBezTo>
                <a:cubicBezTo>
                  <a:pt x="991930" y="238526"/>
                  <a:pt x="990277" y="237428"/>
                  <a:pt x="988785" y="235788"/>
                </a:cubicBezTo>
                <a:close/>
                <a:moveTo>
                  <a:pt x="1108290" y="233165"/>
                </a:moveTo>
                <a:lnTo>
                  <a:pt x="1098729" y="234407"/>
                </a:lnTo>
                <a:cubicBezTo>
                  <a:pt x="1100183" y="250767"/>
                  <a:pt x="1097206" y="275891"/>
                  <a:pt x="1085823" y="319065"/>
                </a:cubicBezTo>
                <a:cubicBezTo>
                  <a:pt x="1106375" y="331190"/>
                  <a:pt x="1118364" y="261967"/>
                  <a:pt x="1116367" y="241345"/>
                </a:cubicBezTo>
                <a:cubicBezTo>
                  <a:pt x="1112623" y="241897"/>
                  <a:pt x="1108346" y="242959"/>
                  <a:pt x="1102890" y="245190"/>
                </a:cubicBezTo>
                <a:close/>
                <a:moveTo>
                  <a:pt x="1163889" y="227797"/>
                </a:moveTo>
                <a:cubicBezTo>
                  <a:pt x="1149989" y="226594"/>
                  <a:pt x="1142232" y="236186"/>
                  <a:pt x="1143109" y="244138"/>
                </a:cubicBezTo>
                <a:cubicBezTo>
                  <a:pt x="1150783" y="244246"/>
                  <a:pt x="1158591" y="242058"/>
                  <a:pt x="1166932" y="236972"/>
                </a:cubicBezTo>
                <a:cubicBezTo>
                  <a:pt x="1164727" y="235509"/>
                  <a:pt x="1170003" y="232941"/>
                  <a:pt x="1163889" y="227797"/>
                </a:cubicBezTo>
                <a:close/>
                <a:moveTo>
                  <a:pt x="1095662" y="219581"/>
                </a:moveTo>
                <a:cubicBezTo>
                  <a:pt x="1096733" y="222459"/>
                  <a:pt x="1097636" y="225878"/>
                  <a:pt x="1098245" y="229750"/>
                </a:cubicBezTo>
                <a:lnTo>
                  <a:pt x="1107120" y="221766"/>
                </a:lnTo>
                <a:cubicBezTo>
                  <a:pt x="1101698" y="219466"/>
                  <a:pt x="1098315" y="219173"/>
                  <a:pt x="1095662" y="219581"/>
                </a:cubicBezTo>
                <a:close/>
                <a:moveTo>
                  <a:pt x="752700" y="180967"/>
                </a:moveTo>
                <a:cubicBezTo>
                  <a:pt x="752464" y="181026"/>
                  <a:pt x="752225" y="181087"/>
                  <a:pt x="751987" y="181144"/>
                </a:cubicBezTo>
                <a:cubicBezTo>
                  <a:pt x="752126" y="181236"/>
                  <a:pt x="752264" y="181327"/>
                  <a:pt x="752264" y="181327"/>
                </a:cubicBezTo>
                <a:cubicBezTo>
                  <a:pt x="752499" y="181269"/>
                  <a:pt x="752601" y="181116"/>
                  <a:pt x="752700" y="180967"/>
                </a:cubicBezTo>
                <a:close/>
                <a:moveTo>
                  <a:pt x="6760" y="161243"/>
                </a:moveTo>
                <a:lnTo>
                  <a:pt x="10840" y="175443"/>
                </a:lnTo>
                <a:cubicBezTo>
                  <a:pt x="8409" y="172526"/>
                  <a:pt x="2913" y="174517"/>
                  <a:pt x="0" y="175618"/>
                </a:cubicBezTo>
                <a:close/>
                <a:moveTo>
                  <a:pt x="21103" y="151902"/>
                </a:moveTo>
                <a:lnTo>
                  <a:pt x="34377" y="154644"/>
                </a:lnTo>
                <a:lnTo>
                  <a:pt x="30001" y="158244"/>
                </a:lnTo>
                <a:close/>
                <a:moveTo>
                  <a:pt x="408930" y="46641"/>
                </a:moveTo>
                <a:cubicBezTo>
                  <a:pt x="427936" y="85923"/>
                  <a:pt x="448442" y="110376"/>
                  <a:pt x="470198" y="125468"/>
                </a:cubicBezTo>
                <a:cubicBezTo>
                  <a:pt x="490143" y="127436"/>
                  <a:pt x="508948" y="128427"/>
                  <a:pt x="526413" y="122459"/>
                </a:cubicBezTo>
                <a:cubicBezTo>
                  <a:pt x="536990" y="129264"/>
                  <a:pt x="522885" y="138545"/>
                  <a:pt x="537308" y="140749"/>
                </a:cubicBezTo>
                <a:cubicBezTo>
                  <a:pt x="518574" y="120508"/>
                  <a:pt x="580204" y="129982"/>
                  <a:pt x="568450" y="115677"/>
                </a:cubicBezTo>
                <a:cubicBezTo>
                  <a:pt x="579734" y="134875"/>
                  <a:pt x="611838" y="123015"/>
                  <a:pt x="613119" y="141427"/>
                </a:cubicBezTo>
                <a:cubicBezTo>
                  <a:pt x="617278" y="141151"/>
                  <a:pt x="621530" y="140723"/>
                  <a:pt x="625788" y="140295"/>
                </a:cubicBezTo>
                <a:cubicBezTo>
                  <a:pt x="625368" y="137633"/>
                  <a:pt x="624139" y="135299"/>
                  <a:pt x="622522" y="134443"/>
                </a:cubicBezTo>
                <a:cubicBezTo>
                  <a:pt x="642591" y="135625"/>
                  <a:pt x="658926" y="135846"/>
                  <a:pt x="676199" y="126282"/>
                </a:cubicBezTo>
                <a:cubicBezTo>
                  <a:pt x="681338" y="129909"/>
                  <a:pt x="704630" y="128027"/>
                  <a:pt x="728503" y="128265"/>
                </a:cubicBezTo>
                <a:cubicBezTo>
                  <a:pt x="740035" y="128547"/>
                  <a:pt x="751817" y="129647"/>
                  <a:pt x="761770" y="131701"/>
                </a:cubicBezTo>
                <a:cubicBezTo>
                  <a:pt x="761696" y="131218"/>
                  <a:pt x="761856" y="130675"/>
                  <a:pt x="761780" y="130190"/>
                </a:cubicBezTo>
                <a:cubicBezTo>
                  <a:pt x="761856" y="130675"/>
                  <a:pt x="761931" y="131159"/>
                  <a:pt x="762007" y="131644"/>
                </a:cubicBezTo>
                <a:cubicBezTo>
                  <a:pt x="769808" y="133354"/>
                  <a:pt x="775685" y="136172"/>
                  <a:pt x="780210" y="139824"/>
                </a:cubicBezTo>
                <a:cubicBezTo>
                  <a:pt x="780472" y="139131"/>
                  <a:pt x="780697" y="138196"/>
                  <a:pt x="781058" y="137351"/>
                </a:cubicBezTo>
                <a:cubicBezTo>
                  <a:pt x="780341" y="135141"/>
                  <a:pt x="780902" y="133995"/>
                  <a:pt x="782427" y="133491"/>
                </a:cubicBezTo>
                <a:cubicBezTo>
                  <a:pt x="789143" y="114103"/>
                  <a:pt x="796137" y="88607"/>
                  <a:pt x="802375" y="84294"/>
                </a:cubicBezTo>
                <a:lnTo>
                  <a:pt x="806525" y="117837"/>
                </a:lnTo>
                <a:lnTo>
                  <a:pt x="815914" y="118648"/>
                </a:lnTo>
                <a:cubicBezTo>
                  <a:pt x="821422" y="117534"/>
                  <a:pt x="822999" y="118146"/>
                  <a:pt x="822815" y="119326"/>
                </a:cubicBezTo>
                <a:cubicBezTo>
                  <a:pt x="827121" y="120017"/>
                  <a:pt x="821023" y="126806"/>
                  <a:pt x="831719" y="130440"/>
                </a:cubicBezTo>
                <a:cubicBezTo>
                  <a:pt x="832307" y="122374"/>
                  <a:pt x="832872" y="114945"/>
                  <a:pt x="834237" y="108697"/>
                </a:cubicBezTo>
                <a:cubicBezTo>
                  <a:pt x="855060" y="103658"/>
                  <a:pt x="873123" y="111745"/>
                  <a:pt x="890181" y="122851"/>
                </a:cubicBezTo>
                <a:cubicBezTo>
                  <a:pt x="891720" y="123222"/>
                  <a:pt x="893198" y="123988"/>
                  <a:pt x="894315" y="125595"/>
                </a:cubicBezTo>
                <a:cubicBezTo>
                  <a:pt x="894214" y="125746"/>
                  <a:pt x="894078" y="125656"/>
                  <a:pt x="894078" y="125656"/>
                </a:cubicBezTo>
                <a:cubicBezTo>
                  <a:pt x="897525" y="127944"/>
                  <a:pt x="900732" y="130289"/>
                  <a:pt x="904078" y="132728"/>
                </a:cubicBezTo>
                <a:lnTo>
                  <a:pt x="901257" y="122617"/>
                </a:lnTo>
                <a:cubicBezTo>
                  <a:pt x="952863" y="125653"/>
                  <a:pt x="1004898" y="138514"/>
                  <a:pt x="1059111" y="144802"/>
                </a:cubicBezTo>
                <a:cubicBezTo>
                  <a:pt x="1060356" y="139339"/>
                  <a:pt x="1061108" y="133119"/>
                  <a:pt x="1060906" y="124745"/>
                </a:cubicBezTo>
                <a:cubicBezTo>
                  <a:pt x="1060717" y="132208"/>
                  <a:pt x="1060793" y="138980"/>
                  <a:pt x="1061127" y="145055"/>
                </a:cubicBezTo>
                <a:cubicBezTo>
                  <a:pt x="1069427" y="146015"/>
                  <a:pt x="1077767" y="147213"/>
                  <a:pt x="1086269" y="147870"/>
                </a:cubicBezTo>
                <a:cubicBezTo>
                  <a:pt x="1082987" y="162386"/>
                  <a:pt x="1131230" y="153435"/>
                  <a:pt x="1121875" y="174110"/>
                </a:cubicBezTo>
                <a:lnTo>
                  <a:pt x="1119794" y="171859"/>
                </a:lnTo>
                <a:cubicBezTo>
                  <a:pt x="1103808" y="172305"/>
                  <a:pt x="1121401" y="189185"/>
                  <a:pt x="1134442" y="188088"/>
                </a:cubicBezTo>
                <a:cubicBezTo>
                  <a:pt x="1122412" y="179884"/>
                  <a:pt x="1162103" y="169157"/>
                  <a:pt x="1130318" y="162587"/>
                </a:cubicBezTo>
                <a:lnTo>
                  <a:pt x="1157071" y="155194"/>
                </a:lnTo>
                <a:cubicBezTo>
                  <a:pt x="1178363" y="115346"/>
                  <a:pt x="1223283" y="165545"/>
                  <a:pt x="1263430" y="157721"/>
                </a:cubicBezTo>
                <a:cubicBezTo>
                  <a:pt x="1260416" y="158972"/>
                  <a:pt x="1259393" y="161111"/>
                  <a:pt x="1258830" y="162257"/>
                </a:cubicBezTo>
                <a:cubicBezTo>
                  <a:pt x="1295007" y="153534"/>
                  <a:pt x="1331858" y="182983"/>
                  <a:pt x="1340813" y="177870"/>
                </a:cubicBezTo>
                <a:lnTo>
                  <a:pt x="1341406" y="189541"/>
                </a:lnTo>
                <a:cubicBezTo>
                  <a:pt x="1353367" y="184686"/>
                  <a:pt x="1361398" y="181563"/>
                  <a:pt x="1368471" y="180187"/>
                </a:cubicBezTo>
                <a:lnTo>
                  <a:pt x="1368850" y="167648"/>
                </a:lnTo>
                <a:lnTo>
                  <a:pt x="1403823" y="181974"/>
                </a:lnTo>
                <a:cubicBezTo>
                  <a:pt x="1412879" y="176714"/>
                  <a:pt x="1414260" y="180014"/>
                  <a:pt x="1412755" y="186171"/>
                </a:cubicBezTo>
                <a:cubicBezTo>
                  <a:pt x="1413761" y="187053"/>
                  <a:pt x="1413863" y="189290"/>
                  <a:pt x="1413605" y="192371"/>
                </a:cubicBezTo>
                <a:cubicBezTo>
                  <a:pt x="1422446" y="186532"/>
                  <a:pt x="1432802" y="181700"/>
                  <a:pt x="1452429" y="187139"/>
                </a:cubicBezTo>
                <a:lnTo>
                  <a:pt x="1450605" y="190484"/>
                </a:lnTo>
                <a:lnTo>
                  <a:pt x="1464816" y="192111"/>
                </a:lnTo>
                <a:cubicBezTo>
                  <a:pt x="1466615" y="189402"/>
                  <a:pt x="1468173" y="186753"/>
                  <a:pt x="1469972" y="184044"/>
                </a:cubicBezTo>
                <a:lnTo>
                  <a:pt x="1468741" y="173035"/>
                </a:lnTo>
                <a:lnTo>
                  <a:pt x="1487337" y="169555"/>
                </a:lnTo>
                <a:cubicBezTo>
                  <a:pt x="1491796" y="171212"/>
                  <a:pt x="1484300" y="180111"/>
                  <a:pt x="1474719" y="193047"/>
                </a:cubicBezTo>
                <a:lnTo>
                  <a:pt x="1487427" y="194547"/>
                </a:lnTo>
                <a:cubicBezTo>
                  <a:pt x="1485214" y="203266"/>
                  <a:pt x="1488614" y="206823"/>
                  <a:pt x="1494736" y="208069"/>
                </a:cubicBezTo>
                <a:cubicBezTo>
                  <a:pt x="1500672" y="201821"/>
                  <a:pt x="1505565" y="200732"/>
                  <a:pt x="1507353" y="208208"/>
                </a:cubicBezTo>
                <a:cubicBezTo>
                  <a:pt x="1511746" y="207873"/>
                  <a:pt x="1516478" y="207327"/>
                  <a:pt x="1521211" y="206782"/>
                </a:cubicBezTo>
                <a:lnTo>
                  <a:pt x="1521828" y="202859"/>
                </a:lnTo>
                <a:cubicBezTo>
                  <a:pt x="1525048" y="203693"/>
                  <a:pt x="1528105" y="205072"/>
                  <a:pt x="1531461" y="205999"/>
                </a:cubicBezTo>
                <a:cubicBezTo>
                  <a:pt x="1540700" y="205844"/>
                  <a:pt x="1548840" y="207344"/>
                  <a:pt x="1553091" y="213204"/>
                </a:cubicBezTo>
                <a:cubicBezTo>
                  <a:pt x="1557175" y="214830"/>
                  <a:pt x="1561098" y="217001"/>
                  <a:pt x="1565118" y="219019"/>
                </a:cubicBezTo>
                <a:cubicBezTo>
                  <a:pt x="1577507" y="215317"/>
                  <a:pt x="1596033" y="216127"/>
                  <a:pt x="1606097" y="214134"/>
                </a:cubicBezTo>
                <a:cubicBezTo>
                  <a:pt x="1605711" y="215612"/>
                  <a:pt x="1606114" y="217398"/>
                  <a:pt x="1607644" y="219279"/>
                </a:cubicBezTo>
                <a:cubicBezTo>
                  <a:pt x="1626283" y="203471"/>
                  <a:pt x="1646184" y="232725"/>
                  <a:pt x="1662022" y="233697"/>
                </a:cubicBezTo>
                <a:cubicBezTo>
                  <a:pt x="1673234" y="231167"/>
                  <a:pt x="1670469" y="224563"/>
                  <a:pt x="1667566" y="217866"/>
                </a:cubicBezTo>
                <a:cubicBezTo>
                  <a:pt x="1683544" y="236277"/>
                  <a:pt x="1726483" y="213182"/>
                  <a:pt x="1732127" y="220830"/>
                </a:cubicBezTo>
                <a:cubicBezTo>
                  <a:pt x="1746280" y="225239"/>
                  <a:pt x="1733854" y="234986"/>
                  <a:pt x="1735794" y="243429"/>
                </a:cubicBezTo>
                <a:cubicBezTo>
                  <a:pt x="1758216" y="244654"/>
                  <a:pt x="1740574" y="211697"/>
                  <a:pt x="1765781" y="231465"/>
                </a:cubicBezTo>
                <a:cubicBezTo>
                  <a:pt x="1762076" y="232258"/>
                  <a:pt x="1755492" y="232005"/>
                  <a:pt x="1757373" y="234557"/>
                </a:cubicBezTo>
                <a:cubicBezTo>
                  <a:pt x="1767585" y="239816"/>
                  <a:pt x="1776218" y="283056"/>
                  <a:pt x="1789328" y="277664"/>
                </a:cubicBezTo>
                <a:lnTo>
                  <a:pt x="1783919" y="269955"/>
                </a:lnTo>
                <a:cubicBezTo>
                  <a:pt x="1806459" y="265621"/>
                  <a:pt x="1822965" y="308666"/>
                  <a:pt x="1832805" y="286363"/>
                </a:cubicBezTo>
                <a:lnTo>
                  <a:pt x="1834027" y="275248"/>
                </a:lnTo>
                <a:cubicBezTo>
                  <a:pt x="1863770" y="297161"/>
                  <a:pt x="1850463" y="275322"/>
                  <a:pt x="1879749" y="294328"/>
                </a:cubicBezTo>
                <a:cubicBezTo>
                  <a:pt x="1908392" y="240712"/>
                  <a:pt x="1926161" y="251638"/>
                  <a:pt x="1942698" y="275191"/>
                </a:cubicBezTo>
                <a:cubicBezTo>
                  <a:pt x="1949260" y="284754"/>
                  <a:pt x="1955650" y="296366"/>
                  <a:pt x="1962502" y="306985"/>
                </a:cubicBezTo>
                <a:cubicBezTo>
                  <a:pt x="1969995" y="295697"/>
                  <a:pt x="2008253" y="312857"/>
                  <a:pt x="2016107" y="315685"/>
                </a:cubicBezTo>
                <a:cubicBezTo>
                  <a:pt x="2000394" y="313927"/>
                  <a:pt x="2005703" y="321787"/>
                  <a:pt x="2008129" y="328600"/>
                </a:cubicBezTo>
                <a:cubicBezTo>
                  <a:pt x="2020595" y="319098"/>
                  <a:pt x="2027121" y="319741"/>
                  <a:pt x="2036715" y="331317"/>
                </a:cubicBezTo>
                <a:lnTo>
                  <a:pt x="2068987" y="307546"/>
                </a:lnTo>
                <a:lnTo>
                  <a:pt x="2077949" y="308389"/>
                </a:lnTo>
                <a:cubicBezTo>
                  <a:pt x="2079246" y="312718"/>
                  <a:pt x="2070458" y="313389"/>
                  <a:pt x="2071284" y="320224"/>
                </a:cubicBezTo>
                <a:cubicBezTo>
                  <a:pt x="2093183" y="307878"/>
                  <a:pt x="2099960" y="326688"/>
                  <a:pt x="2125711" y="327087"/>
                </a:cubicBezTo>
                <a:cubicBezTo>
                  <a:pt x="2116454" y="330262"/>
                  <a:pt x="2121857" y="335586"/>
                  <a:pt x="2122545" y="342330"/>
                </a:cubicBezTo>
                <a:cubicBezTo>
                  <a:pt x="2130961" y="322768"/>
                  <a:pt x="2149151" y="368665"/>
                  <a:pt x="2148665" y="340372"/>
                </a:cubicBezTo>
                <a:cubicBezTo>
                  <a:pt x="2189598" y="369063"/>
                  <a:pt x="2265594" y="374848"/>
                  <a:pt x="2277610" y="397134"/>
                </a:cubicBezTo>
                <a:cubicBezTo>
                  <a:pt x="2279826" y="405761"/>
                  <a:pt x="2296751" y="397917"/>
                  <a:pt x="2304868" y="400053"/>
                </a:cubicBezTo>
                <a:lnTo>
                  <a:pt x="2300735" y="408369"/>
                </a:lnTo>
                <a:cubicBezTo>
                  <a:pt x="2328586" y="399321"/>
                  <a:pt x="2320263" y="407671"/>
                  <a:pt x="2352121" y="399769"/>
                </a:cubicBezTo>
                <a:cubicBezTo>
                  <a:pt x="2337538" y="406782"/>
                  <a:pt x="2340364" y="412994"/>
                  <a:pt x="2348458" y="424437"/>
                </a:cubicBezTo>
                <a:lnTo>
                  <a:pt x="2372811" y="411984"/>
                </a:lnTo>
                <a:lnTo>
                  <a:pt x="2371507" y="426513"/>
                </a:lnTo>
                <a:cubicBezTo>
                  <a:pt x="2380805" y="423577"/>
                  <a:pt x="2388346" y="428367"/>
                  <a:pt x="2395753" y="433066"/>
                </a:cubicBezTo>
                <a:cubicBezTo>
                  <a:pt x="2391746" y="431923"/>
                  <a:pt x="2393414" y="433900"/>
                  <a:pt x="2392803" y="436312"/>
                </a:cubicBezTo>
                <a:cubicBezTo>
                  <a:pt x="2403441" y="419091"/>
                  <a:pt x="2434769" y="431434"/>
                  <a:pt x="2443008" y="424111"/>
                </a:cubicBezTo>
                <a:cubicBezTo>
                  <a:pt x="2444532" y="444850"/>
                  <a:pt x="2466332" y="426370"/>
                  <a:pt x="2465951" y="445194"/>
                </a:cubicBezTo>
                <a:cubicBezTo>
                  <a:pt x="2469502" y="443433"/>
                  <a:pt x="2473682" y="442521"/>
                  <a:pt x="2478038" y="441943"/>
                </a:cubicBezTo>
                <a:cubicBezTo>
                  <a:pt x="2477107" y="432872"/>
                  <a:pt x="2478970" y="423486"/>
                  <a:pt x="2484763" y="429715"/>
                </a:cubicBezTo>
                <a:lnTo>
                  <a:pt x="2486044" y="429941"/>
                </a:lnTo>
                <a:lnTo>
                  <a:pt x="2486727" y="420178"/>
                </a:lnTo>
                <a:cubicBezTo>
                  <a:pt x="2487979" y="415153"/>
                  <a:pt x="2489995" y="416601"/>
                  <a:pt x="2492474" y="420683"/>
                </a:cubicBezTo>
                <a:cubicBezTo>
                  <a:pt x="2494951" y="424769"/>
                  <a:pt x="2497889" y="431489"/>
                  <a:pt x="2500976" y="437007"/>
                </a:cubicBezTo>
                <a:lnTo>
                  <a:pt x="2486493" y="430749"/>
                </a:lnTo>
                <a:lnTo>
                  <a:pt x="2485774" y="441659"/>
                </a:lnTo>
                <a:cubicBezTo>
                  <a:pt x="2494160" y="441589"/>
                  <a:pt x="2502025" y="442908"/>
                  <a:pt x="2507058" y="444297"/>
                </a:cubicBezTo>
                <a:cubicBezTo>
                  <a:pt x="2505191" y="442626"/>
                  <a:pt x="2503371" y="439683"/>
                  <a:pt x="2501512" y="436497"/>
                </a:cubicBezTo>
                <a:cubicBezTo>
                  <a:pt x="2504006" y="439022"/>
                  <a:pt x="2506203" y="441995"/>
                  <a:pt x="2508463" y="444579"/>
                </a:cubicBezTo>
                <a:cubicBezTo>
                  <a:pt x="2509388" y="444978"/>
                  <a:pt x="2510414" y="445225"/>
                  <a:pt x="2510965" y="445590"/>
                </a:cubicBezTo>
                <a:cubicBezTo>
                  <a:pt x="2510491" y="445710"/>
                  <a:pt x="2509878" y="445737"/>
                  <a:pt x="2509227" y="445520"/>
                </a:cubicBezTo>
                <a:cubicBezTo>
                  <a:pt x="2512839" y="449652"/>
                  <a:pt x="2517072" y="452247"/>
                  <a:pt x="2524757" y="450842"/>
                </a:cubicBezTo>
                <a:cubicBezTo>
                  <a:pt x="2544413" y="475382"/>
                  <a:pt x="2590548" y="447470"/>
                  <a:pt x="2610353" y="479264"/>
                </a:cubicBezTo>
                <a:cubicBezTo>
                  <a:pt x="2606817" y="475616"/>
                  <a:pt x="2601279" y="472589"/>
                  <a:pt x="2598193" y="475744"/>
                </a:cubicBezTo>
                <a:cubicBezTo>
                  <a:pt x="2604529" y="477565"/>
                  <a:pt x="2610443" y="480623"/>
                  <a:pt x="2616020" y="483891"/>
                </a:cubicBezTo>
                <a:cubicBezTo>
                  <a:pt x="2646746" y="464829"/>
                  <a:pt x="2684834" y="424205"/>
                  <a:pt x="2683291" y="445079"/>
                </a:cubicBezTo>
                <a:cubicBezTo>
                  <a:pt x="2692043" y="452838"/>
                  <a:pt x="2685903" y="471961"/>
                  <a:pt x="2676575" y="494388"/>
                </a:cubicBezTo>
                <a:cubicBezTo>
                  <a:pt x="2681972" y="494933"/>
                  <a:pt x="2687306" y="495875"/>
                  <a:pt x="2692165" y="496932"/>
                </a:cubicBezTo>
                <a:cubicBezTo>
                  <a:pt x="2706741" y="461511"/>
                  <a:pt x="2717282" y="431868"/>
                  <a:pt x="2723132" y="480200"/>
                </a:cubicBezTo>
                <a:cubicBezTo>
                  <a:pt x="2715518" y="485984"/>
                  <a:pt x="2705133" y="489062"/>
                  <a:pt x="2703635" y="499994"/>
                </a:cubicBezTo>
                <a:cubicBezTo>
                  <a:pt x="2705077" y="500517"/>
                  <a:pt x="2706580" y="500645"/>
                  <a:pt x="2708019" y="501166"/>
                </a:cubicBezTo>
                <a:lnTo>
                  <a:pt x="2713133" y="490472"/>
                </a:lnTo>
                <a:cubicBezTo>
                  <a:pt x="2731692" y="501706"/>
                  <a:pt x="2782187" y="499237"/>
                  <a:pt x="2785686" y="526277"/>
                </a:cubicBezTo>
                <a:cubicBezTo>
                  <a:pt x="2794101" y="519287"/>
                  <a:pt x="2812681" y="538561"/>
                  <a:pt x="2825354" y="539817"/>
                </a:cubicBezTo>
                <a:lnTo>
                  <a:pt x="2824856" y="549241"/>
                </a:lnTo>
                <a:lnTo>
                  <a:pt x="2858414" y="558321"/>
                </a:lnTo>
                <a:lnTo>
                  <a:pt x="2855534" y="555081"/>
                </a:lnTo>
                <a:lnTo>
                  <a:pt x="2878074" y="563133"/>
                </a:lnTo>
                <a:lnTo>
                  <a:pt x="2878031" y="563076"/>
                </a:lnTo>
                <a:lnTo>
                  <a:pt x="2878141" y="563158"/>
                </a:lnTo>
                <a:lnTo>
                  <a:pt x="2878169" y="563168"/>
                </a:lnTo>
                <a:lnTo>
                  <a:pt x="2878149" y="563163"/>
                </a:lnTo>
                <a:lnTo>
                  <a:pt x="2895215" y="575786"/>
                </a:lnTo>
                <a:lnTo>
                  <a:pt x="2889907" y="575543"/>
                </a:lnTo>
                <a:lnTo>
                  <a:pt x="2900137" y="581193"/>
                </a:lnTo>
                <a:cubicBezTo>
                  <a:pt x="2915075" y="584308"/>
                  <a:pt x="2930348" y="585232"/>
                  <a:pt x="2943258" y="590766"/>
                </a:cubicBezTo>
                <a:lnTo>
                  <a:pt x="2942549" y="593331"/>
                </a:lnTo>
                <a:lnTo>
                  <a:pt x="2971698" y="597288"/>
                </a:lnTo>
                <a:cubicBezTo>
                  <a:pt x="2961617" y="602303"/>
                  <a:pt x="2979117" y="594192"/>
                  <a:pt x="2986322" y="599191"/>
                </a:cubicBezTo>
                <a:cubicBezTo>
                  <a:pt x="2996576" y="598407"/>
                  <a:pt x="3009440" y="605649"/>
                  <a:pt x="3017292" y="614762"/>
                </a:cubicBezTo>
                <a:lnTo>
                  <a:pt x="3034279" y="621486"/>
                </a:lnTo>
                <a:cubicBezTo>
                  <a:pt x="3012946" y="620117"/>
                  <a:pt x="3030557" y="633976"/>
                  <a:pt x="3027681" y="643990"/>
                </a:cubicBezTo>
                <a:lnTo>
                  <a:pt x="3041807" y="640359"/>
                </a:lnTo>
                <a:cubicBezTo>
                  <a:pt x="3044259" y="646539"/>
                  <a:pt x="3031687" y="645134"/>
                  <a:pt x="3038795" y="650282"/>
                </a:cubicBezTo>
                <a:cubicBezTo>
                  <a:pt x="3048168" y="647834"/>
                  <a:pt x="3069513" y="656367"/>
                  <a:pt x="3080441" y="648878"/>
                </a:cubicBezTo>
                <a:cubicBezTo>
                  <a:pt x="3080360" y="646006"/>
                  <a:pt x="3078741" y="642762"/>
                  <a:pt x="3076270" y="639604"/>
                </a:cubicBezTo>
                <a:cubicBezTo>
                  <a:pt x="3075180" y="639749"/>
                  <a:pt x="3075180" y="639749"/>
                  <a:pt x="3076093" y="639270"/>
                </a:cubicBezTo>
                <a:lnTo>
                  <a:pt x="3075603" y="638512"/>
                </a:lnTo>
                <a:cubicBezTo>
                  <a:pt x="3075781" y="638845"/>
                  <a:pt x="3075919" y="638937"/>
                  <a:pt x="3076332" y="639211"/>
                </a:cubicBezTo>
                <a:cubicBezTo>
                  <a:pt x="3077619" y="638765"/>
                  <a:pt x="3079785" y="637601"/>
                  <a:pt x="3080861" y="636581"/>
                </a:cubicBezTo>
                <a:cubicBezTo>
                  <a:pt x="3093491" y="643880"/>
                  <a:pt x="3090089" y="637938"/>
                  <a:pt x="3091481" y="633443"/>
                </a:cubicBezTo>
                <a:cubicBezTo>
                  <a:pt x="3097173" y="646110"/>
                  <a:pt x="3104100" y="648539"/>
                  <a:pt x="3109566" y="653468"/>
                </a:cubicBezTo>
                <a:cubicBezTo>
                  <a:pt x="3125842" y="632838"/>
                  <a:pt x="3141070" y="621267"/>
                  <a:pt x="3154697" y="624672"/>
                </a:cubicBezTo>
                <a:cubicBezTo>
                  <a:pt x="3143112" y="635844"/>
                  <a:pt x="3131549" y="640095"/>
                  <a:pt x="3126139" y="659916"/>
                </a:cubicBezTo>
                <a:cubicBezTo>
                  <a:pt x="3125975" y="660459"/>
                  <a:pt x="3126015" y="660703"/>
                  <a:pt x="3125953" y="661093"/>
                </a:cubicBezTo>
                <a:cubicBezTo>
                  <a:pt x="3128932" y="661991"/>
                  <a:pt x="3132366" y="663401"/>
                  <a:pt x="3135660" y="664719"/>
                </a:cubicBezTo>
                <a:cubicBezTo>
                  <a:pt x="3138724" y="662200"/>
                  <a:pt x="3141848" y="659287"/>
                  <a:pt x="3143658" y="657457"/>
                </a:cubicBezTo>
                <a:cubicBezTo>
                  <a:pt x="3142826" y="660806"/>
                  <a:pt x="3141542" y="663637"/>
                  <a:pt x="3140119" y="666379"/>
                </a:cubicBezTo>
                <a:cubicBezTo>
                  <a:pt x="3146594" y="668293"/>
                  <a:pt x="3151777" y="668266"/>
                  <a:pt x="3151100" y="660008"/>
                </a:cubicBezTo>
                <a:cubicBezTo>
                  <a:pt x="3156013" y="679533"/>
                  <a:pt x="3158592" y="663683"/>
                  <a:pt x="3160446" y="679438"/>
                </a:cubicBezTo>
                <a:cubicBezTo>
                  <a:pt x="3153337" y="674288"/>
                  <a:pt x="3144363" y="673748"/>
                  <a:pt x="3135238" y="674630"/>
                </a:cubicBezTo>
                <a:lnTo>
                  <a:pt x="3127766" y="687911"/>
                </a:lnTo>
                <a:lnTo>
                  <a:pt x="3127436" y="687878"/>
                </a:lnTo>
                <a:lnTo>
                  <a:pt x="3127606" y="688192"/>
                </a:lnTo>
                <a:lnTo>
                  <a:pt x="3109837" y="719775"/>
                </a:lnTo>
                <a:cubicBezTo>
                  <a:pt x="3118970" y="708711"/>
                  <a:pt x="3125981" y="701439"/>
                  <a:pt x="3132105" y="696399"/>
                </a:cubicBezTo>
                <a:lnTo>
                  <a:pt x="3127606" y="688192"/>
                </a:lnTo>
                <a:lnTo>
                  <a:pt x="3127766" y="687911"/>
                </a:lnTo>
                <a:lnTo>
                  <a:pt x="3142736" y="689361"/>
                </a:lnTo>
                <a:cubicBezTo>
                  <a:pt x="3160050" y="682427"/>
                  <a:pt x="3162403" y="706104"/>
                  <a:pt x="3176913" y="713569"/>
                </a:cubicBezTo>
                <a:cubicBezTo>
                  <a:pt x="3177374" y="712575"/>
                  <a:pt x="3177562" y="711396"/>
                  <a:pt x="3177332" y="709944"/>
                </a:cubicBezTo>
                <a:cubicBezTo>
                  <a:pt x="3178687" y="711493"/>
                  <a:pt x="3179429" y="713070"/>
                  <a:pt x="3180031" y="714553"/>
                </a:cubicBezTo>
                <a:cubicBezTo>
                  <a:pt x="3184453" y="715970"/>
                  <a:pt x="3189774" y="716034"/>
                  <a:pt x="3197028" y="713481"/>
                </a:cubicBezTo>
                <a:cubicBezTo>
                  <a:pt x="3193064" y="708680"/>
                  <a:pt x="3187699" y="703600"/>
                  <a:pt x="3186493" y="700632"/>
                </a:cubicBezTo>
                <a:lnTo>
                  <a:pt x="3204772" y="693601"/>
                </a:lnTo>
                <a:lnTo>
                  <a:pt x="3204354" y="691673"/>
                </a:lnTo>
                <a:lnTo>
                  <a:pt x="3205558" y="692257"/>
                </a:lnTo>
                <a:lnTo>
                  <a:pt x="3204867" y="693564"/>
                </a:lnTo>
                <a:lnTo>
                  <a:pt x="3204895" y="693554"/>
                </a:lnTo>
                <a:cubicBezTo>
                  <a:pt x="3209137" y="713494"/>
                  <a:pt x="3205468" y="744449"/>
                  <a:pt x="3190286" y="746078"/>
                </a:cubicBezTo>
                <a:cubicBezTo>
                  <a:pt x="3187488" y="741617"/>
                  <a:pt x="3183665" y="739296"/>
                  <a:pt x="3179719" y="737760"/>
                </a:cubicBezTo>
                <a:cubicBezTo>
                  <a:pt x="3172658" y="752588"/>
                  <a:pt x="3170016" y="768828"/>
                  <a:pt x="3162781" y="789606"/>
                </a:cubicBezTo>
                <a:cubicBezTo>
                  <a:pt x="3214716" y="689231"/>
                  <a:pt x="3162680" y="896858"/>
                  <a:pt x="3214634" y="761157"/>
                </a:cubicBezTo>
                <a:cubicBezTo>
                  <a:pt x="3236806" y="868665"/>
                  <a:pt x="3366638" y="842114"/>
                  <a:pt x="3347277" y="936797"/>
                </a:cubicBezTo>
                <a:cubicBezTo>
                  <a:pt x="3334774" y="975975"/>
                  <a:pt x="3382085" y="925646"/>
                  <a:pt x="3393494" y="929102"/>
                </a:cubicBezTo>
                <a:lnTo>
                  <a:pt x="3369117" y="972106"/>
                </a:lnTo>
                <a:cubicBezTo>
                  <a:pt x="3440102" y="907359"/>
                  <a:pt x="3407254" y="953846"/>
                  <a:pt x="3484475" y="891069"/>
                </a:cubicBezTo>
                <a:cubicBezTo>
                  <a:pt x="3442463" y="935808"/>
                  <a:pt x="3435938" y="962695"/>
                  <a:pt x="3428380" y="1010580"/>
                </a:cubicBezTo>
                <a:lnTo>
                  <a:pt x="3500342" y="932388"/>
                </a:lnTo>
                <a:lnTo>
                  <a:pt x="3468648" y="1001971"/>
                </a:lnTo>
                <a:cubicBezTo>
                  <a:pt x="3492188" y="981173"/>
                  <a:pt x="3497282" y="997132"/>
                  <a:pt x="3502041" y="1013297"/>
                </a:cubicBezTo>
                <a:cubicBezTo>
                  <a:pt x="3550951" y="945603"/>
                  <a:pt x="3583793" y="971522"/>
                  <a:pt x="3612484" y="933983"/>
                </a:cubicBezTo>
                <a:cubicBezTo>
                  <a:pt x="3572820" y="1029931"/>
                  <a:pt x="3653279" y="926377"/>
                  <a:pt x="3613845" y="1015103"/>
                </a:cubicBezTo>
                <a:cubicBezTo>
                  <a:pt x="3624378" y="1004319"/>
                  <a:pt x="3634616" y="996372"/>
                  <a:pt x="3644310" y="990449"/>
                </a:cubicBezTo>
                <a:cubicBezTo>
                  <a:pt x="3661541" y="948337"/>
                  <a:pt x="3684349" y="903208"/>
                  <a:pt x="3683000" y="927676"/>
                </a:cubicBezTo>
                <a:cubicBezTo>
                  <a:pt x="3684427" y="927323"/>
                  <a:pt x="3684979" y="927690"/>
                  <a:pt x="3686167" y="927395"/>
                </a:cubicBezTo>
                <a:lnTo>
                  <a:pt x="3660882" y="981939"/>
                </a:lnTo>
                <a:cubicBezTo>
                  <a:pt x="3677207" y="974998"/>
                  <a:pt x="3690564" y="974322"/>
                  <a:pt x="3697627" y="976845"/>
                </a:cubicBezTo>
                <a:cubicBezTo>
                  <a:pt x="3697293" y="970769"/>
                  <a:pt x="3699425" y="959177"/>
                  <a:pt x="3702583" y="945446"/>
                </a:cubicBezTo>
                <a:cubicBezTo>
                  <a:pt x="3702298" y="955445"/>
                  <a:pt x="3700579" y="967315"/>
                  <a:pt x="3699618" y="977734"/>
                </a:cubicBezTo>
                <a:cubicBezTo>
                  <a:pt x="3700961" y="978406"/>
                  <a:pt x="3702202" y="979230"/>
                  <a:pt x="3702728" y="980231"/>
                </a:cubicBezTo>
                <a:cubicBezTo>
                  <a:pt x="3701317" y="981460"/>
                  <a:pt x="3700027" y="981907"/>
                  <a:pt x="3699236" y="981599"/>
                </a:cubicBezTo>
                <a:cubicBezTo>
                  <a:pt x="3698186" y="996946"/>
                  <a:pt x="3700892" y="1006330"/>
                  <a:pt x="3719335" y="993206"/>
                </a:cubicBezTo>
                <a:cubicBezTo>
                  <a:pt x="3706716" y="1091496"/>
                  <a:pt x="3858788" y="924042"/>
                  <a:pt x="3831113" y="1055484"/>
                </a:cubicBezTo>
                <a:cubicBezTo>
                  <a:pt x="3832317" y="1041105"/>
                  <a:pt x="3827492" y="1031616"/>
                  <a:pt x="3814502" y="1048791"/>
                </a:cubicBezTo>
                <a:cubicBezTo>
                  <a:pt x="3847862" y="1062265"/>
                  <a:pt x="3833941" y="1153838"/>
                  <a:pt x="3876631" y="1126024"/>
                </a:cubicBezTo>
                <a:lnTo>
                  <a:pt x="3904193" y="1077327"/>
                </a:lnTo>
                <a:cubicBezTo>
                  <a:pt x="3939555" y="1068932"/>
                  <a:pt x="3966351" y="1064172"/>
                  <a:pt x="3982494" y="1078140"/>
                </a:cubicBezTo>
                <a:lnTo>
                  <a:pt x="4016496" y="1024830"/>
                </a:lnTo>
                <a:cubicBezTo>
                  <a:pt x="4023480" y="1042582"/>
                  <a:pt x="4054758" y="1038469"/>
                  <a:pt x="4077630" y="1044926"/>
                </a:cubicBezTo>
                <a:cubicBezTo>
                  <a:pt x="4083348" y="1046539"/>
                  <a:pt x="4088541" y="1048814"/>
                  <a:pt x="4092696" y="1052257"/>
                </a:cubicBezTo>
                <a:cubicBezTo>
                  <a:pt x="4105165" y="1062582"/>
                  <a:pt x="4108305" y="1083416"/>
                  <a:pt x="4088318" y="1128442"/>
                </a:cubicBezTo>
                <a:cubicBezTo>
                  <a:pt x="4121667" y="1089876"/>
                  <a:pt x="4117030" y="1162680"/>
                  <a:pt x="4140518" y="1158108"/>
                </a:cubicBezTo>
                <a:lnTo>
                  <a:pt x="4118020" y="1201277"/>
                </a:lnTo>
                <a:cubicBezTo>
                  <a:pt x="4128152" y="1227299"/>
                  <a:pt x="4149185" y="1220447"/>
                  <a:pt x="4168142" y="1216122"/>
                </a:cubicBezTo>
                <a:cubicBezTo>
                  <a:pt x="4151073" y="1326201"/>
                  <a:pt x="4240955" y="1266189"/>
                  <a:pt x="4270732" y="1294629"/>
                </a:cubicBezTo>
                <a:lnTo>
                  <a:pt x="4263217" y="1306550"/>
                </a:lnTo>
                <a:lnTo>
                  <a:pt x="4316483" y="1300499"/>
                </a:lnTo>
                <a:cubicBezTo>
                  <a:pt x="4282974" y="1330938"/>
                  <a:pt x="4340059" y="1279943"/>
                  <a:pt x="4343569" y="1296799"/>
                </a:cubicBezTo>
                <a:cubicBezTo>
                  <a:pt x="4367681" y="1284404"/>
                  <a:pt x="4378336" y="1306652"/>
                  <a:pt x="4373222" y="1340982"/>
                </a:cubicBezTo>
                <a:lnTo>
                  <a:pt x="4393464" y="1357456"/>
                </a:lnTo>
                <a:cubicBezTo>
                  <a:pt x="4350708" y="1368315"/>
                  <a:pt x="4355454" y="1415911"/>
                  <a:pt x="4324763" y="1462745"/>
                </a:cubicBezTo>
                <a:lnTo>
                  <a:pt x="4363611" y="1435635"/>
                </a:lnTo>
                <a:cubicBezTo>
                  <a:pt x="4353728" y="1461591"/>
                  <a:pt x="4330225" y="1465286"/>
                  <a:pt x="4333020" y="1482318"/>
                </a:cubicBezTo>
                <a:cubicBezTo>
                  <a:pt x="4358953" y="1464196"/>
                  <a:pt x="4384073" y="1484989"/>
                  <a:pt x="4425765" y="1443723"/>
                </a:cubicBezTo>
                <a:cubicBezTo>
                  <a:pt x="4432594" y="1431343"/>
                  <a:pt x="4437051" y="1418043"/>
                  <a:pt x="4439386" y="1406151"/>
                </a:cubicBezTo>
                <a:cubicBezTo>
                  <a:pt x="4436247" y="1408185"/>
                  <a:pt x="4436784" y="1407676"/>
                  <a:pt x="4439711" y="1405065"/>
                </a:cubicBezTo>
                <a:cubicBezTo>
                  <a:pt x="4440033" y="1403979"/>
                  <a:pt x="4440257" y="1403042"/>
                  <a:pt x="4440580" y="1401958"/>
                </a:cubicBezTo>
                <a:cubicBezTo>
                  <a:pt x="4440496" y="1402986"/>
                  <a:pt x="4440432" y="1403378"/>
                  <a:pt x="4440585" y="1404345"/>
                </a:cubicBezTo>
                <a:lnTo>
                  <a:pt x="4456930" y="1388932"/>
                </a:lnTo>
                <a:lnTo>
                  <a:pt x="4453702" y="1380099"/>
                </a:lnTo>
                <a:cubicBezTo>
                  <a:pt x="4459646" y="1378624"/>
                  <a:pt x="4462017" y="1379167"/>
                  <a:pt x="4462122" y="1380918"/>
                </a:cubicBezTo>
                <a:lnTo>
                  <a:pt x="4457039" y="1388829"/>
                </a:lnTo>
                <a:lnTo>
                  <a:pt x="4457047" y="1388822"/>
                </a:lnTo>
                <a:cubicBezTo>
                  <a:pt x="4466610" y="1411214"/>
                  <a:pt x="4473707" y="1387958"/>
                  <a:pt x="4487693" y="1366889"/>
                </a:cubicBezTo>
                <a:cubicBezTo>
                  <a:pt x="4456111" y="1452159"/>
                  <a:pt x="4500922" y="1411876"/>
                  <a:pt x="4455639" y="1505829"/>
                </a:cubicBezTo>
                <a:cubicBezTo>
                  <a:pt x="4503391" y="1397691"/>
                  <a:pt x="4499401" y="1536832"/>
                  <a:pt x="4551580" y="1438783"/>
                </a:cubicBezTo>
                <a:cubicBezTo>
                  <a:pt x="4513908" y="1520661"/>
                  <a:pt x="4558807" y="1449436"/>
                  <a:pt x="4523466" y="1517032"/>
                </a:cubicBezTo>
                <a:cubicBezTo>
                  <a:pt x="4517878" y="1482970"/>
                  <a:pt x="4450463" y="1534265"/>
                  <a:pt x="4412553" y="1553974"/>
                </a:cubicBezTo>
                <a:lnTo>
                  <a:pt x="4397583" y="1607346"/>
                </a:lnTo>
                <a:cubicBezTo>
                  <a:pt x="4329267" y="1681238"/>
                  <a:pt x="4384797" y="1551812"/>
                  <a:pt x="4355939" y="1572546"/>
                </a:cubicBezTo>
                <a:cubicBezTo>
                  <a:pt x="4375657" y="1558102"/>
                  <a:pt x="4376019" y="1587176"/>
                  <a:pt x="4363490" y="1605745"/>
                </a:cubicBezTo>
                <a:lnTo>
                  <a:pt x="4403779" y="1540565"/>
                </a:lnTo>
                <a:cubicBezTo>
                  <a:pt x="4399405" y="1499288"/>
                  <a:pt x="4347226" y="1535111"/>
                  <a:pt x="4309930" y="1554796"/>
                </a:cubicBezTo>
                <a:cubicBezTo>
                  <a:pt x="4310006" y="1570242"/>
                  <a:pt x="4299126" y="1576460"/>
                  <a:pt x="4285656" y="1585080"/>
                </a:cubicBezTo>
                <a:lnTo>
                  <a:pt x="4253723" y="1631090"/>
                </a:lnTo>
                <a:lnTo>
                  <a:pt x="4253325" y="1631691"/>
                </a:lnTo>
                <a:lnTo>
                  <a:pt x="4262402" y="1632081"/>
                </a:lnTo>
                <a:cubicBezTo>
                  <a:pt x="4252142" y="1658007"/>
                  <a:pt x="4227662" y="1668858"/>
                  <a:pt x="4208444" y="1682551"/>
                </a:cubicBezTo>
                <a:cubicBezTo>
                  <a:pt x="4206859" y="1655917"/>
                  <a:pt x="4192912" y="1638634"/>
                  <a:pt x="4176827" y="1624270"/>
                </a:cubicBezTo>
                <a:cubicBezTo>
                  <a:pt x="4172577" y="1629473"/>
                  <a:pt x="4168494" y="1634133"/>
                  <a:pt x="4165305" y="1637437"/>
                </a:cubicBezTo>
                <a:cubicBezTo>
                  <a:pt x="4169040" y="1632111"/>
                  <a:pt x="4172274" y="1627538"/>
                  <a:pt x="4175547" y="1623205"/>
                </a:cubicBezTo>
                <a:cubicBezTo>
                  <a:pt x="4147955" y="1599253"/>
                  <a:pt x="4115284" y="1583851"/>
                  <a:pt x="4128266" y="1546940"/>
                </a:cubicBezTo>
                <a:cubicBezTo>
                  <a:pt x="4124920" y="1568133"/>
                  <a:pt x="4148510" y="1563416"/>
                  <a:pt x="4167688" y="1549481"/>
                </a:cubicBezTo>
                <a:lnTo>
                  <a:pt x="4167902" y="1511465"/>
                </a:lnTo>
                <a:cubicBezTo>
                  <a:pt x="4183875" y="1518815"/>
                  <a:pt x="4156788" y="1582352"/>
                  <a:pt x="4192143" y="1575468"/>
                </a:cubicBezTo>
                <a:cubicBezTo>
                  <a:pt x="4216021" y="1533215"/>
                  <a:pt x="4269087" y="1488877"/>
                  <a:pt x="4290711" y="1422797"/>
                </a:cubicBezTo>
                <a:cubicBezTo>
                  <a:pt x="4292239" y="1332536"/>
                  <a:pt x="4185830" y="1504504"/>
                  <a:pt x="4147459" y="1456698"/>
                </a:cubicBezTo>
                <a:cubicBezTo>
                  <a:pt x="4134616" y="1466171"/>
                  <a:pt x="4201830" y="1397832"/>
                  <a:pt x="4161114" y="1402023"/>
                </a:cubicBezTo>
                <a:cubicBezTo>
                  <a:pt x="4109976" y="1417727"/>
                  <a:pt x="4041372" y="1475601"/>
                  <a:pt x="3986723" y="1546855"/>
                </a:cubicBezTo>
                <a:cubicBezTo>
                  <a:pt x="3994917" y="1551864"/>
                  <a:pt x="4003349" y="1556812"/>
                  <a:pt x="4011545" y="1561818"/>
                </a:cubicBezTo>
                <a:cubicBezTo>
                  <a:pt x="4019504" y="1560597"/>
                  <a:pt x="4024654" y="1562715"/>
                  <a:pt x="4024803" y="1569968"/>
                </a:cubicBezTo>
                <a:cubicBezTo>
                  <a:pt x="4047874" y="1583982"/>
                  <a:pt x="4070704" y="1598053"/>
                  <a:pt x="4093159" y="1612092"/>
                </a:cubicBezTo>
                <a:lnTo>
                  <a:pt x="4102350" y="1598248"/>
                </a:lnTo>
                <a:lnTo>
                  <a:pt x="4094261" y="1612823"/>
                </a:lnTo>
                <a:cubicBezTo>
                  <a:pt x="4140515" y="1641576"/>
                  <a:pt x="4185402" y="1670289"/>
                  <a:pt x="4229400" y="1698845"/>
                </a:cubicBezTo>
                <a:lnTo>
                  <a:pt x="4230384" y="1696466"/>
                </a:lnTo>
                <a:cubicBezTo>
                  <a:pt x="4230399" y="1697341"/>
                  <a:pt x="4230176" y="1698277"/>
                  <a:pt x="4229953" y="1699212"/>
                </a:cubicBezTo>
                <a:cubicBezTo>
                  <a:pt x="4243008" y="1707664"/>
                  <a:pt x="4255830" y="1716175"/>
                  <a:pt x="4268749" y="1724534"/>
                </a:cubicBezTo>
                <a:cubicBezTo>
                  <a:pt x="4279952" y="1699882"/>
                  <a:pt x="4290975" y="1674897"/>
                  <a:pt x="4300362" y="1658364"/>
                </a:cubicBezTo>
                <a:cubicBezTo>
                  <a:pt x="4282867" y="1692498"/>
                  <a:pt x="4281137" y="1712160"/>
                  <a:pt x="4277257" y="1729965"/>
                </a:cubicBezTo>
                <a:cubicBezTo>
                  <a:pt x="4278361" y="1730697"/>
                  <a:pt x="4279463" y="1731429"/>
                  <a:pt x="4280568" y="1732163"/>
                </a:cubicBezTo>
                <a:cubicBezTo>
                  <a:pt x="4310007" y="1745851"/>
                  <a:pt x="4339072" y="1759507"/>
                  <a:pt x="4367859" y="1772981"/>
                </a:cubicBezTo>
                <a:cubicBezTo>
                  <a:pt x="4369798" y="1770365"/>
                  <a:pt x="4373231" y="1765490"/>
                  <a:pt x="4377676" y="1757598"/>
                </a:cubicBezTo>
                <a:lnTo>
                  <a:pt x="4357055" y="1764725"/>
                </a:lnTo>
                <a:cubicBezTo>
                  <a:pt x="4405964" y="1688357"/>
                  <a:pt x="4456918" y="1691179"/>
                  <a:pt x="4484979" y="1635443"/>
                </a:cubicBezTo>
                <a:cubicBezTo>
                  <a:pt x="4479431" y="1663848"/>
                  <a:pt x="4450202" y="1695609"/>
                  <a:pt x="4485922" y="1690268"/>
                </a:cubicBezTo>
                <a:cubicBezTo>
                  <a:pt x="4525774" y="1664038"/>
                  <a:pt x="4518117" y="1613646"/>
                  <a:pt x="4528514" y="1587812"/>
                </a:cubicBezTo>
                <a:lnTo>
                  <a:pt x="4585994" y="1543493"/>
                </a:lnTo>
                <a:lnTo>
                  <a:pt x="4589980" y="1535603"/>
                </a:lnTo>
                <a:lnTo>
                  <a:pt x="4591335" y="1537153"/>
                </a:lnTo>
                <a:lnTo>
                  <a:pt x="4586672" y="1542969"/>
                </a:lnTo>
                <a:lnTo>
                  <a:pt x="4586690" y="1542958"/>
                </a:lnTo>
                <a:cubicBezTo>
                  <a:pt x="4546103" y="1625934"/>
                  <a:pt x="4458813" y="1763112"/>
                  <a:pt x="4421879" y="1781954"/>
                </a:cubicBezTo>
                <a:cubicBezTo>
                  <a:pt x="4436174" y="1735294"/>
                  <a:pt x="4404309" y="1747096"/>
                  <a:pt x="4375828" y="1776537"/>
                </a:cubicBezTo>
                <a:cubicBezTo>
                  <a:pt x="4471165" y="1821396"/>
                  <a:pt x="4562256" y="1865171"/>
                  <a:pt x="4648202" y="1906829"/>
                </a:cubicBezTo>
                <a:cubicBezTo>
                  <a:pt x="4657224" y="1897425"/>
                  <a:pt x="4666153" y="1892945"/>
                  <a:pt x="4669535" y="1878282"/>
                </a:cubicBezTo>
                <a:cubicBezTo>
                  <a:pt x="4666001" y="1868346"/>
                  <a:pt x="4651005" y="1883758"/>
                  <a:pt x="4644253" y="1887946"/>
                </a:cubicBezTo>
                <a:cubicBezTo>
                  <a:pt x="4664040" y="1847966"/>
                  <a:pt x="4681318" y="1819545"/>
                  <a:pt x="4704242" y="1783813"/>
                </a:cubicBezTo>
                <a:cubicBezTo>
                  <a:pt x="4694124" y="1803545"/>
                  <a:pt x="4677648" y="1848111"/>
                  <a:pt x="4677915" y="1867150"/>
                </a:cubicBezTo>
                <a:lnTo>
                  <a:pt x="4684570" y="1863111"/>
                </a:lnTo>
                <a:cubicBezTo>
                  <a:pt x="4681907" y="1888662"/>
                  <a:pt x="4664326" y="1900187"/>
                  <a:pt x="4650843" y="1907933"/>
                </a:cubicBezTo>
                <a:cubicBezTo>
                  <a:pt x="4707095" y="1935083"/>
                  <a:pt x="4761256" y="1961497"/>
                  <a:pt x="4812871" y="1986656"/>
                </a:cubicBezTo>
                <a:cubicBezTo>
                  <a:pt x="4820914" y="1990693"/>
                  <a:pt x="4828645" y="1994306"/>
                  <a:pt x="4836549" y="1998253"/>
                </a:cubicBezTo>
                <a:lnTo>
                  <a:pt x="4837869" y="1993277"/>
                </a:lnTo>
                <a:cubicBezTo>
                  <a:pt x="4852772" y="1974116"/>
                  <a:pt x="4846423" y="2003723"/>
                  <a:pt x="4853526" y="2006489"/>
                </a:cubicBezTo>
                <a:cubicBezTo>
                  <a:pt x="4853662" y="2006580"/>
                  <a:pt x="4853662" y="2006580"/>
                  <a:pt x="4853662" y="2006580"/>
                </a:cubicBezTo>
                <a:cubicBezTo>
                  <a:pt x="4854691" y="2006828"/>
                  <a:pt x="4855917" y="2006773"/>
                  <a:pt x="4857606" y="2005726"/>
                </a:cubicBezTo>
                <a:lnTo>
                  <a:pt x="4855005" y="2007252"/>
                </a:lnTo>
                <a:cubicBezTo>
                  <a:pt x="5192441" y="2172065"/>
                  <a:pt x="5412409" y="2285563"/>
                  <a:pt x="5412409" y="2285563"/>
                </a:cubicBezTo>
                <a:cubicBezTo>
                  <a:pt x="5412409" y="2285563"/>
                  <a:pt x="5163920" y="2183915"/>
                  <a:pt x="4795205" y="2022841"/>
                </a:cubicBezTo>
                <a:cubicBezTo>
                  <a:pt x="4722272" y="1990904"/>
                  <a:pt x="4644567" y="1956880"/>
                  <a:pt x="4563112" y="1921022"/>
                </a:cubicBezTo>
                <a:cubicBezTo>
                  <a:pt x="4562613" y="1921774"/>
                  <a:pt x="4562253" y="1922620"/>
                  <a:pt x="4561754" y="1923372"/>
                </a:cubicBezTo>
                <a:cubicBezTo>
                  <a:pt x="4575476" y="1932916"/>
                  <a:pt x="4589237" y="1942700"/>
                  <a:pt x="4602585" y="1952211"/>
                </a:cubicBezTo>
                <a:cubicBezTo>
                  <a:pt x="4609002" y="1956905"/>
                  <a:pt x="4615141" y="1961415"/>
                  <a:pt x="4621522" y="1965866"/>
                </a:cubicBezTo>
                <a:cubicBezTo>
                  <a:pt x="4849757" y="2073797"/>
                  <a:pt x="5062683" y="2175466"/>
                  <a:pt x="5251057" y="2266258"/>
                </a:cubicBezTo>
                <a:cubicBezTo>
                  <a:pt x="5740292" y="2501266"/>
                  <a:pt x="6063739" y="2663513"/>
                  <a:pt x="6063739" y="2663513"/>
                </a:cubicBezTo>
                <a:cubicBezTo>
                  <a:pt x="6063739" y="2663513"/>
                  <a:pt x="5729785" y="2522476"/>
                  <a:pt x="5233251" y="2302353"/>
                </a:cubicBezTo>
                <a:cubicBezTo>
                  <a:pt x="5111998" y="2248964"/>
                  <a:pt x="4980953" y="2190589"/>
                  <a:pt x="4842686" y="2128723"/>
                </a:cubicBezTo>
                <a:cubicBezTo>
                  <a:pt x="4868782" y="2148649"/>
                  <a:pt x="4893738" y="2167599"/>
                  <a:pt x="4916899" y="2185358"/>
                </a:cubicBezTo>
                <a:cubicBezTo>
                  <a:pt x="5232725" y="2339942"/>
                  <a:pt x="5434602" y="2443600"/>
                  <a:pt x="5434602" y="2443600"/>
                </a:cubicBezTo>
                <a:cubicBezTo>
                  <a:pt x="5434602" y="2443600"/>
                  <a:pt x="5277505" y="2378993"/>
                  <a:pt x="5027177" y="2271138"/>
                </a:cubicBezTo>
                <a:lnTo>
                  <a:pt x="5067794" y="2303500"/>
                </a:lnTo>
                <a:lnTo>
                  <a:pt x="5076824" y="2294772"/>
                </a:lnTo>
                <a:cubicBezTo>
                  <a:pt x="5070852" y="2294494"/>
                  <a:pt x="5082945" y="2302304"/>
                  <a:pt x="5083980" y="2307327"/>
                </a:cubicBezTo>
                <a:lnTo>
                  <a:pt x="5069508" y="2304862"/>
                </a:lnTo>
                <a:lnTo>
                  <a:pt x="5106722" y="2334512"/>
                </a:lnTo>
                <a:cubicBezTo>
                  <a:pt x="5126609" y="2350369"/>
                  <a:pt x="5139594" y="2360723"/>
                  <a:pt x="5144876" y="2364878"/>
                </a:cubicBezTo>
                <a:cubicBezTo>
                  <a:pt x="5226897" y="2404367"/>
                  <a:pt x="5304009" y="2441681"/>
                  <a:pt x="5375007" y="2476237"/>
                </a:cubicBezTo>
                <a:cubicBezTo>
                  <a:pt x="5375894" y="2476392"/>
                  <a:pt x="5376785" y="2476549"/>
                  <a:pt x="5377948" y="2476888"/>
                </a:cubicBezTo>
                <a:cubicBezTo>
                  <a:pt x="5377848" y="2477039"/>
                  <a:pt x="5377649" y="2477339"/>
                  <a:pt x="5377549" y="2477490"/>
                </a:cubicBezTo>
                <a:cubicBezTo>
                  <a:pt x="5378102" y="2477857"/>
                  <a:pt x="5378615" y="2477980"/>
                  <a:pt x="5379030" y="2478256"/>
                </a:cubicBezTo>
                <a:cubicBezTo>
                  <a:pt x="5395454" y="2456204"/>
                  <a:pt x="5392571" y="2461446"/>
                  <a:pt x="5380882" y="2479054"/>
                </a:cubicBezTo>
                <a:cubicBezTo>
                  <a:pt x="5408405" y="2492337"/>
                  <a:pt x="5435042" y="2505464"/>
                  <a:pt x="5460713" y="2517952"/>
                </a:cubicBezTo>
                <a:lnTo>
                  <a:pt x="5465860" y="2511397"/>
                </a:lnTo>
                <a:cubicBezTo>
                  <a:pt x="5453596" y="2537946"/>
                  <a:pt x="5523598" y="2469291"/>
                  <a:pt x="5485318" y="2529950"/>
                </a:cubicBezTo>
                <a:cubicBezTo>
                  <a:pt x="5557932" y="2565361"/>
                  <a:pt x="5622441" y="2597127"/>
                  <a:pt x="5677602" y="2624424"/>
                </a:cubicBezTo>
                <a:cubicBezTo>
                  <a:pt x="5701459" y="2600151"/>
                  <a:pt x="5723879" y="2577744"/>
                  <a:pt x="5731147" y="2573679"/>
                </a:cubicBezTo>
                <a:cubicBezTo>
                  <a:pt x="5716451" y="2588638"/>
                  <a:pt x="5702421" y="2607078"/>
                  <a:pt x="5685233" y="2628186"/>
                </a:cubicBezTo>
                <a:cubicBezTo>
                  <a:pt x="5689904" y="2630422"/>
                  <a:pt x="5694341" y="2632715"/>
                  <a:pt x="5698876" y="2634860"/>
                </a:cubicBezTo>
                <a:lnTo>
                  <a:pt x="5711820" y="2621338"/>
                </a:lnTo>
                <a:lnTo>
                  <a:pt x="5699013" y="2634950"/>
                </a:lnTo>
                <a:cubicBezTo>
                  <a:pt x="5826314" y="2697776"/>
                  <a:pt x="5898466" y="2734180"/>
                  <a:pt x="5898466" y="2734180"/>
                </a:cubicBezTo>
                <a:cubicBezTo>
                  <a:pt x="5898466" y="2734180"/>
                  <a:pt x="5822429" y="2702133"/>
                  <a:pt x="5689592" y="2644955"/>
                </a:cubicBezTo>
                <a:lnTo>
                  <a:pt x="5666825" y="2669083"/>
                </a:lnTo>
                <a:lnTo>
                  <a:pt x="5643266" y="2692903"/>
                </a:lnTo>
                <a:lnTo>
                  <a:pt x="5689317" y="2644773"/>
                </a:lnTo>
                <a:cubicBezTo>
                  <a:pt x="5684958" y="2642962"/>
                  <a:pt x="5680694" y="2641001"/>
                  <a:pt x="5676199" y="2639102"/>
                </a:cubicBezTo>
                <a:cubicBezTo>
                  <a:pt x="5668303" y="2648602"/>
                  <a:pt x="5659732" y="2658521"/>
                  <a:pt x="5649911" y="2669129"/>
                </a:cubicBezTo>
                <a:cubicBezTo>
                  <a:pt x="5662149" y="2651890"/>
                  <a:pt x="5669042" y="2641505"/>
                  <a:pt x="5670914" y="2636894"/>
                </a:cubicBezTo>
                <a:cubicBezTo>
                  <a:pt x="5669987" y="2636493"/>
                  <a:pt x="5668920" y="2636005"/>
                  <a:pt x="5667995" y="2635605"/>
                </a:cubicBezTo>
                <a:cubicBezTo>
                  <a:pt x="5666105" y="2636954"/>
                  <a:pt x="5663820" y="2638904"/>
                  <a:pt x="5660356" y="2642026"/>
                </a:cubicBezTo>
                <a:cubicBezTo>
                  <a:pt x="5662606" y="2639833"/>
                  <a:pt x="5664819" y="2637399"/>
                  <a:pt x="5667068" y="2635208"/>
                </a:cubicBezTo>
                <a:cubicBezTo>
                  <a:pt x="5610758" y="2610836"/>
                  <a:pt x="5545180" y="2582479"/>
                  <a:pt x="5471632" y="2550567"/>
                </a:cubicBezTo>
                <a:cubicBezTo>
                  <a:pt x="5463964" y="2561521"/>
                  <a:pt x="5454321" y="2574847"/>
                  <a:pt x="5442305" y="2591154"/>
                </a:cubicBezTo>
                <a:cubicBezTo>
                  <a:pt x="5490581" y="2532793"/>
                  <a:pt x="5437238" y="2615540"/>
                  <a:pt x="5456298" y="2598494"/>
                </a:cubicBezTo>
                <a:lnTo>
                  <a:pt x="5447582" y="2609835"/>
                </a:lnTo>
                <a:cubicBezTo>
                  <a:pt x="5451440" y="2612396"/>
                  <a:pt x="5455161" y="2614866"/>
                  <a:pt x="5458884" y="2617338"/>
                </a:cubicBezTo>
                <a:cubicBezTo>
                  <a:pt x="5476517" y="2598255"/>
                  <a:pt x="5474100" y="2604889"/>
                  <a:pt x="5463984" y="2620723"/>
                </a:cubicBezTo>
                <a:cubicBezTo>
                  <a:pt x="5475741" y="2628742"/>
                  <a:pt x="5487460" y="2636522"/>
                  <a:pt x="5498764" y="2644025"/>
                </a:cubicBezTo>
                <a:cubicBezTo>
                  <a:pt x="5502861" y="2640241"/>
                  <a:pt x="5505087" y="2638685"/>
                  <a:pt x="5503066" y="2642329"/>
                </a:cubicBezTo>
                <a:cubicBezTo>
                  <a:pt x="5522124" y="2622894"/>
                  <a:pt x="5522023" y="2629331"/>
                  <a:pt x="5508962" y="2650795"/>
                </a:cubicBezTo>
                <a:cubicBezTo>
                  <a:pt x="5513100" y="2653542"/>
                  <a:pt x="5517371" y="2656377"/>
                  <a:pt x="5521508" y="2659123"/>
                </a:cubicBezTo>
                <a:cubicBezTo>
                  <a:pt x="5536329" y="2643380"/>
                  <a:pt x="5543692" y="2636777"/>
                  <a:pt x="5523575" y="2660496"/>
                </a:cubicBezTo>
                <a:cubicBezTo>
                  <a:pt x="5527572" y="2663149"/>
                  <a:pt x="5531333" y="2665862"/>
                  <a:pt x="5535332" y="2668517"/>
                </a:cubicBezTo>
                <a:cubicBezTo>
                  <a:pt x="5541852" y="2660488"/>
                  <a:pt x="5549672" y="2650503"/>
                  <a:pt x="5558066" y="2640248"/>
                </a:cubicBezTo>
                <a:cubicBezTo>
                  <a:pt x="5549286" y="2651982"/>
                  <a:pt x="5542380" y="2661487"/>
                  <a:pt x="5536571" y="2669339"/>
                </a:cubicBezTo>
                <a:cubicBezTo>
                  <a:pt x="5539642" y="2671596"/>
                  <a:pt x="5542674" y="2673608"/>
                  <a:pt x="5545708" y="2675623"/>
                </a:cubicBezTo>
                <a:cubicBezTo>
                  <a:pt x="5547968" y="2671917"/>
                  <a:pt x="5548853" y="2669687"/>
                  <a:pt x="5546987" y="2670401"/>
                </a:cubicBezTo>
                <a:lnTo>
                  <a:pt x="5563828" y="2657298"/>
                </a:lnTo>
                <a:cubicBezTo>
                  <a:pt x="5560742" y="2660452"/>
                  <a:pt x="5554382" y="2667940"/>
                  <a:pt x="5547362" y="2676720"/>
                </a:cubicBezTo>
                <a:cubicBezTo>
                  <a:pt x="5549880" y="2678608"/>
                  <a:pt x="5552640" y="2680440"/>
                  <a:pt x="5555258" y="2682178"/>
                </a:cubicBezTo>
                <a:cubicBezTo>
                  <a:pt x="5558152" y="2684100"/>
                  <a:pt x="5560809" y="2686081"/>
                  <a:pt x="5563564" y="2687910"/>
                </a:cubicBezTo>
                <a:lnTo>
                  <a:pt x="5579797" y="2670936"/>
                </a:lnTo>
                <a:lnTo>
                  <a:pt x="5564667" y="2688642"/>
                </a:lnTo>
                <a:cubicBezTo>
                  <a:pt x="5567564" y="2690565"/>
                  <a:pt x="5570219" y="2692544"/>
                  <a:pt x="5572978" y="2694376"/>
                </a:cubicBezTo>
                <a:lnTo>
                  <a:pt x="5602305" y="2662460"/>
                </a:lnTo>
                <a:lnTo>
                  <a:pt x="5573942" y="2695015"/>
                </a:lnTo>
                <a:cubicBezTo>
                  <a:pt x="5575458" y="2696021"/>
                  <a:pt x="5576837" y="2696937"/>
                  <a:pt x="5578217" y="2697853"/>
                </a:cubicBezTo>
                <a:cubicBezTo>
                  <a:pt x="5579491" y="2696530"/>
                  <a:pt x="5580566" y="2695510"/>
                  <a:pt x="5581841" y="2694187"/>
                </a:cubicBezTo>
                <a:cubicBezTo>
                  <a:pt x="5580703" y="2695600"/>
                  <a:pt x="5579904" y="2696804"/>
                  <a:pt x="5578768" y="2698219"/>
                </a:cubicBezTo>
                <a:cubicBezTo>
                  <a:pt x="5582488" y="2700689"/>
                  <a:pt x="5586111" y="2703309"/>
                  <a:pt x="5589696" y="2705688"/>
                </a:cubicBezTo>
                <a:cubicBezTo>
                  <a:pt x="5591210" y="2704309"/>
                  <a:pt x="5591247" y="2704549"/>
                  <a:pt x="5590248" y="2706055"/>
                </a:cubicBezTo>
                <a:cubicBezTo>
                  <a:pt x="5600800" y="2713493"/>
                  <a:pt x="5611038" y="2720506"/>
                  <a:pt x="5620628" y="2727306"/>
                </a:cubicBezTo>
                <a:lnTo>
                  <a:pt x="5623835" y="2723365"/>
                </a:lnTo>
                <a:cubicBezTo>
                  <a:pt x="5623177" y="2724661"/>
                  <a:pt x="5622038" y="2726074"/>
                  <a:pt x="5621038" y="2727579"/>
                </a:cubicBezTo>
                <a:cubicBezTo>
                  <a:pt x="5625351" y="2730660"/>
                  <a:pt x="5629801" y="2733829"/>
                  <a:pt x="5633974" y="2736815"/>
                </a:cubicBezTo>
                <a:cubicBezTo>
                  <a:pt x="5650301" y="2717304"/>
                  <a:pt x="5666394" y="2697850"/>
                  <a:pt x="5678252" y="2684476"/>
                </a:cubicBezTo>
                <a:cubicBezTo>
                  <a:pt x="5655989" y="2710237"/>
                  <a:pt x="5645659" y="2725495"/>
                  <a:pt x="5636354" y="2738615"/>
                </a:cubicBezTo>
                <a:cubicBezTo>
                  <a:pt x="5643147" y="2743339"/>
                  <a:pt x="5649427" y="2747942"/>
                  <a:pt x="5655568" y="2752453"/>
                </a:cubicBezTo>
                <a:cubicBezTo>
                  <a:pt x="5685588" y="2714710"/>
                  <a:pt x="5704489" y="2691919"/>
                  <a:pt x="5724293" y="2676446"/>
                </a:cubicBezTo>
                <a:cubicBezTo>
                  <a:pt x="5708345" y="2692095"/>
                  <a:pt x="5706868" y="2700002"/>
                  <a:pt x="5687231" y="2723605"/>
                </a:cubicBezTo>
                <a:lnTo>
                  <a:pt x="5655983" y="2752729"/>
                </a:lnTo>
                <a:cubicBezTo>
                  <a:pt x="5658226" y="2754432"/>
                  <a:pt x="5660845" y="2756171"/>
                  <a:pt x="5663088" y="2757880"/>
                </a:cubicBezTo>
                <a:cubicBezTo>
                  <a:pt x="5663954" y="2758669"/>
                  <a:pt x="5664781" y="2759218"/>
                  <a:pt x="5665747" y="2759859"/>
                </a:cubicBezTo>
                <a:cubicBezTo>
                  <a:pt x="5669969" y="2755291"/>
                  <a:pt x="5675968" y="2748651"/>
                  <a:pt x="5684100" y="2739091"/>
                </a:cubicBezTo>
                <a:cubicBezTo>
                  <a:pt x="5682867" y="2743039"/>
                  <a:pt x="5683355" y="2743798"/>
                  <a:pt x="5684448" y="2743654"/>
                </a:cubicBezTo>
                <a:cubicBezTo>
                  <a:pt x="5681873" y="2746932"/>
                  <a:pt x="5679799" y="2749459"/>
                  <a:pt x="5676189" y="2754001"/>
                </a:cubicBezTo>
                <a:cubicBezTo>
                  <a:pt x="5672374" y="2756454"/>
                  <a:pt x="5669376" y="2758582"/>
                  <a:pt x="5666709" y="2760498"/>
                </a:cubicBezTo>
                <a:cubicBezTo>
                  <a:pt x="5723047" y="2801583"/>
                  <a:pt x="5755371" y="2824989"/>
                  <a:pt x="5755371" y="2824989"/>
                </a:cubicBezTo>
                <a:cubicBezTo>
                  <a:pt x="5755371" y="2824989"/>
                  <a:pt x="5707068" y="2798131"/>
                  <a:pt x="5624873" y="2752022"/>
                </a:cubicBezTo>
                <a:lnTo>
                  <a:pt x="5605825" y="2769947"/>
                </a:lnTo>
                <a:cubicBezTo>
                  <a:pt x="5611049" y="2763876"/>
                  <a:pt x="5616669" y="2757199"/>
                  <a:pt x="5622291" y="2750525"/>
                </a:cubicBezTo>
                <a:cubicBezTo>
                  <a:pt x="5617956" y="2748082"/>
                  <a:pt x="5613622" y="2745637"/>
                  <a:pt x="5609146" y="2743101"/>
                </a:cubicBezTo>
                <a:cubicBezTo>
                  <a:pt x="5601466" y="2753177"/>
                  <a:pt x="5592534" y="2763943"/>
                  <a:pt x="5585076" y="2773082"/>
                </a:cubicBezTo>
                <a:cubicBezTo>
                  <a:pt x="5588384" y="2775278"/>
                  <a:pt x="5591969" y="2777658"/>
                  <a:pt x="5595277" y="2779853"/>
                </a:cubicBezTo>
                <a:lnTo>
                  <a:pt x="5605924" y="2769797"/>
                </a:lnTo>
                <a:cubicBezTo>
                  <a:pt x="5602577" y="2773642"/>
                  <a:pt x="5599564" y="2777282"/>
                  <a:pt x="5596518" y="2780678"/>
                </a:cubicBezTo>
                <a:cubicBezTo>
                  <a:pt x="5604099" y="2785710"/>
                  <a:pt x="5611302" y="2790711"/>
                  <a:pt x="5618748" y="2795654"/>
                </a:cubicBezTo>
                <a:lnTo>
                  <a:pt x="5631522" y="2784187"/>
                </a:lnTo>
                <a:cubicBezTo>
                  <a:pt x="5627696" y="2788153"/>
                  <a:pt x="5623537" y="2792328"/>
                  <a:pt x="5619577" y="2796204"/>
                </a:cubicBezTo>
                <a:cubicBezTo>
                  <a:pt x="5629265" y="2802849"/>
                  <a:pt x="5639188" y="2809437"/>
                  <a:pt x="5648599" y="2815904"/>
                </a:cubicBezTo>
                <a:cubicBezTo>
                  <a:pt x="5665280" y="2826977"/>
                  <a:pt x="5681584" y="2838015"/>
                  <a:pt x="5697474" y="2848779"/>
                </a:cubicBezTo>
                <a:cubicBezTo>
                  <a:pt x="5709847" y="2835531"/>
                  <a:pt x="5722732" y="2822404"/>
                  <a:pt x="5728497" y="2818207"/>
                </a:cubicBezTo>
                <a:cubicBezTo>
                  <a:pt x="5724133" y="2822682"/>
                  <a:pt x="5711600" y="2836477"/>
                  <a:pt x="5699130" y="2849878"/>
                </a:cubicBezTo>
                <a:cubicBezTo>
                  <a:pt x="5749045" y="2883882"/>
                  <a:pt x="5794878" y="2916256"/>
                  <a:pt x="5836512" y="2946280"/>
                </a:cubicBezTo>
                <a:cubicBezTo>
                  <a:pt x="5891970" y="2985695"/>
                  <a:pt x="5939924" y="3020564"/>
                  <a:pt x="5978791" y="3050267"/>
                </a:cubicBezTo>
                <a:cubicBezTo>
                  <a:pt x="6056588" y="3109281"/>
                  <a:pt x="6101047" y="3143130"/>
                  <a:pt x="6101047" y="3143130"/>
                </a:cubicBezTo>
                <a:cubicBezTo>
                  <a:pt x="6101047" y="3143130"/>
                  <a:pt x="6053690" y="3113646"/>
                  <a:pt x="5970960" y="3061762"/>
                </a:cubicBezTo>
                <a:cubicBezTo>
                  <a:pt x="5929895" y="3035371"/>
                  <a:pt x="5879445" y="3004265"/>
                  <a:pt x="5821528" y="2968852"/>
                </a:cubicBezTo>
                <a:cubicBezTo>
                  <a:pt x="5776478" y="2940683"/>
                  <a:pt x="5726718" y="2910037"/>
                  <a:pt x="5672835" y="2877520"/>
                </a:cubicBezTo>
                <a:cubicBezTo>
                  <a:pt x="5670149" y="2880074"/>
                  <a:pt x="5668836" y="2881151"/>
                  <a:pt x="5669399" y="2880007"/>
                </a:cubicBezTo>
                <a:cubicBezTo>
                  <a:pt x="5665712" y="2884064"/>
                  <a:pt x="5667246" y="2882050"/>
                  <a:pt x="5671772" y="2877030"/>
                </a:cubicBezTo>
                <a:cubicBezTo>
                  <a:pt x="5657036" y="2868116"/>
                  <a:pt x="5642162" y="2859108"/>
                  <a:pt x="5626773" y="2849977"/>
                </a:cubicBezTo>
                <a:cubicBezTo>
                  <a:pt x="5618303" y="2844788"/>
                  <a:pt x="5609320" y="2839476"/>
                  <a:pt x="5600572" y="2834103"/>
                </a:cubicBezTo>
                <a:cubicBezTo>
                  <a:pt x="5593339" y="2842308"/>
                  <a:pt x="5585490" y="2850541"/>
                  <a:pt x="5578167" y="2857386"/>
                </a:cubicBezTo>
                <a:cubicBezTo>
                  <a:pt x="5607168" y="2877723"/>
                  <a:pt x="5635340" y="2897508"/>
                  <a:pt x="5661545" y="2915769"/>
                </a:cubicBezTo>
                <a:cubicBezTo>
                  <a:pt x="5699282" y="2942989"/>
                  <a:pt x="5732690" y="2970152"/>
                  <a:pt x="5763410" y="2993581"/>
                </a:cubicBezTo>
                <a:cubicBezTo>
                  <a:pt x="5885393" y="3088647"/>
                  <a:pt x="5955173" y="3142988"/>
                  <a:pt x="5955173" y="3142988"/>
                </a:cubicBezTo>
                <a:cubicBezTo>
                  <a:pt x="5955173" y="3142988"/>
                  <a:pt x="5882457" y="3092769"/>
                  <a:pt x="5755302" y="3004893"/>
                </a:cubicBezTo>
                <a:cubicBezTo>
                  <a:pt x="5723345" y="2983029"/>
                  <a:pt x="5688978" y="2957612"/>
                  <a:pt x="5649943" y="2932351"/>
                </a:cubicBezTo>
                <a:cubicBezTo>
                  <a:pt x="5620006" y="2913127"/>
                  <a:pt x="5587524" y="2892650"/>
                  <a:pt x="5553903" y="2871200"/>
                </a:cubicBezTo>
                <a:lnTo>
                  <a:pt x="5552443" y="2872626"/>
                </a:lnTo>
                <a:lnTo>
                  <a:pt x="5524971" y="2855247"/>
                </a:lnTo>
                <a:cubicBezTo>
                  <a:pt x="5516603" y="2864867"/>
                  <a:pt x="5508605" y="2874516"/>
                  <a:pt x="5501708" y="2882513"/>
                </a:cubicBezTo>
                <a:cubicBezTo>
                  <a:pt x="5504879" y="2884618"/>
                  <a:pt x="5508050" y="2886723"/>
                  <a:pt x="5511220" y="2888827"/>
                </a:cubicBezTo>
                <a:cubicBezTo>
                  <a:pt x="5515918" y="2884143"/>
                  <a:pt x="5520518" y="2879606"/>
                  <a:pt x="5525119" y="2875072"/>
                </a:cubicBezTo>
                <a:cubicBezTo>
                  <a:pt x="5520318" y="2879908"/>
                  <a:pt x="5515859" y="2884533"/>
                  <a:pt x="5511496" y="2889011"/>
                </a:cubicBezTo>
                <a:cubicBezTo>
                  <a:pt x="5516321" y="2892214"/>
                  <a:pt x="5521144" y="2895415"/>
                  <a:pt x="5525831" y="2898527"/>
                </a:cubicBezTo>
                <a:lnTo>
                  <a:pt x="5529756" y="2894793"/>
                </a:lnTo>
                <a:lnTo>
                  <a:pt x="5527346" y="2897146"/>
                </a:lnTo>
                <a:cubicBezTo>
                  <a:pt x="5529826" y="2898792"/>
                  <a:pt x="5532309" y="2900440"/>
                  <a:pt x="5534788" y="2902086"/>
                </a:cubicBezTo>
                <a:cubicBezTo>
                  <a:pt x="5667339" y="2990510"/>
                  <a:pt x="5774361" y="3068924"/>
                  <a:pt x="5849496" y="3123573"/>
                </a:cubicBezTo>
                <a:cubicBezTo>
                  <a:pt x="5923437" y="3180027"/>
                  <a:pt x="5965649" y="3212169"/>
                  <a:pt x="5965649" y="3212169"/>
                </a:cubicBezTo>
                <a:cubicBezTo>
                  <a:pt x="5965649" y="3212169"/>
                  <a:pt x="5920740" y="3184090"/>
                  <a:pt x="5841903" y="3135011"/>
                </a:cubicBezTo>
                <a:cubicBezTo>
                  <a:pt x="5768125" y="3090585"/>
                  <a:pt x="5665772" y="3026979"/>
                  <a:pt x="5542322" y="2953269"/>
                </a:cubicBezTo>
                <a:lnTo>
                  <a:pt x="5516904" y="2980190"/>
                </a:lnTo>
                <a:cubicBezTo>
                  <a:pt x="5519836" y="2982351"/>
                  <a:pt x="5522593" y="2984182"/>
                  <a:pt x="5525527" y="2986346"/>
                </a:cubicBezTo>
                <a:lnTo>
                  <a:pt x="5547684" y="2964633"/>
                </a:lnTo>
                <a:lnTo>
                  <a:pt x="5526631" y="2987078"/>
                </a:lnTo>
                <a:cubicBezTo>
                  <a:pt x="5553737" y="3006375"/>
                  <a:pt x="5579467" y="3024756"/>
                  <a:pt x="5602917" y="3041189"/>
                </a:cubicBezTo>
                <a:cubicBezTo>
                  <a:pt x="5718208" y="3131379"/>
                  <a:pt x="5784090" y="3182917"/>
                  <a:pt x="5784090" y="3182917"/>
                </a:cubicBezTo>
                <a:cubicBezTo>
                  <a:pt x="5784090" y="3182917"/>
                  <a:pt x="5715273" y="3135501"/>
                  <a:pt x="5594948" y="3052593"/>
                </a:cubicBezTo>
                <a:cubicBezTo>
                  <a:pt x="5569634" y="3036874"/>
                  <a:pt x="5541766" y="3019023"/>
                  <a:pt x="5512281" y="3000316"/>
                </a:cubicBezTo>
                <a:lnTo>
                  <a:pt x="5503508" y="3008401"/>
                </a:lnTo>
                <a:lnTo>
                  <a:pt x="5510392" y="3001665"/>
                </a:lnTo>
                <a:cubicBezTo>
                  <a:pt x="5507635" y="2999835"/>
                  <a:pt x="5505017" y="2998097"/>
                  <a:pt x="5502020" y="2996324"/>
                </a:cubicBezTo>
                <a:lnTo>
                  <a:pt x="5487837" y="3011410"/>
                </a:lnTo>
                <a:cubicBezTo>
                  <a:pt x="5490358" y="3013298"/>
                  <a:pt x="5492700" y="3014853"/>
                  <a:pt x="5495081" y="3016650"/>
                </a:cubicBezTo>
                <a:lnTo>
                  <a:pt x="5496657" y="3015109"/>
                </a:lnTo>
                <a:lnTo>
                  <a:pt x="5547971" y="3051896"/>
                </a:lnTo>
                <a:cubicBezTo>
                  <a:pt x="5559832" y="3060392"/>
                  <a:pt x="5566127" y="3064896"/>
                  <a:pt x="5566127" y="3064896"/>
                </a:cubicBezTo>
                <a:cubicBezTo>
                  <a:pt x="5566127" y="3064896"/>
                  <a:pt x="5535780" y="3047786"/>
                  <a:pt x="5481963" y="3017265"/>
                </a:cubicBezTo>
                <a:lnTo>
                  <a:pt x="5479753" y="3019699"/>
                </a:lnTo>
                <a:lnTo>
                  <a:pt x="5481827" y="3017174"/>
                </a:lnTo>
                <a:cubicBezTo>
                  <a:pt x="5464898" y="3007671"/>
                  <a:pt x="5446179" y="2996981"/>
                  <a:pt x="5424917" y="2985032"/>
                </a:cubicBezTo>
                <a:cubicBezTo>
                  <a:pt x="5422705" y="2987467"/>
                  <a:pt x="5420591" y="2989750"/>
                  <a:pt x="5418380" y="2992184"/>
                </a:cubicBezTo>
                <a:cubicBezTo>
                  <a:pt x="5420317" y="2989568"/>
                  <a:pt x="5422189" y="2987343"/>
                  <a:pt x="5424127" y="2984725"/>
                </a:cubicBezTo>
                <a:cubicBezTo>
                  <a:pt x="5421132" y="2982954"/>
                  <a:pt x="5417759" y="2981150"/>
                  <a:pt x="5414766" y="2979379"/>
                </a:cubicBezTo>
                <a:cubicBezTo>
                  <a:pt x="5406646" y="2989816"/>
                  <a:pt x="5398465" y="3000644"/>
                  <a:pt x="5390983" y="3010421"/>
                </a:cubicBezTo>
                <a:cubicBezTo>
                  <a:pt x="5410282" y="3023233"/>
                  <a:pt x="5429306" y="3035861"/>
                  <a:pt x="5447577" y="3048424"/>
                </a:cubicBezTo>
                <a:cubicBezTo>
                  <a:pt x="5487354" y="3075260"/>
                  <a:pt x="5525477" y="3101001"/>
                  <a:pt x="5561671" y="3125462"/>
                </a:cubicBezTo>
                <a:cubicBezTo>
                  <a:pt x="5597264" y="3150823"/>
                  <a:pt x="5631164" y="3174846"/>
                  <a:pt x="5662861" y="3197404"/>
                </a:cubicBezTo>
                <a:cubicBezTo>
                  <a:pt x="5726350" y="3242368"/>
                  <a:pt x="5781409" y="3282386"/>
                  <a:pt x="5825667" y="3316536"/>
                </a:cubicBezTo>
                <a:cubicBezTo>
                  <a:pt x="5857944" y="3341211"/>
                  <a:pt x="5885003" y="3361777"/>
                  <a:pt x="5906612" y="3378290"/>
                </a:cubicBezTo>
                <a:cubicBezTo>
                  <a:pt x="5912453" y="3374577"/>
                  <a:pt x="5918331" y="3371109"/>
                  <a:pt x="5922164" y="3371919"/>
                </a:cubicBezTo>
                <a:cubicBezTo>
                  <a:pt x="5918211" y="3374282"/>
                  <a:pt x="5918094" y="3379842"/>
                  <a:pt x="5915310" y="3384933"/>
                </a:cubicBezTo>
                <a:cubicBezTo>
                  <a:pt x="5919522" y="3388160"/>
                  <a:pt x="5923733" y="3391390"/>
                  <a:pt x="5927393" y="3394252"/>
                </a:cubicBezTo>
                <a:lnTo>
                  <a:pt x="5934032" y="3389337"/>
                </a:lnTo>
                <a:lnTo>
                  <a:pt x="5927808" y="3394527"/>
                </a:lnTo>
                <a:cubicBezTo>
                  <a:pt x="5952212" y="3413113"/>
                  <a:pt x="5965396" y="3423168"/>
                  <a:pt x="5965396" y="3423168"/>
                </a:cubicBezTo>
                <a:cubicBezTo>
                  <a:pt x="5965396" y="3423168"/>
                  <a:pt x="5957990" y="3418466"/>
                  <a:pt x="5944244" y="3409556"/>
                </a:cubicBezTo>
                <a:cubicBezTo>
                  <a:pt x="5938630" y="3406049"/>
                  <a:pt x="5932149" y="3401747"/>
                  <a:pt x="5924607" y="3396955"/>
                </a:cubicBezTo>
                <a:lnTo>
                  <a:pt x="5919878" y="3399888"/>
                </a:lnTo>
                <a:lnTo>
                  <a:pt x="5924194" y="3396681"/>
                </a:lnTo>
                <a:cubicBezTo>
                  <a:pt x="5920609" y="3394301"/>
                  <a:pt x="5916374" y="3391706"/>
                  <a:pt x="5912238" y="3388960"/>
                </a:cubicBezTo>
                <a:cubicBezTo>
                  <a:pt x="5911901" y="3389171"/>
                  <a:pt x="5911837" y="3389563"/>
                  <a:pt x="5911402" y="3389924"/>
                </a:cubicBezTo>
                <a:cubicBezTo>
                  <a:pt x="5911425" y="3389289"/>
                  <a:pt x="5911250" y="3388957"/>
                  <a:pt x="5911275" y="3388322"/>
                </a:cubicBezTo>
                <a:cubicBezTo>
                  <a:pt x="5908104" y="3386216"/>
                  <a:pt x="5904696" y="3384172"/>
                  <a:pt x="5901111" y="3381793"/>
                </a:cubicBezTo>
                <a:cubicBezTo>
                  <a:pt x="5898409" y="3383467"/>
                  <a:pt x="5895908" y="3384843"/>
                  <a:pt x="5894044" y="3385556"/>
                </a:cubicBezTo>
                <a:cubicBezTo>
                  <a:pt x="5896569" y="3383546"/>
                  <a:pt x="5898732" y="3382381"/>
                  <a:pt x="5900558" y="3381425"/>
                </a:cubicBezTo>
                <a:cubicBezTo>
                  <a:pt x="5878166" y="3366995"/>
                  <a:pt x="5850672" y="3349175"/>
                  <a:pt x="5817838" y="3328034"/>
                </a:cubicBezTo>
                <a:cubicBezTo>
                  <a:pt x="5782133" y="3304332"/>
                  <a:pt x="5739904" y="3277597"/>
                  <a:pt x="5692512" y="3247872"/>
                </a:cubicBezTo>
                <a:cubicBezTo>
                  <a:pt x="5693281" y="3251200"/>
                  <a:pt x="5692874" y="3255702"/>
                  <a:pt x="5690084" y="3262304"/>
                </a:cubicBezTo>
                <a:cubicBezTo>
                  <a:pt x="5699003" y="3253049"/>
                  <a:pt x="5699526" y="3272908"/>
                  <a:pt x="5706472" y="3272314"/>
                </a:cubicBezTo>
                <a:lnTo>
                  <a:pt x="5701020" y="3283224"/>
                </a:lnTo>
                <a:lnTo>
                  <a:pt x="5715673" y="3288289"/>
                </a:lnTo>
                <a:lnTo>
                  <a:pt x="5715697" y="3286242"/>
                </a:lnTo>
                <a:cubicBezTo>
                  <a:pt x="5723785" y="3280340"/>
                  <a:pt x="5725196" y="3285394"/>
                  <a:pt x="5724995" y="3291984"/>
                </a:cubicBezTo>
                <a:lnTo>
                  <a:pt x="5717805" y="3290379"/>
                </a:lnTo>
                <a:lnTo>
                  <a:pt x="5724152" y="3300279"/>
                </a:lnTo>
                <a:lnTo>
                  <a:pt x="5724797" y="3292283"/>
                </a:lnTo>
                <a:cubicBezTo>
                  <a:pt x="5726701" y="3294198"/>
                  <a:pt x="5728123" y="3297743"/>
                  <a:pt x="5728395" y="3304211"/>
                </a:cubicBezTo>
                <a:lnTo>
                  <a:pt x="5726807" y="3304426"/>
                </a:lnTo>
                <a:lnTo>
                  <a:pt x="5729359" y="3308403"/>
                </a:lnTo>
                <a:cubicBezTo>
                  <a:pt x="5736698" y="3309726"/>
                  <a:pt x="5745424" y="3308473"/>
                  <a:pt x="5750352" y="3312719"/>
                </a:cubicBezTo>
                <a:lnTo>
                  <a:pt x="5748593" y="3315669"/>
                </a:lnTo>
                <a:lnTo>
                  <a:pt x="5764238" y="3315432"/>
                </a:lnTo>
                <a:cubicBezTo>
                  <a:pt x="5755389" y="3322783"/>
                  <a:pt x="5770500" y="3310485"/>
                  <a:pt x="5772214" y="3315089"/>
                </a:cubicBezTo>
                <a:cubicBezTo>
                  <a:pt x="5778954" y="3312409"/>
                  <a:pt x="5782909" y="3318722"/>
                  <a:pt x="5782751" y="3327936"/>
                </a:cubicBezTo>
                <a:lnTo>
                  <a:pt x="5789341" y="3332964"/>
                </a:lnTo>
                <a:cubicBezTo>
                  <a:pt x="5777027" y="3334762"/>
                  <a:pt x="5780341" y="3348020"/>
                  <a:pt x="5773201" y="3359973"/>
                </a:cubicBezTo>
                <a:lnTo>
                  <a:pt x="5783667" y="3353477"/>
                </a:lnTo>
                <a:cubicBezTo>
                  <a:pt x="5781762" y="3360236"/>
                  <a:pt x="5774818" y="3360828"/>
                  <a:pt x="5776526" y="3365432"/>
                </a:cubicBezTo>
                <a:cubicBezTo>
                  <a:pt x="5783518" y="3361182"/>
                  <a:pt x="5792238" y="3367191"/>
                  <a:pt x="5802850" y="3356892"/>
                </a:cubicBezTo>
                <a:cubicBezTo>
                  <a:pt x="5804435" y="3353608"/>
                  <a:pt x="5805131" y="3350167"/>
                  <a:pt x="5805252" y="3346994"/>
                </a:cubicBezTo>
                <a:cubicBezTo>
                  <a:pt x="5804338" y="3347471"/>
                  <a:pt x="5804439" y="3347320"/>
                  <a:pt x="5805215" y="3346751"/>
                </a:cubicBezTo>
                <a:cubicBezTo>
                  <a:pt x="5805176" y="3346509"/>
                  <a:pt x="5805376" y="3346208"/>
                  <a:pt x="5805337" y="3345967"/>
                </a:cubicBezTo>
                <a:cubicBezTo>
                  <a:pt x="5805275" y="3346360"/>
                  <a:pt x="5805413" y="3346452"/>
                  <a:pt x="5805452" y="3346693"/>
                </a:cubicBezTo>
                <a:lnTo>
                  <a:pt x="5808442" y="3343891"/>
                </a:lnTo>
                <a:lnTo>
                  <a:pt x="5809650" y="3342760"/>
                </a:lnTo>
                <a:cubicBezTo>
                  <a:pt x="5813467" y="3348979"/>
                  <a:pt x="5814597" y="3342790"/>
                  <a:pt x="5817817" y="3337339"/>
                </a:cubicBezTo>
                <a:cubicBezTo>
                  <a:pt x="5812206" y="3359850"/>
                  <a:pt x="5823706" y="3349705"/>
                  <a:pt x="5814721" y="3374311"/>
                </a:cubicBezTo>
                <a:cubicBezTo>
                  <a:pt x="5823850" y="3345899"/>
                  <a:pt x="5829260" y="3383527"/>
                  <a:pt x="5840170" y="3357817"/>
                </a:cubicBezTo>
                <a:cubicBezTo>
                  <a:pt x="5832808" y="3379378"/>
                  <a:pt x="5842741" y="3360823"/>
                  <a:pt x="5835523" y="3378580"/>
                </a:cubicBezTo>
                <a:cubicBezTo>
                  <a:pt x="5832202" y="3369220"/>
                  <a:pt x="5814573" y="3382017"/>
                  <a:pt x="5803940" y="3386665"/>
                </a:cubicBezTo>
                <a:lnTo>
                  <a:pt x="5802022" y="3401219"/>
                </a:lnTo>
                <a:cubicBezTo>
                  <a:pt x="5784965" y="3420032"/>
                  <a:pt x="5795301" y="3385917"/>
                  <a:pt x="5787575" y="3390976"/>
                </a:cubicBezTo>
                <a:cubicBezTo>
                  <a:pt x="5792939" y="3387383"/>
                  <a:pt x="5794427" y="3395310"/>
                  <a:pt x="5791608" y="3400158"/>
                </a:cubicBezTo>
                <a:lnTo>
                  <a:pt x="5800678" y="3383200"/>
                </a:lnTo>
                <a:cubicBezTo>
                  <a:pt x="5797191" y="3371996"/>
                  <a:pt x="5783248" y="3380734"/>
                  <a:pt x="5772715" y="3385234"/>
                </a:cubicBezTo>
                <a:cubicBezTo>
                  <a:pt x="5774184" y="3393795"/>
                  <a:pt x="5760296" y="3391081"/>
                  <a:pt x="5756627" y="3404689"/>
                </a:cubicBezTo>
                <a:lnTo>
                  <a:pt x="5761783" y="3405294"/>
                </a:lnTo>
                <a:cubicBezTo>
                  <a:pt x="5760017" y="3412144"/>
                  <a:pt x="5752999" y="3414636"/>
                  <a:pt x="5747695" y="3417840"/>
                </a:cubicBezTo>
                <a:cubicBezTo>
                  <a:pt x="5742507" y="3398134"/>
                  <a:pt x="5713007" y="3393509"/>
                  <a:pt x="5716748" y="3378000"/>
                </a:cubicBezTo>
                <a:cubicBezTo>
                  <a:pt x="5716670" y="3383801"/>
                  <a:pt x="5723619" y="3383210"/>
                  <a:pt x="5728918" y="3380008"/>
                </a:cubicBezTo>
                <a:lnTo>
                  <a:pt x="5727287" y="3369603"/>
                </a:lnTo>
                <a:cubicBezTo>
                  <a:pt x="5732511" y="3372202"/>
                  <a:pt x="5726983" y="3388912"/>
                  <a:pt x="5737470" y="3388069"/>
                </a:cubicBezTo>
                <a:cubicBezTo>
                  <a:pt x="5742824" y="3377314"/>
                  <a:pt x="5757077" y="3366613"/>
                  <a:pt x="5760752" y="3349107"/>
                </a:cubicBezTo>
                <a:cubicBezTo>
                  <a:pt x="5757393" y="3324547"/>
                  <a:pt x="5732416" y="3368456"/>
                  <a:pt x="5718686" y="3354135"/>
                </a:cubicBezTo>
                <a:cubicBezTo>
                  <a:pt x="5715071" y="3356291"/>
                  <a:pt x="5732848" y="3339689"/>
                  <a:pt x="5720604" y="3339584"/>
                </a:cubicBezTo>
                <a:cubicBezTo>
                  <a:pt x="5705712" y="3342273"/>
                  <a:pt x="5687206" y="3355788"/>
                  <a:pt x="5673163" y="3373351"/>
                </a:cubicBezTo>
                <a:cubicBezTo>
                  <a:pt x="5675408" y="3375055"/>
                  <a:pt x="5677890" y="3376703"/>
                  <a:pt x="5680135" y="3378410"/>
                </a:cubicBezTo>
                <a:cubicBezTo>
                  <a:pt x="5683438" y="3378219"/>
                  <a:pt x="5685567" y="3379198"/>
                  <a:pt x="5685448" y="3382371"/>
                </a:cubicBezTo>
                <a:cubicBezTo>
                  <a:pt x="5686177" y="3383070"/>
                  <a:pt x="5687001" y="3383616"/>
                  <a:pt x="5687693" y="3384076"/>
                </a:cubicBezTo>
                <a:cubicBezTo>
                  <a:pt x="5694421" y="3389196"/>
                  <a:pt x="5700461" y="3393855"/>
                  <a:pt x="5706641" y="3398609"/>
                </a:cubicBezTo>
                <a:lnTo>
                  <a:pt x="5707641" y="3397103"/>
                </a:lnTo>
                <a:cubicBezTo>
                  <a:pt x="5707378" y="3397798"/>
                  <a:pt x="5707180" y="3398097"/>
                  <a:pt x="5706918" y="3398792"/>
                </a:cubicBezTo>
                <a:cubicBezTo>
                  <a:pt x="5779201" y="3454144"/>
                  <a:pt x="5820352" y="3485799"/>
                  <a:pt x="5820352" y="3485799"/>
                </a:cubicBezTo>
                <a:cubicBezTo>
                  <a:pt x="5820352" y="3485799"/>
                  <a:pt x="5777492" y="3458215"/>
                  <a:pt x="5702253" y="3410005"/>
                </a:cubicBezTo>
                <a:lnTo>
                  <a:pt x="5696852" y="3413355"/>
                </a:lnTo>
                <a:lnTo>
                  <a:pt x="5700048" y="3408541"/>
                </a:lnTo>
                <a:cubicBezTo>
                  <a:pt x="5693332" y="3404298"/>
                  <a:pt x="5686991" y="3400088"/>
                  <a:pt x="5679861" y="3395573"/>
                </a:cubicBezTo>
                <a:cubicBezTo>
                  <a:pt x="5677931" y="3394292"/>
                  <a:pt x="5675764" y="3393070"/>
                  <a:pt x="5673971" y="3391880"/>
                </a:cubicBezTo>
                <a:cubicBezTo>
                  <a:pt x="5667789" y="3393412"/>
                  <a:pt x="5661509" y="3395099"/>
                  <a:pt x="5656878" y="3401778"/>
                </a:cubicBezTo>
                <a:cubicBezTo>
                  <a:pt x="5662569" y="3384525"/>
                  <a:pt x="5666855" y="3394526"/>
                  <a:pt x="5670287" y="3389649"/>
                </a:cubicBezTo>
                <a:cubicBezTo>
                  <a:pt x="5668360" y="3388369"/>
                  <a:pt x="5666052" y="3387057"/>
                  <a:pt x="5663983" y="3385684"/>
                </a:cubicBezTo>
                <a:cubicBezTo>
                  <a:pt x="5662771" y="3386614"/>
                  <a:pt x="5661561" y="3387543"/>
                  <a:pt x="5660547" y="3388170"/>
                </a:cubicBezTo>
                <a:cubicBezTo>
                  <a:pt x="5661660" y="3387394"/>
                  <a:pt x="5662221" y="3386249"/>
                  <a:pt x="5662921" y="3385194"/>
                </a:cubicBezTo>
                <a:cubicBezTo>
                  <a:pt x="5648697" y="3376402"/>
                  <a:pt x="5633783" y="3367154"/>
                  <a:pt x="5617907" y="3357266"/>
                </a:cubicBezTo>
                <a:cubicBezTo>
                  <a:pt x="5616172" y="3359582"/>
                  <a:pt x="5614810" y="3361930"/>
                  <a:pt x="5613889" y="3363919"/>
                </a:cubicBezTo>
                <a:cubicBezTo>
                  <a:pt x="5606947" y="3360614"/>
                  <a:pt x="5612329" y="3351610"/>
                  <a:pt x="5603557" y="3353158"/>
                </a:cubicBezTo>
                <a:cubicBezTo>
                  <a:pt x="5601560" y="3373515"/>
                  <a:pt x="5603116" y="3353518"/>
                  <a:pt x="5593696" y="3363523"/>
                </a:cubicBezTo>
                <a:cubicBezTo>
                  <a:pt x="5639750" y="3394964"/>
                  <a:pt x="5679681" y="3422771"/>
                  <a:pt x="5712241" y="3446120"/>
                </a:cubicBezTo>
                <a:cubicBezTo>
                  <a:pt x="5776536" y="3492267"/>
                  <a:pt x="5813269" y="3518604"/>
                  <a:pt x="5813269" y="3518604"/>
                </a:cubicBezTo>
                <a:cubicBezTo>
                  <a:pt x="5813269" y="3518604"/>
                  <a:pt x="5773876" y="3496573"/>
                  <a:pt x="5704825" y="3457890"/>
                </a:cubicBezTo>
                <a:cubicBezTo>
                  <a:pt x="5655582" y="3429754"/>
                  <a:pt x="5591166" y="3393063"/>
                  <a:pt x="5515497" y="3349988"/>
                </a:cubicBezTo>
                <a:cubicBezTo>
                  <a:pt x="5512833" y="3351906"/>
                  <a:pt x="5509947" y="3354757"/>
                  <a:pt x="5507426" y="3359154"/>
                </a:cubicBezTo>
                <a:lnTo>
                  <a:pt x="5495835" y="3344306"/>
                </a:lnTo>
                <a:cubicBezTo>
                  <a:pt x="5497136" y="3344738"/>
                  <a:pt x="5500203" y="3344606"/>
                  <a:pt x="5503280" y="3342962"/>
                </a:cubicBezTo>
                <a:cubicBezTo>
                  <a:pt x="5495987" y="3338989"/>
                  <a:pt x="5488381" y="3334589"/>
                  <a:pt x="5481053" y="3330376"/>
                </a:cubicBezTo>
                <a:cubicBezTo>
                  <a:pt x="5479241" y="3332209"/>
                  <a:pt x="5477475" y="3332770"/>
                  <a:pt x="5476395" y="3329016"/>
                </a:cubicBezTo>
                <a:cubicBezTo>
                  <a:pt x="5476455" y="3328622"/>
                  <a:pt x="5476653" y="3328323"/>
                  <a:pt x="5476853" y="3328022"/>
                </a:cubicBezTo>
                <a:cubicBezTo>
                  <a:pt x="5458411" y="3317512"/>
                  <a:pt x="5439592" y="3306971"/>
                  <a:pt x="5420181" y="3295821"/>
                </a:cubicBezTo>
                <a:cubicBezTo>
                  <a:pt x="5345101" y="3253354"/>
                  <a:pt x="5261904" y="3206363"/>
                  <a:pt x="5173406" y="3156287"/>
                </a:cubicBezTo>
                <a:cubicBezTo>
                  <a:pt x="5173345" y="3156680"/>
                  <a:pt x="5173382" y="3156924"/>
                  <a:pt x="5173184" y="3157222"/>
                </a:cubicBezTo>
                <a:lnTo>
                  <a:pt x="5170209" y="3161103"/>
                </a:lnTo>
                <a:lnTo>
                  <a:pt x="5171478" y="3155006"/>
                </a:lnTo>
                <a:cubicBezTo>
                  <a:pt x="5168758" y="3153421"/>
                  <a:pt x="5165801" y="3151892"/>
                  <a:pt x="5162945" y="3150211"/>
                </a:cubicBezTo>
                <a:cubicBezTo>
                  <a:pt x="5162025" y="3154587"/>
                  <a:pt x="5161130" y="3158328"/>
                  <a:pt x="5160457" y="3161135"/>
                </a:cubicBezTo>
                <a:cubicBezTo>
                  <a:pt x="5164831" y="3163820"/>
                  <a:pt x="5169443" y="3166447"/>
                  <a:pt x="5173816" y="3169133"/>
                </a:cubicBezTo>
                <a:cubicBezTo>
                  <a:pt x="5368506" y="3288402"/>
                  <a:pt x="5548219" y="3402712"/>
                  <a:pt x="5699270" y="3505152"/>
                </a:cubicBezTo>
                <a:cubicBezTo>
                  <a:pt x="5775225" y="3555572"/>
                  <a:pt x="5844179" y="3603078"/>
                  <a:pt x="5904838" y="3645730"/>
                </a:cubicBezTo>
                <a:cubicBezTo>
                  <a:pt x="5965796" y="3687931"/>
                  <a:pt x="6018595" y="3725366"/>
                  <a:pt x="6061449" y="3756846"/>
                </a:cubicBezTo>
                <a:cubicBezTo>
                  <a:pt x="6147387" y="3819749"/>
                  <a:pt x="6196382" y="3855740"/>
                  <a:pt x="6196382" y="3855740"/>
                </a:cubicBezTo>
                <a:cubicBezTo>
                  <a:pt x="6196382" y="3855740"/>
                  <a:pt x="5988783" y="3728988"/>
                  <a:pt x="5677545" y="3539076"/>
                </a:cubicBezTo>
                <a:cubicBezTo>
                  <a:pt x="5521814" y="3444587"/>
                  <a:pt x="5338454" y="3336963"/>
                  <a:pt x="5141855" y="3222066"/>
                </a:cubicBezTo>
                <a:cubicBezTo>
                  <a:pt x="5137109" y="3219348"/>
                  <a:pt x="5132083" y="3216445"/>
                  <a:pt x="5127195" y="3213634"/>
                </a:cubicBezTo>
                <a:cubicBezTo>
                  <a:pt x="5126259" y="3214746"/>
                  <a:pt x="5125460" y="3215950"/>
                  <a:pt x="5124422" y="3217213"/>
                </a:cubicBezTo>
                <a:cubicBezTo>
                  <a:pt x="5227115" y="3280613"/>
                  <a:pt x="5322266" y="3341608"/>
                  <a:pt x="5406316" y="3397187"/>
                </a:cubicBezTo>
                <a:cubicBezTo>
                  <a:pt x="5523852" y="3474124"/>
                  <a:pt x="5619912" y="3540929"/>
                  <a:pt x="5686651" y="3588481"/>
                </a:cubicBezTo>
                <a:cubicBezTo>
                  <a:pt x="5753687" y="3635584"/>
                  <a:pt x="5791201" y="3663739"/>
                  <a:pt x="5791201" y="3663739"/>
                </a:cubicBezTo>
                <a:cubicBezTo>
                  <a:pt x="5791201" y="3663739"/>
                  <a:pt x="5722136" y="3624177"/>
                  <a:pt x="5607199" y="3558287"/>
                </a:cubicBezTo>
                <a:cubicBezTo>
                  <a:pt x="5605451" y="3562114"/>
                  <a:pt x="5604409" y="3567278"/>
                  <a:pt x="5599596" y="3571234"/>
                </a:cubicBezTo>
                <a:cubicBezTo>
                  <a:pt x="5600071" y="3562444"/>
                  <a:pt x="5597774" y="3559619"/>
                  <a:pt x="5592919" y="3560949"/>
                </a:cubicBezTo>
                <a:cubicBezTo>
                  <a:pt x="5596095" y="3559156"/>
                  <a:pt x="5599333" y="3556969"/>
                  <a:pt x="5602448" y="3555568"/>
                </a:cubicBezTo>
                <a:cubicBezTo>
                  <a:pt x="5557542" y="3529877"/>
                  <a:pt x="5505716" y="3500244"/>
                  <a:pt x="5448317" y="3467344"/>
                </a:cubicBezTo>
                <a:cubicBezTo>
                  <a:pt x="5447504" y="3467672"/>
                  <a:pt x="5446831" y="3468092"/>
                  <a:pt x="5446016" y="3468418"/>
                </a:cubicBezTo>
                <a:cubicBezTo>
                  <a:pt x="5497449" y="3503426"/>
                  <a:pt x="5544508" y="3535749"/>
                  <a:pt x="5585615" y="3564774"/>
                </a:cubicBezTo>
                <a:cubicBezTo>
                  <a:pt x="5588554" y="3563038"/>
                  <a:pt x="5590954" y="3561813"/>
                  <a:pt x="5592958" y="3561191"/>
                </a:cubicBezTo>
                <a:cubicBezTo>
                  <a:pt x="5590355" y="3562715"/>
                  <a:pt x="5587992" y="3564183"/>
                  <a:pt x="5585930" y="3565199"/>
                </a:cubicBezTo>
                <a:cubicBezTo>
                  <a:pt x="5593585" y="3570715"/>
                  <a:pt x="5600931" y="3575807"/>
                  <a:pt x="5608173" y="3581048"/>
                </a:cubicBezTo>
                <a:lnTo>
                  <a:pt x="5621728" y="3571401"/>
                </a:lnTo>
                <a:lnTo>
                  <a:pt x="5612839" y="3578509"/>
                </a:lnTo>
                <a:lnTo>
                  <a:pt x="5608312" y="3581140"/>
                </a:lnTo>
                <a:cubicBezTo>
                  <a:pt x="5613312" y="3584676"/>
                  <a:pt x="5618313" y="3588214"/>
                  <a:pt x="5623040" y="3591566"/>
                </a:cubicBezTo>
                <a:lnTo>
                  <a:pt x="5626882" y="3584579"/>
                </a:lnTo>
                <a:cubicBezTo>
                  <a:pt x="5632700" y="3575215"/>
                  <a:pt x="5630322" y="3584480"/>
                  <a:pt x="5627764" y="3594922"/>
                </a:cubicBezTo>
                <a:cubicBezTo>
                  <a:pt x="5628175" y="3595195"/>
                  <a:pt x="5628451" y="3595378"/>
                  <a:pt x="5628727" y="3595561"/>
                </a:cubicBezTo>
                <a:cubicBezTo>
                  <a:pt x="5629389" y="3594263"/>
                  <a:pt x="5630013" y="3592728"/>
                  <a:pt x="5630849" y="3591765"/>
                </a:cubicBezTo>
                <a:cubicBezTo>
                  <a:pt x="5629751" y="3593420"/>
                  <a:pt x="5629703" y="3594691"/>
                  <a:pt x="5629317" y="3596169"/>
                </a:cubicBezTo>
                <a:cubicBezTo>
                  <a:pt x="5637664" y="3602143"/>
                  <a:pt x="5645636" y="3608086"/>
                  <a:pt x="5653293" y="3613603"/>
                </a:cubicBezTo>
                <a:cubicBezTo>
                  <a:pt x="5655065" y="3609139"/>
                  <a:pt x="5657515" y="3606649"/>
                  <a:pt x="5662281" y="3606344"/>
                </a:cubicBezTo>
                <a:cubicBezTo>
                  <a:pt x="5658768" y="3608347"/>
                  <a:pt x="5661829" y="3612114"/>
                  <a:pt x="5659858" y="3616876"/>
                </a:cubicBezTo>
                <a:lnTo>
                  <a:pt x="5658470" y="3617471"/>
                </a:lnTo>
                <a:cubicBezTo>
                  <a:pt x="5662368" y="3620276"/>
                  <a:pt x="5666029" y="3623141"/>
                  <a:pt x="5669649" y="3625759"/>
                </a:cubicBezTo>
                <a:cubicBezTo>
                  <a:pt x="5670934" y="3622927"/>
                  <a:pt x="5671792" y="3625229"/>
                  <a:pt x="5670892" y="3626584"/>
                </a:cubicBezTo>
                <a:cubicBezTo>
                  <a:pt x="5672268" y="3627497"/>
                  <a:pt x="5673686" y="3628655"/>
                  <a:pt x="5674926" y="3629479"/>
                </a:cubicBezTo>
                <a:cubicBezTo>
                  <a:pt x="5688074" y="3639291"/>
                  <a:pt x="5699941" y="3648036"/>
                  <a:pt x="5710849" y="3656143"/>
                </a:cubicBezTo>
                <a:cubicBezTo>
                  <a:pt x="5713591" y="3657097"/>
                  <a:pt x="5716095" y="3658110"/>
                  <a:pt x="5718102" y="3659874"/>
                </a:cubicBezTo>
                <a:lnTo>
                  <a:pt x="5727345" y="3647148"/>
                </a:lnTo>
                <a:cubicBezTo>
                  <a:pt x="5732871" y="3657971"/>
                  <a:pt x="5766231" y="3650196"/>
                  <a:pt x="5753111" y="3680730"/>
                </a:cubicBezTo>
                <a:cubicBezTo>
                  <a:pt x="5762485" y="3671992"/>
                  <a:pt x="5763220" y="3692426"/>
                  <a:pt x="5770619" y="3692352"/>
                </a:cubicBezTo>
                <a:lnTo>
                  <a:pt x="5767574" y="3698136"/>
                </a:lnTo>
                <a:cubicBezTo>
                  <a:pt x="5774444" y="3703345"/>
                  <a:pt x="5779305" y="3706792"/>
                  <a:pt x="5781687" y="3708588"/>
                </a:cubicBezTo>
                <a:cubicBezTo>
                  <a:pt x="5781573" y="3707863"/>
                  <a:pt x="5781596" y="3707227"/>
                  <a:pt x="5781682" y="3706201"/>
                </a:cubicBezTo>
                <a:cubicBezTo>
                  <a:pt x="5790324" y="3700664"/>
                  <a:pt x="5791672" y="3706111"/>
                  <a:pt x="5791508" y="3712938"/>
                </a:cubicBezTo>
                <a:cubicBezTo>
                  <a:pt x="5788837" y="3710082"/>
                  <a:pt x="5785356" y="3709940"/>
                  <a:pt x="5781538" y="3710007"/>
                </a:cubicBezTo>
                <a:cubicBezTo>
                  <a:pt x="5781600" y="3709614"/>
                  <a:pt x="5781424" y="3709282"/>
                  <a:pt x="5781487" y="3708889"/>
                </a:cubicBezTo>
                <a:cubicBezTo>
                  <a:pt x="5779046" y="3707484"/>
                  <a:pt x="5774017" y="3704580"/>
                  <a:pt x="5766513" y="3700033"/>
                </a:cubicBezTo>
                <a:lnTo>
                  <a:pt x="5764790" y="3703227"/>
                </a:lnTo>
                <a:cubicBezTo>
                  <a:pt x="5769111" y="3711080"/>
                  <a:pt x="5775542" y="3710364"/>
                  <a:pt x="5781438" y="3710157"/>
                </a:cubicBezTo>
                <a:lnTo>
                  <a:pt x="5789607" y="3723027"/>
                </a:lnTo>
                <a:lnTo>
                  <a:pt x="5790320" y="3713235"/>
                </a:lnTo>
                <a:cubicBezTo>
                  <a:pt x="5792400" y="3715484"/>
                  <a:pt x="5793960" y="3719118"/>
                  <a:pt x="5794271" y="3725830"/>
                </a:cubicBezTo>
                <a:lnTo>
                  <a:pt x="5791548" y="3726084"/>
                </a:lnTo>
                <a:lnTo>
                  <a:pt x="5795051" y="3731607"/>
                </a:lnTo>
                <a:cubicBezTo>
                  <a:pt x="5802857" y="3733536"/>
                  <a:pt x="5812114" y="3732907"/>
                  <a:pt x="5817373" y="3737698"/>
                </a:cubicBezTo>
                <a:lnTo>
                  <a:pt x="5815475" y="3740556"/>
                </a:lnTo>
                <a:lnTo>
                  <a:pt x="5832064" y="3741595"/>
                </a:lnTo>
                <a:cubicBezTo>
                  <a:pt x="5822899" y="3748520"/>
                  <a:pt x="5838641" y="3737072"/>
                  <a:pt x="5840528" y="3742012"/>
                </a:cubicBezTo>
                <a:cubicBezTo>
                  <a:pt x="5847582" y="3739759"/>
                  <a:pt x="5851851" y="3746494"/>
                  <a:pt x="5851866" y="3756043"/>
                </a:cubicBezTo>
                <a:lnTo>
                  <a:pt x="5858949" y="3761828"/>
                </a:lnTo>
                <a:cubicBezTo>
                  <a:pt x="5852003" y="3762419"/>
                  <a:pt x="5849819" y="3766607"/>
                  <a:pt x="5848102" y="3772186"/>
                </a:cubicBezTo>
                <a:cubicBezTo>
                  <a:pt x="5856034" y="3777886"/>
                  <a:pt x="5863926" y="3783345"/>
                  <a:pt x="5871451" y="3788771"/>
                </a:cubicBezTo>
                <a:cubicBezTo>
                  <a:pt x="5872226" y="3788200"/>
                  <a:pt x="5872837" y="3788175"/>
                  <a:pt x="5873475" y="3787514"/>
                </a:cubicBezTo>
                <a:cubicBezTo>
                  <a:pt x="5875057" y="3784229"/>
                  <a:pt x="5875853" y="3780636"/>
                  <a:pt x="5875974" y="3777466"/>
                </a:cubicBezTo>
                <a:cubicBezTo>
                  <a:pt x="5875061" y="3777941"/>
                  <a:pt x="5875160" y="3777791"/>
                  <a:pt x="5875936" y="3777223"/>
                </a:cubicBezTo>
                <a:cubicBezTo>
                  <a:pt x="5875897" y="3776982"/>
                  <a:pt x="5876097" y="3776681"/>
                  <a:pt x="5876059" y="3776438"/>
                </a:cubicBezTo>
                <a:cubicBezTo>
                  <a:pt x="5876097" y="3776681"/>
                  <a:pt x="5876136" y="3776921"/>
                  <a:pt x="5876174" y="3777166"/>
                </a:cubicBezTo>
                <a:cubicBezTo>
                  <a:pt x="5877386" y="3776236"/>
                  <a:pt x="5879373" y="3774737"/>
                  <a:pt x="5880648" y="3773414"/>
                </a:cubicBezTo>
                <a:cubicBezTo>
                  <a:pt x="5884779" y="3780059"/>
                  <a:pt x="5885909" y="3773870"/>
                  <a:pt x="5889266" y="3768512"/>
                </a:cubicBezTo>
                <a:cubicBezTo>
                  <a:pt x="5884105" y="3789150"/>
                  <a:pt x="5893461" y="3783435"/>
                  <a:pt x="5888242" y="3800570"/>
                </a:cubicBezTo>
                <a:cubicBezTo>
                  <a:pt x="5888381" y="3800662"/>
                  <a:pt x="5888518" y="3800753"/>
                  <a:pt x="5888655" y="3800844"/>
                </a:cubicBezTo>
                <a:cubicBezTo>
                  <a:pt x="5896717" y="3784513"/>
                  <a:pt x="5902787" y="3814560"/>
                  <a:pt x="5913086" y="3791261"/>
                </a:cubicBezTo>
                <a:cubicBezTo>
                  <a:pt x="5905626" y="3812975"/>
                  <a:pt x="5915934" y="3794451"/>
                  <a:pt x="5908479" y="3812266"/>
                </a:cubicBezTo>
                <a:cubicBezTo>
                  <a:pt x="5907297" y="3808663"/>
                  <a:pt x="5903977" y="3807977"/>
                  <a:pt x="5899760" y="3808647"/>
                </a:cubicBezTo>
                <a:cubicBezTo>
                  <a:pt x="5908797" y="3815080"/>
                  <a:pt x="5917420" y="3821239"/>
                  <a:pt x="5925765" y="3827213"/>
                </a:cubicBezTo>
                <a:cubicBezTo>
                  <a:pt x="5927378" y="3825681"/>
                  <a:pt x="5928614" y="3824117"/>
                  <a:pt x="5929850" y="3822551"/>
                </a:cubicBezTo>
                <a:cubicBezTo>
                  <a:pt x="5929268" y="3824333"/>
                  <a:pt x="5928344" y="3826322"/>
                  <a:pt x="5927558" y="3828403"/>
                </a:cubicBezTo>
                <a:cubicBezTo>
                  <a:pt x="5927694" y="3828494"/>
                  <a:pt x="5927694" y="3828494"/>
                  <a:pt x="5927832" y="3828585"/>
                </a:cubicBezTo>
                <a:cubicBezTo>
                  <a:pt x="5934839" y="3833886"/>
                  <a:pt x="5941394" y="3838671"/>
                  <a:pt x="5948088" y="3843546"/>
                </a:cubicBezTo>
                <a:cubicBezTo>
                  <a:pt x="5949976" y="3842199"/>
                  <a:pt x="5951725" y="3840759"/>
                  <a:pt x="5953637" y="3838776"/>
                </a:cubicBezTo>
                <a:cubicBezTo>
                  <a:pt x="5947601" y="3836503"/>
                  <a:pt x="5944368" y="3834790"/>
                  <a:pt x="5943122" y="3831579"/>
                </a:cubicBezTo>
                <a:lnTo>
                  <a:pt x="5958324" y="3833214"/>
                </a:lnTo>
                <a:cubicBezTo>
                  <a:pt x="5958384" y="3832822"/>
                  <a:pt x="5958484" y="3832671"/>
                  <a:pt x="5958547" y="3832280"/>
                </a:cubicBezTo>
                <a:cubicBezTo>
                  <a:pt x="5958940" y="3835575"/>
                  <a:pt x="5959670" y="3838663"/>
                  <a:pt x="5960704" y="3841298"/>
                </a:cubicBezTo>
                <a:cubicBezTo>
                  <a:pt x="5958612" y="3840560"/>
                  <a:pt x="5956143" y="3839789"/>
                  <a:pt x="5952737" y="3840131"/>
                </a:cubicBezTo>
                <a:cubicBezTo>
                  <a:pt x="5953669" y="3842918"/>
                  <a:pt x="5953122" y="3844939"/>
                  <a:pt x="5952024" y="3846593"/>
                </a:cubicBezTo>
                <a:cubicBezTo>
                  <a:pt x="5968516" y="3858844"/>
                  <a:pt x="5983044" y="3869572"/>
                  <a:pt x="5995877" y="3878956"/>
                </a:cubicBezTo>
                <a:lnTo>
                  <a:pt x="6002497" y="3877064"/>
                </a:lnTo>
                <a:cubicBezTo>
                  <a:pt x="6000909" y="3877960"/>
                  <a:pt x="5999773" y="3879374"/>
                  <a:pt x="5998674" y="3881030"/>
                </a:cubicBezTo>
                <a:cubicBezTo>
                  <a:pt x="6013062" y="3891664"/>
                  <a:pt x="6024932" y="3900412"/>
                  <a:pt x="6034004" y="3907084"/>
                </a:cubicBezTo>
                <a:lnTo>
                  <a:pt x="6037631" y="3905808"/>
                </a:lnTo>
                <a:lnTo>
                  <a:pt x="6034280" y="3907267"/>
                </a:lnTo>
                <a:cubicBezTo>
                  <a:pt x="6048492" y="3917570"/>
                  <a:pt x="6056325" y="3923421"/>
                  <a:pt x="6056325" y="3923421"/>
                </a:cubicBezTo>
                <a:cubicBezTo>
                  <a:pt x="6056325" y="3923421"/>
                  <a:pt x="6047342" y="3918107"/>
                  <a:pt x="6031363" y="3908368"/>
                </a:cubicBezTo>
                <a:lnTo>
                  <a:pt x="6018968" y="3913581"/>
                </a:lnTo>
                <a:lnTo>
                  <a:pt x="6017076" y="3912541"/>
                </a:lnTo>
                <a:lnTo>
                  <a:pt x="6030677" y="3907913"/>
                </a:lnTo>
                <a:cubicBezTo>
                  <a:pt x="6024686" y="3904367"/>
                  <a:pt x="6017595" y="3900094"/>
                  <a:pt x="6009538" y="3895180"/>
                </a:cubicBezTo>
                <a:cubicBezTo>
                  <a:pt x="6000657" y="3900777"/>
                  <a:pt x="5999679" y="3907932"/>
                  <a:pt x="5992880" y="3913390"/>
                </a:cubicBezTo>
                <a:cubicBezTo>
                  <a:pt x="5992785" y="3900967"/>
                  <a:pt x="6001844" y="3898092"/>
                  <a:pt x="6008986" y="3894814"/>
                </a:cubicBezTo>
                <a:cubicBezTo>
                  <a:pt x="6004611" y="3892124"/>
                  <a:pt x="6000001" y="3889499"/>
                  <a:pt x="5995077" y="3886449"/>
                </a:cubicBezTo>
                <a:cubicBezTo>
                  <a:pt x="5994978" y="3886598"/>
                  <a:pt x="5994978" y="3886598"/>
                  <a:pt x="5994878" y="3886749"/>
                </a:cubicBezTo>
                <a:lnTo>
                  <a:pt x="5994386" y="3885991"/>
                </a:lnTo>
                <a:cubicBezTo>
                  <a:pt x="5991944" y="3884585"/>
                  <a:pt x="5989323" y="3882845"/>
                  <a:pt x="5986744" y="3881349"/>
                </a:cubicBezTo>
                <a:lnTo>
                  <a:pt x="5985557" y="3881645"/>
                </a:lnTo>
                <a:lnTo>
                  <a:pt x="5986193" y="3880983"/>
                </a:lnTo>
                <a:cubicBezTo>
                  <a:pt x="5974313" y="3873747"/>
                  <a:pt x="5961231" y="3865931"/>
                  <a:pt x="5946494" y="3857017"/>
                </a:cubicBezTo>
                <a:cubicBezTo>
                  <a:pt x="5940542" y="3860002"/>
                  <a:pt x="5936733" y="3867231"/>
                  <a:pt x="5930133" y="3863715"/>
                </a:cubicBezTo>
                <a:cubicBezTo>
                  <a:pt x="5932190" y="3857925"/>
                  <a:pt x="5934863" y="3854498"/>
                  <a:pt x="5937886" y="3851734"/>
                </a:cubicBezTo>
                <a:cubicBezTo>
                  <a:pt x="5932309" y="3848466"/>
                  <a:pt x="5927110" y="3845233"/>
                  <a:pt x="5921258" y="3841780"/>
                </a:cubicBezTo>
                <a:cubicBezTo>
                  <a:pt x="5917267" y="3850188"/>
                  <a:pt x="5912524" y="3858530"/>
                  <a:pt x="5907866" y="3865846"/>
                </a:cubicBezTo>
                <a:cubicBezTo>
                  <a:pt x="5920562" y="3875140"/>
                  <a:pt x="5933021" y="3884494"/>
                  <a:pt x="5945027" y="3893332"/>
                </a:cubicBezTo>
                <a:lnTo>
                  <a:pt x="5946562" y="3882643"/>
                </a:lnTo>
                <a:lnTo>
                  <a:pt x="5959570" y="3883690"/>
                </a:lnTo>
                <a:cubicBezTo>
                  <a:pt x="5955985" y="3887595"/>
                  <a:pt x="5952155" y="3895461"/>
                  <a:pt x="5948514" y="3889577"/>
                </a:cubicBezTo>
                <a:lnTo>
                  <a:pt x="5945855" y="3893882"/>
                </a:lnTo>
                <a:cubicBezTo>
                  <a:pt x="5955342" y="3900829"/>
                  <a:pt x="5964830" y="3907778"/>
                  <a:pt x="5973805" y="3914603"/>
                </a:cubicBezTo>
                <a:cubicBezTo>
                  <a:pt x="5976583" y="3907125"/>
                  <a:pt x="5979615" y="3900464"/>
                  <a:pt x="5983682" y="3892541"/>
                </a:cubicBezTo>
                <a:cubicBezTo>
                  <a:pt x="5981858" y="3893499"/>
                  <a:pt x="5978118" y="3911396"/>
                  <a:pt x="5979932" y="3918236"/>
                </a:cubicBezTo>
                <a:lnTo>
                  <a:pt x="5981759" y="3917281"/>
                </a:lnTo>
                <a:cubicBezTo>
                  <a:pt x="5981949" y="3918491"/>
                  <a:pt x="5981586" y="3919334"/>
                  <a:pt x="5981499" y="3920361"/>
                </a:cubicBezTo>
                <a:cubicBezTo>
                  <a:pt x="6002796" y="3936448"/>
                  <a:pt x="6022710" y="3951622"/>
                  <a:pt x="6040873" y="3965845"/>
                </a:cubicBezTo>
                <a:lnTo>
                  <a:pt x="6040899" y="3958924"/>
                </a:lnTo>
                <a:cubicBezTo>
                  <a:pt x="6044559" y="3953114"/>
                  <a:pt x="6044539" y="3964812"/>
                  <a:pt x="6048192" y="3962899"/>
                </a:cubicBezTo>
                <a:lnTo>
                  <a:pt x="6041464" y="3966454"/>
                </a:lnTo>
                <a:cubicBezTo>
                  <a:pt x="6043607" y="3968310"/>
                  <a:pt x="6046128" y="3970199"/>
                  <a:pt x="6048369" y="3971905"/>
                </a:cubicBezTo>
                <a:cubicBezTo>
                  <a:pt x="6139419" y="4042969"/>
                  <a:pt x="6191486" y="4083604"/>
                  <a:pt x="6191486" y="4083604"/>
                </a:cubicBezTo>
                <a:cubicBezTo>
                  <a:pt x="6191486" y="4083604"/>
                  <a:pt x="6136483" y="4047092"/>
                  <a:pt x="6040264" y="3983219"/>
                </a:cubicBezTo>
                <a:cubicBezTo>
                  <a:pt x="6001001" y="3956505"/>
                  <a:pt x="5953931" y="3925693"/>
                  <a:pt x="5901011" y="3891429"/>
                </a:cubicBezTo>
                <a:cubicBezTo>
                  <a:pt x="5900771" y="3891490"/>
                  <a:pt x="5900598" y="3891155"/>
                  <a:pt x="5900261" y="3891366"/>
                </a:cubicBezTo>
                <a:cubicBezTo>
                  <a:pt x="5900121" y="3891273"/>
                  <a:pt x="5900220" y="3891124"/>
                  <a:pt x="5900185" y="3890881"/>
                </a:cubicBezTo>
                <a:cubicBezTo>
                  <a:pt x="5893329" y="3886550"/>
                  <a:pt x="5886572" y="3882064"/>
                  <a:pt x="5879583" y="3877639"/>
                </a:cubicBezTo>
                <a:cubicBezTo>
                  <a:pt x="5876979" y="3879163"/>
                  <a:pt x="5874394" y="3881565"/>
                  <a:pt x="5872356" y="3884334"/>
                </a:cubicBezTo>
                <a:cubicBezTo>
                  <a:pt x="5872240" y="3881219"/>
                  <a:pt x="5875576" y="3878883"/>
                  <a:pt x="5877928" y="3876541"/>
                </a:cubicBezTo>
                <a:cubicBezTo>
                  <a:pt x="5877238" y="3876083"/>
                  <a:pt x="5876549" y="3875625"/>
                  <a:pt x="5875860" y="3875168"/>
                </a:cubicBezTo>
                <a:lnTo>
                  <a:pt x="5868651" y="3876453"/>
                </a:lnTo>
                <a:cubicBezTo>
                  <a:pt x="5869649" y="3874948"/>
                  <a:pt x="5870587" y="3873837"/>
                  <a:pt x="5871487" y="3872481"/>
                </a:cubicBezTo>
                <a:cubicBezTo>
                  <a:pt x="5869556" y="3871200"/>
                  <a:pt x="5867901" y="3870101"/>
                  <a:pt x="5866109" y="3868912"/>
                </a:cubicBezTo>
                <a:cubicBezTo>
                  <a:pt x="5861009" y="3865526"/>
                  <a:pt x="5855396" y="3862018"/>
                  <a:pt x="5850158" y="3858541"/>
                </a:cubicBezTo>
                <a:lnTo>
                  <a:pt x="5850224" y="3860534"/>
                </a:lnTo>
                <a:lnTo>
                  <a:pt x="5848778" y="3857625"/>
                </a:lnTo>
                <a:cubicBezTo>
                  <a:pt x="5840506" y="3852134"/>
                  <a:pt x="5832138" y="3846795"/>
                  <a:pt x="5823729" y="3841213"/>
                </a:cubicBezTo>
                <a:cubicBezTo>
                  <a:pt x="5821028" y="3842887"/>
                  <a:pt x="5817775" y="3844200"/>
                  <a:pt x="5815035" y="3845630"/>
                </a:cubicBezTo>
                <a:cubicBezTo>
                  <a:pt x="5812680" y="3836914"/>
                  <a:pt x="5805897" y="3830676"/>
                  <a:pt x="5798853" y="3825133"/>
                </a:cubicBezTo>
                <a:cubicBezTo>
                  <a:pt x="5785659" y="3816590"/>
                  <a:pt x="5772560" y="3807895"/>
                  <a:pt x="5758814" y="3798988"/>
                </a:cubicBezTo>
                <a:cubicBezTo>
                  <a:pt x="5752926" y="3795296"/>
                  <a:pt x="5746760" y="3791419"/>
                  <a:pt x="5740870" y="3787727"/>
                </a:cubicBezTo>
                <a:cubicBezTo>
                  <a:pt x="5736131" y="3792170"/>
                  <a:pt x="5731885" y="3797372"/>
                  <a:pt x="5728052" y="3802848"/>
                </a:cubicBezTo>
                <a:cubicBezTo>
                  <a:pt x="5737347" y="3799913"/>
                  <a:pt x="5755940" y="3794044"/>
                  <a:pt x="5746589" y="3810820"/>
                </a:cubicBezTo>
                <a:cubicBezTo>
                  <a:pt x="5737295" y="3813755"/>
                  <a:pt x="5726251" y="3811843"/>
                  <a:pt x="5718768" y="3821617"/>
                </a:cubicBezTo>
                <a:cubicBezTo>
                  <a:pt x="5726231" y="3799906"/>
                  <a:pt x="5731776" y="3822667"/>
                  <a:pt x="5735590" y="3802865"/>
                </a:cubicBezTo>
                <a:cubicBezTo>
                  <a:pt x="5731841" y="3801030"/>
                  <a:pt x="5726291" y="3805800"/>
                  <a:pt x="5722540" y="3807862"/>
                </a:cubicBezTo>
                <a:cubicBezTo>
                  <a:pt x="5730014" y="3801984"/>
                  <a:pt x="5728135" y="3793149"/>
                  <a:pt x="5730066" y="3788144"/>
                </a:cubicBezTo>
                <a:cubicBezTo>
                  <a:pt x="5724477" y="3784000"/>
                  <a:pt x="5721466" y="3778965"/>
                  <a:pt x="5718513" y="3773535"/>
                </a:cubicBezTo>
                <a:cubicBezTo>
                  <a:pt x="5709868" y="3768013"/>
                  <a:pt x="5701121" y="3762641"/>
                  <a:pt x="5692335" y="3757027"/>
                </a:cubicBezTo>
                <a:cubicBezTo>
                  <a:pt x="5683686" y="3764077"/>
                  <a:pt x="5675537" y="3772759"/>
                  <a:pt x="5672706" y="3779117"/>
                </a:cubicBezTo>
                <a:cubicBezTo>
                  <a:pt x="5665415" y="3775143"/>
                  <a:pt x="5671070" y="3766324"/>
                  <a:pt x="5661707" y="3767263"/>
                </a:cubicBezTo>
                <a:cubicBezTo>
                  <a:pt x="5659850" y="3787712"/>
                  <a:pt x="5661148" y="3768409"/>
                  <a:pt x="5652033" y="3776453"/>
                </a:cubicBezTo>
                <a:cubicBezTo>
                  <a:pt x="5722370" y="3827262"/>
                  <a:pt x="5761293" y="3858085"/>
                  <a:pt x="5761293" y="3858085"/>
                </a:cubicBezTo>
                <a:cubicBezTo>
                  <a:pt x="5761293" y="3858085"/>
                  <a:pt x="5718206" y="3831437"/>
                  <a:pt x="5641823" y="3786152"/>
                </a:cubicBezTo>
                <a:cubicBezTo>
                  <a:pt x="5635383" y="3782093"/>
                  <a:pt x="5628427" y="3777910"/>
                  <a:pt x="5621470" y="3773726"/>
                </a:cubicBezTo>
                <a:cubicBezTo>
                  <a:pt x="5619750" y="3776917"/>
                  <a:pt x="5618267" y="3780054"/>
                  <a:pt x="5617181" y="3782585"/>
                </a:cubicBezTo>
                <a:cubicBezTo>
                  <a:pt x="5611774" y="3789835"/>
                  <a:pt x="5615310" y="3778525"/>
                  <a:pt x="5616824" y="3770857"/>
                </a:cubicBezTo>
                <a:cubicBezTo>
                  <a:pt x="5611624" y="3767621"/>
                  <a:pt x="5606185" y="3764445"/>
                  <a:pt x="5600710" y="3761026"/>
                </a:cubicBezTo>
                <a:cubicBezTo>
                  <a:pt x="5597895" y="3761978"/>
                  <a:pt x="5595780" y="3761874"/>
                  <a:pt x="5595185" y="3758876"/>
                </a:cubicBezTo>
                <a:lnTo>
                  <a:pt x="5596336" y="3758340"/>
                </a:lnTo>
                <a:cubicBezTo>
                  <a:pt x="5592101" y="3755745"/>
                  <a:pt x="5588003" y="3753243"/>
                  <a:pt x="5583631" y="3750557"/>
                </a:cubicBezTo>
                <a:cubicBezTo>
                  <a:pt x="5576111" y="3753804"/>
                  <a:pt x="5567685" y="3753632"/>
                  <a:pt x="5560070" y="3765704"/>
                </a:cubicBezTo>
                <a:lnTo>
                  <a:pt x="5547640" y="3749429"/>
                </a:lnTo>
                <a:cubicBezTo>
                  <a:pt x="5550005" y="3750350"/>
                  <a:pt x="5558945" y="3750648"/>
                  <a:pt x="5561995" y="3740965"/>
                </a:cubicBezTo>
                <a:cubicBezTo>
                  <a:pt x="5558075" y="3738794"/>
                  <a:pt x="5557747" y="3737492"/>
                  <a:pt x="5558393" y="3735321"/>
                </a:cubicBezTo>
                <a:cubicBezTo>
                  <a:pt x="5553606" y="3732360"/>
                  <a:pt x="5548857" y="3729642"/>
                  <a:pt x="5543933" y="3726588"/>
                </a:cubicBezTo>
                <a:cubicBezTo>
                  <a:pt x="5543608" y="3727676"/>
                  <a:pt x="5542947" y="3728971"/>
                  <a:pt x="5541636" y="3730050"/>
                </a:cubicBezTo>
                <a:cubicBezTo>
                  <a:pt x="5539861" y="3717165"/>
                  <a:pt x="5530566" y="3743732"/>
                  <a:pt x="5526869" y="3731953"/>
                </a:cubicBezTo>
                <a:cubicBezTo>
                  <a:pt x="5529874" y="3725929"/>
                  <a:pt x="5531933" y="3722526"/>
                  <a:pt x="5533707" y="3720452"/>
                </a:cubicBezTo>
                <a:cubicBezTo>
                  <a:pt x="5524308" y="3714864"/>
                  <a:pt x="5515014" y="3709125"/>
                  <a:pt x="5505063" y="3703172"/>
                </a:cubicBezTo>
                <a:cubicBezTo>
                  <a:pt x="5451846" y="3671748"/>
                  <a:pt x="5392050" y="3636173"/>
                  <a:pt x="5326578" y="3597481"/>
                </a:cubicBezTo>
                <a:cubicBezTo>
                  <a:pt x="5304413" y="3584502"/>
                  <a:pt x="5281559" y="3571065"/>
                  <a:pt x="5258330" y="3557594"/>
                </a:cubicBezTo>
                <a:cubicBezTo>
                  <a:pt x="5257754" y="3557865"/>
                  <a:pt x="5257476" y="3557680"/>
                  <a:pt x="5257502" y="3557045"/>
                </a:cubicBezTo>
                <a:cubicBezTo>
                  <a:pt x="5248378" y="3551640"/>
                  <a:pt x="5239293" y="3546476"/>
                  <a:pt x="5230033" y="3540979"/>
                </a:cubicBezTo>
                <a:cubicBezTo>
                  <a:pt x="5228774" y="3543180"/>
                  <a:pt x="5227185" y="3544074"/>
                  <a:pt x="5225066" y="3541584"/>
                </a:cubicBezTo>
                <a:cubicBezTo>
                  <a:pt x="5225426" y="3540739"/>
                  <a:pt x="5226025" y="3539837"/>
                  <a:pt x="5226488" y="3538844"/>
                </a:cubicBezTo>
                <a:cubicBezTo>
                  <a:pt x="5223907" y="3537347"/>
                  <a:pt x="5221185" y="3535759"/>
                  <a:pt x="5218469" y="3534170"/>
                </a:cubicBezTo>
                <a:cubicBezTo>
                  <a:pt x="5217018" y="3535157"/>
                  <a:pt x="5215468" y="3536296"/>
                  <a:pt x="5214092" y="3537771"/>
                </a:cubicBezTo>
                <a:cubicBezTo>
                  <a:pt x="5243831" y="3557293"/>
                  <a:pt x="5272404" y="3576480"/>
                  <a:pt x="5299675" y="3595232"/>
                </a:cubicBezTo>
                <a:cubicBezTo>
                  <a:pt x="5408672" y="3671270"/>
                  <a:pt x="5499209" y="3735926"/>
                  <a:pt x="5562633" y="3785182"/>
                </a:cubicBezTo>
                <a:cubicBezTo>
                  <a:pt x="5707091" y="3884980"/>
                  <a:pt x="5824333" y="3973430"/>
                  <a:pt x="5907945" y="4035655"/>
                </a:cubicBezTo>
                <a:cubicBezTo>
                  <a:pt x="5994407" y="4103457"/>
                  <a:pt x="6043956" y="4142200"/>
                  <a:pt x="6043956" y="4142200"/>
                </a:cubicBezTo>
                <a:cubicBezTo>
                  <a:pt x="6043956" y="4142200"/>
                  <a:pt x="5991471" y="4107578"/>
                  <a:pt x="5899840" y="4046968"/>
                </a:cubicBezTo>
                <a:cubicBezTo>
                  <a:pt x="5807207" y="3987860"/>
                  <a:pt x="5676224" y="3901563"/>
                  <a:pt x="5516528" y="3802274"/>
                </a:cubicBezTo>
                <a:cubicBezTo>
                  <a:pt x="5437534" y="3751351"/>
                  <a:pt x="5349357" y="3700190"/>
                  <a:pt x="5257718" y="3643476"/>
                </a:cubicBezTo>
                <a:cubicBezTo>
                  <a:pt x="5257442" y="3643293"/>
                  <a:pt x="5257028" y="3643019"/>
                  <a:pt x="5256616" y="3642745"/>
                </a:cubicBezTo>
                <a:cubicBezTo>
                  <a:pt x="5365579" y="3714644"/>
                  <a:pt x="5466666" y="3784350"/>
                  <a:pt x="5556442" y="3850449"/>
                </a:cubicBezTo>
                <a:cubicBezTo>
                  <a:pt x="5594080" y="3877818"/>
                  <a:pt x="5630063" y="3904089"/>
                  <a:pt x="5664353" y="3929019"/>
                </a:cubicBezTo>
                <a:cubicBezTo>
                  <a:pt x="5697906" y="3954764"/>
                  <a:pt x="5729907" y="3979257"/>
                  <a:pt x="5759938" y="4002227"/>
                </a:cubicBezTo>
                <a:cubicBezTo>
                  <a:pt x="5820000" y="4048170"/>
                  <a:pt x="5871930" y="4088713"/>
                  <a:pt x="5913573" y="4123510"/>
                </a:cubicBezTo>
                <a:cubicBezTo>
                  <a:pt x="5997394" y="4192595"/>
                  <a:pt x="6045317" y="4231995"/>
                  <a:pt x="6045317" y="4231995"/>
                </a:cubicBezTo>
                <a:cubicBezTo>
                  <a:pt x="6045317" y="4231995"/>
                  <a:pt x="5994322" y="4196626"/>
                  <a:pt x="5905331" y="4134733"/>
                </a:cubicBezTo>
                <a:cubicBezTo>
                  <a:pt x="5861252" y="4103304"/>
                  <a:pt x="5806787" y="4066280"/>
                  <a:pt x="5744126" y="4024254"/>
                </a:cubicBezTo>
                <a:cubicBezTo>
                  <a:pt x="5712894" y="4003087"/>
                  <a:pt x="5679736" y="3980641"/>
                  <a:pt x="5644745" y="3956764"/>
                </a:cubicBezTo>
                <a:cubicBezTo>
                  <a:pt x="5609357" y="3933488"/>
                  <a:pt x="5572173" y="3909023"/>
                  <a:pt x="5533377" y="3883701"/>
                </a:cubicBezTo>
                <a:cubicBezTo>
                  <a:pt x="5378707" y="3781027"/>
                  <a:pt x="5194441" y="3667596"/>
                  <a:pt x="4995793" y="3548305"/>
                </a:cubicBezTo>
                <a:cubicBezTo>
                  <a:pt x="4941311" y="3516691"/>
                  <a:pt x="4885729" y="3484346"/>
                  <a:pt x="4829294" y="3452088"/>
                </a:cubicBezTo>
                <a:cubicBezTo>
                  <a:pt x="4836798" y="3456637"/>
                  <a:pt x="4844642" y="3460975"/>
                  <a:pt x="4851911" y="3465584"/>
                </a:cubicBezTo>
                <a:cubicBezTo>
                  <a:pt x="5004948" y="3557851"/>
                  <a:pt x="5144638" y="3649280"/>
                  <a:pt x="5262006" y="3730660"/>
                </a:cubicBezTo>
                <a:cubicBezTo>
                  <a:pt x="5320356" y="3771996"/>
                  <a:pt x="5373711" y="3809798"/>
                  <a:pt x="5421197" y="3843274"/>
                </a:cubicBezTo>
                <a:cubicBezTo>
                  <a:pt x="5467546" y="3878159"/>
                  <a:pt x="5507892" y="3908628"/>
                  <a:pt x="5541233" y="3933794"/>
                </a:cubicBezTo>
                <a:cubicBezTo>
                  <a:pt x="5607735" y="3983795"/>
                  <a:pt x="5644402" y="4014422"/>
                  <a:pt x="5644402" y="4014422"/>
                </a:cubicBezTo>
                <a:cubicBezTo>
                  <a:pt x="5644402" y="4014422"/>
                  <a:pt x="5604302" y="3988671"/>
                  <a:pt x="5533264" y="3945198"/>
                </a:cubicBezTo>
                <a:cubicBezTo>
                  <a:pt x="5497926" y="3923042"/>
                  <a:pt x="5455184" y="3896185"/>
                  <a:pt x="5406036" y="3865512"/>
                </a:cubicBezTo>
                <a:cubicBezTo>
                  <a:pt x="5356589" y="3835292"/>
                  <a:pt x="5300639" y="3801403"/>
                  <a:pt x="5239866" y="3764309"/>
                </a:cubicBezTo>
                <a:cubicBezTo>
                  <a:pt x="5140022" y="3704101"/>
                  <a:pt x="5026044" y="3636463"/>
                  <a:pt x="4903326" y="3565839"/>
                </a:cubicBezTo>
                <a:cubicBezTo>
                  <a:pt x="4915005" y="3573375"/>
                  <a:pt x="4927160" y="3580795"/>
                  <a:pt x="4938701" y="3588238"/>
                </a:cubicBezTo>
                <a:cubicBezTo>
                  <a:pt x="4989241" y="3620703"/>
                  <a:pt x="5038241" y="3652798"/>
                  <a:pt x="5085421" y="3684334"/>
                </a:cubicBezTo>
                <a:cubicBezTo>
                  <a:pt x="5092778" y="3681628"/>
                  <a:pt x="5099145" y="3678919"/>
                  <a:pt x="5098386" y="3682752"/>
                </a:cubicBezTo>
                <a:cubicBezTo>
                  <a:pt x="5100331" y="3684909"/>
                  <a:pt x="5099124" y="3688228"/>
                  <a:pt x="5097002" y="3692022"/>
                </a:cubicBezTo>
                <a:cubicBezTo>
                  <a:pt x="5098518" y="3693028"/>
                  <a:pt x="5099897" y="3693944"/>
                  <a:pt x="5101413" y="3694950"/>
                </a:cubicBezTo>
                <a:cubicBezTo>
                  <a:pt x="5105869" y="3687935"/>
                  <a:pt x="5109105" y="3683362"/>
                  <a:pt x="5109776" y="3695514"/>
                </a:cubicBezTo>
                <a:cubicBezTo>
                  <a:pt x="5108250" y="3696020"/>
                  <a:pt x="5106485" y="3696582"/>
                  <a:pt x="5105134" y="3697420"/>
                </a:cubicBezTo>
                <a:cubicBezTo>
                  <a:pt x="5145325" y="3724534"/>
                  <a:pt x="5184075" y="3751123"/>
                  <a:pt x="5221210" y="3776857"/>
                </a:cubicBezTo>
                <a:cubicBezTo>
                  <a:pt x="5227358" y="3771184"/>
                  <a:pt x="5233073" y="3768257"/>
                  <a:pt x="5237748" y="3770492"/>
                </a:cubicBezTo>
                <a:cubicBezTo>
                  <a:pt x="5234135" y="3772646"/>
                  <a:pt x="5230590" y="3772896"/>
                  <a:pt x="5228759" y="3777751"/>
                </a:cubicBezTo>
                <a:cubicBezTo>
                  <a:pt x="5226926" y="3782604"/>
                  <a:pt x="5232230" y="3779405"/>
                  <a:pt x="5234055" y="3778448"/>
                </a:cubicBezTo>
                <a:cubicBezTo>
                  <a:pt x="5233269" y="3780528"/>
                  <a:pt x="5231894" y="3782000"/>
                  <a:pt x="5230383" y="3783381"/>
                </a:cubicBezTo>
                <a:cubicBezTo>
                  <a:pt x="5261964" y="3805214"/>
                  <a:pt x="5292245" y="3826615"/>
                  <a:pt x="5321045" y="3847251"/>
                </a:cubicBezTo>
                <a:cubicBezTo>
                  <a:pt x="5334156" y="3856820"/>
                  <a:pt x="5347125" y="3866298"/>
                  <a:pt x="5359684" y="3875502"/>
                </a:cubicBezTo>
                <a:cubicBezTo>
                  <a:pt x="5369925" y="3882517"/>
                  <a:pt x="5380062" y="3889680"/>
                  <a:pt x="5390066" y="3896752"/>
                </a:cubicBezTo>
                <a:cubicBezTo>
                  <a:pt x="5393584" y="3890852"/>
                  <a:pt x="5396696" y="3887062"/>
                  <a:pt x="5396529" y="3891503"/>
                </a:cubicBezTo>
                <a:cubicBezTo>
                  <a:pt x="5396902" y="3891536"/>
                  <a:pt x="5397041" y="3891629"/>
                  <a:pt x="5397416" y="3891658"/>
                </a:cubicBezTo>
                <a:lnTo>
                  <a:pt x="5393272" y="3899099"/>
                </a:lnTo>
                <a:cubicBezTo>
                  <a:pt x="5396167" y="3901020"/>
                  <a:pt x="5398687" y="3902910"/>
                  <a:pt x="5401344" y="3904891"/>
                </a:cubicBezTo>
                <a:lnTo>
                  <a:pt x="5402465" y="3898227"/>
                </a:lnTo>
                <a:lnTo>
                  <a:pt x="5397394" y="3892294"/>
                </a:lnTo>
                <a:lnTo>
                  <a:pt x="5404058" y="3880458"/>
                </a:lnTo>
                <a:cubicBezTo>
                  <a:pt x="5411613" y="3868780"/>
                  <a:pt x="5405580" y="3886240"/>
                  <a:pt x="5402534" y="3898308"/>
                </a:cubicBezTo>
                <a:lnTo>
                  <a:pt x="5402506" y="3898274"/>
                </a:lnTo>
                <a:lnTo>
                  <a:pt x="5401894" y="3905256"/>
                </a:lnTo>
                <a:cubicBezTo>
                  <a:pt x="5409416" y="3910681"/>
                  <a:pt x="5416935" y="3916107"/>
                  <a:pt x="5424315" y="3921440"/>
                </a:cubicBezTo>
                <a:cubicBezTo>
                  <a:pt x="5434456" y="3919932"/>
                  <a:pt x="5444829" y="3918364"/>
                  <a:pt x="5442290" y="3934456"/>
                </a:cubicBezTo>
                <a:cubicBezTo>
                  <a:pt x="5449357" y="3939364"/>
                  <a:pt x="5456049" y="3944240"/>
                  <a:pt x="5462879" y="3949208"/>
                </a:cubicBezTo>
                <a:lnTo>
                  <a:pt x="5464477" y="3946801"/>
                </a:lnTo>
                <a:cubicBezTo>
                  <a:pt x="5475081" y="3946686"/>
                  <a:pt x="5483033" y="3946978"/>
                  <a:pt x="5488124" y="3951872"/>
                </a:cubicBezTo>
                <a:lnTo>
                  <a:pt x="5497641" y="3939328"/>
                </a:lnTo>
                <a:cubicBezTo>
                  <a:pt x="5502276" y="3949994"/>
                  <a:pt x="5534748" y="3942066"/>
                  <a:pt x="5520565" y="3972107"/>
                </a:cubicBezTo>
                <a:cubicBezTo>
                  <a:pt x="5529941" y="3963372"/>
                  <a:pt x="5529472" y="3983223"/>
                  <a:pt x="5536534" y="3983358"/>
                </a:cubicBezTo>
                <a:lnTo>
                  <a:pt x="5530528" y="3993896"/>
                </a:lnTo>
                <a:cubicBezTo>
                  <a:pt x="5534057" y="4001445"/>
                  <a:pt x="5540253" y="4000786"/>
                  <a:pt x="5545910" y="4000640"/>
                </a:cubicBezTo>
                <a:cubicBezTo>
                  <a:pt x="5545527" y="4004506"/>
                  <a:pt x="5545785" y="4007711"/>
                  <a:pt x="5546302" y="4010222"/>
                </a:cubicBezTo>
                <a:cubicBezTo>
                  <a:pt x="5548685" y="4012021"/>
                  <a:pt x="5551066" y="4013819"/>
                  <a:pt x="5553447" y="4015616"/>
                </a:cubicBezTo>
                <a:lnTo>
                  <a:pt x="5555064" y="4003998"/>
                </a:lnTo>
                <a:lnTo>
                  <a:pt x="5546125" y="4001217"/>
                </a:lnTo>
                <a:cubicBezTo>
                  <a:pt x="5546312" y="4000040"/>
                  <a:pt x="5546162" y="3999072"/>
                  <a:pt x="5546409" y="3997502"/>
                </a:cubicBezTo>
                <a:lnTo>
                  <a:pt x="5555079" y="4003889"/>
                </a:lnTo>
                <a:lnTo>
                  <a:pt x="5555131" y="4003508"/>
                </a:lnTo>
                <a:lnTo>
                  <a:pt x="5555252" y="4004016"/>
                </a:lnTo>
                <a:lnTo>
                  <a:pt x="5555345" y="4004085"/>
                </a:lnTo>
                <a:lnTo>
                  <a:pt x="5555260" y="4004059"/>
                </a:lnTo>
                <a:lnTo>
                  <a:pt x="5558054" y="4015855"/>
                </a:lnTo>
                <a:cubicBezTo>
                  <a:pt x="5557319" y="4016667"/>
                  <a:pt x="5556778" y="4017177"/>
                  <a:pt x="5556241" y="4017689"/>
                </a:cubicBezTo>
                <a:cubicBezTo>
                  <a:pt x="5558623" y="4019487"/>
                  <a:pt x="5560868" y="4021192"/>
                  <a:pt x="5563110" y="4022898"/>
                </a:cubicBezTo>
                <a:cubicBezTo>
                  <a:pt x="5568921" y="4023720"/>
                  <a:pt x="5574829" y="4024389"/>
                  <a:pt x="5578466" y="4027887"/>
                </a:cubicBezTo>
                <a:lnTo>
                  <a:pt x="5576567" y="4030748"/>
                </a:lnTo>
                <a:lnTo>
                  <a:pt x="5592443" y="4031964"/>
                </a:lnTo>
                <a:cubicBezTo>
                  <a:pt x="5583241" y="4038647"/>
                  <a:pt x="5599160" y="4027532"/>
                  <a:pt x="5600531" y="4032346"/>
                </a:cubicBezTo>
                <a:cubicBezTo>
                  <a:pt x="5607486" y="4030241"/>
                  <a:pt x="5611002" y="4036913"/>
                  <a:pt x="5610368" y="4046246"/>
                </a:cubicBezTo>
                <a:lnTo>
                  <a:pt x="5616798" y="4051818"/>
                </a:lnTo>
                <a:cubicBezTo>
                  <a:pt x="5612405" y="4052154"/>
                  <a:pt x="5609879" y="4054161"/>
                  <a:pt x="5608082" y="4056869"/>
                </a:cubicBezTo>
                <a:cubicBezTo>
                  <a:pt x="5615264" y="4062506"/>
                  <a:pt x="5622822" y="4068173"/>
                  <a:pt x="5629966" y="4073565"/>
                </a:cubicBezTo>
                <a:cubicBezTo>
                  <a:pt x="5630514" y="4071545"/>
                  <a:pt x="5631437" y="4069555"/>
                  <a:pt x="5631746" y="4067593"/>
                </a:cubicBezTo>
                <a:cubicBezTo>
                  <a:pt x="5630834" y="4068071"/>
                  <a:pt x="5630933" y="4067920"/>
                  <a:pt x="5631709" y="4067352"/>
                </a:cubicBezTo>
                <a:lnTo>
                  <a:pt x="5631833" y="4066565"/>
                </a:lnTo>
                <a:lnTo>
                  <a:pt x="5631946" y="4067291"/>
                </a:lnTo>
                <a:cubicBezTo>
                  <a:pt x="5633059" y="4066513"/>
                  <a:pt x="5635046" y="4065014"/>
                  <a:pt x="5636459" y="4063784"/>
                </a:cubicBezTo>
                <a:lnTo>
                  <a:pt x="5636682" y="4063663"/>
                </a:lnTo>
                <a:lnTo>
                  <a:pt x="5645115" y="4059124"/>
                </a:lnTo>
                <a:cubicBezTo>
                  <a:pt x="5639661" y="4076314"/>
                  <a:pt x="5645604" y="4074841"/>
                  <a:pt x="5643641" y="4084377"/>
                </a:cubicBezTo>
                <a:cubicBezTo>
                  <a:pt x="5644469" y="4084927"/>
                  <a:pt x="5645195" y="4085627"/>
                  <a:pt x="5646022" y="4086176"/>
                </a:cubicBezTo>
                <a:cubicBezTo>
                  <a:pt x="5652313" y="4082979"/>
                  <a:pt x="5656387" y="4101078"/>
                  <a:pt x="5666107" y="4081947"/>
                </a:cubicBezTo>
                <a:cubicBezTo>
                  <a:pt x="5658088" y="4100906"/>
                  <a:pt x="5666279" y="4088566"/>
                  <a:pt x="5661902" y="4098452"/>
                </a:cubicBezTo>
                <a:cubicBezTo>
                  <a:pt x="5667946" y="4103113"/>
                  <a:pt x="5673848" y="4107682"/>
                  <a:pt x="5679752" y="4112250"/>
                </a:cubicBezTo>
                <a:cubicBezTo>
                  <a:pt x="5680015" y="4111559"/>
                  <a:pt x="5680314" y="4111109"/>
                  <a:pt x="5680475" y="4110563"/>
                </a:cubicBezTo>
                <a:lnTo>
                  <a:pt x="5680925" y="4111080"/>
                </a:lnTo>
                <a:lnTo>
                  <a:pt x="5679890" y="4112341"/>
                </a:lnTo>
                <a:cubicBezTo>
                  <a:pt x="5683136" y="4114931"/>
                  <a:pt x="5686344" y="4117277"/>
                  <a:pt x="5689454" y="4119776"/>
                </a:cubicBezTo>
                <a:lnTo>
                  <a:pt x="5680925" y="4111080"/>
                </a:lnTo>
                <a:cubicBezTo>
                  <a:pt x="5683638" y="4107894"/>
                  <a:pt x="5687238" y="4104864"/>
                  <a:pt x="5694331" y="4102852"/>
                </a:cubicBezTo>
                <a:cubicBezTo>
                  <a:pt x="5691758" y="4112415"/>
                  <a:pt x="5690476" y="4117636"/>
                  <a:pt x="5691282" y="4121207"/>
                </a:cubicBezTo>
                <a:cubicBezTo>
                  <a:pt x="5691596" y="4121632"/>
                  <a:pt x="5691872" y="4121815"/>
                  <a:pt x="5692287" y="4122091"/>
                </a:cubicBezTo>
                <a:lnTo>
                  <a:pt x="5705602" y="4123871"/>
                </a:lnTo>
                <a:lnTo>
                  <a:pt x="5705002" y="4124775"/>
                </a:lnTo>
                <a:lnTo>
                  <a:pt x="5704514" y="4125298"/>
                </a:lnTo>
                <a:lnTo>
                  <a:pt x="5704272" y="4125275"/>
                </a:lnTo>
                <a:lnTo>
                  <a:pt x="5702962" y="4126653"/>
                </a:lnTo>
                <a:lnTo>
                  <a:pt x="5700710" y="4128549"/>
                </a:lnTo>
                <a:cubicBezTo>
                  <a:pt x="5700710" y="4128549"/>
                  <a:pt x="5700848" y="4128641"/>
                  <a:pt x="5700984" y="4128731"/>
                </a:cubicBezTo>
                <a:lnTo>
                  <a:pt x="5702962" y="4126653"/>
                </a:lnTo>
                <a:lnTo>
                  <a:pt x="5704307" y="4125518"/>
                </a:lnTo>
                <a:lnTo>
                  <a:pt x="5704514" y="4125298"/>
                </a:lnTo>
                <a:lnTo>
                  <a:pt x="5704647" y="4125309"/>
                </a:lnTo>
                <a:lnTo>
                  <a:pt x="5705002" y="4124775"/>
                </a:lnTo>
                <a:lnTo>
                  <a:pt x="5705684" y="4124044"/>
                </a:lnTo>
                <a:lnTo>
                  <a:pt x="5705783" y="4123894"/>
                </a:lnTo>
                <a:lnTo>
                  <a:pt x="5705602" y="4123871"/>
                </a:lnTo>
                <a:lnTo>
                  <a:pt x="5705647" y="4123804"/>
                </a:lnTo>
                <a:lnTo>
                  <a:pt x="5705746" y="4123655"/>
                </a:lnTo>
                <a:lnTo>
                  <a:pt x="5706106" y="4122808"/>
                </a:lnTo>
                <a:cubicBezTo>
                  <a:pt x="5706263" y="4126165"/>
                  <a:pt x="5706720" y="4129068"/>
                  <a:pt x="5707512" y="4131763"/>
                </a:cubicBezTo>
                <a:cubicBezTo>
                  <a:pt x="5706309" y="4131183"/>
                  <a:pt x="5705006" y="4130748"/>
                  <a:pt x="5703605" y="4130471"/>
                </a:cubicBezTo>
                <a:cubicBezTo>
                  <a:pt x="5705297" y="4131811"/>
                  <a:pt x="5707127" y="4133240"/>
                  <a:pt x="5708680" y="4134491"/>
                </a:cubicBezTo>
                <a:cubicBezTo>
                  <a:pt x="5708291" y="4133582"/>
                  <a:pt x="5707802" y="4132823"/>
                  <a:pt x="5707512" y="4131763"/>
                </a:cubicBezTo>
                <a:cubicBezTo>
                  <a:pt x="5710844" y="4133324"/>
                  <a:pt x="5713425" y="4134823"/>
                  <a:pt x="5719278" y="4131987"/>
                </a:cubicBezTo>
                <a:cubicBezTo>
                  <a:pt x="5722038" y="4133819"/>
                  <a:pt x="5718749" y="4137271"/>
                  <a:pt x="5715862" y="4140124"/>
                </a:cubicBezTo>
                <a:cubicBezTo>
                  <a:pt x="5717692" y="4141557"/>
                  <a:pt x="5719385" y="4142897"/>
                  <a:pt x="5721078" y="4144235"/>
                </a:cubicBezTo>
                <a:cubicBezTo>
                  <a:pt x="5723678" y="4142712"/>
                  <a:pt x="5726380" y="4141035"/>
                  <a:pt x="5728520" y="4140505"/>
                </a:cubicBezTo>
                <a:cubicBezTo>
                  <a:pt x="5727857" y="4141800"/>
                  <a:pt x="5727196" y="4143095"/>
                  <a:pt x="5726973" y="4144031"/>
                </a:cubicBezTo>
                <a:cubicBezTo>
                  <a:pt x="5724935" y="4144412"/>
                  <a:pt x="5723092" y="4144492"/>
                  <a:pt x="5721355" y="4144419"/>
                </a:cubicBezTo>
                <a:cubicBezTo>
                  <a:pt x="5739792" y="4158827"/>
                  <a:pt x="5757363" y="4172444"/>
                  <a:pt x="5773282" y="4184962"/>
                </a:cubicBezTo>
                <a:cubicBezTo>
                  <a:pt x="5777496" y="4181906"/>
                  <a:pt x="5777649" y="4182874"/>
                  <a:pt x="5776825" y="4184714"/>
                </a:cubicBezTo>
                <a:lnTo>
                  <a:pt x="5773696" y="4185237"/>
                </a:lnTo>
                <a:cubicBezTo>
                  <a:pt x="5774385" y="4185694"/>
                  <a:pt x="5774974" y="4186303"/>
                  <a:pt x="5775664" y="4186761"/>
                </a:cubicBezTo>
                <a:cubicBezTo>
                  <a:pt x="5776064" y="4186158"/>
                  <a:pt x="5776563" y="4185405"/>
                  <a:pt x="5776825" y="4184714"/>
                </a:cubicBezTo>
                <a:lnTo>
                  <a:pt x="5785834" y="4183104"/>
                </a:lnTo>
                <a:cubicBezTo>
                  <a:pt x="5780856" y="4185221"/>
                  <a:pt x="5776081" y="4189421"/>
                  <a:pt x="5780506" y="4184554"/>
                </a:cubicBezTo>
                <a:cubicBezTo>
                  <a:pt x="5778794" y="4186235"/>
                  <a:pt x="5777718" y="4187256"/>
                  <a:pt x="5776842" y="4187977"/>
                </a:cubicBezTo>
                <a:cubicBezTo>
                  <a:pt x="5779850" y="4190623"/>
                  <a:pt x="5782546" y="4192847"/>
                  <a:pt x="5785519" y="4195252"/>
                </a:cubicBezTo>
                <a:cubicBezTo>
                  <a:pt x="5786065" y="4193231"/>
                  <a:pt x="5786060" y="4190844"/>
                  <a:pt x="5786394" y="4188248"/>
                </a:cubicBezTo>
                <a:cubicBezTo>
                  <a:pt x="5791817" y="4190544"/>
                  <a:pt x="5791788" y="4195081"/>
                  <a:pt x="5789351" y="4198450"/>
                </a:cubicBezTo>
                <a:cubicBezTo>
                  <a:pt x="5860289" y="4257027"/>
                  <a:pt x="5900894" y="4290702"/>
                  <a:pt x="5900894" y="4290702"/>
                </a:cubicBezTo>
                <a:cubicBezTo>
                  <a:pt x="5900894" y="4290702"/>
                  <a:pt x="5852832" y="4257497"/>
                  <a:pt x="5769151" y="4199565"/>
                </a:cubicBezTo>
                <a:lnTo>
                  <a:pt x="5756339" y="4204501"/>
                </a:lnTo>
                <a:lnTo>
                  <a:pt x="5754687" y="4203404"/>
                </a:lnTo>
                <a:lnTo>
                  <a:pt x="5768598" y="4199198"/>
                </a:lnTo>
                <a:cubicBezTo>
                  <a:pt x="5768187" y="4198925"/>
                  <a:pt x="5767910" y="4198741"/>
                  <a:pt x="5767635" y="4198559"/>
                </a:cubicBezTo>
                <a:cubicBezTo>
                  <a:pt x="5761706" y="4194622"/>
                  <a:pt x="5755226" y="4190321"/>
                  <a:pt x="5749024" y="4186204"/>
                </a:cubicBezTo>
                <a:cubicBezTo>
                  <a:pt x="5740207" y="4191408"/>
                  <a:pt x="5738578" y="4198348"/>
                  <a:pt x="5731601" y="4203473"/>
                </a:cubicBezTo>
                <a:cubicBezTo>
                  <a:pt x="5732809" y="4191484"/>
                  <a:pt x="5741429" y="4188967"/>
                  <a:pt x="5748611" y="4185930"/>
                </a:cubicBezTo>
                <a:cubicBezTo>
                  <a:pt x="5744336" y="4183092"/>
                  <a:pt x="5740339" y="4180439"/>
                  <a:pt x="5735926" y="4177510"/>
                </a:cubicBezTo>
                <a:lnTo>
                  <a:pt x="5735789" y="4177418"/>
                </a:lnTo>
                <a:cubicBezTo>
                  <a:pt x="5733308" y="4175772"/>
                  <a:pt x="5730690" y="4174034"/>
                  <a:pt x="5728070" y="4172294"/>
                </a:cubicBezTo>
                <a:lnTo>
                  <a:pt x="5727595" y="4172414"/>
                </a:lnTo>
                <a:lnTo>
                  <a:pt x="5727933" y="4172203"/>
                </a:lnTo>
                <a:cubicBezTo>
                  <a:pt x="5716216" y="4164426"/>
                  <a:pt x="5704186" y="4156222"/>
                  <a:pt x="5691503" y="4147802"/>
                </a:cubicBezTo>
                <a:cubicBezTo>
                  <a:pt x="5686200" y="4151002"/>
                  <a:pt x="5682166" y="4156783"/>
                  <a:pt x="5676691" y="4153363"/>
                </a:cubicBezTo>
                <a:cubicBezTo>
                  <a:pt x="5678623" y="4148359"/>
                  <a:pt x="5681234" y="4145321"/>
                  <a:pt x="5683921" y="4142770"/>
                </a:cubicBezTo>
                <a:cubicBezTo>
                  <a:pt x="5679195" y="4139416"/>
                  <a:pt x="5674233" y="4136122"/>
                  <a:pt x="5669271" y="4132828"/>
                </a:cubicBezTo>
                <a:cubicBezTo>
                  <a:pt x="5662607" y="4144663"/>
                  <a:pt x="5654814" y="4156403"/>
                  <a:pt x="5648016" y="4164247"/>
                </a:cubicBezTo>
                <a:cubicBezTo>
                  <a:pt x="5669347" y="4180576"/>
                  <a:pt x="5690132" y="4196540"/>
                  <a:pt x="5709848" y="4212014"/>
                </a:cubicBezTo>
                <a:cubicBezTo>
                  <a:pt x="5714411" y="4200951"/>
                  <a:pt x="5718653" y="4193359"/>
                  <a:pt x="5724834" y="4183152"/>
                </a:cubicBezTo>
                <a:cubicBezTo>
                  <a:pt x="5722971" y="4183870"/>
                  <a:pt x="5717791" y="4201242"/>
                  <a:pt x="5718855" y="4208019"/>
                </a:cubicBezTo>
                <a:lnTo>
                  <a:pt x="5720682" y="4207063"/>
                </a:lnTo>
                <a:cubicBezTo>
                  <a:pt x="5720825" y="4211930"/>
                  <a:pt x="5718551" y="4214756"/>
                  <a:pt x="5715851" y="4216433"/>
                </a:cubicBezTo>
                <a:cubicBezTo>
                  <a:pt x="5731771" y="4228950"/>
                  <a:pt x="5747274" y="4241193"/>
                  <a:pt x="5762230" y="4253074"/>
                </a:cubicBezTo>
                <a:cubicBezTo>
                  <a:pt x="5820376" y="4298608"/>
                  <a:pt x="5870527" y="4338839"/>
                  <a:pt x="5910967" y="4373056"/>
                </a:cubicBezTo>
                <a:cubicBezTo>
                  <a:pt x="5992046" y="4441188"/>
                  <a:pt x="6038528" y="4480063"/>
                  <a:pt x="6038528" y="4480063"/>
                </a:cubicBezTo>
                <a:cubicBezTo>
                  <a:pt x="6038528" y="4480063"/>
                  <a:pt x="5989110" y="4445309"/>
                  <a:pt x="5902723" y="4384277"/>
                </a:cubicBezTo>
                <a:cubicBezTo>
                  <a:pt x="5859947" y="4353277"/>
                  <a:pt x="5807162" y="4316719"/>
                  <a:pt x="5746516" y="4274947"/>
                </a:cubicBezTo>
                <a:cubicBezTo>
                  <a:pt x="5686311" y="4232813"/>
                  <a:pt x="5618008" y="4185519"/>
                  <a:pt x="5542704" y="4135314"/>
                </a:cubicBezTo>
                <a:cubicBezTo>
                  <a:pt x="5536362" y="4131104"/>
                  <a:pt x="5529982" y="4126654"/>
                  <a:pt x="5523642" y="4122446"/>
                </a:cubicBezTo>
                <a:lnTo>
                  <a:pt x="5519315" y="4124775"/>
                </a:lnTo>
                <a:lnTo>
                  <a:pt x="5521986" y="4121347"/>
                </a:lnTo>
                <a:cubicBezTo>
                  <a:pt x="5512713" y="4114972"/>
                  <a:pt x="5503440" y="4108601"/>
                  <a:pt x="5493928" y="4102287"/>
                </a:cubicBezTo>
                <a:cubicBezTo>
                  <a:pt x="5488897" y="4103283"/>
                  <a:pt x="5484118" y="4105097"/>
                  <a:pt x="5480108" y="4110240"/>
                </a:cubicBezTo>
                <a:cubicBezTo>
                  <a:pt x="5485195" y="4097790"/>
                  <a:pt x="5488542" y="4100229"/>
                  <a:pt x="5491307" y="4100547"/>
                </a:cubicBezTo>
                <a:cubicBezTo>
                  <a:pt x="5489241" y="4099175"/>
                  <a:pt x="5487173" y="4097803"/>
                  <a:pt x="5485106" y="4096430"/>
                </a:cubicBezTo>
                <a:cubicBezTo>
                  <a:pt x="5484766" y="4096639"/>
                  <a:pt x="5484667" y="4096788"/>
                  <a:pt x="5484430" y="4096847"/>
                </a:cubicBezTo>
                <a:cubicBezTo>
                  <a:pt x="5484766" y="4096639"/>
                  <a:pt x="5484867" y="4096486"/>
                  <a:pt x="5484966" y="4096337"/>
                </a:cubicBezTo>
                <a:cubicBezTo>
                  <a:pt x="5470595" y="4086578"/>
                  <a:pt x="5455569" y="4076603"/>
                  <a:pt x="5440681" y="4066720"/>
                </a:cubicBezTo>
                <a:cubicBezTo>
                  <a:pt x="5440181" y="4067473"/>
                  <a:pt x="5439442" y="4068285"/>
                  <a:pt x="5439182" y="4068978"/>
                </a:cubicBezTo>
                <a:cubicBezTo>
                  <a:pt x="5436499" y="4067631"/>
                  <a:pt x="5435881" y="4065272"/>
                  <a:pt x="5435443" y="4063243"/>
                </a:cubicBezTo>
                <a:cubicBezTo>
                  <a:pt x="5433236" y="4061778"/>
                  <a:pt x="5431307" y="4060498"/>
                  <a:pt x="5429102" y="4059034"/>
                </a:cubicBezTo>
                <a:cubicBezTo>
                  <a:pt x="5426503" y="4077908"/>
                  <a:pt x="5429331" y="4054199"/>
                  <a:pt x="5416288" y="4070259"/>
                </a:cubicBezTo>
                <a:cubicBezTo>
                  <a:pt x="5409337" y="4068462"/>
                  <a:pt x="5420327" y="4060583"/>
                  <a:pt x="5420780" y="4054813"/>
                </a:cubicBezTo>
                <a:cubicBezTo>
                  <a:pt x="5418618" y="4055977"/>
                  <a:pt x="5412340" y="4060049"/>
                  <a:pt x="5408867" y="4064683"/>
                </a:cubicBezTo>
                <a:cubicBezTo>
                  <a:pt x="5410637" y="4060221"/>
                  <a:pt x="5413911" y="4055889"/>
                  <a:pt x="5417935" y="4051621"/>
                </a:cubicBezTo>
                <a:cubicBezTo>
                  <a:pt x="5413525" y="4048694"/>
                  <a:pt x="5408974" y="4045672"/>
                  <a:pt x="5404426" y="4042653"/>
                </a:cubicBezTo>
                <a:cubicBezTo>
                  <a:pt x="5399468" y="4050419"/>
                  <a:pt x="5394949" y="4057828"/>
                  <a:pt x="5391467" y="4063970"/>
                </a:cubicBezTo>
                <a:cubicBezTo>
                  <a:pt x="5405855" y="4074606"/>
                  <a:pt x="5419966" y="4085057"/>
                  <a:pt x="5433490" y="4094903"/>
                </a:cubicBezTo>
                <a:cubicBezTo>
                  <a:pt x="5478238" y="4129809"/>
                  <a:pt x="5517219" y="4160238"/>
                  <a:pt x="5549294" y="4185217"/>
                </a:cubicBezTo>
                <a:cubicBezTo>
                  <a:pt x="5613583" y="4235264"/>
                  <a:pt x="5648948" y="4265461"/>
                  <a:pt x="5648948" y="4265461"/>
                </a:cubicBezTo>
                <a:cubicBezTo>
                  <a:pt x="5648948" y="4265461"/>
                  <a:pt x="5609711" y="4240498"/>
                  <a:pt x="5541329" y="4196623"/>
                </a:cubicBezTo>
                <a:cubicBezTo>
                  <a:pt x="5507255" y="4174654"/>
                  <a:pt x="5465874" y="4147837"/>
                  <a:pt x="5418329" y="4117142"/>
                </a:cubicBezTo>
                <a:cubicBezTo>
                  <a:pt x="5370624" y="4086992"/>
                  <a:pt x="5316616" y="4052875"/>
                  <a:pt x="5257918" y="4015644"/>
                </a:cubicBezTo>
                <a:cubicBezTo>
                  <a:pt x="5206252" y="3983081"/>
                  <a:pt x="5150388" y="3948165"/>
                  <a:pt x="5091567" y="3911721"/>
                </a:cubicBezTo>
                <a:cubicBezTo>
                  <a:pt x="5162553" y="3962747"/>
                  <a:pt x="5222175" y="4006661"/>
                  <a:pt x="5265444" y="4040801"/>
                </a:cubicBezTo>
                <a:cubicBezTo>
                  <a:pt x="5320484" y="4083843"/>
                  <a:pt x="5352006" y="4108455"/>
                  <a:pt x="5352006" y="4108455"/>
                </a:cubicBezTo>
                <a:cubicBezTo>
                  <a:pt x="5352006" y="4108455"/>
                  <a:pt x="5340818" y="4101678"/>
                  <a:pt x="5320366" y="4089401"/>
                </a:cubicBezTo>
                <a:cubicBezTo>
                  <a:pt x="5364169" y="4120647"/>
                  <a:pt x="5406455" y="4150886"/>
                  <a:pt x="5445635" y="4181015"/>
                </a:cubicBezTo>
                <a:cubicBezTo>
                  <a:pt x="5584721" y="4283533"/>
                  <a:pt x="5696507" y="4374215"/>
                  <a:pt x="5777194" y="4439050"/>
                </a:cubicBezTo>
                <a:cubicBezTo>
                  <a:pt x="5854199" y="4504043"/>
                  <a:pt x="5898301" y="4541124"/>
                  <a:pt x="5898301" y="4541124"/>
                </a:cubicBezTo>
                <a:cubicBezTo>
                  <a:pt x="5898301" y="4541124"/>
                  <a:pt x="5851265" y="4508166"/>
                  <a:pt x="5768950" y="4450271"/>
                </a:cubicBezTo>
                <a:cubicBezTo>
                  <a:pt x="5685737" y="4393732"/>
                  <a:pt x="5568216" y="4311384"/>
                  <a:pt x="5424813" y="4215973"/>
                </a:cubicBezTo>
                <a:cubicBezTo>
                  <a:pt x="5376927" y="4183102"/>
                  <a:pt x="5325286" y="4149905"/>
                  <a:pt x="5271539" y="4115092"/>
                </a:cubicBezTo>
                <a:cubicBezTo>
                  <a:pt x="5328763" y="4156332"/>
                  <a:pt x="5381116" y="4195636"/>
                  <a:pt x="5427343" y="4231310"/>
                </a:cubicBezTo>
                <a:cubicBezTo>
                  <a:pt x="5479361" y="4270827"/>
                  <a:pt x="5524482" y="4305766"/>
                  <a:pt x="5560898" y="4335575"/>
                </a:cubicBezTo>
                <a:cubicBezTo>
                  <a:pt x="5633924" y="4394894"/>
                  <a:pt x="5675652" y="4428665"/>
                  <a:pt x="5675652" y="4428665"/>
                </a:cubicBezTo>
                <a:cubicBezTo>
                  <a:pt x="5675652" y="4428665"/>
                  <a:pt x="5630852" y="4398925"/>
                  <a:pt x="5552793" y="4346888"/>
                </a:cubicBezTo>
                <a:cubicBezTo>
                  <a:pt x="5513942" y="4320449"/>
                  <a:pt x="5466321" y="4289271"/>
                  <a:pt x="5411670" y="4253428"/>
                </a:cubicBezTo>
                <a:cubicBezTo>
                  <a:pt x="5357456" y="4217220"/>
                  <a:pt x="5295915" y="4176801"/>
                  <a:pt x="5228119" y="4133531"/>
                </a:cubicBezTo>
                <a:cubicBezTo>
                  <a:pt x="5207616" y="4120141"/>
                  <a:pt x="5186326" y="4106441"/>
                  <a:pt x="5164621" y="4092466"/>
                </a:cubicBezTo>
                <a:cubicBezTo>
                  <a:pt x="5145291" y="4084188"/>
                  <a:pt x="5116140" y="4071558"/>
                  <a:pt x="5077758" y="4055184"/>
                </a:cubicBezTo>
                <a:cubicBezTo>
                  <a:pt x="5066145" y="4049642"/>
                  <a:pt x="5053168" y="4044062"/>
                  <a:pt x="5039774" y="4038208"/>
                </a:cubicBezTo>
                <a:cubicBezTo>
                  <a:pt x="5071509" y="4061007"/>
                  <a:pt x="5101412" y="4082377"/>
                  <a:pt x="5128834" y="4102099"/>
                </a:cubicBezTo>
                <a:cubicBezTo>
                  <a:pt x="5168944" y="4132626"/>
                  <a:pt x="5203837" y="4159040"/>
                  <a:pt x="5232589" y="4180947"/>
                </a:cubicBezTo>
                <a:cubicBezTo>
                  <a:pt x="5247744" y="4192522"/>
                  <a:pt x="5260968" y="4202818"/>
                  <a:pt x="5272498" y="4211772"/>
                </a:cubicBezTo>
                <a:cubicBezTo>
                  <a:pt x="5278349" y="4215225"/>
                  <a:pt x="5284615" y="4218950"/>
                  <a:pt x="5290330" y="4222309"/>
                </a:cubicBezTo>
                <a:cubicBezTo>
                  <a:pt x="5321694" y="4241177"/>
                  <a:pt x="5350990" y="4258675"/>
                  <a:pt x="5377982" y="4274859"/>
                </a:cubicBezTo>
                <a:cubicBezTo>
                  <a:pt x="5404771" y="4291339"/>
                  <a:pt x="5428534" y="4308198"/>
                  <a:pt x="5450314" y="4322657"/>
                </a:cubicBezTo>
                <a:cubicBezTo>
                  <a:pt x="5536837" y="4381394"/>
                  <a:pt x="5586300" y="4414879"/>
                  <a:pt x="5586300" y="4414879"/>
                </a:cubicBezTo>
                <a:cubicBezTo>
                  <a:pt x="5586300" y="4414879"/>
                  <a:pt x="5534178" y="4385700"/>
                  <a:pt x="5443034" y="4334520"/>
                </a:cubicBezTo>
                <a:cubicBezTo>
                  <a:pt x="5420195" y="4321959"/>
                  <a:pt x="5395472" y="4306849"/>
                  <a:pt x="5367617" y="4292261"/>
                </a:cubicBezTo>
                <a:cubicBezTo>
                  <a:pt x="5339666" y="4277824"/>
                  <a:pt x="5309210" y="4262378"/>
                  <a:pt x="5276960" y="4245738"/>
                </a:cubicBezTo>
                <a:cubicBezTo>
                  <a:pt x="5244813" y="4228949"/>
                  <a:pt x="5210431" y="4211332"/>
                  <a:pt x="5174262" y="4192524"/>
                </a:cubicBezTo>
                <a:cubicBezTo>
                  <a:pt x="5150659" y="4181408"/>
                  <a:pt x="5125992" y="4169804"/>
                  <a:pt x="5100811" y="4158075"/>
                </a:cubicBezTo>
                <a:cubicBezTo>
                  <a:pt x="5112918" y="4166762"/>
                  <a:pt x="5125164" y="4175541"/>
                  <a:pt x="5136857" y="4183955"/>
                </a:cubicBezTo>
                <a:cubicBezTo>
                  <a:pt x="5261609" y="4273055"/>
                  <a:pt x="5362160" y="4351944"/>
                  <a:pt x="5432628" y="4406743"/>
                </a:cubicBezTo>
                <a:cubicBezTo>
                  <a:pt x="5501996" y="4463197"/>
                  <a:pt x="5541519" y="4495505"/>
                  <a:pt x="5541519" y="4495505"/>
                </a:cubicBezTo>
                <a:cubicBezTo>
                  <a:pt x="5541519" y="4495505"/>
                  <a:pt x="5498921" y="4467228"/>
                  <a:pt x="5424522" y="4418055"/>
                </a:cubicBezTo>
                <a:cubicBezTo>
                  <a:pt x="5351549" y="4370917"/>
                  <a:pt x="5248051" y="4303947"/>
                  <a:pt x="5124190" y="4223675"/>
                </a:cubicBezTo>
                <a:cubicBezTo>
                  <a:pt x="5107603" y="4216351"/>
                  <a:pt x="5087899" y="4208042"/>
                  <a:pt x="5064685" y="4197834"/>
                </a:cubicBezTo>
                <a:cubicBezTo>
                  <a:pt x="5028181" y="4181622"/>
                  <a:pt x="4983747" y="4162099"/>
                  <a:pt x="4932924" y="4139636"/>
                </a:cubicBezTo>
                <a:cubicBezTo>
                  <a:pt x="4881377" y="4118860"/>
                  <a:pt x="4823142" y="4095596"/>
                  <a:pt x="4759620" y="4070122"/>
                </a:cubicBezTo>
                <a:cubicBezTo>
                  <a:pt x="4737150" y="4061492"/>
                  <a:pt x="4713613" y="4052373"/>
                  <a:pt x="4689739" y="4043461"/>
                </a:cubicBezTo>
                <a:lnTo>
                  <a:pt x="4678413" y="4060225"/>
                </a:lnTo>
                <a:cubicBezTo>
                  <a:pt x="4684862" y="4062772"/>
                  <a:pt x="4691113" y="4065621"/>
                  <a:pt x="4697465" y="4068320"/>
                </a:cubicBezTo>
                <a:lnTo>
                  <a:pt x="4705381" y="4055797"/>
                </a:lnTo>
                <a:cubicBezTo>
                  <a:pt x="4711918" y="4065992"/>
                  <a:pt x="4743464" y="4057663"/>
                  <a:pt x="4735823" y="4085329"/>
                </a:cubicBezTo>
                <a:cubicBezTo>
                  <a:pt x="4736475" y="4085543"/>
                  <a:pt x="4737026" y="4085908"/>
                  <a:pt x="4737677" y="4086125"/>
                </a:cubicBezTo>
                <a:cubicBezTo>
                  <a:pt x="4740655" y="4084633"/>
                  <a:pt x="4742935" y="4086582"/>
                  <a:pt x="4745132" y="4089555"/>
                </a:cubicBezTo>
                <a:cubicBezTo>
                  <a:pt x="4781099" y="4106277"/>
                  <a:pt x="4816413" y="4122783"/>
                  <a:pt x="4850526" y="4138707"/>
                </a:cubicBezTo>
                <a:cubicBezTo>
                  <a:pt x="4871174" y="4148292"/>
                  <a:pt x="4891445" y="4157847"/>
                  <a:pt x="4911300" y="4167124"/>
                </a:cubicBezTo>
                <a:cubicBezTo>
                  <a:pt x="4930694" y="4177400"/>
                  <a:pt x="4949716" y="4187638"/>
                  <a:pt x="4968419" y="4197455"/>
                </a:cubicBezTo>
                <a:cubicBezTo>
                  <a:pt x="4978356" y="4202533"/>
                  <a:pt x="4987778" y="4207485"/>
                  <a:pt x="4997339" y="4212532"/>
                </a:cubicBezTo>
                <a:cubicBezTo>
                  <a:pt x="4998425" y="4212387"/>
                  <a:pt x="4999415" y="4212392"/>
                  <a:pt x="5000304" y="4212550"/>
                </a:cubicBezTo>
                <a:cubicBezTo>
                  <a:pt x="4999865" y="4212908"/>
                  <a:pt x="4999804" y="4213303"/>
                  <a:pt x="4999365" y="4213661"/>
                </a:cubicBezTo>
                <a:cubicBezTo>
                  <a:pt x="5135318" y="4284398"/>
                  <a:pt x="5243851" y="4352758"/>
                  <a:pt x="5321806" y="4400169"/>
                </a:cubicBezTo>
                <a:cubicBezTo>
                  <a:pt x="5402850" y="4455487"/>
                  <a:pt x="5449185" y="4487111"/>
                  <a:pt x="5449185" y="4487111"/>
                </a:cubicBezTo>
                <a:cubicBezTo>
                  <a:pt x="5449185" y="4487111"/>
                  <a:pt x="5400192" y="4459793"/>
                  <a:pt x="5314526" y="4412030"/>
                </a:cubicBezTo>
                <a:cubicBezTo>
                  <a:pt x="5252209" y="4380854"/>
                  <a:pt x="5171813" y="4338324"/>
                  <a:pt x="5075734" y="4291888"/>
                </a:cubicBezTo>
                <a:cubicBezTo>
                  <a:pt x="5075470" y="4292582"/>
                  <a:pt x="5074895" y="4292849"/>
                  <a:pt x="5073690" y="4292269"/>
                </a:cubicBezTo>
                <a:cubicBezTo>
                  <a:pt x="5073955" y="4291576"/>
                  <a:pt x="5074090" y="4291666"/>
                  <a:pt x="5074254" y="4291125"/>
                </a:cubicBezTo>
                <a:lnTo>
                  <a:pt x="5068312" y="4288243"/>
                </a:lnTo>
                <a:lnTo>
                  <a:pt x="5070797" y="4290345"/>
                </a:lnTo>
                <a:cubicBezTo>
                  <a:pt x="5070673" y="4291132"/>
                  <a:pt x="5070513" y="4291674"/>
                  <a:pt x="5070425" y="4292702"/>
                </a:cubicBezTo>
                <a:lnTo>
                  <a:pt x="5067560" y="4287878"/>
                </a:lnTo>
                <a:lnTo>
                  <a:pt x="5057280" y="4282890"/>
                </a:lnTo>
                <a:lnTo>
                  <a:pt x="5052937" y="4284345"/>
                </a:lnTo>
                <a:cubicBezTo>
                  <a:pt x="5053222" y="4283015"/>
                  <a:pt x="5053445" y="4282079"/>
                  <a:pt x="5053668" y="4281143"/>
                </a:cubicBezTo>
                <a:cubicBezTo>
                  <a:pt x="5044461" y="4276768"/>
                  <a:pt x="5034878" y="4272357"/>
                  <a:pt x="5025532" y="4267885"/>
                </a:cubicBezTo>
                <a:cubicBezTo>
                  <a:pt x="5025568" y="4268129"/>
                  <a:pt x="5025568" y="4268129"/>
                  <a:pt x="5025608" y="4268371"/>
                </a:cubicBezTo>
                <a:lnTo>
                  <a:pt x="5018751" y="4270323"/>
                </a:lnTo>
                <a:cubicBezTo>
                  <a:pt x="5019513" y="4268877"/>
                  <a:pt x="5020136" y="4267341"/>
                  <a:pt x="5020859" y="4265652"/>
                </a:cubicBezTo>
                <a:cubicBezTo>
                  <a:pt x="5014608" y="4262803"/>
                  <a:pt x="5008733" y="4259987"/>
                  <a:pt x="5002482" y="4257137"/>
                </a:cubicBezTo>
                <a:cubicBezTo>
                  <a:pt x="5001748" y="4260336"/>
                  <a:pt x="5000640" y="4263504"/>
                  <a:pt x="5000014" y="4265041"/>
                </a:cubicBezTo>
                <a:cubicBezTo>
                  <a:pt x="4999325" y="4264583"/>
                  <a:pt x="4998599" y="4263884"/>
                  <a:pt x="4997910" y="4263427"/>
                </a:cubicBezTo>
                <a:lnTo>
                  <a:pt x="5000764" y="4256431"/>
                </a:lnTo>
                <a:cubicBezTo>
                  <a:pt x="4995955" y="4254107"/>
                  <a:pt x="4990905" y="4251839"/>
                  <a:pt x="4985855" y="4249572"/>
                </a:cubicBezTo>
                <a:cubicBezTo>
                  <a:pt x="4985757" y="4249721"/>
                  <a:pt x="4985855" y="4249572"/>
                  <a:pt x="4985795" y="4249963"/>
                </a:cubicBezTo>
                <a:cubicBezTo>
                  <a:pt x="4985657" y="4249871"/>
                  <a:pt x="4985318" y="4250081"/>
                  <a:pt x="4985080" y="4250141"/>
                </a:cubicBezTo>
                <a:cubicBezTo>
                  <a:pt x="4985144" y="4249748"/>
                  <a:pt x="4985244" y="4249597"/>
                  <a:pt x="4985443" y="4249298"/>
                </a:cubicBezTo>
                <a:cubicBezTo>
                  <a:pt x="4982110" y="4247734"/>
                  <a:pt x="4978680" y="4246323"/>
                  <a:pt x="4975208" y="4244673"/>
                </a:cubicBezTo>
                <a:lnTo>
                  <a:pt x="4970177" y="4251708"/>
                </a:lnTo>
                <a:lnTo>
                  <a:pt x="4974145" y="4252852"/>
                </a:lnTo>
                <a:cubicBezTo>
                  <a:pt x="4970332" y="4255308"/>
                  <a:pt x="4967019" y="4257010"/>
                  <a:pt x="4965796" y="4253165"/>
                </a:cubicBezTo>
                <a:cubicBezTo>
                  <a:pt x="4964669" y="4253067"/>
                  <a:pt x="4965369" y="4252013"/>
                  <a:pt x="4966645" y="4250691"/>
                </a:cubicBezTo>
                <a:lnTo>
                  <a:pt x="4968682" y="4251278"/>
                </a:lnTo>
                <a:lnTo>
                  <a:pt x="4961358" y="4242198"/>
                </a:lnTo>
                <a:cubicBezTo>
                  <a:pt x="4964478" y="4243185"/>
                  <a:pt x="4967259" y="4244381"/>
                  <a:pt x="4971461" y="4242835"/>
                </a:cubicBezTo>
                <a:cubicBezTo>
                  <a:pt x="4967616" y="4241147"/>
                  <a:pt x="4963872" y="4239312"/>
                  <a:pt x="4960027" y="4237628"/>
                </a:cubicBezTo>
                <a:cubicBezTo>
                  <a:pt x="4960390" y="4239169"/>
                  <a:pt x="4960656" y="4240863"/>
                  <a:pt x="4961358" y="4242198"/>
                </a:cubicBezTo>
                <a:cubicBezTo>
                  <a:pt x="4958991" y="4241277"/>
                  <a:pt x="4956524" y="4240504"/>
                  <a:pt x="4953018" y="4240999"/>
                </a:cubicBezTo>
                <a:cubicBezTo>
                  <a:pt x="4954338" y="4244693"/>
                  <a:pt x="4953355" y="4247074"/>
                  <a:pt x="4951540" y="4248907"/>
                </a:cubicBezTo>
                <a:cubicBezTo>
                  <a:pt x="4955428" y="4250835"/>
                  <a:pt x="4959547" y="4252704"/>
                  <a:pt x="4963294" y="4254540"/>
                </a:cubicBezTo>
                <a:cubicBezTo>
                  <a:pt x="4996831" y="4270733"/>
                  <a:pt x="5023292" y="4283528"/>
                  <a:pt x="5041609" y="4292434"/>
                </a:cubicBezTo>
                <a:cubicBezTo>
                  <a:pt x="5043972" y="4290969"/>
                  <a:pt x="5044086" y="4291694"/>
                  <a:pt x="5043600" y="4293322"/>
                </a:cubicBezTo>
                <a:cubicBezTo>
                  <a:pt x="5043600" y="4293322"/>
                  <a:pt x="5043738" y="4293413"/>
                  <a:pt x="5043738" y="4293413"/>
                </a:cubicBezTo>
                <a:lnTo>
                  <a:pt x="5053184" y="4291448"/>
                </a:lnTo>
                <a:cubicBezTo>
                  <a:pt x="5050646" y="4292581"/>
                  <a:pt x="5048420" y="4294136"/>
                  <a:pt x="5047071" y="4294975"/>
                </a:cubicBezTo>
                <a:cubicBezTo>
                  <a:pt x="5049752" y="4296320"/>
                  <a:pt x="5052432" y="4297668"/>
                  <a:pt x="5054700" y="4298739"/>
                </a:cubicBezTo>
                <a:cubicBezTo>
                  <a:pt x="5054586" y="4298015"/>
                  <a:pt x="5054472" y="4297290"/>
                  <a:pt x="5054457" y="4296411"/>
                </a:cubicBezTo>
                <a:cubicBezTo>
                  <a:pt x="5057479" y="4297548"/>
                  <a:pt x="5059106" y="4299281"/>
                  <a:pt x="5059789" y="4301250"/>
                </a:cubicBezTo>
                <a:cubicBezTo>
                  <a:pt x="5067002" y="4304739"/>
                  <a:pt x="5071163" y="4306850"/>
                  <a:pt x="5071163" y="4306850"/>
                </a:cubicBezTo>
                <a:cubicBezTo>
                  <a:pt x="5071163" y="4306850"/>
                  <a:pt x="5066979" y="4305373"/>
                  <a:pt x="5059678" y="4302909"/>
                </a:cubicBezTo>
                <a:cubicBezTo>
                  <a:pt x="5059959" y="4307868"/>
                  <a:pt x="5054861" y="4313156"/>
                  <a:pt x="5047145" y="4310419"/>
                </a:cubicBezTo>
                <a:cubicBezTo>
                  <a:pt x="5053965" y="4308225"/>
                  <a:pt x="5054797" y="4304876"/>
                  <a:pt x="5054567" y="4301036"/>
                </a:cubicBezTo>
                <a:cubicBezTo>
                  <a:pt x="5051308" y="4299957"/>
                  <a:pt x="5047501" y="4298513"/>
                  <a:pt x="5043456" y="4297127"/>
                </a:cubicBezTo>
                <a:cubicBezTo>
                  <a:pt x="5041069" y="4299230"/>
                  <a:pt x="5041193" y="4298447"/>
                  <a:pt x="5042016" y="4296606"/>
                </a:cubicBezTo>
                <a:cubicBezTo>
                  <a:pt x="5031419" y="4292824"/>
                  <a:pt x="5017704" y="4288057"/>
                  <a:pt x="5001382" y="4282424"/>
                </a:cubicBezTo>
                <a:cubicBezTo>
                  <a:pt x="5000184" y="4284230"/>
                  <a:pt x="4999400" y="4286313"/>
                  <a:pt x="4998501" y="4287666"/>
                </a:cubicBezTo>
                <a:lnTo>
                  <a:pt x="4994132" y="4281082"/>
                </a:lnTo>
                <a:lnTo>
                  <a:pt x="4995896" y="4280517"/>
                </a:lnTo>
                <a:cubicBezTo>
                  <a:pt x="4994971" y="4280121"/>
                  <a:pt x="4993944" y="4279873"/>
                  <a:pt x="4993016" y="4279472"/>
                </a:cubicBezTo>
                <a:lnTo>
                  <a:pt x="4993996" y="4280992"/>
                </a:lnTo>
                <a:lnTo>
                  <a:pt x="4988703" y="4282681"/>
                </a:lnTo>
                <a:lnTo>
                  <a:pt x="4991853" y="4279134"/>
                </a:lnTo>
                <a:cubicBezTo>
                  <a:pt x="4981255" y="4275352"/>
                  <a:pt x="4969908" y="4271504"/>
                  <a:pt x="4957357" y="4267075"/>
                </a:cubicBezTo>
                <a:cubicBezTo>
                  <a:pt x="4952620" y="4265233"/>
                  <a:pt x="4947272" y="4263417"/>
                  <a:pt x="4942300" y="4261635"/>
                </a:cubicBezTo>
                <a:cubicBezTo>
                  <a:pt x="4938837" y="4264754"/>
                  <a:pt x="4935813" y="4267517"/>
                  <a:pt x="4931001" y="4265191"/>
                </a:cubicBezTo>
                <a:cubicBezTo>
                  <a:pt x="4931813" y="4262478"/>
                  <a:pt x="4932872" y="4260578"/>
                  <a:pt x="4933934" y="4258682"/>
                </a:cubicBezTo>
                <a:cubicBezTo>
                  <a:pt x="4928313" y="4256682"/>
                  <a:pt x="4922408" y="4254501"/>
                  <a:pt x="4916410" y="4252468"/>
                </a:cubicBezTo>
                <a:cubicBezTo>
                  <a:pt x="4909448" y="4267142"/>
                  <a:pt x="4901033" y="4280419"/>
                  <a:pt x="4894496" y="4285184"/>
                </a:cubicBezTo>
                <a:cubicBezTo>
                  <a:pt x="4893334" y="4287230"/>
                  <a:pt x="4892198" y="4288645"/>
                  <a:pt x="4891333" y="4287855"/>
                </a:cubicBezTo>
                <a:cubicBezTo>
                  <a:pt x="4890908" y="4289092"/>
                  <a:pt x="4891156" y="4287522"/>
                  <a:pt x="4891941" y="4285440"/>
                </a:cubicBezTo>
                <a:cubicBezTo>
                  <a:pt x="4891908" y="4272626"/>
                  <a:pt x="4879849" y="4277630"/>
                  <a:pt x="4872981" y="4287380"/>
                </a:cubicBezTo>
                <a:cubicBezTo>
                  <a:pt x="4872749" y="4283539"/>
                  <a:pt x="4878287" y="4280279"/>
                  <a:pt x="4880049" y="4277328"/>
                </a:cubicBezTo>
                <a:lnTo>
                  <a:pt x="4868799" y="4279617"/>
                </a:lnTo>
                <a:cubicBezTo>
                  <a:pt x="4873959" y="4269601"/>
                  <a:pt x="4880801" y="4265201"/>
                  <a:pt x="4886994" y="4261480"/>
                </a:cubicBezTo>
                <a:lnTo>
                  <a:pt x="4897584" y="4251069"/>
                </a:lnTo>
                <a:lnTo>
                  <a:pt x="4896660" y="4256377"/>
                </a:lnTo>
                <a:cubicBezTo>
                  <a:pt x="4896391" y="4259288"/>
                  <a:pt x="4897523" y="4261177"/>
                  <a:pt x="4903180" y="4261029"/>
                </a:cubicBezTo>
                <a:cubicBezTo>
                  <a:pt x="4908082" y="4258431"/>
                  <a:pt x="4909616" y="4254030"/>
                  <a:pt x="4909783" y="4249588"/>
                </a:cubicBezTo>
                <a:cubicBezTo>
                  <a:pt x="4905976" y="4248145"/>
                  <a:pt x="4902444" y="4246884"/>
                  <a:pt x="4898536" y="4245589"/>
                </a:cubicBezTo>
                <a:lnTo>
                  <a:pt x="4898390" y="4246427"/>
                </a:lnTo>
                <a:lnTo>
                  <a:pt x="4869582" y="4236557"/>
                </a:lnTo>
                <a:cubicBezTo>
                  <a:pt x="4860417" y="4245868"/>
                  <a:pt x="4859055" y="4239543"/>
                  <a:pt x="4858231" y="4232709"/>
                </a:cubicBezTo>
                <a:lnTo>
                  <a:pt x="4856240" y="4232032"/>
                </a:lnTo>
                <a:lnTo>
                  <a:pt x="4856639" y="4231218"/>
                </a:lnTo>
                <a:cubicBezTo>
                  <a:pt x="4856639" y="4231218"/>
                  <a:pt x="4856501" y="4231126"/>
                  <a:pt x="4856501" y="4231126"/>
                </a:cubicBezTo>
                <a:lnTo>
                  <a:pt x="4856196" y="4232017"/>
                </a:lnTo>
                <a:lnTo>
                  <a:pt x="4833442" y="4224278"/>
                </a:lnTo>
                <a:cubicBezTo>
                  <a:pt x="4829117" y="4226608"/>
                  <a:pt x="4822774" y="4228684"/>
                  <a:pt x="4820896" y="4237195"/>
                </a:cubicBezTo>
                <a:lnTo>
                  <a:pt x="4826706" y="4238014"/>
                </a:lnTo>
                <a:cubicBezTo>
                  <a:pt x="4825076" y="4244957"/>
                  <a:pt x="4817646" y="4247178"/>
                  <a:pt x="4812205" y="4250288"/>
                </a:cubicBezTo>
                <a:cubicBezTo>
                  <a:pt x="4809449" y="4242172"/>
                  <a:pt x="4802880" y="4236508"/>
                  <a:pt x="4795914" y="4231451"/>
                </a:cubicBezTo>
                <a:cubicBezTo>
                  <a:pt x="4795814" y="4231602"/>
                  <a:pt x="4795814" y="4231602"/>
                  <a:pt x="4795853" y="4231843"/>
                </a:cubicBezTo>
                <a:cubicBezTo>
                  <a:pt x="4784813" y="4232319"/>
                  <a:pt x="4788947" y="4235063"/>
                  <a:pt x="4791363" y="4228429"/>
                </a:cubicBezTo>
                <a:cubicBezTo>
                  <a:pt x="4787919" y="4226143"/>
                  <a:pt x="4784708" y="4223796"/>
                  <a:pt x="4782014" y="4221573"/>
                </a:cubicBezTo>
                <a:lnTo>
                  <a:pt x="4773698" y="4226026"/>
                </a:lnTo>
                <a:cubicBezTo>
                  <a:pt x="4773612" y="4220765"/>
                  <a:pt x="4774132" y="4216991"/>
                  <a:pt x="4775930" y="4214282"/>
                </a:cubicBezTo>
                <a:cubicBezTo>
                  <a:pt x="4775113" y="4212224"/>
                  <a:pt x="4774671" y="4210197"/>
                  <a:pt x="4775083" y="4208084"/>
                </a:cubicBezTo>
                <a:cubicBezTo>
                  <a:pt x="4775148" y="4210079"/>
                  <a:pt x="4776327" y="4211296"/>
                  <a:pt x="4777903" y="4211908"/>
                </a:cubicBezTo>
                <a:cubicBezTo>
                  <a:pt x="4779018" y="4211130"/>
                  <a:pt x="4780271" y="4210442"/>
                  <a:pt x="4782071" y="4210119"/>
                </a:cubicBezTo>
                <a:cubicBezTo>
                  <a:pt x="4781194" y="4210840"/>
                  <a:pt x="4780935" y="4211534"/>
                  <a:pt x="4780948" y="4212411"/>
                </a:cubicBezTo>
                <a:lnTo>
                  <a:pt x="4788475" y="4210419"/>
                </a:lnTo>
                <a:lnTo>
                  <a:pt x="4789916" y="4214459"/>
                </a:lnTo>
                <a:cubicBezTo>
                  <a:pt x="4791188" y="4216281"/>
                  <a:pt x="4793098" y="4217441"/>
                  <a:pt x="4796165" y="4217309"/>
                </a:cubicBezTo>
                <a:cubicBezTo>
                  <a:pt x="4796988" y="4215469"/>
                  <a:pt x="4798425" y="4213605"/>
                  <a:pt x="4799623" y="4211800"/>
                </a:cubicBezTo>
                <a:cubicBezTo>
                  <a:pt x="4795577" y="4210415"/>
                  <a:pt x="4791671" y="4209121"/>
                  <a:pt x="4787485" y="4207646"/>
                </a:cubicBezTo>
                <a:lnTo>
                  <a:pt x="4787761" y="4208419"/>
                </a:lnTo>
                <a:lnTo>
                  <a:pt x="4736861" y="4191165"/>
                </a:lnTo>
                <a:lnTo>
                  <a:pt x="4720611" y="4210984"/>
                </a:lnTo>
                <a:lnTo>
                  <a:pt x="4716230" y="4212375"/>
                </a:lnTo>
                <a:cubicBezTo>
                  <a:pt x="4715979" y="4213946"/>
                  <a:pt x="4715694" y="4215272"/>
                  <a:pt x="4715472" y="4216208"/>
                </a:cubicBezTo>
                <a:cubicBezTo>
                  <a:pt x="4714545" y="4215812"/>
                  <a:pt x="4713855" y="4215354"/>
                  <a:pt x="4713066" y="4215045"/>
                </a:cubicBezTo>
                <a:lnTo>
                  <a:pt x="4713227" y="4214503"/>
                </a:lnTo>
                <a:cubicBezTo>
                  <a:pt x="4713128" y="4214652"/>
                  <a:pt x="4712891" y="4214714"/>
                  <a:pt x="4712792" y="4214863"/>
                </a:cubicBezTo>
                <a:lnTo>
                  <a:pt x="4713066" y="4215045"/>
                </a:lnTo>
                <a:lnTo>
                  <a:pt x="4713204" y="4215137"/>
                </a:lnTo>
                <a:lnTo>
                  <a:pt x="4713143" y="4215531"/>
                </a:lnTo>
                <a:cubicBezTo>
                  <a:pt x="4713004" y="4215438"/>
                  <a:pt x="4712866" y="4215347"/>
                  <a:pt x="4712592" y="4215165"/>
                </a:cubicBezTo>
                <a:cubicBezTo>
                  <a:pt x="4712492" y="4215315"/>
                  <a:pt x="4712353" y="4215223"/>
                  <a:pt x="4712253" y="4215374"/>
                </a:cubicBezTo>
                <a:cubicBezTo>
                  <a:pt x="4712353" y="4215223"/>
                  <a:pt x="4712353" y="4215223"/>
                  <a:pt x="4712453" y="4215073"/>
                </a:cubicBezTo>
                <a:cubicBezTo>
                  <a:pt x="4710109" y="4213517"/>
                  <a:pt x="4708730" y="4212601"/>
                  <a:pt x="4708180" y="4212236"/>
                </a:cubicBezTo>
                <a:cubicBezTo>
                  <a:pt x="4708869" y="4212693"/>
                  <a:pt x="4710485" y="4213548"/>
                  <a:pt x="4712653" y="4214771"/>
                </a:cubicBezTo>
                <a:cubicBezTo>
                  <a:pt x="4713091" y="4214413"/>
                  <a:pt x="4713390" y="4213962"/>
                  <a:pt x="4713690" y="4213510"/>
                </a:cubicBezTo>
                <a:lnTo>
                  <a:pt x="4716199" y="4201950"/>
                </a:lnTo>
                <a:cubicBezTo>
                  <a:pt x="4717001" y="4203133"/>
                  <a:pt x="4717128" y="4204736"/>
                  <a:pt x="4717260" y="4206338"/>
                </a:cubicBezTo>
                <a:cubicBezTo>
                  <a:pt x="4718076" y="4202112"/>
                  <a:pt x="4717806" y="4198032"/>
                  <a:pt x="4718717" y="4195164"/>
                </a:cubicBezTo>
                <a:cubicBezTo>
                  <a:pt x="4716925" y="4193974"/>
                  <a:pt x="4715606" y="4192668"/>
                  <a:pt x="4714291" y="4191360"/>
                </a:cubicBezTo>
                <a:lnTo>
                  <a:pt x="4711430" y="4193579"/>
                </a:lnTo>
                <a:lnTo>
                  <a:pt x="4714115" y="4191025"/>
                </a:lnTo>
                <a:cubicBezTo>
                  <a:pt x="4710756" y="4187711"/>
                  <a:pt x="4707932" y="4183887"/>
                  <a:pt x="4705211" y="4179912"/>
                </a:cubicBezTo>
                <a:cubicBezTo>
                  <a:pt x="4704558" y="4179695"/>
                  <a:pt x="4703908" y="4179481"/>
                  <a:pt x="4703116" y="4179172"/>
                </a:cubicBezTo>
                <a:cubicBezTo>
                  <a:pt x="4702434" y="4181102"/>
                  <a:pt x="4701610" y="4182943"/>
                  <a:pt x="4699935" y="4184865"/>
                </a:cubicBezTo>
                <a:cubicBezTo>
                  <a:pt x="4699190" y="4180902"/>
                  <a:pt x="4697958" y="4178566"/>
                  <a:pt x="4696466" y="4176925"/>
                </a:cubicBezTo>
                <a:cubicBezTo>
                  <a:pt x="4694888" y="4176312"/>
                  <a:pt x="4693211" y="4175849"/>
                  <a:pt x="4691769" y="4175327"/>
                </a:cubicBezTo>
                <a:cubicBezTo>
                  <a:pt x="4691056" y="4175502"/>
                  <a:pt x="4690443" y="4175530"/>
                  <a:pt x="4689629" y="4175855"/>
                </a:cubicBezTo>
                <a:cubicBezTo>
                  <a:pt x="4689827" y="4175555"/>
                  <a:pt x="4690268" y="4175196"/>
                  <a:pt x="4690603" y="4174987"/>
                </a:cubicBezTo>
                <a:cubicBezTo>
                  <a:pt x="4685158" y="4173322"/>
                  <a:pt x="4679808" y="4171504"/>
                  <a:pt x="4674222" y="4169749"/>
                </a:cubicBezTo>
                <a:cubicBezTo>
                  <a:pt x="4667472" y="4176325"/>
                  <a:pt x="4661589" y="4183692"/>
                  <a:pt x="4659632" y="4189334"/>
                </a:cubicBezTo>
                <a:cubicBezTo>
                  <a:pt x="4653245" y="4186392"/>
                  <a:pt x="4654887" y="4180328"/>
                  <a:pt x="4651040" y="4178643"/>
                </a:cubicBezTo>
                <a:cubicBezTo>
                  <a:pt x="4651357" y="4187742"/>
                  <a:pt x="4651676" y="4192940"/>
                  <a:pt x="4653873" y="4195913"/>
                </a:cubicBezTo>
                <a:lnTo>
                  <a:pt x="4650469" y="4196257"/>
                </a:lnTo>
                <a:lnTo>
                  <a:pt x="4652118" y="4194968"/>
                </a:lnTo>
                <a:lnTo>
                  <a:pt x="4639326" y="4188209"/>
                </a:lnTo>
                <a:cubicBezTo>
                  <a:pt x="4639589" y="4187516"/>
                  <a:pt x="4640225" y="4186854"/>
                  <a:pt x="4640624" y="4186253"/>
                </a:cubicBezTo>
                <a:lnTo>
                  <a:pt x="4638901" y="4187957"/>
                </a:lnTo>
                <a:lnTo>
                  <a:pt x="4637890" y="4190075"/>
                </a:lnTo>
                <a:lnTo>
                  <a:pt x="4638100" y="4188749"/>
                </a:lnTo>
                <a:lnTo>
                  <a:pt x="4634852" y="4191960"/>
                </a:lnTo>
                <a:cubicBezTo>
                  <a:pt x="4630506" y="4191027"/>
                  <a:pt x="4632227" y="4187834"/>
                  <a:pt x="4634350" y="4184039"/>
                </a:cubicBezTo>
                <a:lnTo>
                  <a:pt x="4632864" y="4184785"/>
                </a:lnTo>
                <a:lnTo>
                  <a:pt x="4635812" y="4181540"/>
                </a:lnTo>
                <a:cubicBezTo>
                  <a:pt x="4636874" y="4179642"/>
                  <a:pt x="4637559" y="4177714"/>
                  <a:pt x="4637530" y="4175960"/>
                </a:cubicBezTo>
                <a:cubicBezTo>
                  <a:pt x="4635266" y="4177277"/>
                  <a:pt x="4629063" y="4181831"/>
                  <a:pt x="4626005" y="4186737"/>
                </a:cubicBezTo>
                <a:cubicBezTo>
                  <a:pt x="4628318" y="4177866"/>
                  <a:pt x="4636841" y="4169218"/>
                  <a:pt x="4644814" y="4160200"/>
                </a:cubicBezTo>
                <a:cubicBezTo>
                  <a:pt x="4638026" y="4157861"/>
                  <a:pt x="4630997" y="4155581"/>
                  <a:pt x="4623973" y="4153301"/>
                </a:cubicBezTo>
                <a:cubicBezTo>
                  <a:pt x="4620327" y="4159988"/>
                  <a:pt x="4616921" y="4166617"/>
                  <a:pt x="4613816" y="4172795"/>
                </a:cubicBezTo>
                <a:cubicBezTo>
                  <a:pt x="4614049" y="4179020"/>
                  <a:pt x="4617191" y="4170697"/>
                  <a:pt x="4614609" y="4184158"/>
                </a:cubicBezTo>
                <a:cubicBezTo>
                  <a:pt x="4618317" y="4185754"/>
                  <a:pt x="4621788" y="4187406"/>
                  <a:pt x="4625357" y="4188910"/>
                </a:cubicBezTo>
                <a:cubicBezTo>
                  <a:pt x="4625621" y="4188216"/>
                  <a:pt x="4625744" y="4187432"/>
                  <a:pt x="4626243" y="4186680"/>
                </a:cubicBezTo>
                <a:cubicBezTo>
                  <a:pt x="4625981" y="4187371"/>
                  <a:pt x="4626270" y="4188432"/>
                  <a:pt x="4626146" y="4189219"/>
                </a:cubicBezTo>
                <a:cubicBezTo>
                  <a:pt x="4629718" y="4190721"/>
                  <a:pt x="4633188" y="4192374"/>
                  <a:pt x="4636622" y="4193784"/>
                </a:cubicBezTo>
                <a:cubicBezTo>
                  <a:pt x="4637280" y="4192489"/>
                  <a:pt x="4637844" y="4191343"/>
                  <a:pt x="4638403" y="4190199"/>
                </a:cubicBezTo>
                <a:cubicBezTo>
                  <a:pt x="4638120" y="4191526"/>
                  <a:pt x="4637972" y="4192948"/>
                  <a:pt x="4637683" y="4194274"/>
                </a:cubicBezTo>
                <a:cubicBezTo>
                  <a:pt x="4646442" y="4198136"/>
                  <a:pt x="4654783" y="4201722"/>
                  <a:pt x="4662612" y="4205186"/>
                </a:cubicBezTo>
                <a:cubicBezTo>
                  <a:pt x="4663750" y="4203773"/>
                  <a:pt x="4664925" y="4202601"/>
                  <a:pt x="4666123" y="4200796"/>
                </a:cubicBezTo>
                <a:cubicBezTo>
                  <a:pt x="4659424" y="4199818"/>
                  <a:pt x="4655694" y="4198857"/>
                  <a:pt x="4653772" y="4196066"/>
                </a:cubicBezTo>
                <a:lnTo>
                  <a:pt x="4669353" y="4194432"/>
                </a:lnTo>
                <a:lnTo>
                  <a:pt x="4669329" y="4194467"/>
                </a:lnTo>
                <a:lnTo>
                  <a:pt x="4669106" y="4195216"/>
                </a:lnTo>
                <a:lnTo>
                  <a:pt x="4668506" y="4196308"/>
                </a:lnTo>
                <a:cubicBezTo>
                  <a:pt x="4668506" y="4196308"/>
                  <a:pt x="4668746" y="4196247"/>
                  <a:pt x="4668845" y="4196098"/>
                </a:cubicBezTo>
                <a:lnTo>
                  <a:pt x="4669106" y="4195216"/>
                </a:lnTo>
                <a:lnTo>
                  <a:pt x="4669468" y="4194560"/>
                </a:lnTo>
                <a:lnTo>
                  <a:pt x="4669568" y="4194409"/>
                </a:lnTo>
                <a:lnTo>
                  <a:pt x="4669353" y="4194432"/>
                </a:lnTo>
                <a:lnTo>
                  <a:pt x="4669429" y="4194317"/>
                </a:lnTo>
                <a:lnTo>
                  <a:pt x="4669418" y="4193441"/>
                </a:lnTo>
                <a:cubicBezTo>
                  <a:pt x="4670522" y="4196562"/>
                  <a:pt x="4671929" y="4199229"/>
                  <a:pt x="4673674" y="4201687"/>
                </a:cubicBezTo>
                <a:cubicBezTo>
                  <a:pt x="4671284" y="4201401"/>
                  <a:pt x="4668753" y="4201024"/>
                  <a:pt x="4665225" y="4202149"/>
                </a:cubicBezTo>
                <a:cubicBezTo>
                  <a:pt x="4666378" y="4204000"/>
                  <a:pt x="4666371" y="4205513"/>
                  <a:pt x="4666223" y="4206929"/>
                </a:cubicBezTo>
                <a:cubicBezTo>
                  <a:pt x="4683597" y="4214561"/>
                  <a:pt x="4698468" y="4221184"/>
                  <a:pt x="4710457" y="4226755"/>
                </a:cubicBezTo>
                <a:cubicBezTo>
                  <a:pt x="4713353" y="4218054"/>
                  <a:pt x="4716480" y="4218505"/>
                  <a:pt x="4719174" y="4218747"/>
                </a:cubicBezTo>
                <a:lnTo>
                  <a:pt x="4724341" y="4210930"/>
                </a:lnTo>
                <a:lnTo>
                  <a:pt x="4740344" y="4208655"/>
                </a:lnTo>
                <a:cubicBezTo>
                  <a:pt x="4741115" y="4205700"/>
                  <a:pt x="4741689" y="4203043"/>
                  <a:pt x="4742749" y="4201144"/>
                </a:cubicBezTo>
                <a:cubicBezTo>
                  <a:pt x="4740331" y="4207778"/>
                  <a:pt x="4743229" y="4212088"/>
                  <a:pt x="4744075" y="4215901"/>
                </a:cubicBezTo>
                <a:lnTo>
                  <a:pt x="4739849" y="4218080"/>
                </a:lnTo>
                <a:cubicBezTo>
                  <a:pt x="4739748" y="4218233"/>
                  <a:pt x="4739785" y="4218473"/>
                  <a:pt x="4739684" y="4218625"/>
                </a:cubicBezTo>
                <a:cubicBezTo>
                  <a:pt x="4739249" y="4218985"/>
                  <a:pt x="4738633" y="4219011"/>
                  <a:pt x="4738158" y="4219127"/>
                </a:cubicBezTo>
                <a:lnTo>
                  <a:pt x="4737684" y="4219246"/>
                </a:lnTo>
                <a:cubicBezTo>
                  <a:pt x="4737783" y="4219096"/>
                  <a:pt x="4737783" y="4219096"/>
                  <a:pt x="4737783" y="4219096"/>
                </a:cubicBezTo>
                <a:cubicBezTo>
                  <a:pt x="4729638" y="4221493"/>
                  <a:pt x="4720401" y="4221648"/>
                  <a:pt x="4714003" y="4228893"/>
                </a:cubicBezTo>
                <a:cubicBezTo>
                  <a:pt x="4716271" y="4229964"/>
                  <a:pt x="4718399" y="4230943"/>
                  <a:pt x="4720391" y="4231833"/>
                </a:cubicBezTo>
                <a:lnTo>
                  <a:pt x="4726207" y="4228756"/>
                </a:lnTo>
                <a:cubicBezTo>
                  <a:pt x="4724897" y="4229835"/>
                  <a:pt x="4724035" y="4231431"/>
                  <a:pt x="4723311" y="4233119"/>
                </a:cubicBezTo>
                <a:cubicBezTo>
                  <a:pt x="4725715" y="4234285"/>
                  <a:pt x="4728121" y="4235447"/>
                  <a:pt x="4730252" y="4236427"/>
                </a:cubicBezTo>
                <a:cubicBezTo>
                  <a:pt x="4733152" y="4234451"/>
                  <a:pt x="4738443" y="4232760"/>
                  <a:pt x="4740419" y="4230385"/>
                </a:cubicBezTo>
                <a:cubicBezTo>
                  <a:pt x="4743406" y="4236054"/>
                  <a:pt x="4739403" y="4237300"/>
                  <a:pt x="4735615" y="4239118"/>
                </a:cubicBezTo>
                <a:cubicBezTo>
                  <a:pt x="4745099" y="4243680"/>
                  <a:pt x="4750321" y="4246281"/>
                  <a:pt x="4750321" y="4246281"/>
                </a:cubicBezTo>
                <a:cubicBezTo>
                  <a:pt x="4750321" y="4246281"/>
                  <a:pt x="4743984" y="4244459"/>
                  <a:pt x="4732711" y="4241094"/>
                </a:cubicBezTo>
                <a:cubicBezTo>
                  <a:pt x="4732376" y="4241306"/>
                  <a:pt x="4731900" y="4241424"/>
                  <a:pt x="4731701" y="4241725"/>
                </a:cubicBezTo>
                <a:cubicBezTo>
                  <a:pt x="4730360" y="4241051"/>
                  <a:pt x="4729532" y="4240502"/>
                  <a:pt x="4729080" y="4239985"/>
                </a:cubicBezTo>
                <a:cubicBezTo>
                  <a:pt x="4726889" y="4239396"/>
                  <a:pt x="4724284" y="4238535"/>
                  <a:pt x="4721579" y="4237825"/>
                </a:cubicBezTo>
                <a:cubicBezTo>
                  <a:pt x="4721317" y="4238517"/>
                  <a:pt x="4720955" y="4239360"/>
                  <a:pt x="4720793" y="4239905"/>
                </a:cubicBezTo>
                <a:lnTo>
                  <a:pt x="4717570" y="4236682"/>
                </a:lnTo>
                <a:cubicBezTo>
                  <a:pt x="4716269" y="4236249"/>
                  <a:pt x="4714966" y="4235819"/>
                  <a:pt x="4713426" y="4235446"/>
                </a:cubicBezTo>
                <a:lnTo>
                  <a:pt x="4710350" y="4237091"/>
                </a:lnTo>
                <a:lnTo>
                  <a:pt x="4711749" y="4234983"/>
                </a:lnTo>
                <a:cubicBezTo>
                  <a:pt x="4707363" y="4233808"/>
                  <a:pt x="4702804" y="4232298"/>
                  <a:pt x="4697768" y="4230907"/>
                </a:cubicBezTo>
                <a:cubicBezTo>
                  <a:pt x="4697087" y="4235225"/>
                  <a:pt x="4695783" y="4241081"/>
                  <a:pt x="4694940" y="4245940"/>
                </a:cubicBezTo>
                <a:cubicBezTo>
                  <a:pt x="4694784" y="4242587"/>
                  <a:pt x="4693654" y="4240099"/>
                  <a:pt x="4689813" y="4240802"/>
                </a:cubicBezTo>
                <a:lnTo>
                  <a:pt x="4694651" y="4229922"/>
                </a:lnTo>
                <a:cubicBezTo>
                  <a:pt x="4685845" y="4227329"/>
                  <a:pt x="4676016" y="4224487"/>
                  <a:pt x="4665394" y="4221340"/>
                </a:cubicBezTo>
                <a:cubicBezTo>
                  <a:pt x="4660004" y="4225570"/>
                  <a:pt x="4657641" y="4233320"/>
                  <a:pt x="4650276" y="4231249"/>
                </a:cubicBezTo>
                <a:cubicBezTo>
                  <a:pt x="4650869" y="4225573"/>
                  <a:pt x="4652852" y="4221687"/>
                  <a:pt x="4655190" y="4218467"/>
                </a:cubicBezTo>
                <a:cubicBezTo>
                  <a:pt x="4648988" y="4216737"/>
                  <a:pt x="4642651" y="4214915"/>
                  <a:pt x="4636037" y="4212909"/>
                </a:cubicBezTo>
                <a:cubicBezTo>
                  <a:pt x="4632767" y="4225916"/>
                  <a:pt x="4628209" y="4239366"/>
                  <a:pt x="4623378" y="4248734"/>
                </a:cubicBezTo>
                <a:lnTo>
                  <a:pt x="4635342" y="4237597"/>
                </a:lnTo>
                <a:lnTo>
                  <a:pt x="4627431" y="4254893"/>
                </a:lnTo>
                <a:cubicBezTo>
                  <a:pt x="4627571" y="4254986"/>
                  <a:pt x="4627571" y="4254986"/>
                  <a:pt x="4627571" y="4254986"/>
                </a:cubicBezTo>
                <a:cubicBezTo>
                  <a:pt x="4634011" y="4250371"/>
                  <a:pt x="4635779" y="4254583"/>
                  <a:pt x="4637591" y="4259037"/>
                </a:cubicBezTo>
                <a:cubicBezTo>
                  <a:pt x="4637591" y="4259037"/>
                  <a:pt x="4637492" y="4259187"/>
                  <a:pt x="4637492" y="4259187"/>
                </a:cubicBezTo>
                <a:cubicBezTo>
                  <a:pt x="4637628" y="4259277"/>
                  <a:pt x="4637628" y="4259277"/>
                  <a:pt x="4637628" y="4259277"/>
                </a:cubicBezTo>
                <a:cubicBezTo>
                  <a:pt x="4650633" y="4242978"/>
                  <a:pt x="4660911" y="4250235"/>
                  <a:pt x="4668506" y="4241184"/>
                </a:cubicBezTo>
                <a:cubicBezTo>
                  <a:pt x="4665539" y="4248645"/>
                  <a:pt x="4665541" y="4251412"/>
                  <a:pt x="4666671" y="4252324"/>
                </a:cubicBezTo>
                <a:lnTo>
                  <a:pt x="4671120" y="4252353"/>
                </a:lnTo>
                <a:lnTo>
                  <a:pt x="4669273" y="4257085"/>
                </a:lnTo>
                <a:lnTo>
                  <a:pt x="4669334" y="4256692"/>
                </a:lnTo>
                <a:cubicBezTo>
                  <a:pt x="4668910" y="4257928"/>
                  <a:pt x="4668786" y="4258715"/>
                  <a:pt x="4668061" y="4260402"/>
                </a:cubicBezTo>
                <a:cubicBezTo>
                  <a:pt x="4670988" y="4257790"/>
                  <a:pt x="4673788" y="4255965"/>
                  <a:pt x="4676429" y="4254681"/>
                </a:cubicBezTo>
                <a:cubicBezTo>
                  <a:pt x="4677437" y="4251666"/>
                  <a:pt x="4678820" y="4248682"/>
                  <a:pt x="4680006" y="4245998"/>
                </a:cubicBezTo>
                <a:cubicBezTo>
                  <a:pt x="4677820" y="4250188"/>
                  <a:pt x="4675639" y="4254376"/>
                  <a:pt x="4671827" y="4250542"/>
                </a:cubicBezTo>
                <a:lnTo>
                  <a:pt x="4671538" y="4251285"/>
                </a:lnTo>
                <a:lnTo>
                  <a:pt x="4671182" y="4246430"/>
                </a:lnTo>
                <a:lnTo>
                  <a:pt x="4684386" y="4244787"/>
                </a:lnTo>
                <a:cubicBezTo>
                  <a:pt x="4686728" y="4240057"/>
                  <a:pt x="4688804" y="4237532"/>
                  <a:pt x="4688901" y="4241280"/>
                </a:cubicBezTo>
                <a:cubicBezTo>
                  <a:pt x="4689374" y="4241159"/>
                  <a:pt x="4689514" y="4241252"/>
                  <a:pt x="4689888" y="4241286"/>
                </a:cubicBezTo>
                <a:lnTo>
                  <a:pt x="4683764" y="4254997"/>
                </a:lnTo>
                <a:cubicBezTo>
                  <a:pt x="4688481" y="4253578"/>
                  <a:pt x="4692198" y="4253660"/>
                  <a:pt x="4694428" y="4254488"/>
                </a:cubicBezTo>
                <a:cubicBezTo>
                  <a:pt x="4694162" y="4252797"/>
                  <a:pt x="4694558" y="4249807"/>
                  <a:pt x="4695115" y="4246274"/>
                </a:cubicBezTo>
                <a:cubicBezTo>
                  <a:pt x="4695396" y="4248844"/>
                  <a:pt x="4695139" y="4251926"/>
                  <a:pt x="4695078" y="4254705"/>
                </a:cubicBezTo>
                <a:cubicBezTo>
                  <a:pt x="4695455" y="4254738"/>
                  <a:pt x="4695870" y="4255014"/>
                  <a:pt x="4696044" y="4255346"/>
                </a:cubicBezTo>
                <a:cubicBezTo>
                  <a:pt x="4695707" y="4255555"/>
                  <a:pt x="4695371" y="4255766"/>
                  <a:pt x="4695094" y="4255583"/>
                </a:cubicBezTo>
                <a:cubicBezTo>
                  <a:pt x="4695127" y="4259722"/>
                  <a:pt x="4696119" y="4262115"/>
                  <a:pt x="4701220" y="4259215"/>
                </a:cubicBezTo>
                <a:cubicBezTo>
                  <a:pt x="4700843" y="4265471"/>
                  <a:pt x="4702924" y="4267716"/>
                  <a:pt x="4706205" y="4268162"/>
                </a:cubicBezTo>
                <a:cubicBezTo>
                  <a:pt x="4707395" y="4261581"/>
                  <a:pt x="4708900" y="4255425"/>
                  <a:pt x="4710968" y="4248124"/>
                </a:cubicBezTo>
                <a:cubicBezTo>
                  <a:pt x="4709755" y="4249053"/>
                  <a:pt x="4709487" y="4259932"/>
                  <a:pt x="4710975" y="4267859"/>
                </a:cubicBezTo>
                <a:cubicBezTo>
                  <a:pt x="4715293" y="4267039"/>
                  <a:pt x="4720409" y="4265014"/>
                  <a:pt x="4724863" y="4264287"/>
                </a:cubicBezTo>
                <a:cubicBezTo>
                  <a:pt x="4723656" y="4252645"/>
                  <a:pt x="4733337" y="4248232"/>
                  <a:pt x="4739601" y="4243282"/>
                </a:cubicBezTo>
                <a:cubicBezTo>
                  <a:pt x="4730475" y="4250450"/>
                  <a:pt x="4730686" y="4257312"/>
                  <a:pt x="4726291" y="4263933"/>
                </a:cubicBezTo>
                <a:cubicBezTo>
                  <a:pt x="4732586" y="4263125"/>
                  <a:pt x="4737258" y="4265361"/>
                  <a:pt x="4735550" y="4278102"/>
                </a:cubicBezTo>
                <a:cubicBezTo>
                  <a:pt x="4735458" y="4274354"/>
                  <a:pt x="4733678" y="4271655"/>
                  <a:pt x="4730404" y="4275986"/>
                </a:cubicBezTo>
                <a:cubicBezTo>
                  <a:pt x="4740563" y="4280127"/>
                  <a:pt x="4739239" y="4303965"/>
                  <a:pt x="4750931" y="4297417"/>
                </a:cubicBezTo>
                <a:lnTo>
                  <a:pt x="4757521" y="4285097"/>
                </a:lnTo>
                <a:cubicBezTo>
                  <a:pt x="4767519" y="4283497"/>
                  <a:pt x="4775178" y="4282728"/>
                  <a:pt x="4780357" y="4286597"/>
                </a:cubicBezTo>
                <a:lnTo>
                  <a:pt x="4788633" y="4273229"/>
                </a:lnTo>
                <a:cubicBezTo>
                  <a:pt x="4792289" y="4279992"/>
                  <a:pt x="4807918" y="4276492"/>
                  <a:pt x="4813289" y="4283961"/>
                </a:cubicBezTo>
                <a:cubicBezTo>
                  <a:pt x="4817406" y="4283441"/>
                  <a:pt x="4821425" y="4283074"/>
                  <a:pt x="4824804" y="4283365"/>
                </a:cubicBezTo>
                <a:lnTo>
                  <a:pt x="4814300" y="4298290"/>
                </a:lnTo>
                <a:lnTo>
                  <a:pt x="4815105" y="4293189"/>
                </a:lnTo>
                <a:cubicBezTo>
                  <a:pt x="4815105" y="4293189"/>
                  <a:pt x="4814965" y="4293096"/>
                  <a:pt x="4814965" y="4293096"/>
                </a:cubicBezTo>
                <a:cubicBezTo>
                  <a:pt x="4814733" y="4295542"/>
                  <a:pt x="4814160" y="4298198"/>
                  <a:pt x="4812854" y="4301668"/>
                </a:cubicBezTo>
                <a:cubicBezTo>
                  <a:pt x="4821324" y="4291896"/>
                  <a:pt x="4822246" y="4311155"/>
                  <a:pt x="4829015" y="4310228"/>
                </a:cubicBezTo>
                <a:lnTo>
                  <a:pt x="4823976" y="4321408"/>
                </a:lnTo>
                <a:cubicBezTo>
                  <a:pt x="4827906" y="4328353"/>
                  <a:pt x="4833714" y="4326787"/>
                  <a:pt x="4839120" y="4325823"/>
                </a:cubicBezTo>
                <a:lnTo>
                  <a:pt x="4844554" y="4333927"/>
                </a:lnTo>
                <a:lnTo>
                  <a:pt x="4845116" y="4325468"/>
                </a:lnTo>
                <a:cubicBezTo>
                  <a:pt x="4847022" y="4327382"/>
                  <a:pt x="4848404" y="4330683"/>
                  <a:pt x="4848778" y="4337003"/>
                </a:cubicBezTo>
                <a:lnTo>
                  <a:pt x="4846881" y="4337393"/>
                </a:lnTo>
                <a:lnTo>
                  <a:pt x="4851671" y="4344535"/>
                </a:lnTo>
                <a:cubicBezTo>
                  <a:pt x="4858765" y="4345369"/>
                  <a:pt x="4867159" y="4343567"/>
                  <a:pt x="4872028" y="4347450"/>
                </a:cubicBezTo>
                <a:lnTo>
                  <a:pt x="4870405" y="4350494"/>
                </a:lnTo>
                <a:lnTo>
                  <a:pt x="4885662" y="4349349"/>
                </a:lnTo>
                <a:cubicBezTo>
                  <a:pt x="4877125" y="4357122"/>
                  <a:pt x="4891750" y="4344067"/>
                  <a:pt x="4893322" y="4348579"/>
                </a:cubicBezTo>
                <a:cubicBezTo>
                  <a:pt x="4899752" y="4345476"/>
                  <a:pt x="4903766" y="4351395"/>
                  <a:pt x="4903708" y="4360459"/>
                </a:cubicBezTo>
                <a:lnTo>
                  <a:pt x="4910225" y="4365001"/>
                </a:lnTo>
                <a:cubicBezTo>
                  <a:pt x="4904142" y="4366385"/>
                  <a:pt x="4902059" y="4370422"/>
                  <a:pt x="4900540" y="4375700"/>
                </a:cubicBezTo>
                <a:cubicBezTo>
                  <a:pt x="4908959" y="4379774"/>
                  <a:pt x="4916727" y="4383627"/>
                  <a:pt x="4923668" y="4386936"/>
                </a:cubicBezTo>
                <a:cubicBezTo>
                  <a:pt x="4924914" y="4383861"/>
                  <a:pt x="4925547" y="4380812"/>
                  <a:pt x="4925705" y="4377879"/>
                </a:cubicBezTo>
                <a:cubicBezTo>
                  <a:pt x="4924792" y="4378358"/>
                  <a:pt x="4925029" y="4378300"/>
                  <a:pt x="4925667" y="4377640"/>
                </a:cubicBezTo>
                <a:lnTo>
                  <a:pt x="4925791" y="4376853"/>
                </a:lnTo>
                <a:lnTo>
                  <a:pt x="4926004" y="4377429"/>
                </a:lnTo>
                <a:cubicBezTo>
                  <a:pt x="4927079" y="4376408"/>
                  <a:pt x="4928930" y="4374819"/>
                  <a:pt x="4930067" y="4373405"/>
                </a:cubicBezTo>
                <a:cubicBezTo>
                  <a:pt x="4933844" y="4379381"/>
                  <a:pt x="4934874" y="4373344"/>
                  <a:pt x="4937956" y="4367801"/>
                </a:cubicBezTo>
                <a:cubicBezTo>
                  <a:pt x="4933643" y="4385968"/>
                  <a:pt x="4940171" y="4382715"/>
                  <a:pt x="4937999" y="4394065"/>
                </a:cubicBezTo>
                <a:cubicBezTo>
                  <a:pt x="4938552" y="4394432"/>
                  <a:pt x="4939064" y="4394552"/>
                  <a:pt x="4939616" y="4394918"/>
                </a:cubicBezTo>
                <a:cubicBezTo>
                  <a:pt x="4946050" y="4387918"/>
                  <a:pt x="4951279" y="4407867"/>
                  <a:pt x="4959707" y="4386792"/>
                </a:cubicBezTo>
                <a:cubicBezTo>
                  <a:pt x="4953366" y="4406215"/>
                  <a:pt x="4960356" y="4393293"/>
                  <a:pt x="4956866" y="4403337"/>
                </a:cubicBezTo>
                <a:cubicBezTo>
                  <a:pt x="4961541" y="4405571"/>
                  <a:pt x="4963946" y="4406733"/>
                  <a:pt x="4963946" y="4406733"/>
                </a:cubicBezTo>
                <a:cubicBezTo>
                  <a:pt x="4963946" y="4406733"/>
                  <a:pt x="4961340" y="4405873"/>
                  <a:pt x="4956507" y="4404182"/>
                </a:cubicBezTo>
                <a:cubicBezTo>
                  <a:pt x="4956183" y="4405267"/>
                  <a:pt x="4955819" y="4406109"/>
                  <a:pt x="4955297" y="4407497"/>
                </a:cubicBezTo>
                <a:cubicBezTo>
                  <a:pt x="4952151" y="4398473"/>
                  <a:pt x="4935112" y="4411875"/>
                  <a:pt x="4924930" y="4417042"/>
                </a:cubicBezTo>
                <a:lnTo>
                  <a:pt x="4923114" y="4431446"/>
                </a:lnTo>
                <a:cubicBezTo>
                  <a:pt x="4906885" y="4450807"/>
                  <a:pt x="4916705" y="4416569"/>
                  <a:pt x="4909293" y="4422052"/>
                </a:cubicBezTo>
                <a:cubicBezTo>
                  <a:pt x="4914380" y="4418275"/>
                  <a:pt x="4915970" y="4426053"/>
                  <a:pt x="4913149" y="4430902"/>
                </a:cubicBezTo>
                <a:lnTo>
                  <a:pt x="4921708" y="4413818"/>
                </a:lnTo>
                <a:cubicBezTo>
                  <a:pt x="4918396" y="4402948"/>
                  <a:pt x="4904906" y="4412204"/>
                  <a:pt x="4894824" y="4417220"/>
                </a:cubicBezTo>
                <a:cubicBezTo>
                  <a:pt x="4896390" y="4425630"/>
                  <a:pt x="4883093" y="4423522"/>
                  <a:pt x="4879561" y="4437221"/>
                </a:cubicBezTo>
                <a:lnTo>
                  <a:pt x="4884543" y="4437494"/>
                </a:lnTo>
                <a:cubicBezTo>
                  <a:pt x="4884294" y="4439063"/>
                  <a:pt x="4883495" y="4440267"/>
                  <a:pt x="4882696" y="4441471"/>
                </a:cubicBezTo>
                <a:cubicBezTo>
                  <a:pt x="4892356" y="4446367"/>
                  <a:pt x="4902153" y="4451353"/>
                  <a:pt x="4911439" y="4456214"/>
                </a:cubicBezTo>
                <a:lnTo>
                  <a:pt x="4919510" y="4447047"/>
                </a:lnTo>
                <a:lnTo>
                  <a:pt x="4914256" y="4457653"/>
                </a:lnTo>
                <a:cubicBezTo>
                  <a:pt x="4918417" y="4459765"/>
                  <a:pt x="4922063" y="4461751"/>
                  <a:pt x="4926083" y="4463771"/>
                </a:cubicBezTo>
                <a:cubicBezTo>
                  <a:pt x="4935432" y="4453279"/>
                  <a:pt x="4945693" y="4450988"/>
                  <a:pt x="4949903" y="4439256"/>
                </a:cubicBezTo>
                <a:cubicBezTo>
                  <a:pt x="4949853" y="4446811"/>
                  <a:pt x="4942896" y="4455201"/>
                  <a:pt x="4953070" y="4453934"/>
                </a:cubicBezTo>
                <a:cubicBezTo>
                  <a:pt x="4963224" y="4447015"/>
                  <a:pt x="4958408" y="4433627"/>
                  <a:pt x="4960174" y="4426778"/>
                </a:cubicBezTo>
                <a:cubicBezTo>
                  <a:pt x="4969191" y="4423659"/>
                  <a:pt x="4971751" y="4419505"/>
                  <a:pt x="4974749" y="4414988"/>
                </a:cubicBezTo>
                <a:cubicBezTo>
                  <a:pt x="4968496" y="4433386"/>
                  <a:pt x="4954898" y="4461649"/>
                  <a:pt x="4944754" y="4473344"/>
                </a:cubicBezTo>
                <a:cubicBezTo>
                  <a:pt x="4947157" y="4474507"/>
                  <a:pt x="4949601" y="4475910"/>
                  <a:pt x="4952006" y="4477076"/>
                </a:cubicBezTo>
                <a:cubicBezTo>
                  <a:pt x="4952860" y="4476990"/>
                  <a:pt x="4953608" y="4477056"/>
                  <a:pt x="4954399" y="4477361"/>
                </a:cubicBezTo>
                <a:lnTo>
                  <a:pt x="4953899" y="4478114"/>
                </a:lnTo>
                <a:cubicBezTo>
                  <a:pt x="4956166" y="4479185"/>
                  <a:pt x="4958471" y="4480499"/>
                  <a:pt x="4960740" y="4481570"/>
                </a:cubicBezTo>
                <a:cubicBezTo>
                  <a:pt x="4979684" y="4491328"/>
                  <a:pt x="4997423" y="4500502"/>
                  <a:pt x="5014513" y="4509462"/>
                </a:cubicBezTo>
                <a:cubicBezTo>
                  <a:pt x="5015988" y="4507839"/>
                  <a:pt x="5017262" y="4506519"/>
                  <a:pt x="5017422" y="4503588"/>
                </a:cubicBezTo>
                <a:cubicBezTo>
                  <a:pt x="5015777" y="4500978"/>
                  <a:pt x="5012365" y="4505218"/>
                  <a:pt x="5010678" y="4506266"/>
                </a:cubicBezTo>
                <a:cubicBezTo>
                  <a:pt x="5014411" y="4494653"/>
                  <a:pt x="5017868" y="4486757"/>
                  <a:pt x="5023181" y="4475759"/>
                </a:cubicBezTo>
                <a:cubicBezTo>
                  <a:pt x="5021395" y="4476957"/>
                  <a:pt x="5017681" y="4494222"/>
                  <a:pt x="5019180" y="4500637"/>
                </a:cubicBezTo>
                <a:lnTo>
                  <a:pt x="5020868" y="4499590"/>
                </a:lnTo>
                <a:cubicBezTo>
                  <a:pt x="5021506" y="4505215"/>
                  <a:pt x="5018755" y="4508159"/>
                  <a:pt x="5015753" y="4510284"/>
                </a:cubicBezTo>
                <a:cubicBezTo>
                  <a:pt x="5050207" y="4528389"/>
                  <a:pt x="5081270" y="4545323"/>
                  <a:pt x="5107770" y="4560745"/>
                </a:cubicBezTo>
                <a:cubicBezTo>
                  <a:pt x="5187949" y="4606599"/>
                  <a:pt x="5233921" y="4632781"/>
                  <a:pt x="5233921" y="4632781"/>
                </a:cubicBezTo>
                <a:cubicBezTo>
                  <a:pt x="5233921" y="4632781"/>
                  <a:pt x="5185668" y="4610937"/>
                  <a:pt x="5101280" y="4572915"/>
                </a:cubicBezTo>
                <a:cubicBezTo>
                  <a:pt x="5059539" y="4553226"/>
                  <a:pt x="5008001" y="4530939"/>
                  <a:pt x="4948712" y="4505674"/>
                </a:cubicBezTo>
                <a:cubicBezTo>
                  <a:pt x="4941019" y="4502302"/>
                  <a:pt x="4932814" y="4498807"/>
                  <a:pt x="4924847" y="4495253"/>
                </a:cubicBezTo>
                <a:cubicBezTo>
                  <a:pt x="4922485" y="4499106"/>
                  <a:pt x="4918866" y="4505158"/>
                  <a:pt x="4918301" y="4503913"/>
                </a:cubicBezTo>
                <a:cubicBezTo>
                  <a:pt x="4916941" y="4506263"/>
                  <a:pt x="4920472" y="4498850"/>
                  <a:pt x="4923921" y="4494853"/>
                </a:cubicBezTo>
                <a:cubicBezTo>
                  <a:pt x="4904965" y="4486607"/>
                  <a:pt x="4885500" y="4478238"/>
                  <a:pt x="4865343" y="4469410"/>
                </a:cubicBezTo>
                <a:cubicBezTo>
                  <a:pt x="4866802" y="4473199"/>
                  <a:pt x="4861245" y="4481866"/>
                  <a:pt x="4855748" y="4481471"/>
                </a:cubicBezTo>
                <a:cubicBezTo>
                  <a:pt x="4862287" y="4476703"/>
                  <a:pt x="4861956" y="4473015"/>
                  <a:pt x="4862698" y="4468307"/>
                </a:cubicBezTo>
                <a:cubicBezTo>
                  <a:pt x="4861636" y="4467816"/>
                  <a:pt x="4860571" y="4467326"/>
                  <a:pt x="4859504" y="4466835"/>
                </a:cubicBezTo>
                <a:cubicBezTo>
                  <a:pt x="4857394" y="4469118"/>
                  <a:pt x="4856217" y="4470291"/>
                  <a:pt x="4858715" y="4466528"/>
                </a:cubicBezTo>
                <a:cubicBezTo>
                  <a:pt x="4851148" y="4477332"/>
                  <a:pt x="4854632" y="4471188"/>
                  <a:pt x="4856077" y="4467813"/>
                </a:cubicBezTo>
                <a:lnTo>
                  <a:pt x="4858441" y="4466346"/>
                </a:lnTo>
                <a:cubicBezTo>
                  <a:pt x="4857237" y="4465765"/>
                  <a:pt x="4855935" y="4465332"/>
                  <a:pt x="4854733" y="4464753"/>
                </a:cubicBezTo>
                <a:cubicBezTo>
                  <a:pt x="4849999" y="4462911"/>
                  <a:pt x="4845087" y="4460734"/>
                  <a:pt x="4840353" y="4458891"/>
                </a:cubicBezTo>
                <a:cubicBezTo>
                  <a:pt x="4839077" y="4460211"/>
                  <a:pt x="4837688" y="4460809"/>
                  <a:pt x="4836372" y="4459501"/>
                </a:cubicBezTo>
                <a:lnTo>
                  <a:pt x="4838359" y="4458002"/>
                </a:lnTo>
                <a:cubicBezTo>
                  <a:pt x="4836131" y="4457172"/>
                  <a:pt x="4834002" y="4456193"/>
                  <a:pt x="4831770" y="4455361"/>
                </a:cubicBezTo>
                <a:cubicBezTo>
                  <a:pt x="4831634" y="4455270"/>
                  <a:pt x="4831532" y="4455423"/>
                  <a:pt x="4831634" y="4455270"/>
                </a:cubicBezTo>
                <a:cubicBezTo>
                  <a:pt x="4827826" y="4453828"/>
                  <a:pt x="4824115" y="4452233"/>
                  <a:pt x="4820172" y="4450699"/>
                </a:cubicBezTo>
                <a:cubicBezTo>
                  <a:pt x="4819596" y="4450966"/>
                  <a:pt x="4819057" y="4451477"/>
                  <a:pt x="4818584" y="4451594"/>
                </a:cubicBezTo>
                <a:cubicBezTo>
                  <a:pt x="4818783" y="4451295"/>
                  <a:pt x="4819222" y="4450934"/>
                  <a:pt x="4819522" y="4450483"/>
                </a:cubicBezTo>
                <a:cubicBezTo>
                  <a:pt x="4818317" y="4449902"/>
                  <a:pt x="4817016" y="4449470"/>
                  <a:pt x="4815812" y="4448888"/>
                </a:cubicBezTo>
                <a:cubicBezTo>
                  <a:pt x="4815113" y="4449941"/>
                  <a:pt x="4814414" y="4450995"/>
                  <a:pt x="4813914" y="4451747"/>
                </a:cubicBezTo>
                <a:lnTo>
                  <a:pt x="4813115" y="4450491"/>
                </a:lnTo>
                <a:lnTo>
                  <a:pt x="4809760" y="4452023"/>
                </a:lnTo>
                <a:cubicBezTo>
                  <a:pt x="4809046" y="4452198"/>
                  <a:pt x="4809644" y="4451297"/>
                  <a:pt x="4810505" y="4449700"/>
                </a:cubicBezTo>
                <a:lnTo>
                  <a:pt x="4812567" y="4449635"/>
                </a:lnTo>
                <a:lnTo>
                  <a:pt x="4810801" y="4446862"/>
                </a:lnTo>
                <a:cubicBezTo>
                  <a:pt x="4809599" y="4446281"/>
                  <a:pt x="4808296" y="4445850"/>
                  <a:pt x="4807093" y="4445269"/>
                </a:cubicBezTo>
                <a:cubicBezTo>
                  <a:pt x="4806619" y="4445386"/>
                  <a:pt x="4805905" y="4445565"/>
                  <a:pt x="4804991" y="4446043"/>
                </a:cubicBezTo>
                <a:cubicBezTo>
                  <a:pt x="4805821" y="4455264"/>
                  <a:pt x="4792258" y="4460136"/>
                  <a:pt x="4800384" y="4460761"/>
                </a:cubicBezTo>
                <a:cubicBezTo>
                  <a:pt x="4795059" y="4464597"/>
                  <a:pt x="4791257" y="4474215"/>
                  <a:pt x="4786834" y="4472797"/>
                </a:cubicBezTo>
                <a:cubicBezTo>
                  <a:pt x="4791707" y="4459770"/>
                  <a:pt x="4797410" y="4455969"/>
                  <a:pt x="4804517" y="4446159"/>
                </a:cubicBezTo>
                <a:cubicBezTo>
                  <a:pt x="4803164" y="4446996"/>
                  <a:pt x="4801815" y="4447836"/>
                  <a:pt x="4800778" y="4449098"/>
                </a:cubicBezTo>
                <a:cubicBezTo>
                  <a:pt x="4796420" y="4447289"/>
                  <a:pt x="4798094" y="4445366"/>
                  <a:pt x="4800995" y="4443390"/>
                </a:cubicBezTo>
                <a:cubicBezTo>
                  <a:pt x="4800579" y="4443114"/>
                  <a:pt x="4800404" y="4442778"/>
                  <a:pt x="4800228" y="4442446"/>
                </a:cubicBezTo>
                <a:cubicBezTo>
                  <a:pt x="4799717" y="4442322"/>
                  <a:pt x="4799165" y="4441956"/>
                  <a:pt x="4798511" y="4441741"/>
                </a:cubicBezTo>
                <a:lnTo>
                  <a:pt x="4797324" y="4442037"/>
                </a:lnTo>
                <a:lnTo>
                  <a:pt x="4797862" y="4441525"/>
                </a:lnTo>
                <a:cubicBezTo>
                  <a:pt x="4795494" y="4440604"/>
                  <a:pt x="4793226" y="4439533"/>
                  <a:pt x="4790998" y="4438703"/>
                </a:cubicBezTo>
                <a:cubicBezTo>
                  <a:pt x="4786932" y="4449014"/>
                  <a:pt x="4780872" y="4462335"/>
                  <a:pt x="4774957" y="4474233"/>
                </a:cubicBezTo>
                <a:cubicBezTo>
                  <a:pt x="4782073" y="4477873"/>
                  <a:pt x="4788916" y="4481332"/>
                  <a:pt x="4795241" y="4484665"/>
                </a:cubicBezTo>
                <a:lnTo>
                  <a:pt x="4795341" y="4484515"/>
                </a:lnTo>
                <a:lnTo>
                  <a:pt x="4803923" y="4481755"/>
                </a:lnTo>
                <a:cubicBezTo>
                  <a:pt x="4802724" y="4483562"/>
                  <a:pt x="4801563" y="4485609"/>
                  <a:pt x="4800364" y="4487415"/>
                </a:cubicBezTo>
                <a:cubicBezTo>
                  <a:pt x="4805175" y="4489741"/>
                  <a:pt x="4809512" y="4492185"/>
                  <a:pt x="4813672" y="4494296"/>
                </a:cubicBezTo>
                <a:cubicBezTo>
                  <a:pt x="4815316" y="4490621"/>
                  <a:pt x="4816865" y="4487093"/>
                  <a:pt x="4818909" y="4482815"/>
                </a:cubicBezTo>
                <a:cubicBezTo>
                  <a:pt x="4818172" y="4483627"/>
                  <a:pt x="4816216" y="4489265"/>
                  <a:pt x="4814774" y="4495028"/>
                </a:cubicBezTo>
                <a:cubicBezTo>
                  <a:pt x="4843452" y="4510163"/>
                  <a:pt x="4859078" y="4519236"/>
                  <a:pt x="4859078" y="4519236"/>
                </a:cubicBezTo>
                <a:cubicBezTo>
                  <a:pt x="4859078" y="4519236"/>
                  <a:pt x="4842745" y="4512730"/>
                  <a:pt x="4813206" y="4501577"/>
                </a:cubicBezTo>
                <a:cubicBezTo>
                  <a:pt x="4813097" y="4503237"/>
                  <a:pt x="4812751" y="4504958"/>
                  <a:pt x="4812801" y="4506075"/>
                </a:cubicBezTo>
                <a:lnTo>
                  <a:pt x="4814076" y="4504756"/>
                </a:lnTo>
                <a:cubicBezTo>
                  <a:pt x="4813713" y="4511886"/>
                  <a:pt x="4808425" y="4515962"/>
                  <a:pt x="4805737" y="4518514"/>
                </a:cubicBezTo>
                <a:cubicBezTo>
                  <a:pt x="4807859" y="4514720"/>
                  <a:pt x="4810359" y="4513346"/>
                  <a:pt x="4811042" y="4509029"/>
                </a:cubicBezTo>
                <a:cubicBezTo>
                  <a:pt x="4810124" y="4507120"/>
                  <a:pt x="4807089" y="4511391"/>
                  <a:pt x="4805714" y="4512862"/>
                </a:cubicBezTo>
                <a:cubicBezTo>
                  <a:pt x="4807348" y="4508311"/>
                  <a:pt x="4809093" y="4504483"/>
                  <a:pt x="4810703" y="4500565"/>
                </a:cubicBezTo>
                <a:cubicBezTo>
                  <a:pt x="4805316" y="4498506"/>
                  <a:pt x="4799554" y="4496416"/>
                  <a:pt x="4793378" y="4494051"/>
                </a:cubicBezTo>
                <a:lnTo>
                  <a:pt x="4792218" y="4496099"/>
                </a:lnTo>
                <a:lnTo>
                  <a:pt x="4792827" y="4493685"/>
                </a:lnTo>
                <a:cubicBezTo>
                  <a:pt x="4785486" y="4490981"/>
                  <a:pt x="4777634" y="4488152"/>
                  <a:pt x="4769230" y="4484960"/>
                </a:cubicBezTo>
                <a:cubicBezTo>
                  <a:pt x="4764824" y="4493089"/>
                  <a:pt x="4760528" y="4499560"/>
                  <a:pt x="4757803" y="4501872"/>
                </a:cubicBezTo>
                <a:cubicBezTo>
                  <a:pt x="4761036" y="4488625"/>
                  <a:pt x="4751785" y="4496574"/>
                  <a:pt x="4745545" y="4507175"/>
                </a:cubicBezTo>
                <a:cubicBezTo>
                  <a:pt x="4746002" y="4503792"/>
                  <a:pt x="4750164" y="4499619"/>
                  <a:pt x="4751785" y="4496574"/>
                </a:cubicBezTo>
                <a:lnTo>
                  <a:pt x="4744156" y="4501483"/>
                </a:lnTo>
                <a:cubicBezTo>
                  <a:pt x="4749011" y="4491480"/>
                  <a:pt x="4754070" y="4485950"/>
                  <a:pt x="4758733" y="4481026"/>
                </a:cubicBezTo>
                <a:cubicBezTo>
                  <a:pt x="4757392" y="4480351"/>
                  <a:pt x="4756228" y="4480012"/>
                  <a:pt x="4754787" y="4479490"/>
                </a:cubicBezTo>
                <a:cubicBezTo>
                  <a:pt x="4749400" y="4477433"/>
                  <a:pt x="4743500" y="4475250"/>
                  <a:pt x="4737836" y="4473008"/>
                </a:cubicBezTo>
                <a:lnTo>
                  <a:pt x="4728513" y="4469434"/>
                </a:lnTo>
                <a:lnTo>
                  <a:pt x="4728034" y="4468857"/>
                </a:lnTo>
                <a:lnTo>
                  <a:pt x="4727593" y="4469081"/>
                </a:lnTo>
                <a:lnTo>
                  <a:pt x="4724699" y="4467971"/>
                </a:lnTo>
                <a:cubicBezTo>
                  <a:pt x="4722823" y="4470198"/>
                  <a:pt x="4721126" y="4472755"/>
                  <a:pt x="4719894" y="4476707"/>
                </a:cubicBezTo>
                <a:lnTo>
                  <a:pt x="4723497" y="4476063"/>
                </a:lnTo>
                <a:cubicBezTo>
                  <a:pt x="4721316" y="4482638"/>
                  <a:pt x="4716229" y="4486417"/>
                  <a:pt x="4712205" y="4490681"/>
                </a:cubicBezTo>
                <a:cubicBezTo>
                  <a:pt x="4710990" y="4474265"/>
                  <a:pt x="4690928" y="4477859"/>
                  <a:pt x="4695161" y="4463107"/>
                </a:cubicBezTo>
                <a:lnTo>
                  <a:pt x="4703423" y="4461680"/>
                </a:lnTo>
                <a:lnTo>
                  <a:pt x="4705415" y="4464709"/>
                </a:lnTo>
                <a:cubicBezTo>
                  <a:pt x="4705939" y="4463322"/>
                  <a:pt x="4706837" y="4461969"/>
                  <a:pt x="4707536" y="4460916"/>
                </a:cubicBezTo>
                <a:cubicBezTo>
                  <a:pt x="4705445" y="4460177"/>
                  <a:pt x="4703453" y="4459289"/>
                  <a:pt x="4701362" y="4458550"/>
                </a:cubicBezTo>
                <a:lnTo>
                  <a:pt x="4701883" y="4459340"/>
                </a:lnTo>
                <a:lnTo>
                  <a:pt x="4688335" y="4454240"/>
                </a:lnTo>
                <a:cubicBezTo>
                  <a:pt x="4686962" y="4455712"/>
                  <a:pt x="4685648" y="4456792"/>
                  <a:pt x="4684173" y="4458416"/>
                </a:cubicBezTo>
                <a:cubicBezTo>
                  <a:pt x="4681972" y="4459339"/>
                  <a:pt x="4682168" y="4456651"/>
                  <a:pt x="4684390" y="4452705"/>
                </a:cubicBezTo>
                <a:cubicBezTo>
                  <a:pt x="4682535" y="4451908"/>
                  <a:pt x="4680680" y="4451111"/>
                  <a:pt x="4678727" y="4450465"/>
                </a:cubicBezTo>
                <a:lnTo>
                  <a:pt x="4659645" y="4479807"/>
                </a:lnTo>
                <a:lnTo>
                  <a:pt x="4660994" y="4475983"/>
                </a:lnTo>
                <a:cubicBezTo>
                  <a:pt x="4659454" y="4475609"/>
                  <a:pt x="4656944" y="4478495"/>
                  <a:pt x="4654532" y="4481231"/>
                </a:cubicBezTo>
                <a:cubicBezTo>
                  <a:pt x="4655835" y="4481661"/>
                  <a:pt x="4657173" y="4482335"/>
                  <a:pt x="4658514" y="4483009"/>
                </a:cubicBezTo>
                <a:lnTo>
                  <a:pt x="4659598" y="4479941"/>
                </a:lnTo>
                <a:lnTo>
                  <a:pt x="4670566" y="4472147"/>
                </a:lnTo>
                <a:cubicBezTo>
                  <a:pt x="4673606" y="4470967"/>
                  <a:pt x="4674852" y="4472609"/>
                  <a:pt x="4670828" y="4481210"/>
                </a:cubicBezTo>
                <a:cubicBezTo>
                  <a:pt x="4668643" y="4483009"/>
                  <a:pt x="4666517" y="4484416"/>
                  <a:pt x="4664153" y="4485884"/>
                </a:cubicBezTo>
                <a:cubicBezTo>
                  <a:pt x="4664980" y="4486434"/>
                  <a:pt x="4665908" y="4486833"/>
                  <a:pt x="4666833" y="4487229"/>
                </a:cubicBezTo>
                <a:cubicBezTo>
                  <a:pt x="4671370" y="4489375"/>
                  <a:pt x="4675904" y="4491516"/>
                  <a:pt x="4680440" y="4493659"/>
                </a:cubicBezTo>
                <a:lnTo>
                  <a:pt x="4686866" y="4481883"/>
                </a:lnTo>
                <a:cubicBezTo>
                  <a:pt x="4685034" y="4486738"/>
                  <a:pt x="4683412" y="4489779"/>
                  <a:pt x="4682954" y="4493162"/>
                </a:cubicBezTo>
                <a:lnTo>
                  <a:pt x="4681878" y="4494182"/>
                </a:lnTo>
                <a:cubicBezTo>
                  <a:pt x="4791397" y="4545203"/>
                  <a:pt x="4883072" y="4593484"/>
                  <a:pt x="4953676" y="4631028"/>
                </a:cubicBezTo>
                <a:cubicBezTo>
                  <a:pt x="4957826" y="4628364"/>
                  <a:pt x="4961777" y="4626000"/>
                  <a:pt x="4964683" y="4626412"/>
                </a:cubicBezTo>
                <a:cubicBezTo>
                  <a:pt x="4962121" y="4628180"/>
                  <a:pt x="4961488" y="4631227"/>
                  <a:pt x="4960551" y="4634726"/>
                </a:cubicBezTo>
                <a:cubicBezTo>
                  <a:pt x="4966229" y="4637843"/>
                  <a:pt x="4971592" y="4640537"/>
                  <a:pt x="4976990" y="4643471"/>
                </a:cubicBezTo>
                <a:cubicBezTo>
                  <a:pt x="4981427" y="4645763"/>
                  <a:pt x="4986039" y="4648393"/>
                  <a:pt x="4990334" y="4650595"/>
                </a:cubicBezTo>
                <a:cubicBezTo>
                  <a:pt x="5066079" y="4694153"/>
                  <a:pt x="5109371" y="4718989"/>
                  <a:pt x="5109371" y="4718989"/>
                </a:cubicBezTo>
                <a:cubicBezTo>
                  <a:pt x="5109371" y="4718989"/>
                  <a:pt x="5078013" y="4704896"/>
                  <a:pt x="5022755" y="4680137"/>
                </a:cubicBezTo>
                <a:cubicBezTo>
                  <a:pt x="5022770" y="4681016"/>
                  <a:pt x="5022820" y="4682134"/>
                  <a:pt x="5022398" y="4683369"/>
                </a:cubicBezTo>
                <a:lnTo>
                  <a:pt x="5013805" y="4687638"/>
                </a:lnTo>
                <a:cubicBezTo>
                  <a:pt x="5014449" y="4683078"/>
                  <a:pt x="5015041" y="4679788"/>
                  <a:pt x="5016506" y="4677289"/>
                </a:cubicBezTo>
                <a:cubicBezTo>
                  <a:pt x="5007748" y="4673427"/>
                  <a:pt x="4998579" y="4669291"/>
                  <a:pt x="4988758" y="4664939"/>
                </a:cubicBezTo>
                <a:cubicBezTo>
                  <a:pt x="4987736" y="4669467"/>
                  <a:pt x="4988444" y="4673189"/>
                  <a:pt x="4988661" y="4676151"/>
                </a:cubicBezTo>
                <a:lnTo>
                  <a:pt x="4982571" y="4679045"/>
                </a:lnTo>
                <a:cubicBezTo>
                  <a:pt x="4984715" y="4674615"/>
                  <a:pt x="4986297" y="4668943"/>
                  <a:pt x="4988343" y="4664663"/>
                </a:cubicBezTo>
                <a:cubicBezTo>
                  <a:pt x="4987001" y="4663993"/>
                  <a:pt x="4985663" y="4663319"/>
                  <a:pt x="4984083" y="4662704"/>
                </a:cubicBezTo>
                <a:cubicBezTo>
                  <a:pt x="4961221" y="4653166"/>
                  <a:pt x="4935543" y="4642191"/>
                  <a:pt x="4907493" y="4630290"/>
                </a:cubicBezTo>
                <a:lnTo>
                  <a:pt x="4902198" y="4638266"/>
                </a:lnTo>
                <a:lnTo>
                  <a:pt x="4895394" y="4641340"/>
                </a:lnTo>
                <a:lnTo>
                  <a:pt x="4906705" y="4629983"/>
                </a:lnTo>
                <a:cubicBezTo>
                  <a:pt x="4902858" y="4628298"/>
                  <a:pt x="4898774" y="4626671"/>
                  <a:pt x="4894792" y="4624896"/>
                </a:cubicBezTo>
                <a:lnTo>
                  <a:pt x="4889611" y="4633594"/>
                </a:lnTo>
                <a:lnTo>
                  <a:pt x="4889212" y="4627913"/>
                </a:lnTo>
                <a:lnTo>
                  <a:pt x="4893865" y="4624495"/>
                </a:lnTo>
                <a:cubicBezTo>
                  <a:pt x="4886311" y="4621215"/>
                  <a:pt x="4878895" y="4618027"/>
                  <a:pt x="4870964" y="4614715"/>
                </a:cubicBezTo>
                <a:cubicBezTo>
                  <a:pt x="4870442" y="4616102"/>
                  <a:pt x="4869919" y="4617490"/>
                  <a:pt x="4869256" y="4618784"/>
                </a:cubicBezTo>
                <a:cubicBezTo>
                  <a:pt x="4869190" y="4616789"/>
                  <a:pt x="4868887" y="4614854"/>
                  <a:pt x="4868045" y="4613428"/>
                </a:cubicBezTo>
                <a:cubicBezTo>
                  <a:pt x="4864337" y="4611834"/>
                  <a:pt x="4860492" y="4610147"/>
                  <a:pt x="4856784" y="4608554"/>
                </a:cubicBezTo>
                <a:cubicBezTo>
                  <a:pt x="4856181" y="4622029"/>
                  <a:pt x="4863557" y="4616299"/>
                  <a:pt x="4857496" y="4638293"/>
                </a:cubicBezTo>
                <a:cubicBezTo>
                  <a:pt x="4864197" y="4609354"/>
                  <a:pt x="4872895" y="4645915"/>
                  <a:pt x="4881613" y="4619615"/>
                </a:cubicBezTo>
                <a:cubicBezTo>
                  <a:pt x="4876167" y="4641583"/>
                  <a:pt x="4884623" y="4622264"/>
                  <a:pt x="4878845" y="4640542"/>
                </a:cubicBezTo>
                <a:cubicBezTo>
                  <a:pt x="4874611" y="4631661"/>
                  <a:pt x="4858063" y="4645823"/>
                  <a:pt x="4847955" y="4651474"/>
                </a:cubicBezTo>
                <a:lnTo>
                  <a:pt x="4847265" y="4665976"/>
                </a:lnTo>
                <a:cubicBezTo>
                  <a:pt x="4831901" y="4686127"/>
                  <a:pt x="4839292" y="4651361"/>
                  <a:pt x="4832053" y="4657178"/>
                </a:cubicBezTo>
                <a:cubicBezTo>
                  <a:pt x="4837005" y="4653310"/>
                  <a:pt x="4839307" y="4660908"/>
                  <a:pt x="4836763" y="4665940"/>
                </a:cubicBezTo>
                <a:lnTo>
                  <a:pt x="4844259" y="4648368"/>
                </a:lnTo>
                <a:cubicBezTo>
                  <a:pt x="4840096" y="4637583"/>
                  <a:pt x="4826718" y="4647564"/>
                  <a:pt x="4816710" y="4653063"/>
                </a:cubicBezTo>
                <a:cubicBezTo>
                  <a:pt x="4818991" y="4661296"/>
                  <a:pt x="4804919" y="4659760"/>
                  <a:pt x="4802412" y="4673706"/>
                </a:cubicBezTo>
                <a:lnTo>
                  <a:pt x="4807734" y="4673771"/>
                </a:lnTo>
                <a:cubicBezTo>
                  <a:pt x="4806342" y="4680652"/>
                  <a:pt x="4799638" y="4683572"/>
                  <a:pt x="4794687" y="4687439"/>
                </a:cubicBezTo>
                <a:cubicBezTo>
                  <a:pt x="4788147" y="4668574"/>
                  <a:pt x="4758188" y="4667331"/>
                  <a:pt x="4760528" y="4651539"/>
                </a:cubicBezTo>
                <a:cubicBezTo>
                  <a:pt x="4761024" y="4657074"/>
                  <a:pt x="4767856" y="4655754"/>
                  <a:pt x="4772847" y="4652130"/>
                </a:cubicBezTo>
                <a:lnTo>
                  <a:pt x="4770402" y="4642051"/>
                </a:lnTo>
                <a:cubicBezTo>
                  <a:pt x="4775648" y="4644016"/>
                  <a:pt x="4771758" y="4660947"/>
                  <a:pt x="4782097" y="4659137"/>
                </a:cubicBezTo>
                <a:cubicBezTo>
                  <a:pt x="4786622" y="4647831"/>
                  <a:pt x="4799698" y="4635914"/>
                  <a:pt x="4801871" y="4618280"/>
                </a:cubicBezTo>
                <a:cubicBezTo>
                  <a:pt x="4796512" y="4594341"/>
                  <a:pt x="4775556" y="4640268"/>
                  <a:pt x="4760490" y="4627665"/>
                </a:cubicBezTo>
                <a:cubicBezTo>
                  <a:pt x="4757189" y="4630245"/>
                  <a:pt x="4773331" y="4611910"/>
                  <a:pt x="4761179" y="4613163"/>
                </a:cubicBezTo>
                <a:cubicBezTo>
                  <a:pt x="4743935" y="4618194"/>
                  <a:pt x="4722874" y="4638254"/>
                  <a:pt x="4710734" y="4661629"/>
                </a:cubicBezTo>
                <a:cubicBezTo>
                  <a:pt x="4719053" y="4657179"/>
                  <a:pt x="4735825" y="4648365"/>
                  <a:pt x="4728468" y="4666030"/>
                </a:cubicBezTo>
                <a:cubicBezTo>
                  <a:pt x="4720151" y="4670482"/>
                  <a:pt x="4709647" y="4670446"/>
                  <a:pt x="4703545" y="4681139"/>
                </a:cubicBezTo>
                <a:cubicBezTo>
                  <a:pt x="4708853" y="4659080"/>
                  <a:pt x="4715697" y="4679883"/>
                  <a:pt x="4717704" y="4660405"/>
                </a:cubicBezTo>
                <a:cubicBezTo>
                  <a:pt x="4714034" y="4659052"/>
                  <a:pt x="4709249" y="4664764"/>
                  <a:pt x="4705950" y="4667343"/>
                </a:cubicBezTo>
                <a:cubicBezTo>
                  <a:pt x="4712386" y="4660342"/>
                  <a:pt x="4710007" y="4652257"/>
                  <a:pt x="4711424" y="4647127"/>
                </a:cubicBezTo>
                <a:cubicBezTo>
                  <a:pt x="4700423" y="4641560"/>
                  <a:pt x="4698700" y="4629793"/>
                  <a:pt x="4687775" y="4622324"/>
                </a:cubicBezTo>
                <a:cubicBezTo>
                  <a:pt x="4688506" y="4619123"/>
                  <a:pt x="4690511" y="4612214"/>
                  <a:pt x="4693370" y="4607611"/>
                </a:cubicBezTo>
                <a:cubicBezTo>
                  <a:pt x="4684749" y="4610124"/>
                  <a:pt x="4661421" y="4635398"/>
                  <a:pt x="4657199" y="4648639"/>
                </a:cubicBezTo>
                <a:cubicBezTo>
                  <a:pt x="4650032" y="4646267"/>
                  <a:pt x="4654347" y="4636774"/>
                  <a:pt x="4645865" y="4639383"/>
                </a:cubicBezTo>
                <a:cubicBezTo>
                  <a:pt x="4645977" y="4661352"/>
                  <a:pt x="4645496" y="4635451"/>
                  <a:pt x="4634812" y="4653940"/>
                </a:cubicBezTo>
                <a:cubicBezTo>
                  <a:pt x="4627675" y="4653323"/>
                  <a:pt x="4637311" y="4643893"/>
                  <a:pt x="4636914" y="4638208"/>
                </a:cubicBezTo>
                <a:cubicBezTo>
                  <a:pt x="4634825" y="4639859"/>
                  <a:pt x="4629315" y="4644870"/>
                  <a:pt x="4626530" y="4649960"/>
                </a:cubicBezTo>
                <a:cubicBezTo>
                  <a:pt x="4630197" y="4633967"/>
                  <a:pt x="4652724" y="4616184"/>
                  <a:pt x="4657064" y="4597385"/>
                </a:cubicBezTo>
                <a:cubicBezTo>
                  <a:pt x="4659397" y="4585490"/>
                  <a:pt x="4656439" y="4560331"/>
                  <a:pt x="4656273" y="4558484"/>
                </a:cubicBezTo>
                <a:cubicBezTo>
                  <a:pt x="4645218" y="4573044"/>
                  <a:pt x="4612378" y="4639267"/>
                  <a:pt x="4605656" y="4662556"/>
                </a:cubicBezTo>
                <a:cubicBezTo>
                  <a:pt x="4599556" y="4673247"/>
                  <a:pt x="4606211" y="4647964"/>
                  <a:pt x="4604227" y="4645563"/>
                </a:cubicBezTo>
                <a:cubicBezTo>
                  <a:pt x="4605795" y="4624055"/>
                  <a:pt x="4585778" y="4653913"/>
                  <a:pt x="4583093" y="4643891"/>
                </a:cubicBezTo>
                <a:lnTo>
                  <a:pt x="4592897" y="4636307"/>
                </a:lnTo>
                <a:cubicBezTo>
                  <a:pt x="4594215" y="4631328"/>
                  <a:pt x="4582200" y="4632675"/>
                  <a:pt x="4577415" y="4638387"/>
                </a:cubicBezTo>
                <a:cubicBezTo>
                  <a:pt x="4580385" y="4632120"/>
                  <a:pt x="4598560" y="4608630"/>
                  <a:pt x="4599408" y="4599870"/>
                </a:cubicBezTo>
                <a:cubicBezTo>
                  <a:pt x="4589993" y="4591017"/>
                  <a:pt x="4561888" y="4620492"/>
                  <a:pt x="4553118" y="4639386"/>
                </a:cubicBezTo>
                <a:lnTo>
                  <a:pt x="4580014" y="4628186"/>
                </a:lnTo>
                <a:cubicBezTo>
                  <a:pt x="4572729" y="4643950"/>
                  <a:pt x="4560051" y="4637918"/>
                  <a:pt x="4551181" y="4656962"/>
                </a:cubicBezTo>
                <a:lnTo>
                  <a:pt x="4538154" y="4643978"/>
                </a:lnTo>
                <a:cubicBezTo>
                  <a:pt x="4540446" y="4644416"/>
                  <a:pt x="4548744" y="4642987"/>
                  <a:pt x="4550668" y="4633208"/>
                </a:cubicBezTo>
                <a:cubicBezTo>
                  <a:pt x="4543502" y="4630835"/>
                  <a:pt x="4548519" y="4628963"/>
                  <a:pt x="4547654" y="4619497"/>
                </a:cubicBezTo>
                <a:cubicBezTo>
                  <a:pt x="4565364" y="4603286"/>
                  <a:pt x="4605313" y="4559562"/>
                  <a:pt x="4622666" y="4537911"/>
                </a:cubicBezTo>
                <a:lnTo>
                  <a:pt x="4609232" y="4544385"/>
                </a:lnTo>
                <a:lnTo>
                  <a:pt x="4611831" y="4534188"/>
                </a:lnTo>
                <a:cubicBezTo>
                  <a:pt x="4594931" y="4541396"/>
                  <a:pt x="4554502" y="4597811"/>
                  <a:pt x="4543583" y="4612462"/>
                </a:cubicBezTo>
                <a:cubicBezTo>
                  <a:pt x="4539419" y="4605577"/>
                  <a:pt x="4558444" y="4573327"/>
                  <a:pt x="4563091" y="4567523"/>
                </a:cubicBezTo>
                <a:cubicBezTo>
                  <a:pt x="4551785" y="4560018"/>
                  <a:pt x="4527568" y="4608766"/>
                  <a:pt x="4517789" y="4598372"/>
                </a:cubicBezTo>
                <a:lnTo>
                  <a:pt x="4518655" y="4607837"/>
                </a:lnTo>
                <a:cubicBezTo>
                  <a:pt x="4514351" y="4609530"/>
                  <a:pt x="4507346" y="4597944"/>
                  <a:pt x="4505304" y="4604610"/>
                </a:cubicBezTo>
                <a:cubicBezTo>
                  <a:pt x="4507427" y="4594531"/>
                  <a:pt x="4515603" y="4572638"/>
                  <a:pt x="4521091" y="4568261"/>
                </a:cubicBezTo>
                <a:lnTo>
                  <a:pt x="4494710" y="4594543"/>
                </a:lnTo>
                <a:cubicBezTo>
                  <a:pt x="4498011" y="4591964"/>
                  <a:pt x="4510161" y="4564689"/>
                  <a:pt x="4513293" y="4560267"/>
                </a:cubicBezTo>
                <a:cubicBezTo>
                  <a:pt x="4509596" y="4557162"/>
                  <a:pt x="4490542" y="4587655"/>
                  <a:pt x="4491179" y="4593284"/>
                </a:cubicBezTo>
                <a:cubicBezTo>
                  <a:pt x="4492479" y="4570079"/>
                  <a:pt x="4489220" y="4581576"/>
                  <a:pt x="4493682" y="4555703"/>
                </a:cubicBezTo>
                <a:cubicBezTo>
                  <a:pt x="4490315" y="4556286"/>
                  <a:pt x="4479886" y="4584268"/>
                  <a:pt x="4480215" y="4587955"/>
                </a:cubicBezTo>
                <a:cubicBezTo>
                  <a:pt x="4471048" y="4592493"/>
                  <a:pt x="4469401" y="4587496"/>
                  <a:pt x="4468142" y="4583411"/>
                </a:cubicBezTo>
                <a:cubicBezTo>
                  <a:pt x="4483062" y="4576188"/>
                  <a:pt x="4500416" y="4524618"/>
                  <a:pt x="4512278" y="4504957"/>
                </a:cubicBezTo>
                <a:lnTo>
                  <a:pt x="4452568" y="4575457"/>
                </a:lnTo>
                <a:cubicBezTo>
                  <a:pt x="4455703" y="4571033"/>
                  <a:pt x="4469833" y="4546158"/>
                  <a:pt x="4471317" y="4543025"/>
                </a:cubicBezTo>
                <a:cubicBezTo>
                  <a:pt x="4457872" y="4565968"/>
                  <a:pt x="4433373" y="4558596"/>
                  <a:pt x="4423757" y="4550046"/>
                </a:cubicBezTo>
                <a:lnTo>
                  <a:pt x="4425575" y="4550598"/>
                </a:lnTo>
                <a:cubicBezTo>
                  <a:pt x="4431873" y="4543508"/>
                  <a:pt x="4425555" y="4532378"/>
                  <a:pt x="4417443" y="4538916"/>
                </a:cubicBezTo>
                <a:cubicBezTo>
                  <a:pt x="4420440" y="4534400"/>
                  <a:pt x="4420608" y="4536245"/>
                  <a:pt x="4422423" y="4536800"/>
                </a:cubicBezTo>
                <a:cubicBezTo>
                  <a:pt x="4423653" y="4515502"/>
                  <a:pt x="4395036" y="4568485"/>
                  <a:pt x="4397710" y="4543809"/>
                </a:cubicBezTo>
                <a:cubicBezTo>
                  <a:pt x="4403491" y="4549165"/>
                  <a:pt x="4409622" y="4540229"/>
                  <a:pt x="4413802" y="4530643"/>
                </a:cubicBezTo>
                <a:cubicBezTo>
                  <a:pt x="4403968" y="4536475"/>
                  <a:pt x="4395271" y="4521160"/>
                  <a:pt x="4384414" y="4550376"/>
                </a:cubicBezTo>
                <a:cubicBezTo>
                  <a:pt x="4383612" y="4542908"/>
                  <a:pt x="4378636" y="4545022"/>
                  <a:pt x="4385810" y="4530926"/>
                </a:cubicBezTo>
                <a:lnTo>
                  <a:pt x="4363606" y="4541335"/>
                </a:lnTo>
                <a:cubicBezTo>
                  <a:pt x="4366057" y="4538841"/>
                  <a:pt x="4371013" y="4531077"/>
                  <a:pt x="4367815" y="4527217"/>
                </a:cubicBezTo>
                <a:cubicBezTo>
                  <a:pt x="4373900" y="4534508"/>
                  <a:pt x="4394163" y="4511754"/>
                  <a:pt x="4389442" y="4532034"/>
                </a:cubicBezTo>
                <a:cubicBezTo>
                  <a:pt x="4398099" y="4514801"/>
                  <a:pt x="4399633" y="4504113"/>
                  <a:pt x="4410580" y="4491215"/>
                </a:cubicBezTo>
                <a:cubicBezTo>
                  <a:pt x="4391406" y="4492581"/>
                  <a:pt x="4368663" y="4518460"/>
                  <a:pt x="4349411" y="4534296"/>
                </a:cubicBezTo>
                <a:lnTo>
                  <a:pt x="4342056" y="4515757"/>
                </a:lnTo>
                <a:lnTo>
                  <a:pt x="4337715" y="4523497"/>
                </a:lnTo>
                <a:lnTo>
                  <a:pt x="4344916" y="4502477"/>
                </a:lnTo>
                <a:cubicBezTo>
                  <a:pt x="4340954" y="4506352"/>
                  <a:pt x="4338043" y="4509841"/>
                  <a:pt x="4338590" y="4507817"/>
                </a:cubicBezTo>
                <a:cubicBezTo>
                  <a:pt x="4339136" y="4505796"/>
                  <a:pt x="4340735" y="4503388"/>
                  <a:pt x="4342910" y="4500711"/>
                </a:cubicBezTo>
                <a:cubicBezTo>
                  <a:pt x="4341008" y="4501186"/>
                  <a:pt x="4338843" y="4502348"/>
                  <a:pt x="4337269" y="4504122"/>
                </a:cubicBezTo>
                <a:cubicBezTo>
                  <a:pt x="4341634" y="4493363"/>
                  <a:pt x="4349915" y="4482381"/>
                  <a:pt x="4357635" y="4472547"/>
                </a:cubicBezTo>
                <a:cubicBezTo>
                  <a:pt x="4356954" y="4476865"/>
                  <a:pt x="4356411" y="4481274"/>
                  <a:pt x="4355929" y="4485290"/>
                </a:cubicBezTo>
                <a:cubicBezTo>
                  <a:pt x="4363326" y="4476539"/>
                  <a:pt x="4370231" y="4467034"/>
                  <a:pt x="4369793" y="4458718"/>
                </a:cubicBezTo>
                <a:cubicBezTo>
                  <a:pt x="4368618" y="4459891"/>
                  <a:pt x="4367307" y="4460971"/>
                  <a:pt x="4365893" y="4462200"/>
                </a:cubicBezTo>
                <a:cubicBezTo>
                  <a:pt x="4371140" y="4455495"/>
                  <a:pt x="4375074" y="4449867"/>
                  <a:pt x="4375256" y="4446301"/>
                </a:cubicBezTo>
                <a:lnTo>
                  <a:pt x="4360367" y="4451378"/>
                </a:lnTo>
                <a:lnTo>
                  <a:pt x="4358721" y="4463933"/>
                </a:lnTo>
                <a:lnTo>
                  <a:pt x="4362698" y="4460730"/>
                </a:lnTo>
                <a:lnTo>
                  <a:pt x="4358443" y="4466063"/>
                </a:lnTo>
                <a:lnTo>
                  <a:pt x="4358118" y="4468530"/>
                </a:lnTo>
                <a:cubicBezTo>
                  <a:pt x="4345291" y="4478877"/>
                  <a:pt x="4330352" y="4491509"/>
                  <a:pt x="4329652" y="4507523"/>
                </a:cubicBezTo>
                <a:lnTo>
                  <a:pt x="4327498" y="4492217"/>
                </a:lnTo>
                <a:cubicBezTo>
                  <a:pt x="4308960" y="4507878"/>
                  <a:pt x="4312520" y="4504606"/>
                  <a:pt x="4294301" y="4514406"/>
                </a:cubicBezTo>
                <a:cubicBezTo>
                  <a:pt x="4296878" y="4507228"/>
                  <a:pt x="4302705" y="4502641"/>
                  <a:pt x="4303120" y="4496631"/>
                </a:cubicBezTo>
                <a:cubicBezTo>
                  <a:pt x="4284463" y="4515465"/>
                  <a:pt x="4295778" y="4461619"/>
                  <a:pt x="4284554" y="4480620"/>
                </a:cubicBezTo>
                <a:cubicBezTo>
                  <a:pt x="4275620" y="4482709"/>
                  <a:pt x="4273629" y="4496782"/>
                  <a:pt x="4266799" y="4500487"/>
                </a:cubicBezTo>
                <a:cubicBezTo>
                  <a:pt x="4268060" y="4498290"/>
                  <a:pt x="4270481" y="4494041"/>
                  <a:pt x="4269477" y="4493160"/>
                </a:cubicBezTo>
                <a:lnTo>
                  <a:pt x="4257806" y="4505358"/>
                </a:lnTo>
                <a:cubicBezTo>
                  <a:pt x="4258222" y="4499346"/>
                  <a:pt x="4267057" y="4497406"/>
                  <a:pt x="4264463" y="4488746"/>
                </a:cubicBezTo>
                <a:cubicBezTo>
                  <a:pt x="4249704" y="4495424"/>
                  <a:pt x="4240710" y="4500296"/>
                  <a:pt x="4235875" y="4489931"/>
                </a:cubicBezTo>
                <a:cubicBezTo>
                  <a:pt x="4222929" y="4488492"/>
                  <a:pt x="4227362" y="4520704"/>
                  <a:pt x="4219101" y="4513702"/>
                </a:cubicBezTo>
                <a:cubicBezTo>
                  <a:pt x="4223199" y="4501247"/>
                  <a:pt x="4228458" y="4486742"/>
                  <a:pt x="4223205" y="4482389"/>
                </a:cubicBezTo>
                <a:cubicBezTo>
                  <a:pt x="4216257" y="4489265"/>
                  <a:pt x="4212417" y="4498642"/>
                  <a:pt x="4204585" y="4501463"/>
                </a:cubicBezTo>
                <a:lnTo>
                  <a:pt x="4213269" y="4483598"/>
                </a:lnTo>
                <a:cubicBezTo>
                  <a:pt x="4207857" y="4482174"/>
                  <a:pt x="4202429" y="4483772"/>
                  <a:pt x="4208689" y="4470150"/>
                </a:cubicBezTo>
                <a:cubicBezTo>
                  <a:pt x="4200975" y="4476088"/>
                  <a:pt x="4198955" y="4473447"/>
                  <a:pt x="4198111" y="4469634"/>
                </a:cubicBezTo>
                <a:cubicBezTo>
                  <a:pt x="4186142" y="4475995"/>
                  <a:pt x="4186834" y="4508760"/>
                  <a:pt x="4185217" y="4516575"/>
                </a:cubicBezTo>
                <a:cubicBezTo>
                  <a:pt x="4184064" y="4499766"/>
                  <a:pt x="4175323" y="4505455"/>
                  <a:pt x="4181119" y="4481767"/>
                </a:cubicBezTo>
                <a:lnTo>
                  <a:pt x="4189952" y="4479828"/>
                </a:lnTo>
                <a:cubicBezTo>
                  <a:pt x="4186225" y="4451336"/>
                  <a:pt x="4164760" y="4499529"/>
                  <a:pt x="4175874" y="4458556"/>
                </a:cubicBezTo>
                <a:cubicBezTo>
                  <a:pt x="4180123" y="4462026"/>
                  <a:pt x="4190377" y="4454958"/>
                  <a:pt x="4192072" y="4443726"/>
                </a:cubicBezTo>
                <a:lnTo>
                  <a:pt x="4180717" y="4450063"/>
                </a:lnTo>
                <a:cubicBezTo>
                  <a:pt x="4182134" y="4444934"/>
                  <a:pt x="4186145" y="4448465"/>
                  <a:pt x="4185559" y="4441571"/>
                </a:cubicBezTo>
                <a:cubicBezTo>
                  <a:pt x="4181722" y="4444660"/>
                  <a:pt x="4173283" y="4452284"/>
                  <a:pt x="4168797" y="4457545"/>
                </a:cubicBezTo>
                <a:lnTo>
                  <a:pt x="4169361" y="4456400"/>
                </a:lnTo>
                <a:lnTo>
                  <a:pt x="4165429" y="4455775"/>
                </a:lnTo>
                <a:lnTo>
                  <a:pt x="4155173" y="4454137"/>
                </a:lnTo>
                <a:cubicBezTo>
                  <a:pt x="4157178" y="4455903"/>
                  <a:pt x="4160861" y="4449459"/>
                  <a:pt x="4158853" y="4447692"/>
                </a:cubicBezTo>
                <a:lnTo>
                  <a:pt x="4146197" y="4453600"/>
                </a:lnTo>
                <a:cubicBezTo>
                  <a:pt x="4150847" y="4450182"/>
                  <a:pt x="4150674" y="4443561"/>
                  <a:pt x="4148351" y="4438986"/>
                </a:cubicBezTo>
                <a:cubicBezTo>
                  <a:pt x="4140248" y="4429054"/>
                  <a:pt x="4121324" y="4476111"/>
                  <a:pt x="4121350" y="4454233"/>
                </a:cubicBezTo>
                <a:cubicBezTo>
                  <a:pt x="4122353" y="4455114"/>
                  <a:pt x="4123612" y="4452917"/>
                  <a:pt x="4124617" y="4453799"/>
                </a:cubicBezTo>
                <a:lnTo>
                  <a:pt x="4124049" y="4443883"/>
                </a:lnTo>
                <a:cubicBezTo>
                  <a:pt x="4105797" y="4481848"/>
                  <a:pt x="4097172" y="4437100"/>
                  <a:pt x="4078821" y="4475217"/>
                </a:cubicBezTo>
                <a:cubicBezTo>
                  <a:pt x="4079791" y="4456999"/>
                  <a:pt x="4082524" y="4465749"/>
                  <a:pt x="4098585" y="4450828"/>
                </a:cubicBezTo>
                <a:lnTo>
                  <a:pt x="4097172" y="4437100"/>
                </a:lnTo>
                <a:cubicBezTo>
                  <a:pt x="4100578" y="4436757"/>
                  <a:pt x="4101323" y="4440719"/>
                  <a:pt x="4105851" y="4438089"/>
                </a:cubicBezTo>
                <a:cubicBezTo>
                  <a:pt x="4104716" y="4418260"/>
                  <a:pt x="4087395" y="4435377"/>
                  <a:pt x="4078283" y="4443421"/>
                </a:cubicBezTo>
                <a:cubicBezTo>
                  <a:pt x="4077592" y="4436677"/>
                  <a:pt x="4093933" y="4415654"/>
                  <a:pt x="4081731" y="4418176"/>
                </a:cubicBezTo>
                <a:cubicBezTo>
                  <a:pt x="4065161" y="4420401"/>
                  <a:pt x="4071628" y="4447459"/>
                  <a:pt x="4061692" y="4448668"/>
                </a:cubicBezTo>
                <a:lnTo>
                  <a:pt x="4064984" y="4426355"/>
                </a:lnTo>
                <a:cubicBezTo>
                  <a:pt x="4048079" y="4437463"/>
                  <a:pt x="4046686" y="4420713"/>
                  <a:pt x="4039326" y="4414743"/>
                </a:cubicBezTo>
                <a:cubicBezTo>
                  <a:pt x="4036612" y="4415541"/>
                  <a:pt x="4034800" y="4417376"/>
                  <a:pt x="4033365" y="4419241"/>
                </a:cubicBezTo>
                <a:lnTo>
                  <a:pt x="4029212" y="4419281"/>
                </a:lnTo>
                <a:lnTo>
                  <a:pt x="4028870" y="4419725"/>
                </a:lnTo>
                <a:lnTo>
                  <a:pt x="4029127" y="4419281"/>
                </a:lnTo>
                <a:lnTo>
                  <a:pt x="4017175" y="4419389"/>
                </a:lnTo>
                <a:cubicBezTo>
                  <a:pt x="4010444" y="4422726"/>
                  <a:pt x="4003863" y="4426432"/>
                  <a:pt x="4001897" y="4421766"/>
                </a:cubicBezTo>
                <a:cubicBezTo>
                  <a:pt x="4005184" y="4418311"/>
                  <a:pt x="4003514" y="4407665"/>
                  <a:pt x="4004796" y="4402444"/>
                </a:cubicBezTo>
                <a:lnTo>
                  <a:pt x="3987044" y="4409738"/>
                </a:lnTo>
                <a:cubicBezTo>
                  <a:pt x="3994836" y="4406674"/>
                  <a:pt x="3999564" y="4395069"/>
                  <a:pt x="4005529" y="4384285"/>
                </a:cubicBezTo>
                <a:cubicBezTo>
                  <a:pt x="4001259" y="4383837"/>
                  <a:pt x="3996574" y="4389397"/>
                  <a:pt x="3993308" y="4389833"/>
                </a:cubicBezTo>
                <a:cubicBezTo>
                  <a:pt x="3996732" y="4386468"/>
                  <a:pt x="4000256" y="4382954"/>
                  <a:pt x="4000434" y="4376999"/>
                </a:cubicBezTo>
                <a:lnTo>
                  <a:pt x="3979138" y="4390833"/>
                </a:lnTo>
                <a:cubicBezTo>
                  <a:pt x="3979003" y="4393127"/>
                  <a:pt x="3980184" y="4394345"/>
                  <a:pt x="3981224" y="4395469"/>
                </a:cubicBezTo>
                <a:cubicBezTo>
                  <a:pt x="3977930" y="4394149"/>
                  <a:pt x="3967771" y="4398678"/>
                  <a:pt x="3967252" y="4387495"/>
                </a:cubicBezTo>
                <a:cubicBezTo>
                  <a:pt x="3969537" y="4383156"/>
                  <a:pt x="3973060" y="4379644"/>
                  <a:pt x="3975344" y="4375305"/>
                </a:cubicBezTo>
                <a:cubicBezTo>
                  <a:pt x="3973630" y="4389560"/>
                  <a:pt x="3980596" y="4379660"/>
                  <a:pt x="3986405" y="4371808"/>
                </a:cubicBezTo>
                <a:cubicBezTo>
                  <a:pt x="3976526" y="4370237"/>
                  <a:pt x="3985562" y="4367996"/>
                  <a:pt x="3984756" y="4358138"/>
                </a:cubicBezTo>
                <a:cubicBezTo>
                  <a:pt x="3978243" y="4355983"/>
                  <a:pt x="3968990" y="4370221"/>
                  <a:pt x="3966427" y="4380660"/>
                </a:cubicBezTo>
                <a:cubicBezTo>
                  <a:pt x="3961234" y="4373526"/>
                  <a:pt x="3960250" y="4369620"/>
                  <a:pt x="3947909" y="4378341"/>
                </a:cubicBezTo>
                <a:lnTo>
                  <a:pt x="3956161" y="4363219"/>
                </a:lnTo>
                <a:lnTo>
                  <a:pt x="3947264" y="4365552"/>
                </a:lnTo>
                <a:lnTo>
                  <a:pt x="3961043" y="4348684"/>
                </a:lnTo>
                <a:cubicBezTo>
                  <a:pt x="3952779" y="4333010"/>
                  <a:pt x="3946964" y="4374678"/>
                  <a:pt x="3936538" y="4360167"/>
                </a:cubicBezTo>
                <a:lnTo>
                  <a:pt x="3942526" y="4346364"/>
                </a:lnTo>
                <a:cubicBezTo>
                  <a:pt x="3934629" y="4349580"/>
                  <a:pt x="3922713" y="4372020"/>
                  <a:pt x="3925662" y="4353816"/>
                </a:cubicBezTo>
                <a:cubicBezTo>
                  <a:pt x="3916759" y="4360047"/>
                  <a:pt x="3926299" y="4376787"/>
                  <a:pt x="3912627" y="4374647"/>
                </a:cubicBezTo>
                <a:cubicBezTo>
                  <a:pt x="3913353" y="4366676"/>
                  <a:pt x="3910888" y="4359618"/>
                  <a:pt x="3908502" y="4355431"/>
                </a:cubicBezTo>
                <a:cubicBezTo>
                  <a:pt x="3901589" y="4360165"/>
                  <a:pt x="3904449" y="4372906"/>
                  <a:pt x="3907779" y="4372079"/>
                </a:cubicBezTo>
                <a:cubicBezTo>
                  <a:pt x="3886145" y="4371163"/>
                  <a:pt x="3916330" y="4320306"/>
                  <a:pt x="3891589" y="4331847"/>
                </a:cubicBezTo>
                <a:cubicBezTo>
                  <a:pt x="3893111" y="4343914"/>
                  <a:pt x="3875444" y="4356469"/>
                  <a:pt x="3889197" y="4361478"/>
                </a:cubicBezTo>
                <a:cubicBezTo>
                  <a:pt x="3879192" y="4366979"/>
                  <a:pt x="3884774" y="4336431"/>
                  <a:pt x="3871538" y="4348890"/>
                </a:cubicBezTo>
                <a:lnTo>
                  <a:pt x="3883492" y="4332976"/>
                </a:lnTo>
                <a:cubicBezTo>
                  <a:pt x="3881186" y="4331662"/>
                  <a:pt x="3875610" y="4337069"/>
                  <a:pt x="3873388" y="4338626"/>
                </a:cubicBezTo>
                <a:lnTo>
                  <a:pt x="3879686" y="4325245"/>
                </a:lnTo>
                <a:cubicBezTo>
                  <a:pt x="3871575" y="4334170"/>
                  <a:pt x="3868543" y="4332158"/>
                  <a:pt x="3866111" y="4329244"/>
                </a:cubicBezTo>
                <a:cubicBezTo>
                  <a:pt x="3862978" y="4336053"/>
                  <a:pt x="3859625" y="4343800"/>
                  <a:pt x="3855462" y="4354262"/>
                </a:cubicBezTo>
                <a:cubicBezTo>
                  <a:pt x="3847947" y="4359896"/>
                  <a:pt x="3852592" y="4345418"/>
                  <a:pt x="3859921" y="4326000"/>
                </a:cubicBezTo>
                <a:cubicBezTo>
                  <a:pt x="3857858" y="4327017"/>
                  <a:pt x="3855007" y="4330112"/>
                  <a:pt x="3850451" y="4337275"/>
                </a:cubicBezTo>
                <a:cubicBezTo>
                  <a:pt x="3857729" y="4325414"/>
                  <a:pt x="3855514" y="4325461"/>
                  <a:pt x="3851922" y="4326980"/>
                </a:cubicBezTo>
                <a:cubicBezTo>
                  <a:pt x="3848532" y="4334483"/>
                  <a:pt x="3845175" y="4342229"/>
                  <a:pt x="3842358" y="4349466"/>
                </a:cubicBezTo>
                <a:cubicBezTo>
                  <a:pt x="3844500" y="4342649"/>
                  <a:pt x="3847279" y="4335170"/>
                  <a:pt x="3849958" y="4327845"/>
                </a:cubicBezTo>
                <a:cubicBezTo>
                  <a:pt x="3846945" y="4329097"/>
                  <a:pt x="3843755" y="4330013"/>
                  <a:pt x="3844061" y="4325663"/>
                </a:cubicBezTo>
                <a:cubicBezTo>
                  <a:pt x="3847145" y="4322509"/>
                  <a:pt x="3849785" y="4321225"/>
                  <a:pt x="3852300" y="4320726"/>
                </a:cubicBezTo>
                <a:lnTo>
                  <a:pt x="3853030" y="4318636"/>
                </a:lnTo>
                <a:lnTo>
                  <a:pt x="3858521" y="4319435"/>
                </a:lnTo>
                <a:cubicBezTo>
                  <a:pt x="3860290" y="4314973"/>
                  <a:pt x="3862061" y="4310512"/>
                  <a:pt x="3863791" y="4305809"/>
                </a:cubicBezTo>
                <a:cubicBezTo>
                  <a:pt x="3863479" y="4305382"/>
                  <a:pt x="3863130" y="4304716"/>
                  <a:pt x="3863175" y="4303447"/>
                </a:cubicBezTo>
                <a:lnTo>
                  <a:pt x="3863406" y="4303250"/>
                </a:lnTo>
                <a:lnTo>
                  <a:pt x="3865464" y="4301498"/>
                </a:lnTo>
                <a:cubicBezTo>
                  <a:pt x="3867395" y="4296490"/>
                  <a:pt x="3869329" y="4291489"/>
                  <a:pt x="3871021" y="4286541"/>
                </a:cubicBezTo>
                <a:cubicBezTo>
                  <a:pt x="3869718" y="4286111"/>
                  <a:pt x="3868356" y="4286071"/>
                  <a:pt x="3866827" y="4286576"/>
                </a:cubicBezTo>
                <a:lnTo>
                  <a:pt x="3854191" y="4313426"/>
                </a:lnTo>
                <a:lnTo>
                  <a:pt x="3850292" y="4314813"/>
                </a:lnTo>
                <a:cubicBezTo>
                  <a:pt x="3848779" y="4314812"/>
                  <a:pt x="3846765" y="4315752"/>
                  <a:pt x="3842639" y="4322118"/>
                </a:cubicBezTo>
                <a:cubicBezTo>
                  <a:pt x="3841991" y="4309331"/>
                  <a:pt x="3832622" y="4320455"/>
                  <a:pt x="3829424" y="4316597"/>
                </a:cubicBezTo>
                <a:cubicBezTo>
                  <a:pt x="3808311" y="4374126"/>
                  <a:pt x="3790654" y="4423763"/>
                  <a:pt x="3779796" y="4456877"/>
                </a:cubicBezTo>
                <a:cubicBezTo>
                  <a:pt x="3752455" y="4525886"/>
                  <a:pt x="3799369" y="4380117"/>
                  <a:pt x="3798103" y="4371254"/>
                </a:cubicBezTo>
                <a:cubicBezTo>
                  <a:pt x="3828899" y="4255761"/>
                  <a:pt x="3746236" y="4452381"/>
                  <a:pt x="3753258" y="4405009"/>
                </a:cubicBezTo>
                <a:lnTo>
                  <a:pt x="3784730" y="4345033"/>
                </a:lnTo>
                <a:cubicBezTo>
                  <a:pt x="3794122" y="4315927"/>
                  <a:pt x="3765367" y="4347574"/>
                  <a:pt x="3747720" y="4387023"/>
                </a:cubicBezTo>
                <a:cubicBezTo>
                  <a:pt x="3753503" y="4371132"/>
                  <a:pt x="3768554" y="4335594"/>
                  <a:pt x="3785139" y="4295654"/>
                </a:cubicBezTo>
                <a:cubicBezTo>
                  <a:pt x="3783746" y="4293864"/>
                  <a:pt x="3782613" y="4291379"/>
                  <a:pt x="3781768" y="4287565"/>
                </a:cubicBezTo>
                <a:cubicBezTo>
                  <a:pt x="3793621" y="4278087"/>
                  <a:pt x="3785704" y="4266979"/>
                  <a:pt x="3795619" y="4260120"/>
                </a:cubicBezTo>
                <a:cubicBezTo>
                  <a:pt x="3786856" y="4260156"/>
                  <a:pt x="3784548" y="4265128"/>
                  <a:pt x="3777215" y="4273485"/>
                </a:cubicBezTo>
                <a:lnTo>
                  <a:pt x="3779385" y="4262135"/>
                </a:lnTo>
                <a:cubicBezTo>
                  <a:pt x="3764190" y="4277846"/>
                  <a:pt x="3765746" y="4281481"/>
                  <a:pt x="3758006" y="4285667"/>
                </a:cubicBezTo>
                <a:cubicBezTo>
                  <a:pt x="3733483" y="4338764"/>
                  <a:pt x="3708965" y="4396637"/>
                  <a:pt x="3692591" y="4441050"/>
                </a:cubicBezTo>
                <a:lnTo>
                  <a:pt x="3766163" y="4329020"/>
                </a:lnTo>
                <a:cubicBezTo>
                  <a:pt x="3729872" y="4426774"/>
                  <a:pt x="3709444" y="4420152"/>
                  <a:pt x="3665999" y="4537652"/>
                </a:cubicBezTo>
                <a:lnTo>
                  <a:pt x="3654102" y="4494848"/>
                </a:lnTo>
                <a:cubicBezTo>
                  <a:pt x="3658467" y="4492759"/>
                  <a:pt x="3678666" y="4468013"/>
                  <a:pt x="3695247" y="4413112"/>
                </a:cubicBezTo>
                <a:cubicBezTo>
                  <a:pt x="3682422" y="4414787"/>
                  <a:pt x="3696145" y="4394411"/>
                  <a:pt x="3706055" y="4346574"/>
                </a:cubicBezTo>
                <a:cubicBezTo>
                  <a:pt x="3716160" y="4325966"/>
                  <a:pt x="3729038" y="4299389"/>
                  <a:pt x="3743456" y="4269287"/>
                </a:cubicBezTo>
                <a:cubicBezTo>
                  <a:pt x="3742683" y="4269858"/>
                  <a:pt x="3741871" y="4270184"/>
                  <a:pt x="3740994" y="4270905"/>
                </a:cubicBezTo>
                <a:lnTo>
                  <a:pt x="3742130" y="4269490"/>
                </a:lnTo>
                <a:cubicBezTo>
                  <a:pt x="3733506" y="4269618"/>
                  <a:pt x="3731796" y="4265016"/>
                  <a:pt x="3730000" y="4261438"/>
                </a:cubicBezTo>
                <a:cubicBezTo>
                  <a:pt x="3719875" y="4285067"/>
                  <a:pt x="3711357" y="4304781"/>
                  <a:pt x="3705409" y="4318829"/>
                </a:cubicBezTo>
                <a:cubicBezTo>
                  <a:pt x="3705247" y="4310697"/>
                  <a:pt x="3712266" y="4286955"/>
                  <a:pt x="3722495" y="4256888"/>
                </a:cubicBezTo>
                <a:cubicBezTo>
                  <a:pt x="3720892" y="4256909"/>
                  <a:pt x="3719126" y="4257473"/>
                  <a:pt x="3716789" y="4258307"/>
                </a:cubicBezTo>
                <a:lnTo>
                  <a:pt x="3715536" y="4265279"/>
                </a:lnTo>
                <a:cubicBezTo>
                  <a:pt x="3706390" y="4269180"/>
                  <a:pt x="3697967" y="4269009"/>
                  <a:pt x="3690164" y="4267298"/>
                </a:cubicBezTo>
                <a:cubicBezTo>
                  <a:pt x="3677499" y="4292063"/>
                  <a:pt x="3668371" y="4305514"/>
                  <a:pt x="3666177" y="4296253"/>
                </a:cubicBezTo>
                <a:lnTo>
                  <a:pt x="3656505" y="4344034"/>
                </a:lnTo>
                <a:cubicBezTo>
                  <a:pt x="3644618" y="4361941"/>
                  <a:pt x="3643725" y="4314520"/>
                  <a:pt x="3631184" y="4353458"/>
                </a:cubicBezTo>
                <a:cubicBezTo>
                  <a:pt x="3638083" y="4330502"/>
                  <a:pt x="3649451" y="4295123"/>
                  <a:pt x="3661936" y="4258967"/>
                </a:cubicBezTo>
                <a:cubicBezTo>
                  <a:pt x="3658380" y="4258340"/>
                  <a:pt x="3654860" y="4257953"/>
                  <a:pt x="3651181" y="4258114"/>
                </a:cubicBezTo>
                <a:lnTo>
                  <a:pt x="3655461" y="4265725"/>
                </a:lnTo>
                <a:cubicBezTo>
                  <a:pt x="3655157" y="4263788"/>
                  <a:pt x="3651056" y="4265185"/>
                  <a:pt x="3646797" y="4265612"/>
                </a:cubicBezTo>
                <a:lnTo>
                  <a:pt x="3620240" y="4321475"/>
                </a:lnTo>
                <a:cubicBezTo>
                  <a:pt x="3623547" y="4315001"/>
                  <a:pt x="3632198" y="4292993"/>
                  <a:pt x="3642568" y="4265402"/>
                </a:cubicBezTo>
                <a:cubicBezTo>
                  <a:pt x="3639900" y="4264934"/>
                  <a:pt x="3637694" y="4263471"/>
                  <a:pt x="3637049" y="4259356"/>
                </a:cubicBezTo>
                <a:cubicBezTo>
                  <a:pt x="3638513" y="4259244"/>
                  <a:pt x="3641513" y="4257117"/>
                  <a:pt x="3642317" y="4258300"/>
                </a:cubicBezTo>
                <a:cubicBezTo>
                  <a:pt x="3644834" y="4251517"/>
                  <a:pt x="3646684" y="4241253"/>
                  <a:pt x="3643824" y="4237186"/>
                </a:cubicBezTo>
                <a:cubicBezTo>
                  <a:pt x="3628590" y="4276289"/>
                  <a:pt x="3615855" y="4311629"/>
                  <a:pt x="3613608" y="4322494"/>
                </a:cubicBezTo>
                <a:cubicBezTo>
                  <a:pt x="3623097" y="4284565"/>
                  <a:pt x="3627718" y="4264435"/>
                  <a:pt x="3630839" y="4250466"/>
                </a:cubicBezTo>
                <a:cubicBezTo>
                  <a:pt x="3630141" y="4251517"/>
                  <a:pt x="3629226" y="4251994"/>
                  <a:pt x="3627786" y="4251472"/>
                </a:cubicBezTo>
                <a:cubicBezTo>
                  <a:pt x="3630933" y="4239251"/>
                  <a:pt x="3628020" y="4234065"/>
                  <a:pt x="3623333" y="4230954"/>
                </a:cubicBezTo>
                <a:cubicBezTo>
                  <a:pt x="3609678" y="4270670"/>
                  <a:pt x="3597785" y="4307438"/>
                  <a:pt x="3596144" y="4315888"/>
                </a:cubicBezTo>
                <a:cubicBezTo>
                  <a:pt x="3570627" y="4357919"/>
                  <a:pt x="3573093" y="4335058"/>
                  <a:pt x="3575479" y="4315611"/>
                </a:cubicBezTo>
                <a:cubicBezTo>
                  <a:pt x="3585814" y="4298843"/>
                  <a:pt x="3599869" y="4267197"/>
                  <a:pt x="3615944" y="4227133"/>
                </a:cubicBezTo>
                <a:cubicBezTo>
                  <a:pt x="3612609" y="4225570"/>
                  <a:pt x="3609477" y="4223709"/>
                  <a:pt x="3607417" y="4220823"/>
                </a:cubicBezTo>
                <a:lnTo>
                  <a:pt x="3606633" y="4222906"/>
                </a:lnTo>
                <a:cubicBezTo>
                  <a:pt x="3608125" y="4224546"/>
                  <a:pt x="3608267" y="4227023"/>
                  <a:pt x="3603634" y="4233705"/>
                </a:cubicBezTo>
                <a:cubicBezTo>
                  <a:pt x="3603558" y="4233222"/>
                  <a:pt x="3603483" y="4232738"/>
                  <a:pt x="3603406" y="4232255"/>
                </a:cubicBezTo>
                <a:lnTo>
                  <a:pt x="3575773" y="4312772"/>
                </a:lnTo>
                <a:cubicBezTo>
                  <a:pt x="3578467" y="4291362"/>
                  <a:pt x="3579184" y="4278612"/>
                  <a:pt x="3538340" y="4370960"/>
                </a:cubicBezTo>
                <a:lnTo>
                  <a:pt x="3594120" y="4233676"/>
                </a:lnTo>
                <a:cubicBezTo>
                  <a:pt x="3591211" y="4230879"/>
                  <a:pt x="3588441" y="4228172"/>
                  <a:pt x="3586184" y="4225590"/>
                </a:cubicBezTo>
                <a:lnTo>
                  <a:pt x="3551523" y="4303829"/>
                </a:lnTo>
                <a:cubicBezTo>
                  <a:pt x="3556311" y="4291830"/>
                  <a:pt x="3569187" y="4258970"/>
                  <a:pt x="3583235" y="4222549"/>
                </a:cubicBezTo>
                <a:cubicBezTo>
                  <a:pt x="3579448" y="4218084"/>
                  <a:pt x="3575737" y="4214103"/>
                  <a:pt x="3571900" y="4210907"/>
                </a:cubicBezTo>
                <a:cubicBezTo>
                  <a:pt x="3545254" y="4244167"/>
                  <a:pt x="3526245" y="4241087"/>
                  <a:pt x="3519884" y="4224938"/>
                </a:cubicBezTo>
                <a:lnTo>
                  <a:pt x="3523051" y="4224657"/>
                </a:lnTo>
                <a:cubicBezTo>
                  <a:pt x="3527430" y="4214772"/>
                  <a:pt x="3530856" y="4205121"/>
                  <a:pt x="3533444" y="4196436"/>
                </a:cubicBezTo>
                <a:cubicBezTo>
                  <a:pt x="3528290" y="4189542"/>
                  <a:pt x="3529602" y="4167219"/>
                  <a:pt x="3521205" y="4175086"/>
                </a:cubicBezTo>
                <a:cubicBezTo>
                  <a:pt x="3520642" y="4176230"/>
                  <a:pt x="3520043" y="4177132"/>
                  <a:pt x="3519383" y="4178428"/>
                </a:cubicBezTo>
                <a:cubicBezTo>
                  <a:pt x="3519743" y="4177584"/>
                  <a:pt x="3520006" y="4176892"/>
                  <a:pt x="3520366" y="4176046"/>
                </a:cubicBezTo>
                <a:cubicBezTo>
                  <a:pt x="3519729" y="4176709"/>
                  <a:pt x="3519095" y="4177368"/>
                  <a:pt x="3518494" y="4178273"/>
                </a:cubicBezTo>
                <a:cubicBezTo>
                  <a:pt x="3521448" y="4171126"/>
                  <a:pt x="3523376" y="4163735"/>
                  <a:pt x="3524792" y="4156221"/>
                </a:cubicBezTo>
                <a:cubicBezTo>
                  <a:pt x="3524141" y="4156004"/>
                  <a:pt x="3523388" y="4155938"/>
                  <a:pt x="3522739" y="4155723"/>
                </a:cubicBezTo>
                <a:cubicBezTo>
                  <a:pt x="3496866" y="4209658"/>
                  <a:pt x="3446758" y="4335098"/>
                  <a:pt x="3470831" y="4242891"/>
                </a:cubicBezTo>
                <a:cubicBezTo>
                  <a:pt x="3476517" y="4259460"/>
                  <a:pt x="3497502" y="4208997"/>
                  <a:pt x="3517091" y="4154358"/>
                </a:cubicBezTo>
                <a:cubicBezTo>
                  <a:pt x="3516065" y="4154111"/>
                  <a:pt x="3515036" y="4153863"/>
                  <a:pt x="3514009" y="4153615"/>
                </a:cubicBezTo>
                <a:cubicBezTo>
                  <a:pt x="3492139" y="4182672"/>
                  <a:pt x="3487031" y="4144595"/>
                  <a:pt x="3434066" y="4304559"/>
                </a:cubicBezTo>
                <a:cubicBezTo>
                  <a:pt x="3441365" y="4266041"/>
                  <a:pt x="3428155" y="4286542"/>
                  <a:pt x="3460466" y="4198072"/>
                </a:cubicBezTo>
                <a:lnTo>
                  <a:pt x="3400578" y="4295769"/>
                </a:lnTo>
                <a:cubicBezTo>
                  <a:pt x="3408687" y="4278169"/>
                  <a:pt x="3428570" y="4226978"/>
                  <a:pt x="3426228" y="4212851"/>
                </a:cubicBezTo>
                <a:cubicBezTo>
                  <a:pt x="3430618" y="4240045"/>
                  <a:pt x="3501483" y="4080041"/>
                  <a:pt x="3466962" y="4196963"/>
                </a:cubicBezTo>
                <a:cubicBezTo>
                  <a:pt x="3473492" y="4178752"/>
                  <a:pt x="3479397" y="4162073"/>
                  <a:pt x="3484943" y="4146243"/>
                </a:cubicBezTo>
                <a:cubicBezTo>
                  <a:pt x="3473233" y="4143241"/>
                  <a:pt x="3461525" y="4140235"/>
                  <a:pt x="3449814" y="4137233"/>
                </a:cubicBezTo>
                <a:cubicBezTo>
                  <a:pt x="3425323" y="4188184"/>
                  <a:pt x="3400526" y="4241100"/>
                  <a:pt x="3378493" y="4285661"/>
                </a:cubicBezTo>
                <a:lnTo>
                  <a:pt x="3384712" y="4200902"/>
                </a:lnTo>
                <a:lnTo>
                  <a:pt x="3366265" y="4250229"/>
                </a:lnTo>
                <a:lnTo>
                  <a:pt x="3405956" y="4126116"/>
                </a:lnTo>
                <a:cubicBezTo>
                  <a:pt x="3405819" y="4126025"/>
                  <a:pt x="3405819" y="4126025"/>
                  <a:pt x="3405681" y="4125933"/>
                </a:cubicBezTo>
                <a:cubicBezTo>
                  <a:pt x="3393359" y="4152874"/>
                  <a:pt x="3383357" y="4175719"/>
                  <a:pt x="3386952" y="4164016"/>
                </a:cubicBezTo>
                <a:cubicBezTo>
                  <a:pt x="3389969" y="4154092"/>
                  <a:pt x="3395440" y="4140163"/>
                  <a:pt x="3401813" y="4124880"/>
                </a:cubicBezTo>
                <a:cubicBezTo>
                  <a:pt x="3401297" y="4124757"/>
                  <a:pt x="3400785" y="4124632"/>
                  <a:pt x="3400270" y="4124507"/>
                </a:cubicBezTo>
                <a:cubicBezTo>
                  <a:pt x="3396613" y="4130317"/>
                  <a:pt x="3392507" y="4137999"/>
                  <a:pt x="3388591" y="4146891"/>
                </a:cubicBezTo>
                <a:cubicBezTo>
                  <a:pt x="3391132" y="4139470"/>
                  <a:pt x="3394074" y="4131451"/>
                  <a:pt x="3396816" y="4123732"/>
                </a:cubicBezTo>
                <a:cubicBezTo>
                  <a:pt x="3393084" y="4122772"/>
                  <a:pt x="3389488" y="4121903"/>
                  <a:pt x="3385756" y="4120942"/>
                </a:cubicBezTo>
                <a:cubicBezTo>
                  <a:pt x="3379378" y="4140126"/>
                  <a:pt x="3373615" y="4159280"/>
                  <a:pt x="3369240" y="4177839"/>
                </a:cubicBezTo>
                <a:lnTo>
                  <a:pt x="3379219" y="4119421"/>
                </a:lnTo>
                <a:cubicBezTo>
                  <a:pt x="3377442" y="4119110"/>
                  <a:pt x="3375626" y="4118554"/>
                  <a:pt x="3373847" y="4118242"/>
                </a:cubicBezTo>
                <a:cubicBezTo>
                  <a:pt x="3325440" y="4217492"/>
                  <a:pt x="3333110" y="4200250"/>
                  <a:pt x="3285825" y="4282250"/>
                </a:cubicBezTo>
                <a:cubicBezTo>
                  <a:pt x="3300062" y="4238369"/>
                  <a:pt x="3317605" y="4202967"/>
                  <a:pt x="3325537" y="4170074"/>
                </a:cubicBezTo>
                <a:cubicBezTo>
                  <a:pt x="3283341" y="4263258"/>
                  <a:pt x="3310293" y="4148463"/>
                  <a:pt x="3317206" y="4105140"/>
                </a:cubicBezTo>
                <a:cubicBezTo>
                  <a:pt x="3316830" y="4105107"/>
                  <a:pt x="3316317" y="4104984"/>
                  <a:pt x="3315804" y="4104860"/>
                </a:cubicBezTo>
                <a:cubicBezTo>
                  <a:pt x="3314123" y="4104394"/>
                  <a:pt x="3312484" y="4104174"/>
                  <a:pt x="3310806" y="4103709"/>
                </a:cubicBezTo>
                <a:cubicBezTo>
                  <a:pt x="3309136" y="4108022"/>
                  <a:pt x="3307206" y="4113027"/>
                  <a:pt x="3304748" y="4119419"/>
                </a:cubicBezTo>
                <a:cubicBezTo>
                  <a:pt x="3283601" y="4146788"/>
                  <a:pt x="3262940" y="4226082"/>
                  <a:pt x="3244265" y="4258999"/>
                </a:cubicBezTo>
                <a:cubicBezTo>
                  <a:pt x="3249401" y="4245280"/>
                  <a:pt x="3259432" y="4217899"/>
                  <a:pt x="3258263" y="4215172"/>
                </a:cubicBezTo>
                <a:lnTo>
                  <a:pt x="3219353" y="4302514"/>
                </a:lnTo>
                <a:cubicBezTo>
                  <a:pt x="3227244" y="4269380"/>
                  <a:pt x="3248094" y="4242459"/>
                  <a:pt x="3252482" y="4201147"/>
                </a:cubicBezTo>
                <a:cubicBezTo>
                  <a:pt x="3213929" y="4264010"/>
                  <a:pt x="3189351" y="4307315"/>
                  <a:pt x="3191303" y="4260696"/>
                </a:cubicBezTo>
                <a:cubicBezTo>
                  <a:pt x="3165916" y="4276801"/>
                  <a:pt x="3137961" y="4441874"/>
                  <a:pt x="3128774" y="4419516"/>
                </a:cubicBezTo>
                <a:cubicBezTo>
                  <a:pt x="3151497" y="4345494"/>
                  <a:pt x="3179356" y="4257752"/>
                  <a:pt x="3173475" y="4243875"/>
                </a:cubicBezTo>
                <a:cubicBezTo>
                  <a:pt x="3151311" y="4293121"/>
                  <a:pt x="3132417" y="4350605"/>
                  <a:pt x="3112912" y="4380584"/>
                </a:cubicBezTo>
                <a:lnTo>
                  <a:pt x="3151595" y="4268159"/>
                </a:lnTo>
                <a:cubicBezTo>
                  <a:pt x="3142122" y="4270759"/>
                  <a:pt x="3128685" y="4289809"/>
                  <a:pt x="3157340" y="4204763"/>
                </a:cubicBezTo>
                <a:cubicBezTo>
                  <a:pt x="3134579" y="4251011"/>
                  <a:pt x="3133024" y="4241089"/>
                  <a:pt x="3135723" y="4222067"/>
                </a:cubicBezTo>
                <a:cubicBezTo>
                  <a:pt x="3103643" y="4278171"/>
                  <a:pt x="3067491" y="4453198"/>
                  <a:pt x="3055284" y="4498211"/>
                </a:cubicBezTo>
                <a:cubicBezTo>
                  <a:pt x="3072126" y="4410312"/>
                  <a:pt x="3047467" y="4457034"/>
                  <a:pt x="3086398" y="4319407"/>
                </a:cubicBezTo>
                <a:lnTo>
                  <a:pt x="3107071" y="4292154"/>
                </a:lnTo>
                <a:lnTo>
                  <a:pt x="3110885" y="4257708"/>
                </a:lnTo>
                <a:lnTo>
                  <a:pt x="3115693" y="4252836"/>
                </a:lnTo>
                <a:cubicBezTo>
                  <a:pt x="3121089" y="4243737"/>
                  <a:pt x="3129444" y="4226138"/>
                  <a:pt x="3133912" y="4217612"/>
                </a:cubicBezTo>
                <a:cubicBezTo>
                  <a:pt x="3138419" y="4188085"/>
                  <a:pt x="3151373" y="4140750"/>
                  <a:pt x="3115230" y="4237082"/>
                </a:cubicBezTo>
                <a:lnTo>
                  <a:pt x="3111027" y="4256309"/>
                </a:lnTo>
                <a:lnTo>
                  <a:pt x="3106838" y="4250702"/>
                </a:lnTo>
                <a:cubicBezTo>
                  <a:pt x="3092556" y="4261964"/>
                  <a:pt x="3049834" y="4385108"/>
                  <a:pt x="3101980" y="4203788"/>
                </a:cubicBezTo>
                <a:cubicBezTo>
                  <a:pt x="3106792" y="4214788"/>
                  <a:pt x="3136191" y="4157338"/>
                  <a:pt x="3152436" y="4093974"/>
                </a:cubicBezTo>
                <a:lnTo>
                  <a:pt x="3121768" y="4148847"/>
                </a:lnTo>
                <a:cubicBezTo>
                  <a:pt x="3130494" y="4118650"/>
                  <a:pt x="3135306" y="4129650"/>
                  <a:pt x="3141558" y="4093907"/>
                </a:cubicBezTo>
                <a:cubicBezTo>
                  <a:pt x="3129967" y="4117651"/>
                  <a:pt x="3104195" y="4173822"/>
                  <a:pt x="3088723" y="4210597"/>
                </a:cubicBezTo>
                <a:lnTo>
                  <a:pt x="3091203" y="4203571"/>
                </a:lnTo>
                <a:lnTo>
                  <a:pt x="3066849" y="4216022"/>
                </a:lnTo>
                <a:cubicBezTo>
                  <a:pt x="3071522" y="4209584"/>
                  <a:pt x="3081424" y="4180602"/>
                  <a:pt x="3079439" y="4175815"/>
                </a:cubicBezTo>
                <a:lnTo>
                  <a:pt x="3046533" y="4231371"/>
                </a:lnTo>
                <a:cubicBezTo>
                  <a:pt x="3059907" y="4204041"/>
                  <a:pt x="3067246" y="4168156"/>
                  <a:pt x="3067437" y="4148121"/>
                </a:cubicBezTo>
                <a:cubicBezTo>
                  <a:pt x="3061603" y="4109343"/>
                  <a:pt x="2970083" y="4398291"/>
                  <a:pt x="2994725" y="4279798"/>
                </a:cubicBezTo>
                <a:cubicBezTo>
                  <a:pt x="2995793" y="4282676"/>
                  <a:pt x="3000890" y="4268715"/>
                  <a:pt x="3001959" y="4271594"/>
                </a:cubicBezTo>
                <a:lnTo>
                  <a:pt x="3011799" y="4219372"/>
                </a:lnTo>
                <a:cubicBezTo>
                  <a:pt x="2931587" y="4458375"/>
                  <a:pt x="2963864" y="4232645"/>
                  <a:pt x="2884206" y="4472016"/>
                </a:cubicBezTo>
                <a:cubicBezTo>
                  <a:pt x="2906248" y="4372394"/>
                  <a:pt x="2902273" y="4413984"/>
                  <a:pt x="2951602" y="4304071"/>
                </a:cubicBezTo>
                <a:lnTo>
                  <a:pt x="2963825" y="4232404"/>
                </a:lnTo>
                <a:cubicBezTo>
                  <a:pt x="2971061" y="4224197"/>
                  <a:pt x="2968538" y="4243553"/>
                  <a:pt x="2980633" y="4221448"/>
                </a:cubicBezTo>
                <a:cubicBezTo>
                  <a:pt x="3000140" y="4116671"/>
                  <a:pt x="2945812" y="4240393"/>
                  <a:pt x="2918272" y="4301027"/>
                </a:cubicBezTo>
                <a:cubicBezTo>
                  <a:pt x="2924249" y="4265102"/>
                  <a:pt x="2980720" y="4121990"/>
                  <a:pt x="2953089" y="4157632"/>
                </a:cubicBezTo>
                <a:cubicBezTo>
                  <a:pt x="2917091" y="4198995"/>
                  <a:pt x="2900314" y="4333766"/>
                  <a:pt x="2878786" y="4358716"/>
                </a:cubicBezTo>
                <a:lnTo>
                  <a:pt x="2909809" y="4232103"/>
                </a:lnTo>
                <a:cubicBezTo>
                  <a:pt x="2863280" y="4322841"/>
                  <a:pt x="2878720" y="4234659"/>
                  <a:pt x="2870262" y="4215389"/>
                </a:cubicBezTo>
                <a:cubicBezTo>
                  <a:pt x="2864032" y="4224478"/>
                  <a:pt x="2858570" y="4236896"/>
                  <a:pt x="2853496" y="4250223"/>
                </a:cubicBezTo>
                <a:cubicBezTo>
                  <a:pt x="2856191" y="4192606"/>
                  <a:pt x="2784858" y="4363791"/>
                  <a:pt x="2787164" y="4320226"/>
                </a:cubicBezTo>
                <a:cubicBezTo>
                  <a:pt x="2797811" y="4295210"/>
                  <a:pt x="2805872" y="4240288"/>
                  <a:pt x="2814046" y="4209725"/>
                </a:cubicBezTo>
                <a:lnTo>
                  <a:pt x="2770350" y="4281533"/>
                </a:lnTo>
                <a:cubicBezTo>
                  <a:pt x="2789167" y="4251094"/>
                  <a:pt x="2811380" y="4179335"/>
                  <a:pt x="2834763" y="4110307"/>
                </a:cubicBezTo>
                <a:cubicBezTo>
                  <a:pt x="2826161" y="4116086"/>
                  <a:pt x="2810952" y="4154553"/>
                  <a:pt x="2803954" y="4162699"/>
                </a:cubicBezTo>
                <a:cubicBezTo>
                  <a:pt x="2814543" y="4138075"/>
                  <a:pt x="2825191" y="4113056"/>
                  <a:pt x="2831996" y="4080069"/>
                </a:cubicBezTo>
                <a:lnTo>
                  <a:pt x="2774397" y="4193163"/>
                </a:lnTo>
                <a:cubicBezTo>
                  <a:pt x="2771805" y="4205748"/>
                  <a:pt x="2772737" y="4210923"/>
                  <a:pt x="2773684" y="4214584"/>
                </a:cubicBezTo>
                <a:cubicBezTo>
                  <a:pt x="2768285" y="4214037"/>
                  <a:pt x="2743184" y="4256344"/>
                  <a:pt x="2753987" y="4196089"/>
                </a:cubicBezTo>
                <a:cubicBezTo>
                  <a:pt x="2763558" y="4169704"/>
                  <a:pt x="2773352" y="4142385"/>
                  <a:pt x="2783022" y="4115851"/>
                </a:cubicBezTo>
                <a:cubicBezTo>
                  <a:pt x="2764728" y="4196063"/>
                  <a:pt x="2789179" y="4129912"/>
                  <a:pt x="2809072" y="4077208"/>
                </a:cubicBezTo>
                <a:cubicBezTo>
                  <a:pt x="2790796" y="4085887"/>
                  <a:pt x="2811156" y="4058210"/>
                  <a:pt x="2820070" y="4005593"/>
                </a:cubicBezTo>
                <a:cubicBezTo>
                  <a:pt x="2809091" y="4005675"/>
                  <a:pt x="2775398" y="4099514"/>
                  <a:pt x="2759386" y="4160433"/>
                </a:cubicBezTo>
                <a:cubicBezTo>
                  <a:pt x="2756520" y="4130346"/>
                  <a:pt x="2758628" y="4110715"/>
                  <a:pt x="2724782" y="4179954"/>
                </a:cubicBezTo>
                <a:lnTo>
                  <a:pt x="2757032" y="4083205"/>
                </a:lnTo>
                <a:lnTo>
                  <a:pt x="2736846" y="4111215"/>
                </a:lnTo>
                <a:lnTo>
                  <a:pt x="2781661" y="3996137"/>
                </a:lnTo>
                <a:cubicBezTo>
                  <a:pt x="2778241" y="3995605"/>
                  <a:pt x="2774787" y="3994826"/>
                  <a:pt x="2771368" y="3994294"/>
                </a:cubicBezTo>
                <a:cubicBezTo>
                  <a:pt x="2755070" y="4032905"/>
                  <a:pt x="2725259" y="4143631"/>
                  <a:pt x="2721120" y="4099907"/>
                </a:cubicBezTo>
                <a:lnTo>
                  <a:pt x="2747340" y="4014330"/>
                </a:lnTo>
                <a:cubicBezTo>
                  <a:pt x="2728426" y="4044920"/>
                  <a:pt x="2681407" y="4188450"/>
                  <a:pt x="2705933" y="4084190"/>
                </a:cubicBezTo>
                <a:cubicBezTo>
                  <a:pt x="2681730" y="4133812"/>
                  <a:pt x="2683469" y="4208681"/>
                  <a:pt x="2658264" y="4221217"/>
                </a:cubicBezTo>
                <a:cubicBezTo>
                  <a:pt x="2668354" y="4176102"/>
                  <a:pt x="2670639" y="4141844"/>
                  <a:pt x="2670171" y="4123106"/>
                </a:cubicBezTo>
                <a:cubicBezTo>
                  <a:pt x="2651943" y="4160436"/>
                  <a:pt x="2644151" y="4225724"/>
                  <a:pt x="2651719" y="4214923"/>
                </a:cubicBezTo>
                <a:cubicBezTo>
                  <a:pt x="2609826" y="4247818"/>
                  <a:pt x="2722033" y="3917531"/>
                  <a:pt x="2660980" y="4023561"/>
                </a:cubicBezTo>
                <a:cubicBezTo>
                  <a:pt x="2651596" y="4087362"/>
                  <a:pt x="2603443" y="4187429"/>
                  <a:pt x="2625853" y="4190165"/>
                </a:cubicBezTo>
                <a:cubicBezTo>
                  <a:pt x="2600295" y="4238238"/>
                  <a:pt x="2642929" y="4061228"/>
                  <a:pt x="2604034" y="4151832"/>
                </a:cubicBezTo>
                <a:lnTo>
                  <a:pt x="2643953" y="4044130"/>
                </a:lnTo>
                <a:cubicBezTo>
                  <a:pt x="2640729" y="4040906"/>
                  <a:pt x="2624333" y="4079668"/>
                  <a:pt x="2618194" y="4092504"/>
                </a:cubicBezTo>
                <a:lnTo>
                  <a:pt x="2644406" y="4008441"/>
                </a:lnTo>
                <a:cubicBezTo>
                  <a:pt x="2586735" y="4153355"/>
                  <a:pt x="2640363" y="3932259"/>
                  <a:pt x="2574507" y="4124207"/>
                </a:cubicBezTo>
                <a:cubicBezTo>
                  <a:pt x="2625395" y="3973056"/>
                  <a:pt x="2561826" y="4130749"/>
                  <a:pt x="2574155" y="4069991"/>
                </a:cubicBezTo>
                <a:cubicBezTo>
                  <a:pt x="2612982" y="3975006"/>
                  <a:pt x="2606935" y="4060098"/>
                  <a:pt x="2637761" y="3972377"/>
                </a:cubicBezTo>
                <a:cubicBezTo>
                  <a:pt x="2629624" y="3970877"/>
                  <a:pt x="2621525" y="3969618"/>
                  <a:pt x="2613419" y="3968359"/>
                </a:cubicBezTo>
                <a:cubicBezTo>
                  <a:pt x="2592117" y="4030965"/>
                  <a:pt x="2607286" y="3959952"/>
                  <a:pt x="2575140" y="4052652"/>
                </a:cubicBezTo>
                <a:cubicBezTo>
                  <a:pt x="2588393" y="3974945"/>
                  <a:pt x="2548990" y="4082771"/>
                  <a:pt x="2555243" y="4034457"/>
                </a:cubicBezTo>
                <a:cubicBezTo>
                  <a:pt x="2556939" y="4035798"/>
                  <a:pt x="2561184" y="4021922"/>
                  <a:pt x="2562876" y="4023262"/>
                </a:cubicBezTo>
                <a:cubicBezTo>
                  <a:pt x="2555875" y="4022736"/>
                  <a:pt x="2558347" y="3995976"/>
                  <a:pt x="2564299" y="3960686"/>
                </a:cubicBezTo>
                <a:cubicBezTo>
                  <a:pt x="2558114" y="3959833"/>
                  <a:pt x="2552166" y="3958916"/>
                  <a:pt x="2546119" y="3958155"/>
                </a:cubicBezTo>
                <a:cubicBezTo>
                  <a:pt x="2541545" y="3977015"/>
                  <a:pt x="2533414" y="4003923"/>
                  <a:pt x="2519207" y="4043272"/>
                </a:cubicBezTo>
                <a:cubicBezTo>
                  <a:pt x="2569402" y="3829437"/>
                  <a:pt x="2472911" y="4116604"/>
                  <a:pt x="2490024" y="3966666"/>
                </a:cubicBezTo>
                <a:cubicBezTo>
                  <a:pt x="2492494" y="3961150"/>
                  <a:pt x="2494427" y="3956144"/>
                  <a:pt x="2496460" y="3950991"/>
                </a:cubicBezTo>
                <a:cubicBezTo>
                  <a:pt x="2486340" y="3949477"/>
                  <a:pt x="2476226" y="3947964"/>
                  <a:pt x="2466382" y="3946634"/>
                </a:cubicBezTo>
                <a:cubicBezTo>
                  <a:pt x="2455417" y="3977514"/>
                  <a:pt x="2449493" y="3990925"/>
                  <a:pt x="2423162" y="4033283"/>
                </a:cubicBezTo>
                <a:cubicBezTo>
                  <a:pt x="2436995" y="4002574"/>
                  <a:pt x="2440616" y="3972891"/>
                  <a:pt x="2445811" y="3943818"/>
                </a:cubicBezTo>
                <a:cubicBezTo>
                  <a:pt x="2439489" y="3942873"/>
                  <a:pt x="2433304" y="3942020"/>
                  <a:pt x="2427116" y="3941165"/>
                </a:cubicBezTo>
                <a:cubicBezTo>
                  <a:pt x="2413480" y="3939268"/>
                  <a:pt x="2400261" y="3937647"/>
                  <a:pt x="2387139" y="3935872"/>
                </a:cubicBezTo>
                <a:lnTo>
                  <a:pt x="2383224" y="3953439"/>
                </a:lnTo>
                <a:cubicBezTo>
                  <a:pt x="2324816" y="4054285"/>
                  <a:pt x="2308554" y="3977366"/>
                  <a:pt x="2265562" y="4020591"/>
                </a:cubicBezTo>
                <a:lnTo>
                  <a:pt x="2266754" y="4052601"/>
                </a:lnTo>
                <a:cubicBezTo>
                  <a:pt x="2263976" y="4045119"/>
                  <a:pt x="2230336" y="4110158"/>
                  <a:pt x="2237872" y="4050336"/>
                </a:cubicBezTo>
                <a:cubicBezTo>
                  <a:pt x="2240682" y="4047000"/>
                  <a:pt x="2248829" y="4029645"/>
                  <a:pt x="2248989" y="4035387"/>
                </a:cubicBezTo>
                <a:cubicBezTo>
                  <a:pt x="2259167" y="3997915"/>
                  <a:pt x="2270809" y="3945374"/>
                  <a:pt x="2272134" y="3921536"/>
                </a:cubicBezTo>
                <a:cubicBezTo>
                  <a:pt x="2270872" y="3921347"/>
                  <a:pt x="2269743" y="3921249"/>
                  <a:pt x="2268480" y="3921060"/>
                </a:cubicBezTo>
                <a:lnTo>
                  <a:pt x="2250297" y="3978370"/>
                </a:lnTo>
                <a:lnTo>
                  <a:pt x="2262023" y="3924798"/>
                </a:lnTo>
                <a:cubicBezTo>
                  <a:pt x="2251604" y="3921349"/>
                  <a:pt x="2238564" y="4023265"/>
                  <a:pt x="2228047" y="4019967"/>
                </a:cubicBezTo>
                <a:cubicBezTo>
                  <a:pt x="2243288" y="3955721"/>
                  <a:pt x="2244509" y="3929648"/>
                  <a:pt x="2240496" y="3917444"/>
                </a:cubicBezTo>
                <a:cubicBezTo>
                  <a:pt x="2230791" y="3916206"/>
                  <a:pt x="2221600" y="3915091"/>
                  <a:pt x="2212411" y="3913978"/>
                </a:cubicBezTo>
                <a:cubicBezTo>
                  <a:pt x="2210286" y="3924059"/>
                  <a:pt x="2206016" y="3938567"/>
                  <a:pt x="2198429" y="3961066"/>
                </a:cubicBezTo>
                <a:cubicBezTo>
                  <a:pt x="2200157" y="3945302"/>
                  <a:pt x="2203581" y="3926979"/>
                  <a:pt x="2203873" y="3913078"/>
                </a:cubicBezTo>
                <a:cubicBezTo>
                  <a:pt x="2202370" y="3912949"/>
                  <a:pt x="2200968" y="3912667"/>
                  <a:pt x="2199465" y="3912538"/>
                </a:cubicBezTo>
                <a:lnTo>
                  <a:pt x="2182131" y="3984718"/>
                </a:lnTo>
                <a:cubicBezTo>
                  <a:pt x="2173455" y="3960097"/>
                  <a:pt x="2169927" y="3931305"/>
                  <a:pt x="2165709" y="3908343"/>
                </a:cubicBezTo>
                <a:cubicBezTo>
                  <a:pt x="2163691" y="3908087"/>
                  <a:pt x="2161438" y="3907892"/>
                  <a:pt x="2159423" y="3907637"/>
                </a:cubicBezTo>
                <a:cubicBezTo>
                  <a:pt x="2071029" y="3898391"/>
                  <a:pt x="2020548" y="3893065"/>
                  <a:pt x="2020548" y="3893065"/>
                </a:cubicBezTo>
                <a:cubicBezTo>
                  <a:pt x="2020548" y="3893065"/>
                  <a:pt x="2051956" y="3893319"/>
                  <a:pt x="2107850" y="3893784"/>
                </a:cubicBezTo>
                <a:lnTo>
                  <a:pt x="2108390" y="3891855"/>
                </a:lnTo>
                <a:lnTo>
                  <a:pt x="2159348" y="3892195"/>
                </a:lnTo>
                <a:cubicBezTo>
                  <a:pt x="2159961" y="3892168"/>
                  <a:pt x="2160337" y="3892202"/>
                  <a:pt x="2160712" y="3892235"/>
                </a:cubicBezTo>
                <a:cubicBezTo>
                  <a:pt x="2155823" y="3872077"/>
                  <a:pt x="2148803" y="3859612"/>
                  <a:pt x="2133477" y="3865047"/>
                </a:cubicBezTo>
                <a:lnTo>
                  <a:pt x="2139430" y="3847105"/>
                </a:lnTo>
                <a:cubicBezTo>
                  <a:pt x="2138632" y="3830206"/>
                  <a:pt x="2135949" y="3824901"/>
                  <a:pt x="2130697" y="3832065"/>
                </a:cubicBezTo>
                <a:lnTo>
                  <a:pt x="2112504" y="3877115"/>
                </a:lnTo>
                <a:lnTo>
                  <a:pt x="2132366" y="3805991"/>
                </a:lnTo>
                <a:cubicBezTo>
                  <a:pt x="2081804" y="3949772"/>
                  <a:pt x="2101465" y="3824720"/>
                  <a:pt x="2104319" y="3772848"/>
                </a:cubicBezTo>
                <a:cubicBezTo>
                  <a:pt x="2100289" y="3772341"/>
                  <a:pt x="2096533" y="3772015"/>
                  <a:pt x="2092640" y="3771597"/>
                </a:cubicBezTo>
                <a:cubicBezTo>
                  <a:pt x="2090908" y="3776302"/>
                  <a:pt x="2088915" y="3781699"/>
                  <a:pt x="2086534" y="3788574"/>
                </a:cubicBezTo>
                <a:cubicBezTo>
                  <a:pt x="2088076" y="3782661"/>
                  <a:pt x="2089417" y="3777047"/>
                  <a:pt x="2090862" y="3771285"/>
                </a:cubicBezTo>
                <a:cubicBezTo>
                  <a:pt x="2011933" y="3763335"/>
                  <a:pt x="1967123" y="3758739"/>
                  <a:pt x="1967123" y="3758739"/>
                </a:cubicBezTo>
                <a:cubicBezTo>
                  <a:pt x="1967123" y="3758739"/>
                  <a:pt x="2013028" y="3759293"/>
                  <a:pt x="2093684" y="3760152"/>
                </a:cubicBezTo>
                <a:cubicBezTo>
                  <a:pt x="2097318" y="3746301"/>
                  <a:pt x="2100812" y="3732362"/>
                  <a:pt x="2104068" y="3718479"/>
                </a:cubicBezTo>
                <a:cubicBezTo>
                  <a:pt x="2016502" y="3724741"/>
                  <a:pt x="1966297" y="3728272"/>
                  <a:pt x="1966297" y="3728272"/>
                </a:cubicBezTo>
                <a:cubicBezTo>
                  <a:pt x="1966297" y="3728272"/>
                  <a:pt x="2017422" y="3720365"/>
                  <a:pt x="2106740" y="3706378"/>
                </a:cubicBezTo>
                <a:cubicBezTo>
                  <a:pt x="2115725" y="3666814"/>
                  <a:pt x="2123798" y="3627728"/>
                  <a:pt x="2131370" y="3589395"/>
                </a:cubicBezTo>
                <a:cubicBezTo>
                  <a:pt x="2102484" y="3591031"/>
                  <a:pt x="2075347" y="3593613"/>
                  <a:pt x="2051026" y="3595246"/>
                </a:cubicBezTo>
                <a:cubicBezTo>
                  <a:pt x="1943474" y="3603200"/>
                  <a:pt x="1882064" y="3607748"/>
                  <a:pt x="1882064" y="3607748"/>
                </a:cubicBezTo>
                <a:cubicBezTo>
                  <a:pt x="1882064" y="3607748"/>
                  <a:pt x="1943427" y="3598183"/>
                  <a:pt x="2050781" y="3581858"/>
                </a:cubicBezTo>
                <a:cubicBezTo>
                  <a:pt x="2076261" y="3578176"/>
                  <a:pt x="2104657" y="3573397"/>
                  <a:pt x="2135220" y="3569836"/>
                </a:cubicBezTo>
                <a:cubicBezTo>
                  <a:pt x="2142244" y="3533523"/>
                  <a:pt x="2149385" y="3497937"/>
                  <a:pt x="2156751" y="3463805"/>
                </a:cubicBezTo>
                <a:cubicBezTo>
                  <a:pt x="2151247" y="3464918"/>
                  <a:pt x="2149023" y="3460189"/>
                  <a:pt x="2149459" y="3451156"/>
                </a:cubicBezTo>
                <a:cubicBezTo>
                  <a:pt x="2132837" y="3445976"/>
                  <a:pt x="2116117" y="3440949"/>
                  <a:pt x="2100487" y="3435774"/>
                </a:cubicBezTo>
                <a:cubicBezTo>
                  <a:pt x="1924264" y="3379935"/>
                  <a:pt x="1809884" y="3334141"/>
                  <a:pt x="1809884" y="3334141"/>
                </a:cubicBezTo>
                <a:cubicBezTo>
                  <a:pt x="1809884" y="3334141"/>
                  <a:pt x="1931788" y="3357829"/>
                  <a:pt x="2112706" y="3397923"/>
                </a:cubicBezTo>
                <a:cubicBezTo>
                  <a:pt x="2116537" y="3398732"/>
                  <a:pt x="2120883" y="3399668"/>
                  <a:pt x="2124852" y="3400568"/>
                </a:cubicBezTo>
                <a:cubicBezTo>
                  <a:pt x="2129974" y="3371013"/>
                  <a:pt x="2134494" y="3342361"/>
                  <a:pt x="2107230" y="3388221"/>
                </a:cubicBezTo>
                <a:lnTo>
                  <a:pt x="2121619" y="3360264"/>
                </a:lnTo>
                <a:cubicBezTo>
                  <a:pt x="2118738" y="3359217"/>
                  <a:pt x="2115718" y="3358081"/>
                  <a:pt x="2112975" y="3357129"/>
                </a:cubicBezTo>
                <a:cubicBezTo>
                  <a:pt x="2111313" y="3357540"/>
                  <a:pt x="2110046" y="3357353"/>
                  <a:pt x="2109443" y="3355868"/>
                </a:cubicBezTo>
                <a:cubicBezTo>
                  <a:pt x="2098058" y="3351779"/>
                  <a:pt x="2087701" y="3347936"/>
                  <a:pt x="2078268" y="3344494"/>
                </a:cubicBezTo>
                <a:cubicBezTo>
                  <a:pt x="2076682" y="3347777"/>
                  <a:pt x="2075197" y="3350913"/>
                  <a:pt x="2073514" y="3354348"/>
                </a:cubicBezTo>
                <a:cubicBezTo>
                  <a:pt x="2075058" y="3350821"/>
                  <a:pt x="2076643" y="3347537"/>
                  <a:pt x="2078129" y="3344402"/>
                </a:cubicBezTo>
                <a:cubicBezTo>
                  <a:pt x="2039160" y="3329809"/>
                  <a:pt x="2017126" y="3320818"/>
                  <a:pt x="2017126" y="3320818"/>
                </a:cubicBezTo>
                <a:cubicBezTo>
                  <a:pt x="2017126" y="3320818"/>
                  <a:pt x="2041430" y="3324594"/>
                  <a:pt x="2083729" y="3332076"/>
                </a:cubicBezTo>
                <a:lnTo>
                  <a:pt x="2084411" y="3330550"/>
                </a:lnTo>
                <a:lnTo>
                  <a:pt x="2113317" y="3335673"/>
                </a:lnTo>
                <a:cubicBezTo>
                  <a:pt x="2115324" y="3331152"/>
                  <a:pt x="2117357" y="3325998"/>
                  <a:pt x="2119350" y="3320600"/>
                </a:cubicBezTo>
                <a:cubicBezTo>
                  <a:pt x="2109408" y="3319421"/>
                  <a:pt x="2099429" y="3317998"/>
                  <a:pt x="2089449" y="3316580"/>
                </a:cubicBezTo>
                <a:lnTo>
                  <a:pt x="2088639" y="3318188"/>
                </a:lnTo>
                <a:lnTo>
                  <a:pt x="2081516" y="3317166"/>
                </a:lnTo>
                <a:cubicBezTo>
                  <a:pt x="2048119" y="3312124"/>
                  <a:pt x="2013512" y="3308013"/>
                  <a:pt x="1978702" y="3301816"/>
                </a:cubicBezTo>
                <a:cubicBezTo>
                  <a:pt x="1943830" y="3296011"/>
                  <a:pt x="1908442" y="3290082"/>
                  <a:pt x="1873056" y="3284151"/>
                </a:cubicBezTo>
                <a:cubicBezTo>
                  <a:pt x="1837794" y="3277437"/>
                  <a:pt x="1802670" y="3270814"/>
                  <a:pt x="1767922" y="3264226"/>
                </a:cubicBezTo>
                <a:cubicBezTo>
                  <a:pt x="1738169" y="3258785"/>
                  <a:pt x="1709116" y="3252290"/>
                  <a:pt x="1680614" y="3246161"/>
                </a:cubicBezTo>
                <a:cubicBezTo>
                  <a:pt x="1680001" y="3246189"/>
                  <a:pt x="1679585" y="3245913"/>
                  <a:pt x="1679076" y="3245789"/>
                </a:cubicBezTo>
                <a:cubicBezTo>
                  <a:pt x="1674866" y="3244947"/>
                  <a:pt x="1670623" y="3243865"/>
                  <a:pt x="1666552" y="3243112"/>
                </a:cubicBezTo>
                <a:cubicBezTo>
                  <a:pt x="1633643" y="3236444"/>
                  <a:pt x="1602045" y="3228695"/>
                  <a:pt x="1572165" y="3221651"/>
                </a:cubicBezTo>
                <a:cubicBezTo>
                  <a:pt x="1542186" y="3214757"/>
                  <a:pt x="1514107" y="3207392"/>
                  <a:pt x="1488087" y="3200524"/>
                </a:cubicBezTo>
                <a:cubicBezTo>
                  <a:pt x="1384202" y="3173625"/>
                  <a:pt x="1316240" y="3149755"/>
                  <a:pt x="1316240" y="3149755"/>
                </a:cubicBezTo>
                <a:cubicBezTo>
                  <a:pt x="1316240" y="3149755"/>
                  <a:pt x="1389673" y="3151024"/>
                  <a:pt x="1497459" y="3161868"/>
                </a:cubicBezTo>
                <a:cubicBezTo>
                  <a:pt x="1524540" y="3164454"/>
                  <a:pt x="1553638" y="3167291"/>
                  <a:pt x="1584390" y="3171228"/>
                </a:cubicBezTo>
                <a:cubicBezTo>
                  <a:pt x="1610971" y="3174562"/>
                  <a:pt x="1638917" y="3177939"/>
                  <a:pt x="1667451" y="3181922"/>
                </a:cubicBezTo>
                <a:cubicBezTo>
                  <a:pt x="1668584" y="3178121"/>
                  <a:pt x="1669718" y="3174321"/>
                  <a:pt x="1670887" y="3170762"/>
                </a:cubicBezTo>
                <a:cubicBezTo>
                  <a:pt x="1663049" y="3168811"/>
                  <a:pt x="1655208" y="3166859"/>
                  <a:pt x="1647746" y="3164938"/>
                </a:cubicBezTo>
                <a:cubicBezTo>
                  <a:pt x="1623751" y="3159199"/>
                  <a:pt x="1601146" y="3152866"/>
                  <a:pt x="1580456" y="3146936"/>
                </a:cubicBezTo>
                <a:cubicBezTo>
                  <a:pt x="1497298" y="3123821"/>
                  <a:pt x="1443184" y="3102425"/>
                  <a:pt x="1443184" y="3102425"/>
                </a:cubicBezTo>
                <a:cubicBezTo>
                  <a:pt x="1443184" y="3102425"/>
                  <a:pt x="1502530" y="3101279"/>
                  <a:pt x="1589730" y="3108432"/>
                </a:cubicBezTo>
                <a:cubicBezTo>
                  <a:pt x="1593863" y="3108789"/>
                  <a:pt x="1598508" y="3109273"/>
                  <a:pt x="1602878" y="3109572"/>
                </a:cubicBezTo>
                <a:cubicBezTo>
                  <a:pt x="1601630" y="3103973"/>
                  <a:pt x="1600619" y="3098316"/>
                  <a:pt x="1599646" y="3092900"/>
                </a:cubicBezTo>
                <a:cubicBezTo>
                  <a:pt x="1596563" y="3092154"/>
                  <a:pt x="1593346" y="3091319"/>
                  <a:pt x="1590402" y="3090667"/>
                </a:cubicBezTo>
                <a:cubicBezTo>
                  <a:pt x="1559057" y="3083735"/>
                  <a:pt x="1529816" y="3076031"/>
                  <a:pt x="1502664" y="3069063"/>
                </a:cubicBezTo>
                <a:cubicBezTo>
                  <a:pt x="1491982" y="3066310"/>
                  <a:pt x="1481812" y="3063677"/>
                  <a:pt x="1471882" y="3060987"/>
                </a:cubicBezTo>
                <a:cubicBezTo>
                  <a:pt x="1449808" y="3058041"/>
                  <a:pt x="1427770" y="3055338"/>
                  <a:pt x="1406584" y="3052547"/>
                </a:cubicBezTo>
                <a:cubicBezTo>
                  <a:pt x="1378777" y="3049262"/>
                  <a:pt x="1352083" y="3045202"/>
                  <a:pt x="1326689" y="3041571"/>
                </a:cubicBezTo>
                <a:cubicBezTo>
                  <a:pt x="1301271" y="3038574"/>
                  <a:pt x="1277405" y="3034437"/>
                  <a:pt x="1255154" y="3031158"/>
                </a:cubicBezTo>
                <a:cubicBezTo>
                  <a:pt x="1166630" y="3017922"/>
                  <a:pt x="1107433" y="3005078"/>
                  <a:pt x="1107433" y="3005078"/>
                </a:cubicBezTo>
                <a:cubicBezTo>
                  <a:pt x="1107433" y="3005078"/>
                  <a:pt x="1168956" y="2994968"/>
                  <a:pt x="1260399" y="2992146"/>
                </a:cubicBezTo>
                <a:cubicBezTo>
                  <a:pt x="1283329" y="2991107"/>
                  <a:pt x="1308077" y="2990624"/>
                  <a:pt x="1334167" y="2990814"/>
                </a:cubicBezTo>
                <a:cubicBezTo>
                  <a:pt x="1360256" y="2991005"/>
                  <a:pt x="1387906" y="2990933"/>
                  <a:pt x="1416201" y="2992587"/>
                </a:cubicBezTo>
                <a:cubicBezTo>
                  <a:pt x="1444493" y="2994245"/>
                  <a:pt x="1473862" y="2994875"/>
                  <a:pt x="1503475" y="2997838"/>
                </a:cubicBezTo>
                <a:cubicBezTo>
                  <a:pt x="1507228" y="2998163"/>
                  <a:pt x="1511122" y="2998579"/>
                  <a:pt x="1514880" y="2998907"/>
                </a:cubicBezTo>
                <a:cubicBezTo>
                  <a:pt x="1515005" y="2998121"/>
                  <a:pt x="1514989" y="2997244"/>
                  <a:pt x="1515012" y="2996609"/>
                </a:cubicBezTo>
                <a:cubicBezTo>
                  <a:pt x="1493490" y="2994030"/>
                  <a:pt x="1472528" y="2990306"/>
                  <a:pt x="1451993" y="2987732"/>
                </a:cubicBezTo>
                <a:cubicBezTo>
                  <a:pt x="1429444" y="2984903"/>
                  <a:pt x="1407893" y="2980571"/>
                  <a:pt x="1387283" y="2977512"/>
                </a:cubicBezTo>
                <a:cubicBezTo>
                  <a:pt x="1366674" y="2974454"/>
                  <a:pt x="1347276" y="2970466"/>
                  <a:pt x="1329358" y="2967245"/>
                </a:cubicBezTo>
                <a:cubicBezTo>
                  <a:pt x="1257643" y="2954110"/>
                  <a:pt x="1210102" y="2940764"/>
                  <a:pt x="1210102" y="2940764"/>
                </a:cubicBezTo>
                <a:cubicBezTo>
                  <a:pt x="1210102" y="2940764"/>
                  <a:pt x="1260385" y="2931433"/>
                  <a:pt x="1334877" y="2928415"/>
                </a:cubicBezTo>
                <a:cubicBezTo>
                  <a:pt x="1353476" y="2927321"/>
                  <a:pt x="1373655" y="2926839"/>
                  <a:pt x="1394899" y="2926848"/>
                </a:cubicBezTo>
                <a:cubicBezTo>
                  <a:pt x="1400317" y="2926761"/>
                  <a:pt x="1406015" y="2926857"/>
                  <a:pt x="1411574" y="2926860"/>
                </a:cubicBezTo>
                <a:cubicBezTo>
                  <a:pt x="1412035" y="2925866"/>
                  <a:pt x="1412297" y="2925171"/>
                  <a:pt x="1412718" y="2923936"/>
                </a:cubicBezTo>
                <a:cubicBezTo>
                  <a:pt x="1412535" y="2925114"/>
                  <a:pt x="1412412" y="2925900"/>
                  <a:pt x="1412188" y="2926837"/>
                </a:cubicBezTo>
                <a:cubicBezTo>
                  <a:pt x="1413788" y="2926814"/>
                  <a:pt x="1415390" y="2926794"/>
                  <a:pt x="1417131" y="2926866"/>
                </a:cubicBezTo>
                <a:cubicBezTo>
                  <a:pt x="1418704" y="2925092"/>
                  <a:pt x="1420180" y="2923468"/>
                  <a:pt x="1421553" y="2921996"/>
                </a:cubicBezTo>
                <a:cubicBezTo>
                  <a:pt x="1420803" y="2921930"/>
                  <a:pt x="1420291" y="2921808"/>
                  <a:pt x="1419538" y="2921742"/>
                </a:cubicBezTo>
                <a:cubicBezTo>
                  <a:pt x="1389792" y="2918689"/>
                  <a:pt x="1361416" y="2914160"/>
                  <a:pt x="1334322" y="2910702"/>
                </a:cubicBezTo>
                <a:cubicBezTo>
                  <a:pt x="1307189" y="2906997"/>
                  <a:pt x="1281558" y="2903427"/>
                  <a:pt x="1257945" y="2900109"/>
                </a:cubicBezTo>
                <a:cubicBezTo>
                  <a:pt x="1163345" y="2886743"/>
                  <a:pt x="1100333" y="2873968"/>
                  <a:pt x="1100333" y="2873968"/>
                </a:cubicBezTo>
                <a:cubicBezTo>
                  <a:pt x="1100333" y="2873968"/>
                  <a:pt x="1165814" y="2863882"/>
                  <a:pt x="1263049" y="2861003"/>
                </a:cubicBezTo>
                <a:cubicBezTo>
                  <a:pt x="1287245" y="2860156"/>
                  <a:pt x="1313695" y="2859502"/>
                  <a:pt x="1341425" y="2859915"/>
                </a:cubicBezTo>
                <a:cubicBezTo>
                  <a:pt x="1363656" y="2859929"/>
                  <a:pt x="1387191" y="2860377"/>
                  <a:pt x="1411041" y="2861251"/>
                </a:cubicBezTo>
                <a:cubicBezTo>
                  <a:pt x="1412397" y="2856512"/>
                  <a:pt x="1413652" y="2851927"/>
                  <a:pt x="1414611" y="2847793"/>
                </a:cubicBezTo>
                <a:cubicBezTo>
                  <a:pt x="1394650" y="2844949"/>
                  <a:pt x="1375867" y="2840936"/>
                  <a:pt x="1358563" y="2837686"/>
                </a:cubicBezTo>
                <a:cubicBezTo>
                  <a:pt x="1354354" y="2836847"/>
                  <a:pt x="1350661" y="2836128"/>
                  <a:pt x="1346590" y="2835376"/>
                </a:cubicBezTo>
                <a:lnTo>
                  <a:pt x="1340460" y="2852987"/>
                </a:lnTo>
                <a:cubicBezTo>
                  <a:pt x="1337934" y="2846324"/>
                  <a:pt x="1335782" y="2839693"/>
                  <a:pt x="1333968" y="2832851"/>
                </a:cubicBezTo>
                <a:cubicBezTo>
                  <a:pt x="1323124" y="2830639"/>
                  <a:pt x="1313268" y="2828435"/>
                  <a:pt x="1303926" y="2826351"/>
                </a:cubicBezTo>
                <a:cubicBezTo>
                  <a:pt x="1299082" y="2826169"/>
                  <a:pt x="1294201" y="2825746"/>
                  <a:pt x="1289392" y="2825806"/>
                </a:cubicBezTo>
                <a:cubicBezTo>
                  <a:pt x="1276535" y="2825730"/>
                  <a:pt x="1264104" y="2824414"/>
                  <a:pt x="1251822" y="2824066"/>
                </a:cubicBezTo>
                <a:cubicBezTo>
                  <a:pt x="1239579" y="2823961"/>
                  <a:pt x="1227660" y="2822770"/>
                  <a:pt x="1216429" y="2822034"/>
                </a:cubicBezTo>
                <a:cubicBezTo>
                  <a:pt x="1205277" y="2821787"/>
                  <a:pt x="1194407" y="2820208"/>
                  <a:pt x="1184542" y="2819514"/>
                </a:cubicBezTo>
                <a:cubicBezTo>
                  <a:pt x="1144865" y="2816156"/>
                  <a:pt x="1117017" y="2810244"/>
                  <a:pt x="1117017" y="2810244"/>
                </a:cubicBezTo>
                <a:cubicBezTo>
                  <a:pt x="1117017" y="2810244"/>
                  <a:pt x="1142563" y="2793597"/>
                  <a:pt x="1183277" y="2780733"/>
                </a:cubicBezTo>
                <a:cubicBezTo>
                  <a:pt x="1193348" y="2777229"/>
                  <a:pt x="1204484" y="2774214"/>
                  <a:pt x="1216271" y="2771416"/>
                </a:cubicBezTo>
                <a:cubicBezTo>
                  <a:pt x="1228096" y="2768858"/>
                  <a:pt x="1240596" y="2765884"/>
                  <a:pt x="1253566" y="2764300"/>
                </a:cubicBezTo>
                <a:cubicBezTo>
                  <a:pt x="1266430" y="2762868"/>
                  <a:pt x="1279858" y="2760293"/>
                  <a:pt x="1293528" y="2760045"/>
                </a:cubicBezTo>
                <a:cubicBezTo>
                  <a:pt x="1301838" y="2759490"/>
                  <a:pt x="1310363" y="2759513"/>
                  <a:pt x="1318852" y="2759292"/>
                </a:cubicBezTo>
                <a:cubicBezTo>
                  <a:pt x="1318674" y="2758960"/>
                  <a:pt x="1318637" y="2758715"/>
                  <a:pt x="1318599" y="2758475"/>
                </a:cubicBezTo>
                <a:cubicBezTo>
                  <a:pt x="1313004" y="2758230"/>
                  <a:pt x="1307407" y="2757982"/>
                  <a:pt x="1301810" y="2757738"/>
                </a:cubicBezTo>
                <a:cubicBezTo>
                  <a:pt x="1290970" y="2757913"/>
                  <a:pt x="1280402" y="2755882"/>
                  <a:pt x="1269861" y="2755606"/>
                </a:cubicBezTo>
                <a:cubicBezTo>
                  <a:pt x="1259420" y="2755180"/>
                  <a:pt x="1249365" y="2753275"/>
                  <a:pt x="1239737" y="2752522"/>
                </a:cubicBezTo>
                <a:cubicBezTo>
                  <a:pt x="1230248" y="2751859"/>
                  <a:pt x="1221181" y="2749958"/>
                  <a:pt x="1212605" y="2748818"/>
                </a:cubicBezTo>
                <a:cubicBezTo>
                  <a:pt x="1178832" y="2743746"/>
                  <a:pt x="1155150" y="2736044"/>
                  <a:pt x="1155150" y="2736044"/>
                </a:cubicBezTo>
                <a:cubicBezTo>
                  <a:pt x="1155150" y="2736044"/>
                  <a:pt x="1177382" y="2721102"/>
                  <a:pt x="1212289" y="2709801"/>
                </a:cubicBezTo>
                <a:cubicBezTo>
                  <a:pt x="1219308" y="2707308"/>
                  <a:pt x="1227253" y="2705208"/>
                  <a:pt x="1235337" y="2703204"/>
                </a:cubicBezTo>
                <a:cubicBezTo>
                  <a:pt x="1235357" y="2700183"/>
                  <a:pt x="1235477" y="2697010"/>
                  <a:pt x="1235798" y="2693536"/>
                </a:cubicBezTo>
                <a:cubicBezTo>
                  <a:pt x="1227197" y="2693030"/>
                  <a:pt x="1218732" y="2692616"/>
                  <a:pt x="1210683" y="2692474"/>
                </a:cubicBezTo>
                <a:cubicBezTo>
                  <a:pt x="1197552" y="2692213"/>
                  <a:pt x="1184918" y="2691200"/>
                  <a:pt x="1173350" y="2690675"/>
                </a:cubicBezTo>
                <a:cubicBezTo>
                  <a:pt x="1126942" y="2688484"/>
                  <a:pt x="1094575" y="2683693"/>
                  <a:pt x="1094575" y="2683693"/>
                </a:cubicBezTo>
                <a:cubicBezTo>
                  <a:pt x="1094575" y="2683693"/>
                  <a:pt x="1124540" y="2666078"/>
                  <a:pt x="1171847" y="2651954"/>
                </a:cubicBezTo>
                <a:cubicBezTo>
                  <a:pt x="1183620" y="2648277"/>
                  <a:pt x="1196522" y="2644701"/>
                  <a:pt x="1210287" y="2641913"/>
                </a:cubicBezTo>
                <a:cubicBezTo>
                  <a:pt x="1220785" y="2639562"/>
                  <a:pt x="1231974" y="2637665"/>
                  <a:pt x="1243299" y="2635861"/>
                </a:cubicBezTo>
                <a:cubicBezTo>
                  <a:pt x="1243965" y="2630667"/>
                  <a:pt x="1244574" y="2625865"/>
                  <a:pt x="1245117" y="2621457"/>
                </a:cubicBezTo>
                <a:cubicBezTo>
                  <a:pt x="1243375" y="2621386"/>
                  <a:pt x="1241836" y="2621014"/>
                  <a:pt x="1239959" y="2620851"/>
                </a:cubicBezTo>
                <a:cubicBezTo>
                  <a:pt x="1235191" y="2621155"/>
                  <a:pt x="1230456" y="2621699"/>
                  <a:pt x="1225689" y="2622001"/>
                </a:cubicBezTo>
                <a:cubicBezTo>
                  <a:pt x="1224564" y="2624292"/>
                  <a:pt x="1223443" y="2626582"/>
                  <a:pt x="1222020" y="2629325"/>
                </a:cubicBezTo>
                <a:cubicBezTo>
                  <a:pt x="1223007" y="2626942"/>
                  <a:pt x="1223616" y="2624529"/>
                  <a:pt x="1224601" y="2622148"/>
                </a:cubicBezTo>
                <a:cubicBezTo>
                  <a:pt x="1219119" y="2622627"/>
                  <a:pt x="1213637" y="2623109"/>
                  <a:pt x="1208153" y="2623586"/>
                </a:cubicBezTo>
                <a:cubicBezTo>
                  <a:pt x="1192971" y="2625217"/>
                  <a:pt x="1178038" y="2625275"/>
                  <a:pt x="1163495" y="2626244"/>
                </a:cubicBezTo>
                <a:cubicBezTo>
                  <a:pt x="1149088" y="2627303"/>
                  <a:pt x="1135004" y="2627278"/>
                  <a:pt x="1121711" y="2627560"/>
                </a:cubicBezTo>
                <a:cubicBezTo>
                  <a:pt x="1108355" y="2628233"/>
                  <a:pt x="1095660" y="2627611"/>
                  <a:pt x="1084029" y="2627480"/>
                </a:cubicBezTo>
                <a:cubicBezTo>
                  <a:pt x="1037236" y="2626768"/>
                  <a:pt x="1005268" y="2621374"/>
                  <a:pt x="1005268" y="2621374"/>
                </a:cubicBezTo>
                <a:cubicBezTo>
                  <a:pt x="1005268" y="2621374"/>
                  <a:pt x="1035071" y="2604300"/>
                  <a:pt x="1081300" y="2588810"/>
                </a:cubicBezTo>
                <a:cubicBezTo>
                  <a:pt x="1092898" y="2584801"/>
                  <a:pt x="1105484" y="2580799"/>
                  <a:pt x="1118760" y="2577252"/>
                </a:cubicBezTo>
                <a:cubicBezTo>
                  <a:pt x="1132036" y="2573709"/>
                  <a:pt x="1146087" y="2569594"/>
                  <a:pt x="1160842" y="2566814"/>
                </a:cubicBezTo>
                <a:cubicBezTo>
                  <a:pt x="1175595" y="2564035"/>
                  <a:pt x="1190674" y="2560169"/>
                  <a:pt x="1206054" y="2558237"/>
                </a:cubicBezTo>
                <a:cubicBezTo>
                  <a:pt x="1219834" y="2556328"/>
                  <a:pt x="1233715" y="2554267"/>
                  <a:pt x="1247632" y="2552448"/>
                </a:cubicBezTo>
                <a:cubicBezTo>
                  <a:pt x="1236765" y="2553258"/>
                  <a:pt x="1225903" y="2554066"/>
                  <a:pt x="1215175" y="2554970"/>
                </a:cubicBezTo>
                <a:cubicBezTo>
                  <a:pt x="1202786" y="2556284"/>
                  <a:pt x="1190467" y="2555695"/>
                  <a:pt x="1178615" y="2556498"/>
                </a:cubicBezTo>
                <a:cubicBezTo>
                  <a:pt x="1166760" y="2557302"/>
                  <a:pt x="1155154" y="2556533"/>
                  <a:pt x="1144275" y="2556465"/>
                </a:cubicBezTo>
                <a:cubicBezTo>
                  <a:pt x="1133297" y="2556551"/>
                  <a:pt x="1122881" y="2555489"/>
                  <a:pt x="1113289" y="2554978"/>
                </a:cubicBezTo>
                <a:cubicBezTo>
                  <a:pt x="1074993" y="2552536"/>
                  <a:pt x="1048593" y="2545634"/>
                  <a:pt x="1048593" y="2545634"/>
                </a:cubicBezTo>
                <a:cubicBezTo>
                  <a:pt x="1048593" y="2545634"/>
                  <a:pt x="1073066" y="2530011"/>
                  <a:pt x="1110937" y="2516342"/>
                </a:cubicBezTo>
                <a:cubicBezTo>
                  <a:pt x="1120256" y="2512771"/>
                  <a:pt x="1130665" y="2509058"/>
                  <a:pt x="1141562" y="2506104"/>
                </a:cubicBezTo>
                <a:cubicBezTo>
                  <a:pt x="1152524" y="2502758"/>
                  <a:pt x="1164097" y="2499383"/>
                  <a:pt x="1176063" y="2496918"/>
                </a:cubicBezTo>
                <a:cubicBezTo>
                  <a:pt x="1177625" y="2496655"/>
                  <a:pt x="1179153" y="2496152"/>
                  <a:pt x="1180716" y="2495886"/>
                </a:cubicBezTo>
                <a:cubicBezTo>
                  <a:pt x="1171654" y="2496375"/>
                  <a:pt x="1162592" y="2496864"/>
                  <a:pt x="1153667" y="2497446"/>
                </a:cubicBezTo>
                <a:cubicBezTo>
                  <a:pt x="1138072" y="2498800"/>
                  <a:pt x="1122862" y="2498677"/>
                  <a:pt x="1108380" y="2499251"/>
                </a:cubicBezTo>
                <a:cubicBezTo>
                  <a:pt x="1094034" y="2499920"/>
                  <a:pt x="1080288" y="2499683"/>
                  <a:pt x="1067571" y="2499697"/>
                </a:cubicBezTo>
                <a:cubicBezTo>
                  <a:pt x="1016936" y="2499686"/>
                  <a:pt x="982351" y="2494940"/>
                  <a:pt x="982351" y="2494940"/>
                </a:cubicBezTo>
                <a:cubicBezTo>
                  <a:pt x="982351" y="2494940"/>
                  <a:pt x="1014670" y="2477370"/>
                  <a:pt x="1064742" y="2461179"/>
                </a:cubicBezTo>
                <a:cubicBezTo>
                  <a:pt x="1077191" y="2457083"/>
                  <a:pt x="1090691" y="2452603"/>
                  <a:pt x="1105193" y="2449004"/>
                </a:cubicBezTo>
                <a:cubicBezTo>
                  <a:pt x="1119519" y="2445073"/>
                  <a:pt x="1134697" y="2441058"/>
                  <a:pt x="1150641" y="2437983"/>
                </a:cubicBezTo>
                <a:cubicBezTo>
                  <a:pt x="1166483" y="2435059"/>
                  <a:pt x="1182886" y="2430987"/>
                  <a:pt x="1199597" y="2428854"/>
                </a:cubicBezTo>
                <a:cubicBezTo>
                  <a:pt x="1216029" y="2426538"/>
                  <a:pt x="1232599" y="2424312"/>
                  <a:pt x="1249169" y="2422085"/>
                </a:cubicBezTo>
                <a:cubicBezTo>
                  <a:pt x="1236841" y="2423009"/>
                  <a:pt x="1224650" y="2424021"/>
                  <a:pt x="1212696" y="2424975"/>
                </a:cubicBezTo>
                <a:cubicBezTo>
                  <a:pt x="1200305" y="2426292"/>
                  <a:pt x="1187987" y="2425700"/>
                  <a:pt x="1176232" y="2426352"/>
                </a:cubicBezTo>
                <a:cubicBezTo>
                  <a:pt x="1164479" y="2427007"/>
                  <a:pt x="1152875" y="2426240"/>
                  <a:pt x="1141995" y="2426174"/>
                </a:cubicBezTo>
                <a:cubicBezTo>
                  <a:pt x="1131255" y="2426198"/>
                  <a:pt x="1120876" y="2425378"/>
                  <a:pt x="1111247" y="2424624"/>
                </a:cubicBezTo>
                <a:cubicBezTo>
                  <a:pt x="1072951" y="2422183"/>
                  <a:pt x="1046792" y="2415223"/>
                  <a:pt x="1046792" y="2415223"/>
                </a:cubicBezTo>
                <a:cubicBezTo>
                  <a:pt x="1046792" y="2415223"/>
                  <a:pt x="1071163" y="2399748"/>
                  <a:pt x="1109031" y="2386078"/>
                </a:cubicBezTo>
                <a:cubicBezTo>
                  <a:pt x="1118488" y="2382602"/>
                  <a:pt x="1128760" y="2378798"/>
                  <a:pt x="1139660" y="2375842"/>
                </a:cubicBezTo>
                <a:cubicBezTo>
                  <a:pt x="1150658" y="2372735"/>
                  <a:pt x="1162094" y="2369270"/>
                  <a:pt x="1174056" y="2366806"/>
                </a:cubicBezTo>
                <a:cubicBezTo>
                  <a:pt x="1186021" y="2364342"/>
                  <a:pt x="1198346" y="2361032"/>
                  <a:pt x="1210936" y="2359416"/>
                </a:cubicBezTo>
                <a:cubicBezTo>
                  <a:pt x="1223489" y="2357561"/>
                  <a:pt x="1236318" y="2355886"/>
                  <a:pt x="1249106" y="2353970"/>
                </a:cubicBezTo>
                <a:cubicBezTo>
                  <a:pt x="1261948" y="2353172"/>
                  <a:pt x="1274655" y="2352284"/>
                  <a:pt x="1287361" y="2351394"/>
                </a:cubicBezTo>
                <a:cubicBezTo>
                  <a:pt x="1294920" y="2350776"/>
                  <a:pt x="1302454" y="2350791"/>
                  <a:pt x="1309754" y="2350866"/>
                </a:cubicBezTo>
                <a:cubicBezTo>
                  <a:pt x="1320881" y="2313159"/>
                  <a:pt x="1332375" y="2276995"/>
                  <a:pt x="1344926" y="2242834"/>
                </a:cubicBezTo>
                <a:cubicBezTo>
                  <a:pt x="1342360" y="2242213"/>
                  <a:pt x="1339793" y="2241592"/>
                  <a:pt x="1337324" y="2240822"/>
                </a:cubicBezTo>
                <a:cubicBezTo>
                  <a:pt x="1331481" y="2242144"/>
                  <a:pt x="1325475" y="2244013"/>
                  <a:pt x="1319085" y="2247360"/>
                </a:cubicBezTo>
                <a:lnTo>
                  <a:pt x="1322657" y="2281166"/>
                </a:lnTo>
                <a:lnTo>
                  <a:pt x="1321180" y="2281651"/>
                </a:lnTo>
                <a:lnTo>
                  <a:pt x="1312674" y="2284441"/>
                </a:lnTo>
                <a:cubicBezTo>
                  <a:pt x="1297680" y="2294560"/>
                  <a:pt x="1272300" y="2316412"/>
                  <a:pt x="1278300" y="2270801"/>
                </a:cubicBezTo>
                <a:cubicBezTo>
                  <a:pt x="1282414" y="2267893"/>
                  <a:pt x="1293756" y="2252007"/>
                  <a:pt x="1294468" y="2258116"/>
                </a:cubicBezTo>
                <a:cubicBezTo>
                  <a:pt x="1297370" y="2249854"/>
                  <a:pt x="1300494" y="2240656"/>
                  <a:pt x="1303485" y="2231365"/>
                </a:cubicBezTo>
                <a:cubicBezTo>
                  <a:pt x="1292564" y="2228671"/>
                  <a:pt x="1282632" y="2225981"/>
                  <a:pt x="1273117" y="2223566"/>
                </a:cubicBezTo>
                <a:cubicBezTo>
                  <a:pt x="1269299" y="2232306"/>
                  <a:pt x="1265326" y="2237691"/>
                  <a:pt x="1261245" y="2236062"/>
                </a:cubicBezTo>
                <a:cubicBezTo>
                  <a:pt x="1262800" y="2231027"/>
                  <a:pt x="1264157" y="2226289"/>
                  <a:pt x="1265513" y="2221553"/>
                </a:cubicBezTo>
                <a:cubicBezTo>
                  <a:pt x="1217273" y="2209261"/>
                  <a:pt x="1189984" y="2202203"/>
                  <a:pt x="1189984" y="2202203"/>
                </a:cubicBezTo>
                <a:cubicBezTo>
                  <a:pt x="1189984" y="2202203"/>
                  <a:pt x="1218005" y="2206060"/>
                  <a:pt x="1267866" y="2212925"/>
                </a:cubicBezTo>
                <a:cubicBezTo>
                  <a:pt x="1303317" y="2083828"/>
                  <a:pt x="1237318" y="2142564"/>
                  <a:pt x="1235099" y="2080388"/>
                </a:cubicBezTo>
                <a:cubicBezTo>
                  <a:pt x="1230716" y="2079213"/>
                  <a:pt x="1226846" y="2078162"/>
                  <a:pt x="1222877" y="2077261"/>
                </a:cubicBezTo>
                <a:cubicBezTo>
                  <a:pt x="1218063" y="2111139"/>
                  <a:pt x="1255907" y="2074471"/>
                  <a:pt x="1212221" y="2166015"/>
                </a:cubicBezTo>
                <a:cubicBezTo>
                  <a:pt x="1214660" y="2143786"/>
                  <a:pt x="1221804" y="2116874"/>
                  <a:pt x="1214956" y="2102357"/>
                </a:cubicBezTo>
                <a:lnTo>
                  <a:pt x="1188745" y="2186420"/>
                </a:lnTo>
                <a:cubicBezTo>
                  <a:pt x="1155518" y="2123387"/>
                  <a:pt x="1160752" y="2047293"/>
                  <a:pt x="1109218" y="2051027"/>
                </a:cubicBezTo>
                <a:lnTo>
                  <a:pt x="1117264" y="2033820"/>
                </a:lnTo>
                <a:cubicBezTo>
                  <a:pt x="1112407" y="1996559"/>
                  <a:pt x="1098320" y="2009102"/>
                  <a:pt x="1066052" y="2078957"/>
                </a:cubicBezTo>
                <a:cubicBezTo>
                  <a:pt x="1075864" y="2039943"/>
                  <a:pt x="1093737" y="2023187"/>
                  <a:pt x="1099879" y="1989107"/>
                </a:cubicBezTo>
                <a:cubicBezTo>
                  <a:pt x="1099639" y="1989167"/>
                  <a:pt x="1099363" y="1988983"/>
                  <a:pt x="1099127" y="1989042"/>
                </a:cubicBezTo>
                <a:cubicBezTo>
                  <a:pt x="1044588" y="2097227"/>
                  <a:pt x="1048756" y="2035604"/>
                  <a:pt x="1052882" y="1980024"/>
                </a:cubicBezTo>
                <a:cubicBezTo>
                  <a:pt x="1016318" y="1972880"/>
                  <a:pt x="980503" y="1965798"/>
                  <a:pt x="946230" y="1959091"/>
                </a:cubicBezTo>
                <a:cubicBezTo>
                  <a:pt x="611299" y="1893721"/>
                  <a:pt x="387839" y="1850100"/>
                  <a:pt x="387839" y="1850100"/>
                </a:cubicBezTo>
                <a:cubicBezTo>
                  <a:pt x="387839" y="1850100"/>
                  <a:pt x="616446" y="1872206"/>
                  <a:pt x="955229" y="1920405"/>
                </a:cubicBezTo>
                <a:cubicBezTo>
                  <a:pt x="981611" y="1924043"/>
                  <a:pt x="1008781" y="1927985"/>
                  <a:pt x="1036467" y="1932053"/>
                </a:cubicBezTo>
                <a:cubicBezTo>
                  <a:pt x="1040017" y="1921618"/>
                  <a:pt x="1043668" y="1911036"/>
                  <a:pt x="1046842" y="1900567"/>
                </a:cubicBezTo>
                <a:cubicBezTo>
                  <a:pt x="981424" y="1886626"/>
                  <a:pt x="924597" y="1874704"/>
                  <a:pt x="879366" y="1865055"/>
                </a:cubicBezTo>
                <a:cubicBezTo>
                  <a:pt x="801212" y="1847864"/>
                  <a:pt x="756455" y="1838101"/>
                  <a:pt x="756455" y="1838101"/>
                </a:cubicBezTo>
                <a:cubicBezTo>
                  <a:pt x="756455" y="1838101"/>
                  <a:pt x="802316" y="1842312"/>
                  <a:pt x="882461" y="1851718"/>
                </a:cubicBezTo>
                <a:cubicBezTo>
                  <a:pt x="928985" y="1857021"/>
                  <a:pt x="987509" y="1863999"/>
                  <a:pt x="1054858" y="1872936"/>
                </a:cubicBezTo>
                <a:cubicBezTo>
                  <a:pt x="1057249" y="1864549"/>
                  <a:pt x="1059539" y="1856312"/>
                  <a:pt x="1061828" y="1848074"/>
                </a:cubicBezTo>
                <a:cubicBezTo>
                  <a:pt x="1014082" y="1838929"/>
                  <a:pt x="967975" y="1830001"/>
                  <a:pt x="923784" y="1821480"/>
                </a:cubicBezTo>
                <a:cubicBezTo>
                  <a:pt x="913490" y="1819634"/>
                  <a:pt x="903673" y="1817670"/>
                  <a:pt x="893618" y="1815765"/>
                </a:cubicBezTo>
                <a:cubicBezTo>
                  <a:pt x="841635" y="1810308"/>
                  <a:pt x="812735" y="1807168"/>
                  <a:pt x="812735" y="1807168"/>
                </a:cubicBezTo>
                <a:cubicBezTo>
                  <a:pt x="812735" y="1807168"/>
                  <a:pt x="826482" y="1807405"/>
                  <a:pt x="851994" y="1807861"/>
                </a:cubicBezTo>
                <a:cubicBezTo>
                  <a:pt x="708654" y="1780569"/>
                  <a:pt x="588229" y="1757648"/>
                  <a:pt x="500262" y="1740878"/>
                </a:cubicBezTo>
                <a:cubicBezTo>
                  <a:pt x="398056" y="1720729"/>
                  <a:pt x="339700" y="1709309"/>
                  <a:pt x="339700" y="1709309"/>
                </a:cubicBezTo>
                <a:cubicBezTo>
                  <a:pt x="339700" y="1709309"/>
                  <a:pt x="399172" y="1716051"/>
                  <a:pt x="503118" y="1727599"/>
                </a:cubicBezTo>
                <a:cubicBezTo>
                  <a:pt x="607037" y="1739783"/>
                  <a:pt x="755409" y="1757407"/>
                  <a:pt x="932683" y="1782945"/>
                </a:cubicBezTo>
                <a:cubicBezTo>
                  <a:pt x="977858" y="1789085"/>
                  <a:pt x="1024851" y="1795779"/>
                  <a:pt x="1073560" y="1803179"/>
                </a:cubicBezTo>
                <a:cubicBezTo>
                  <a:pt x="1076283" y="1792197"/>
                  <a:pt x="1079144" y="1781304"/>
                  <a:pt x="1081766" y="1770471"/>
                </a:cubicBezTo>
                <a:cubicBezTo>
                  <a:pt x="1074856" y="1768919"/>
                  <a:pt x="1067941" y="1767366"/>
                  <a:pt x="1061305" y="1765993"/>
                </a:cubicBezTo>
                <a:cubicBezTo>
                  <a:pt x="1019760" y="1760963"/>
                  <a:pt x="980020" y="1755614"/>
                  <a:pt x="942386" y="1751877"/>
                </a:cubicBezTo>
                <a:cubicBezTo>
                  <a:pt x="730064" y="1728874"/>
                  <a:pt x="587969" y="1713465"/>
                  <a:pt x="587969" y="1713465"/>
                </a:cubicBezTo>
                <a:cubicBezTo>
                  <a:pt x="587969" y="1713465"/>
                  <a:pt x="624093" y="1712296"/>
                  <a:pt x="687245" y="1710206"/>
                </a:cubicBezTo>
                <a:cubicBezTo>
                  <a:pt x="750247" y="1709536"/>
                  <a:pt x="840392" y="1708669"/>
                  <a:pt x="948102" y="1712747"/>
                </a:cubicBezTo>
                <a:cubicBezTo>
                  <a:pt x="993808" y="1713599"/>
                  <a:pt x="1042685" y="1716560"/>
                  <a:pt x="1093916" y="1719564"/>
                </a:cubicBezTo>
                <a:cubicBezTo>
                  <a:pt x="1094647" y="1716366"/>
                  <a:pt x="1095580" y="1712864"/>
                  <a:pt x="1096312" y="1709667"/>
                </a:cubicBezTo>
                <a:cubicBezTo>
                  <a:pt x="1045779" y="1703219"/>
                  <a:pt x="1000066" y="1697592"/>
                  <a:pt x="959488" y="1693204"/>
                </a:cubicBezTo>
                <a:cubicBezTo>
                  <a:pt x="949413" y="1702991"/>
                  <a:pt x="938525" y="1710722"/>
                  <a:pt x="935650" y="1690820"/>
                </a:cubicBezTo>
                <a:cubicBezTo>
                  <a:pt x="928237" y="1690017"/>
                  <a:pt x="920685" y="1689125"/>
                  <a:pt x="913688" y="1688598"/>
                </a:cubicBezTo>
                <a:cubicBezTo>
                  <a:pt x="811873" y="1678031"/>
                  <a:pt x="753739" y="1671963"/>
                  <a:pt x="753739" y="1671963"/>
                </a:cubicBezTo>
                <a:cubicBezTo>
                  <a:pt x="753739" y="1671963"/>
                  <a:pt x="812716" y="1673170"/>
                  <a:pt x="915654" y="1675163"/>
                </a:cubicBezTo>
                <a:cubicBezTo>
                  <a:pt x="921353" y="1675259"/>
                  <a:pt x="927662" y="1675326"/>
                  <a:pt x="933494" y="1675514"/>
                </a:cubicBezTo>
                <a:lnTo>
                  <a:pt x="933635" y="1674635"/>
                </a:lnTo>
                <a:lnTo>
                  <a:pt x="935086" y="1674618"/>
                </a:lnTo>
                <a:cubicBezTo>
                  <a:pt x="935685" y="1673716"/>
                  <a:pt x="936384" y="1672662"/>
                  <a:pt x="937083" y="1671610"/>
                </a:cubicBezTo>
                <a:cubicBezTo>
                  <a:pt x="935816" y="1671419"/>
                  <a:pt x="934690" y="1671321"/>
                  <a:pt x="933425" y="1671132"/>
                </a:cubicBezTo>
                <a:lnTo>
                  <a:pt x="933439" y="1671897"/>
                </a:lnTo>
                <a:lnTo>
                  <a:pt x="899708" y="1667177"/>
                </a:lnTo>
                <a:cubicBezTo>
                  <a:pt x="849737" y="1659587"/>
                  <a:pt x="821162" y="1655362"/>
                  <a:pt x="821162" y="1655362"/>
                </a:cubicBezTo>
                <a:cubicBezTo>
                  <a:pt x="821162" y="1655362"/>
                  <a:pt x="850426" y="1653758"/>
                  <a:pt x="901539" y="1653651"/>
                </a:cubicBezTo>
                <a:cubicBezTo>
                  <a:pt x="915959" y="1653466"/>
                  <a:pt x="932358" y="1653295"/>
                  <a:pt x="950158" y="1653405"/>
                </a:cubicBezTo>
                <a:cubicBezTo>
                  <a:pt x="952183" y="1643475"/>
                  <a:pt x="953992" y="1632970"/>
                  <a:pt x="955764" y="1622220"/>
                </a:cubicBezTo>
                <a:cubicBezTo>
                  <a:pt x="946712" y="1621198"/>
                  <a:pt x="937047" y="1620203"/>
                  <a:pt x="928233" y="1619119"/>
                </a:cubicBezTo>
                <a:cubicBezTo>
                  <a:pt x="924979" y="1635390"/>
                  <a:pt x="921257" y="1647878"/>
                  <a:pt x="915748" y="1646606"/>
                </a:cubicBezTo>
                <a:cubicBezTo>
                  <a:pt x="917557" y="1636099"/>
                  <a:pt x="918944" y="1626831"/>
                  <a:pt x="920069" y="1618255"/>
                </a:cubicBezTo>
                <a:cubicBezTo>
                  <a:pt x="699812" y="1595838"/>
                  <a:pt x="552988" y="1580974"/>
                  <a:pt x="552988" y="1580974"/>
                </a:cubicBezTo>
                <a:cubicBezTo>
                  <a:pt x="552988" y="1580974"/>
                  <a:pt x="591091" y="1579817"/>
                  <a:pt x="657722" y="1577871"/>
                </a:cubicBezTo>
                <a:cubicBezTo>
                  <a:pt x="691156" y="1576866"/>
                  <a:pt x="731629" y="1576631"/>
                  <a:pt x="777870" y="1576974"/>
                </a:cubicBezTo>
                <a:cubicBezTo>
                  <a:pt x="793418" y="1576892"/>
                  <a:pt x="809753" y="1577113"/>
                  <a:pt x="826565" y="1577216"/>
                </a:cubicBezTo>
                <a:cubicBezTo>
                  <a:pt x="804456" y="1529149"/>
                  <a:pt x="794940" y="1481855"/>
                  <a:pt x="757350" y="1491808"/>
                </a:cubicBezTo>
                <a:lnTo>
                  <a:pt x="762792" y="1473741"/>
                </a:lnTo>
                <a:cubicBezTo>
                  <a:pt x="760960" y="1466024"/>
                  <a:pt x="758940" y="1460996"/>
                  <a:pt x="756643" y="1458171"/>
                </a:cubicBezTo>
                <a:cubicBezTo>
                  <a:pt x="753914" y="1458092"/>
                  <a:pt x="751049" y="1457924"/>
                  <a:pt x="748457" y="1457938"/>
                </a:cubicBezTo>
                <a:cubicBezTo>
                  <a:pt x="741608" y="1464665"/>
                  <a:pt x="733055" y="1486522"/>
                  <a:pt x="721377" y="1526252"/>
                </a:cubicBezTo>
                <a:cubicBezTo>
                  <a:pt x="724838" y="1497110"/>
                  <a:pt x="733482" y="1479000"/>
                  <a:pt x="738567" y="1457878"/>
                </a:cubicBezTo>
                <a:cubicBezTo>
                  <a:pt x="736589" y="1457865"/>
                  <a:pt x="734711" y="1457702"/>
                  <a:pt x="732872" y="1457781"/>
                </a:cubicBezTo>
                <a:cubicBezTo>
                  <a:pt x="708419" y="1523935"/>
                  <a:pt x="702365" y="1497153"/>
                  <a:pt x="699686" y="1457216"/>
                </a:cubicBezTo>
                <a:cubicBezTo>
                  <a:pt x="651010" y="1456341"/>
                  <a:pt x="624647" y="1455968"/>
                  <a:pt x="624647" y="1455968"/>
                </a:cubicBezTo>
                <a:cubicBezTo>
                  <a:pt x="624647" y="1455968"/>
                  <a:pt x="650924" y="1454981"/>
                  <a:pt x="699415" y="1453134"/>
                </a:cubicBezTo>
                <a:cubicBezTo>
                  <a:pt x="699032" y="1448327"/>
                  <a:pt x="698848" y="1443219"/>
                  <a:pt x="698566" y="1438260"/>
                </a:cubicBezTo>
                <a:cubicBezTo>
                  <a:pt x="579091" y="1438735"/>
                  <a:pt x="476397" y="1441459"/>
                  <a:pt x="395293" y="1442472"/>
                </a:cubicBezTo>
                <a:cubicBezTo>
                  <a:pt x="263973" y="1448524"/>
                  <a:pt x="188948" y="1452052"/>
                  <a:pt x="188948" y="1452052"/>
                </a:cubicBezTo>
                <a:cubicBezTo>
                  <a:pt x="188948" y="1452052"/>
                  <a:pt x="264066" y="1443599"/>
                  <a:pt x="395522" y="1428964"/>
                </a:cubicBezTo>
                <a:cubicBezTo>
                  <a:pt x="470658" y="1423775"/>
                  <a:pt x="565060" y="1416195"/>
                  <a:pt x="673806" y="1410336"/>
                </a:cubicBezTo>
                <a:lnTo>
                  <a:pt x="673941" y="1409588"/>
                </a:lnTo>
                <a:lnTo>
                  <a:pt x="695736" y="1408415"/>
                </a:lnTo>
                <a:cubicBezTo>
                  <a:pt x="694240" y="1383518"/>
                  <a:pt x="691518" y="1367201"/>
                  <a:pt x="683296" y="1382687"/>
                </a:cubicBezTo>
                <a:lnTo>
                  <a:pt x="674706" y="1405345"/>
                </a:lnTo>
                <a:lnTo>
                  <a:pt x="683520" y="1356512"/>
                </a:lnTo>
                <a:cubicBezTo>
                  <a:pt x="670289" y="1356400"/>
                  <a:pt x="662753" y="1356383"/>
                  <a:pt x="662753" y="1356383"/>
                </a:cubicBezTo>
                <a:cubicBezTo>
                  <a:pt x="662753" y="1356383"/>
                  <a:pt x="670312" y="1355765"/>
                  <a:pt x="683828" y="1354550"/>
                </a:cubicBezTo>
                <a:cubicBezTo>
                  <a:pt x="686384" y="1339333"/>
                  <a:pt x="688425" y="1323995"/>
                  <a:pt x="690502" y="1308899"/>
                </a:cubicBezTo>
                <a:cubicBezTo>
                  <a:pt x="642848" y="1309782"/>
                  <a:pt x="597069" y="1310832"/>
                  <a:pt x="553982" y="1311714"/>
                </a:cubicBezTo>
                <a:cubicBezTo>
                  <a:pt x="505713" y="1312627"/>
                  <a:pt x="460651" y="1313498"/>
                  <a:pt x="418892" y="1314179"/>
                </a:cubicBezTo>
                <a:cubicBezTo>
                  <a:pt x="377070" y="1315252"/>
                  <a:pt x="338757" y="1318218"/>
                  <a:pt x="304032" y="1319670"/>
                </a:cubicBezTo>
                <a:cubicBezTo>
                  <a:pt x="165293" y="1326433"/>
                  <a:pt x="85870" y="1330296"/>
                  <a:pt x="85870" y="1330296"/>
                </a:cubicBezTo>
                <a:cubicBezTo>
                  <a:pt x="85870" y="1330296"/>
                  <a:pt x="165285" y="1321655"/>
                  <a:pt x="304161" y="1306311"/>
                </a:cubicBezTo>
                <a:cubicBezTo>
                  <a:pt x="338817" y="1302868"/>
                  <a:pt x="377441" y="1297939"/>
                  <a:pt x="419297" y="1294720"/>
                </a:cubicBezTo>
                <a:cubicBezTo>
                  <a:pt x="461227" y="1291986"/>
                  <a:pt x="506563" y="1288910"/>
                  <a:pt x="554968" y="1285702"/>
                </a:cubicBezTo>
                <a:cubicBezTo>
                  <a:pt x="598978" y="1282829"/>
                  <a:pt x="645815" y="1279884"/>
                  <a:pt x="694730" y="1276800"/>
                </a:cubicBezTo>
                <a:cubicBezTo>
                  <a:pt x="696968" y="1258770"/>
                  <a:pt x="698966" y="1240803"/>
                  <a:pt x="700763" y="1223134"/>
                </a:cubicBezTo>
                <a:cubicBezTo>
                  <a:pt x="666039" y="1215909"/>
                  <a:pt x="647612" y="1208664"/>
                  <a:pt x="610502" y="1212214"/>
                </a:cubicBezTo>
                <a:lnTo>
                  <a:pt x="612361" y="1209112"/>
                </a:lnTo>
                <a:cubicBezTo>
                  <a:pt x="597245" y="1204062"/>
                  <a:pt x="588938" y="1207004"/>
                  <a:pt x="581535" y="1219652"/>
                </a:cubicBezTo>
                <a:cubicBezTo>
                  <a:pt x="578632" y="1212954"/>
                  <a:pt x="589892" y="1209155"/>
                  <a:pt x="584174" y="1203411"/>
                </a:cubicBezTo>
                <a:cubicBezTo>
                  <a:pt x="555757" y="1241132"/>
                  <a:pt x="531433" y="1178153"/>
                  <a:pt x="513950" y="1204490"/>
                </a:cubicBezTo>
                <a:cubicBezTo>
                  <a:pt x="517268" y="1175255"/>
                  <a:pt x="482474" y="1148691"/>
                  <a:pt x="497996" y="1125604"/>
                </a:cubicBezTo>
                <a:lnTo>
                  <a:pt x="486735" y="1129406"/>
                </a:lnTo>
                <a:cubicBezTo>
                  <a:pt x="490858" y="1110028"/>
                  <a:pt x="521797" y="1127746"/>
                  <a:pt x="528974" y="1107360"/>
                </a:cubicBezTo>
                <a:lnTo>
                  <a:pt x="563542" y="1126190"/>
                </a:lnTo>
                <a:cubicBezTo>
                  <a:pt x="562779" y="1118962"/>
                  <a:pt x="569082" y="1107971"/>
                  <a:pt x="563421" y="1105730"/>
                </a:cubicBezTo>
                <a:cubicBezTo>
                  <a:pt x="572069" y="1104967"/>
                  <a:pt x="579890" y="1103654"/>
                  <a:pt x="568820" y="1093704"/>
                </a:cubicBezTo>
                <a:cubicBezTo>
                  <a:pt x="610109" y="1116775"/>
                  <a:pt x="652780" y="1115617"/>
                  <a:pt x="695649" y="1111772"/>
                </a:cubicBezTo>
                <a:cubicBezTo>
                  <a:pt x="701367" y="1111229"/>
                  <a:pt x="706987" y="1110842"/>
                  <a:pt x="712608" y="1110455"/>
                </a:cubicBezTo>
                <a:cubicBezTo>
                  <a:pt x="715212" y="1087683"/>
                  <a:pt x="718130" y="1065339"/>
                  <a:pt x="721499" y="1043511"/>
                </a:cubicBezTo>
                <a:cubicBezTo>
                  <a:pt x="594426" y="1035689"/>
                  <a:pt x="522852" y="1031320"/>
                  <a:pt x="522852" y="1031320"/>
                </a:cubicBezTo>
                <a:cubicBezTo>
                  <a:pt x="522852" y="1031320"/>
                  <a:pt x="546072" y="1031341"/>
                  <a:pt x="589450" y="1031517"/>
                </a:cubicBezTo>
                <a:cubicBezTo>
                  <a:pt x="622698" y="1031692"/>
                  <a:pt x="667814" y="1031938"/>
                  <a:pt x="723372" y="1032613"/>
                </a:cubicBezTo>
                <a:cubicBezTo>
                  <a:pt x="728873" y="999190"/>
                  <a:pt x="735554" y="966987"/>
                  <a:pt x="744794" y="936915"/>
                </a:cubicBezTo>
                <a:lnTo>
                  <a:pt x="729379" y="955948"/>
                </a:lnTo>
                <a:cubicBezTo>
                  <a:pt x="754841" y="841902"/>
                  <a:pt x="766095" y="957776"/>
                  <a:pt x="795745" y="838920"/>
                </a:cubicBezTo>
                <a:lnTo>
                  <a:pt x="808981" y="963480"/>
                </a:lnTo>
                <a:cubicBezTo>
                  <a:pt x="816270" y="920187"/>
                  <a:pt x="834907" y="857111"/>
                  <a:pt x="831863" y="841650"/>
                </a:cubicBezTo>
                <a:cubicBezTo>
                  <a:pt x="839622" y="840731"/>
                  <a:pt x="847129" y="836606"/>
                  <a:pt x="849700" y="801023"/>
                </a:cubicBezTo>
                <a:cubicBezTo>
                  <a:pt x="819366" y="793464"/>
                  <a:pt x="795510" y="787815"/>
                  <a:pt x="756325" y="785218"/>
                </a:cubicBezTo>
                <a:lnTo>
                  <a:pt x="759089" y="783149"/>
                </a:lnTo>
                <a:cubicBezTo>
                  <a:pt x="756896" y="782563"/>
                  <a:pt x="754981" y="782156"/>
                  <a:pt x="752927" y="781662"/>
                </a:cubicBezTo>
                <a:lnTo>
                  <a:pt x="737931" y="874256"/>
                </a:lnTo>
                <a:cubicBezTo>
                  <a:pt x="740642" y="847435"/>
                  <a:pt x="732983" y="856880"/>
                  <a:pt x="729035" y="861629"/>
                </a:cubicBezTo>
                <a:lnTo>
                  <a:pt x="750360" y="781042"/>
                </a:lnTo>
                <a:cubicBezTo>
                  <a:pt x="735506" y="777686"/>
                  <a:pt x="725469" y="779044"/>
                  <a:pt x="716343" y="786210"/>
                </a:cubicBezTo>
                <a:cubicBezTo>
                  <a:pt x="712778" y="780808"/>
                  <a:pt x="728473" y="779304"/>
                  <a:pt x="720892" y="774272"/>
                </a:cubicBezTo>
                <a:cubicBezTo>
                  <a:pt x="679587" y="799100"/>
                  <a:pt x="649934" y="748633"/>
                  <a:pt x="624401" y="766153"/>
                </a:cubicBezTo>
                <a:cubicBezTo>
                  <a:pt x="625781" y="760785"/>
                  <a:pt x="624159" y="755152"/>
                  <a:pt x="621070" y="749633"/>
                </a:cubicBezTo>
                <a:cubicBezTo>
                  <a:pt x="593740" y="748619"/>
                  <a:pt x="569891" y="747747"/>
                  <a:pt x="550513" y="747024"/>
                </a:cubicBezTo>
                <a:cubicBezTo>
                  <a:pt x="509016" y="747009"/>
                  <a:pt x="486782" y="746994"/>
                  <a:pt x="486782" y="746994"/>
                </a:cubicBezTo>
                <a:cubicBezTo>
                  <a:pt x="486782" y="746994"/>
                  <a:pt x="509063" y="745742"/>
                  <a:pt x="550793" y="743308"/>
                </a:cubicBezTo>
                <a:cubicBezTo>
                  <a:pt x="568893" y="742966"/>
                  <a:pt x="591189" y="742589"/>
                  <a:pt x="616313" y="742139"/>
                </a:cubicBezTo>
                <a:cubicBezTo>
                  <a:pt x="606198" y="728054"/>
                  <a:pt x="592858" y="714646"/>
                  <a:pt x="607361" y="704763"/>
                </a:cubicBezTo>
                <a:lnTo>
                  <a:pt x="591668" y="706269"/>
                </a:lnTo>
                <a:cubicBezTo>
                  <a:pt x="598605" y="692226"/>
                  <a:pt x="639831" y="709405"/>
                  <a:pt x="650785" y="694996"/>
                </a:cubicBezTo>
                <a:lnTo>
                  <a:pt x="697044" y="713562"/>
                </a:lnTo>
                <a:cubicBezTo>
                  <a:pt x="696310" y="708089"/>
                  <a:pt x="705635" y="700619"/>
                  <a:pt x="698096" y="698218"/>
                </a:cubicBezTo>
                <a:cubicBezTo>
                  <a:pt x="710040" y="698775"/>
                  <a:pt x="720682" y="698900"/>
                  <a:pt x="706183" y="689926"/>
                </a:cubicBezTo>
                <a:cubicBezTo>
                  <a:pt x="731136" y="700203"/>
                  <a:pt x="756746" y="706798"/>
                  <a:pt x="782743" y="711913"/>
                </a:cubicBezTo>
                <a:lnTo>
                  <a:pt x="783273" y="700342"/>
                </a:lnTo>
                <a:lnTo>
                  <a:pt x="785170" y="712443"/>
                </a:lnTo>
                <a:cubicBezTo>
                  <a:pt x="815713" y="718190"/>
                  <a:pt x="846725" y="721433"/>
                  <a:pt x="877786" y="723406"/>
                </a:cubicBezTo>
                <a:cubicBezTo>
                  <a:pt x="936165" y="727908"/>
                  <a:pt x="994470" y="731921"/>
                  <a:pt x="1048951" y="748575"/>
                </a:cubicBezTo>
                <a:cubicBezTo>
                  <a:pt x="1056688" y="748290"/>
                  <a:pt x="1053460" y="742679"/>
                  <a:pt x="1051152" y="738979"/>
                </a:cubicBezTo>
                <a:cubicBezTo>
                  <a:pt x="1068941" y="755558"/>
                  <a:pt x="1072464" y="734699"/>
                  <a:pt x="1084156" y="734436"/>
                </a:cubicBezTo>
                <a:lnTo>
                  <a:pt x="1108076" y="757036"/>
                </a:lnTo>
                <a:cubicBezTo>
                  <a:pt x="1109816" y="757108"/>
                  <a:pt x="1111695" y="757270"/>
                  <a:pt x="1113572" y="757435"/>
                </a:cubicBezTo>
                <a:cubicBezTo>
                  <a:pt x="1121829" y="753374"/>
                  <a:pt x="1115522" y="747019"/>
                  <a:pt x="1117067" y="743492"/>
                </a:cubicBezTo>
                <a:cubicBezTo>
                  <a:pt x="1158245" y="746980"/>
                  <a:pt x="1195951" y="761386"/>
                  <a:pt x="1231562" y="768766"/>
                </a:cubicBezTo>
                <a:cubicBezTo>
                  <a:pt x="1244370" y="770115"/>
                  <a:pt x="1256903" y="771279"/>
                  <a:pt x="1269989" y="772810"/>
                </a:cubicBezTo>
                <a:cubicBezTo>
                  <a:pt x="1271965" y="772823"/>
                  <a:pt x="1273844" y="772985"/>
                  <a:pt x="1275683" y="772905"/>
                </a:cubicBezTo>
                <a:cubicBezTo>
                  <a:pt x="1275959" y="773088"/>
                  <a:pt x="1275997" y="773331"/>
                  <a:pt x="1276272" y="773514"/>
                </a:cubicBezTo>
                <a:cubicBezTo>
                  <a:pt x="1295129" y="775623"/>
                  <a:pt x="1314573" y="778343"/>
                  <a:pt x="1333843" y="780728"/>
                </a:cubicBezTo>
                <a:cubicBezTo>
                  <a:pt x="1334067" y="779791"/>
                  <a:pt x="1333779" y="778733"/>
                  <a:pt x="1332661" y="777124"/>
                </a:cubicBezTo>
                <a:cubicBezTo>
                  <a:pt x="1333402" y="778701"/>
                  <a:pt x="1334781" y="779617"/>
                  <a:pt x="1335859" y="780981"/>
                </a:cubicBezTo>
                <a:cubicBezTo>
                  <a:pt x="1348094" y="782598"/>
                  <a:pt x="1359774" y="783847"/>
                  <a:pt x="1372145" y="785557"/>
                </a:cubicBezTo>
                <a:cubicBezTo>
                  <a:pt x="1401057" y="789571"/>
                  <a:pt x="1430956" y="793594"/>
                  <a:pt x="1461132" y="797797"/>
                </a:cubicBezTo>
                <a:cubicBezTo>
                  <a:pt x="1456665" y="785079"/>
                  <a:pt x="1453482" y="767136"/>
                  <a:pt x="1447338" y="760240"/>
                </a:cubicBezTo>
                <a:cubicBezTo>
                  <a:pt x="1444294" y="759739"/>
                  <a:pt x="1441114" y="759143"/>
                  <a:pt x="1438071" y="758640"/>
                </a:cubicBezTo>
                <a:cubicBezTo>
                  <a:pt x="1434280" y="760461"/>
                  <a:pt x="1429783" y="764847"/>
                  <a:pt x="1424224" y="773516"/>
                </a:cubicBezTo>
                <a:lnTo>
                  <a:pt x="1431848" y="757547"/>
                </a:lnTo>
                <a:cubicBezTo>
                  <a:pt x="1406679" y="752980"/>
                  <a:pt x="1382260" y="748478"/>
                  <a:pt x="1359244" y="744257"/>
                </a:cubicBezTo>
                <a:cubicBezTo>
                  <a:pt x="1358722" y="745643"/>
                  <a:pt x="1358359" y="746487"/>
                  <a:pt x="1357836" y="747874"/>
                </a:cubicBezTo>
                <a:cubicBezTo>
                  <a:pt x="1358260" y="746636"/>
                  <a:pt x="1358582" y="745550"/>
                  <a:pt x="1359009" y="744315"/>
                </a:cubicBezTo>
                <a:cubicBezTo>
                  <a:pt x="1318312" y="736812"/>
                  <a:pt x="1280934" y="729996"/>
                  <a:pt x="1247278" y="725647"/>
                </a:cubicBezTo>
                <a:cubicBezTo>
                  <a:pt x="1185310" y="716383"/>
                  <a:pt x="1136740" y="709074"/>
                  <a:pt x="1103483" y="704121"/>
                </a:cubicBezTo>
                <a:cubicBezTo>
                  <a:pt x="1070241" y="700052"/>
                  <a:pt x="1052371" y="697947"/>
                  <a:pt x="1052371" y="697947"/>
                </a:cubicBezTo>
                <a:cubicBezTo>
                  <a:pt x="1052371" y="697947"/>
                  <a:pt x="1070525" y="698722"/>
                  <a:pt x="1104240" y="700291"/>
                </a:cubicBezTo>
                <a:cubicBezTo>
                  <a:pt x="1138029" y="702341"/>
                  <a:pt x="1187172" y="706994"/>
                  <a:pt x="1249995" y="712276"/>
                </a:cubicBezTo>
                <a:cubicBezTo>
                  <a:pt x="1284713" y="714727"/>
                  <a:pt x="1323728" y="719377"/>
                  <a:pt x="1365823" y="724775"/>
                </a:cubicBezTo>
                <a:cubicBezTo>
                  <a:pt x="1383952" y="666349"/>
                  <a:pt x="1336465" y="746263"/>
                  <a:pt x="1336065" y="708270"/>
                </a:cubicBezTo>
                <a:cubicBezTo>
                  <a:pt x="1340947" y="700023"/>
                  <a:pt x="1345555" y="693974"/>
                  <a:pt x="1349919" y="689500"/>
                </a:cubicBezTo>
                <a:cubicBezTo>
                  <a:pt x="1345097" y="688683"/>
                  <a:pt x="1340038" y="687928"/>
                  <a:pt x="1335080" y="687020"/>
                </a:cubicBezTo>
                <a:cubicBezTo>
                  <a:pt x="1333794" y="689854"/>
                  <a:pt x="1332609" y="692536"/>
                  <a:pt x="1331303" y="696004"/>
                </a:cubicBezTo>
                <a:cubicBezTo>
                  <a:pt x="1330933" y="692072"/>
                  <a:pt x="1330337" y="689078"/>
                  <a:pt x="1329645" y="686231"/>
                </a:cubicBezTo>
                <a:cubicBezTo>
                  <a:pt x="1323047" y="685103"/>
                  <a:pt x="1316071" y="683944"/>
                  <a:pt x="1309473" y="682813"/>
                </a:cubicBezTo>
                <a:cubicBezTo>
                  <a:pt x="1308209" y="682627"/>
                  <a:pt x="1307182" y="682376"/>
                  <a:pt x="1306053" y="682278"/>
                </a:cubicBezTo>
                <a:cubicBezTo>
                  <a:pt x="1297727" y="688242"/>
                  <a:pt x="1289799" y="693602"/>
                  <a:pt x="1286608" y="679561"/>
                </a:cubicBezTo>
                <a:cubicBezTo>
                  <a:pt x="1265763" y="676561"/>
                  <a:pt x="1245149" y="673505"/>
                  <a:pt x="1224716" y="670778"/>
                </a:cubicBezTo>
                <a:cubicBezTo>
                  <a:pt x="1223633" y="673311"/>
                  <a:pt x="1222885" y="675633"/>
                  <a:pt x="1221702" y="678316"/>
                </a:cubicBezTo>
                <a:cubicBezTo>
                  <a:pt x="1221995" y="675477"/>
                  <a:pt x="1222091" y="672939"/>
                  <a:pt x="1222187" y="670402"/>
                </a:cubicBezTo>
                <a:cubicBezTo>
                  <a:pt x="1160746" y="662136"/>
                  <a:pt x="1101989" y="655218"/>
                  <a:pt x="1045495" y="649369"/>
                </a:cubicBezTo>
                <a:cubicBezTo>
                  <a:pt x="1042434" y="651889"/>
                  <a:pt x="1039171" y="654710"/>
                  <a:pt x="1035434" y="657650"/>
                </a:cubicBezTo>
                <a:cubicBezTo>
                  <a:pt x="1037569" y="654730"/>
                  <a:pt x="1038714" y="651807"/>
                  <a:pt x="1040100" y="648825"/>
                </a:cubicBezTo>
                <a:cubicBezTo>
                  <a:pt x="936919" y="638217"/>
                  <a:pt x="842835" y="631262"/>
                  <a:pt x="760044" y="627036"/>
                </a:cubicBezTo>
                <a:cubicBezTo>
                  <a:pt x="749968" y="628153"/>
                  <a:pt x="739806" y="630297"/>
                  <a:pt x="729649" y="634826"/>
                </a:cubicBezTo>
                <a:lnTo>
                  <a:pt x="744971" y="656923"/>
                </a:lnTo>
                <a:cubicBezTo>
                  <a:pt x="736600" y="651583"/>
                  <a:pt x="699207" y="695052"/>
                  <a:pt x="688836" y="654131"/>
                </a:cubicBezTo>
                <a:cubicBezTo>
                  <a:pt x="692926" y="651859"/>
                  <a:pt x="701231" y="640245"/>
                  <a:pt x="703951" y="644219"/>
                </a:cubicBezTo>
                <a:cubicBezTo>
                  <a:pt x="704844" y="638091"/>
                  <a:pt x="705522" y="631387"/>
                  <a:pt x="706061" y="624589"/>
                </a:cubicBezTo>
                <a:cubicBezTo>
                  <a:pt x="692654" y="624143"/>
                  <a:pt x="679996" y="623765"/>
                  <a:pt x="667343" y="623385"/>
                </a:cubicBezTo>
                <a:cubicBezTo>
                  <a:pt x="665600" y="629598"/>
                  <a:pt x="662525" y="633629"/>
                  <a:pt x="657231" y="632932"/>
                </a:cubicBezTo>
                <a:cubicBezTo>
                  <a:pt x="657511" y="629216"/>
                  <a:pt x="657433" y="626345"/>
                  <a:pt x="657416" y="623082"/>
                </a:cubicBezTo>
                <a:cubicBezTo>
                  <a:pt x="648850" y="622817"/>
                  <a:pt x="639536" y="622488"/>
                  <a:pt x="631349" y="622257"/>
                </a:cubicBezTo>
                <a:cubicBezTo>
                  <a:pt x="548835" y="618215"/>
                  <a:pt x="483506" y="620591"/>
                  <a:pt x="439103" y="620168"/>
                </a:cubicBezTo>
                <a:cubicBezTo>
                  <a:pt x="394638" y="620139"/>
                  <a:pt x="370945" y="620234"/>
                  <a:pt x="370945" y="620234"/>
                </a:cubicBezTo>
                <a:cubicBezTo>
                  <a:pt x="370945" y="620234"/>
                  <a:pt x="394689" y="618869"/>
                  <a:pt x="439249" y="616361"/>
                </a:cubicBezTo>
                <a:cubicBezTo>
                  <a:pt x="483885" y="614338"/>
                  <a:pt x="549571" y="608730"/>
                  <a:pt x="632565" y="608754"/>
                </a:cubicBezTo>
                <a:cubicBezTo>
                  <a:pt x="640441" y="608561"/>
                  <a:pt x="649202" y="608525"/>
                  <a:pt x="657451" y="608365"/>
                </a:cubicBezTo>
                <a:cubicBezTo>
                  <a:pt x="652526" y="513170"/>
                  <a:pt x="567541" y="598110"/>
                  <a:pt x="566297" y="487799"/>
                </a:cubicBezTo>
                <a:cubicBezTo>
                  <a:pt x="537422" y="582454"/>
                  <a:pt x="605381" y="505506"/>
                  <a:pt x="576194" y="591063"/>
                </a:cubicBezTo>
                <a:cubicBezTo>
                  <a:pt x="571764" y="576198"/>
                  <a:pt x="571471" y="557790"/>
                  <a:pt x="558571" y="548796"/>
                </a:cubicBezTo>
                <a:lnTo>
                  <a:pt x="554926" y="606646"/>
                </a:lnTo>
                <a:cubicBezTo>
                  <a:pt x="494614" y="568562"/>
                  <a:pt x="475728" y="519821"/>
                  <a:pt x="415480" y="528608"/>
                </a:cubicBezTo>
                <a:lnTo>
                  <a:pt x="419379" y="516452"/>
                </a:lnTo>
                <a:cubicBezTo>
                  <a:pt x="401277" y="493162"/>
                  <a:pt x="388477" y="502874"/>
                  <a:pt x="373135" y="552311"/>
                </a:cubicBezTo>
                <a:cubicBezTo>
                  <a:pt x="372090" y="525167"/>
                  <a:pt x="388927" y="512064"/>
                  <a:pt x="383670" y="487976"/>
                </a:cubicBezTo>
                <a:cubicBezTo>
                  <a:pt x="329317" y="633577"/>
                  <a:pt x="322284" y="376117"/>
                  <a:pt x="287764" y="478079"/>
                </a:cubicBezTo>
                <a:cubicBezTo>
                  <a:pt x="300557" y="386409"/>
                  <a:pt x="279928" y="296616"/>
                  <a:pt x="285509" y="218803"/>
                </a:cubicBezTo>
                <a:cubicBezTo>
                  <a:pt x="273065" y="218999"/>
                  <a:pt x="261997" y="217723"/>
                  <a:pt x="257002" y="210287"/>
                </a:cubicBezTo>
                <a:cubicBezTo>
                  <a:pt x="246256" y="229170"/>
                  <a:pt x="287523" y="210386"/>
                  <a:pt x="275659" y="227658"/>
                </a:cubicBezTo>
                <a:cubicBezTo>
                  <a:pt x="270710" y="225241"/>
                  <a:pt x="268613" y="222115"/>
                  <a:pt x="258035" y="221595"/>
                </a:cubicBezTo>
                <a:lnTo>
                  <a:pt x="261785" y="232107"/>
                </a:lnTo>
                <a:cubicBezTo>
                  <a:pt x="213236" y="230449"/>
                  <a:pt x="194348" y="224196"/>
                  <a:pt x="151120" y="231275"/>
                </a:cubicBezTo>
                <a:lnTo>
                  <a:pt x="152819" y="228716"/>
                </a:lnTo>
                <a:cubicBezTo>
                  <a:pt x="137267" y="226415"/>
                  <a:pt x="128924" y="229112"/>
                  <a:pt x="122505" y="239381"/>
                </a:cubicBezTo>
                <a:cubicBezTo>
                  <a:pt x="119193" y="234795"/>
                  <a:pt x="130138" y="230573"/>
                  <a:pt x="123912" y="227089"/>
                </a:cubicBezTo>
                <a:cubicBezTo>
                  <a:pt x="98227" y="258601"/>
                  <a:pt x="68550" y="215053"/>
                  <a:pt x="53036" y="236626"/>
                </a:cubicBezTo>
                <a:cubicBezTo>
                  <a:pt x="53915" y="214660"/>
                  <a:pt x="16574" y="199412"/>
                  <a:pt x="30386" y="180399"/>
                </a:cubicBezTo>
                <a:lnTo>
                  <a:pt x="19203" y="184682"/>
                </a:lnTo>
                <a:cubicBezTo>
                  <a:pt x="22069" y="169891"/>
                  <a:pt x="54744" y="179005"/>
                  <a:pt x="60288" y="163174"/>
                </a:cubicBezTo>
                <a:lnTo>
                  <a:pt x="96758" y="172858"/>
                </a:lnTo>
                <a:cubicBezTo>
                  <a:pt x="95449" y="167652"/>
                  <a:pt x="100867" y="158889"/>
                  <a:pt x="95018" y="157828"/>
                </a:cubicBezTo>
                <a:cubicBezTo>
                  <a:pt x="103890" y="156129"/>
                  <a:pt x="111500" y="154241"/>
                  <a:pt x="99571" y="148275"/>
                </a:cubicBezTo>
                <a:cubicBezTo>
                  <a:pt x="143405" y="160029"/>
                  <a:pt x="186550" y="156364"/>
                  <a:pt x="229638" y="149196"/>
                </a:cubicBezTo>
                <a:cubicBezTo>
                  <a:pt x="249912" y="146175"/>
                  <a:pt x="270188" y="143159"/>
                  <a:pt x="290512" y="141259"/>
                </a:cubicBezTo>
                <a:cubicBezTo>
                  <a:pt x="307226" y="120266"/>
                  <a:pt x="333022" y="155603"/>
                  <a:pt x="347388" y="92076"/>
                </a:cubicBezTo>
                <a:lnTo>
                  <a:pt x="368641" y="135453"/>
                </a:lnTo>
                <a:cubicBezTo>
                  <a:pt x="373959" y="133128"/>
                  <a:pt x="375607" y="123165"/>
                  <a:pt x="381512" y="121449"/>
                </a:cubicBezTo>
                <a:lnTo>
                  <a:pt x="394474" y="132437"/>
                </a:lnTo>
                <a:cubicBezTo>
                  <a:pt x="397737" y="114658"/>
                  <a:pt x="400115" y="99107"/>
                  <a:pt x="396377" y="93373"/>
                </a:cubicBezTo>
                <a:cubicBezTo>
                  <a:pt x="408943" y="92396"/>
                  <a:pt x="420240" y="88837"/>
                  <a:pt x="408930" y="46641"/>
                </a:cubicBezTo>
                <a:close/>
                <a:moveTo>
                  <a:pt x="279077" y="37623"/>
                </a:moveTo>
                <a:lnTo>
                  <a:pt x="275053" y="116684"/>
                </a:lnTo>
                <a:cubicBezTo>
                  <a:pt x="273845" y="98758"/>
                  <a:pt x="265220" y="105169"/>
                  <a:pt x="260805" y="108529"/>
                </a:cubicBezTo>
                <a:close/>
                <a:moveTo>
                  <a:pt x="304052" y="0"/>
                </a:moveTo>
                <a:lnTo>
                  <a:pt x="319581" y="26567"/>
                </a:lnTo>
                <a:lnTo>
                  <a:pt x="311408" y="42172"/>
                </a:lnTo>
                <a:close/>
              </a:path>
            </a:pathLst>
          </a:custGeom>
        </p:spPr>
        <p:txBody>
          <a:bodyPr wrap="square">
            <a:noAutofit/>
          </a:bodyPr>
          <a:lstStyle/>
          <a:p>
            <a:endParaRPr lang="zh-CN" altLang="en-US"/>
          </a:p>
        </p:txBody>
      </p:sp>
      <p:pic>
        <p:nvPicPr>
          <p:cNvPr id="8" name="图片 7" descr="树上的叶子&#10;&#10;描述已自动生成">
            <a:extLst>
              <a:ext uri="{FF2B5EF4-FFF2-40B4-BE49-F238E27FC236}">
                <a16:creationId xmlns:a16="http://schemas.microsoft.com/office/drawing/2014/main" id="{146771DF-AE57-4CC0-9975-50F973FD6C2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9" name="矩形 8">
            <a:extLst>
              <a:ext uri="{FF2B5EF4-FFF2-40B4-BE49-F238E27FC236}">
                <a16:creationId xmlns:a16="http://schemas.microsoft.com/office/drawing/2014/main" id="{5193511C-0D9B-4E12-B9E9-5422D3498DF1}"/>
              </a:ext>
            </a:extLst>
          </p:cNvPr>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48631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CEDD6AA7-B2A8-47AF-B49B-F068CFD00B1B}"/>
              </a:ext>
            </a:extLst>
          </p:cNvPr>
          <p:cNvSpPr>
            <a:spLocks noGrp="1"/>
          </p:cNvSpPr>
          <p:nvPr>
            <p:ph type="pic" sz="quarter" idx="10"/>
          </p:nvPr>
        </p:nvSpPr>
        <p:spPr>
          <a:xfrm>
            <a:off x="7340600" y="2286000"/>
            <a:ext cx="3251200" cy="3251200"/>
          </a:xfrm>
          <a:custGeom>
            <a:avLst/>
            <a:gdLst>
              <a:gd name="connsiteX0" fmla="*/ 1625600 w 3251200"/>
              <a:gd name="connsiteY0" fmla="*/ 0 h 3251200"/>
              <a:gd name="connsiteX1" fmla="*/ 3251200 w 3251200"/>
              <a:gd name="connsiteY1" fmla="*/ 1625600 h 3251200"/>
              <a:gd name="connsiteX2" fmla="*/ 1625600 w 3251200"/>
              <a:gd name="connsiteY2" fmla="*/ 3251200 h 3251200"/>
              <a:gd name="connsiteX3" fmla="*/ 0 w 3251200"/>
              <a:gd name="connsiteY3" fmla="*/ 1625600 h 3251200"/>
              <a:gd name="connsiteX4" fmla="*/ 1625600 w 3251200"/>
              <a:gd name="connsiteY4" fmla="*/ 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1625600" y="0"/>
                </a:moveTo>
                <a:cubicBezTo>
                  <a:pt x="2523394" y="0"/>
                  <a:pt x="3251200" y="727806"/>
                  <a:pt x="3251200" y="1625600"/>
                </a:cubicBezTo>
                <a:cubicBezTo>
                  <a:pt x="3251200" y="2523394"/>
                  <a:pt x="2523394" y="3251200"/>
                  <a:pt x="1625600" y="3251200"/>
                </a:cubicBezTo>
                <a:cubicBezTo>
                  <a:pt x="727806" y="3251200"/>
                  <a:pt x="0" y="2523394"/>
                  <a:pt x="0" y="1625600"/>
                </a:cubicBezTo>
                <a:cubicBezTo>
                  <a:pt x="0" y="727806"/>
                  <a:pt x="727806" y="0"/>
                  <a:pt x="1625600" y="0"/>
                </a:cubicBezTo>
                <a:close/>
              </a:path>
            </a:pathLst>
          </a:custGeom>
        </p:spPr>
        <p:txBody>
          <a:bodyPr wrap="square">
            <a:noAutofit/>
          </a:bodyPr>
          <a:lstStyle/>
          <a:p>
            <a:endParaRPr lang="zh-CN" altLang="en-US"/>
          </a:p>
        </p:txBody>
      </p:sp>
      <p:pic>
        <p:nvPicPr>
          <p:cNvPr id="7" name="图片 6" descr="树上的叶子&#10;&#10;描述已自动生成">
            <a:extLst>
              <a:ext uri="{FF2B5EF4-FFF2-40B4-BE49-F238E27FC236}">
                <a16:creationId xmlns:a16="http://schemas.microsoft.com/office/drawing/2014/main" id="{7971ADAD-26E5-40B1-A3E1-83A45ABB51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8" name="矩形 7">
            <a:extLst>
              <a:ext uri="{FF2B5EF4-FFF2-40B4-BE49-F238E27FC236}">
                <a16:creationId xmlns:a16="http://schemas.microsoft.com/office/drawing/2014/main" id="{9B89FCF1-3DF9-4E12-A499-36B1499D3A9C}"/>
              </a:ext>
            </a:extLst>
          </p:cNvPr>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08133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descr="蓝色的天空&#10;&#10;中度可信度描述已自动生成">
            <a:extLst>
              <a:ext uri="{FF2B5EF4-FFF2-40B4-BE49-F238E27FC236}">
                <a16:creationId xmlns:a16="http://schemas.microsoft.com/office/drawing/2014/main" id="{69572429-B14E-4D57-8E40-67D17189D2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13661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descr="在沙滩上&#10;&#10;中度可信度描述已自动生成">
            <a:extLst>
              <a:ext uri="{FF2B5EF4-FFF2-40B4-BE49-F238E27FC236}">
                <a16:creationId xmlns:a16="http://schemas.microsoft.com/office/drawing/2014/main" id="{FF5B78FA-5721-4938-98EE-9D2748009B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23C9DD2F-D796-4CE3-9065-6094BC5C1A92}"/>
              </a:ext>
            </a:extLst>
          </p:cNvPr>
          <p:cNvSpPr/>
          <p:nvPr userDrawn="1"/>
        </p:nvSpPr>
        <p:spPr>
          <a:xfrm>
            <a:off x="0" y="0"/>
            <a:ext cx="12192000" cy="4114800"/>
          </a:xfrm>
          <a:prstGeom prst="rect">
            <a:avLst/>
          </a:prstGeom>
          <a:gradFill>
            <a:gsLst>
              <a:gs pos="0">
                <a:schemeClr val="accent1">
                  <a:lumMod val="5000"/>
                  <a:lumOff val="95000"/>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73359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3DC56C-B05E-41F8-AC41-4DFF44B07E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descr="红色的花&#10;&#10;中度可信度描述已自动生成">
            <a:extLst>
              <a:ext uri="{FF2B5EF4-FFF2-40B4-BE49-F238E27FC236}">
                <a16:creationId xmlns:a16="http://schemas.microsoft.com/office/drawing/2014/main" id="{E6FF4949-044F-4E89-8D04-4A6B53149A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123410" flipH="1">
            <a:off x="-460971" y="1394046"/>
            <a:ext cx="12448371" cy="7002209"/>
          </a:xfrm>
          <a:prstGeom prst="rect">
            <a:avLst/>
          </a:prstGeom>
        </p:spPr>
      </p:pic>
    </p:spTree>
    <p:extLst>
      <p:ext uri="{BB962C8B-B14F-4D97-AF65-F5344CB8AC3E}">
        <p14:creationId xmlns:p14="http://schemas.microsoft.com/office/powerpoint/2010/main" val="13745327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a:extLst>
              <a:ext uri="{FF2B5EF4-FFF2-40B4-BE49-F238E27FC236}">
                <a16:creationId xmlns:a16="http://schemas.microsoft.com/office/drawing/2014/main" id="{0F03D035-C76A-42D6-8873-DB4714A1C3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87686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5E837B24-C746-4B54-A654-C94896E873A8}"/>
              </a:ext>
            </a:extLst>
          </p:cNvPr>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99597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296858"/>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2" r:id="rId3"/>
    <p:sldLayoutId id="2147483691" r:id="rId4"/>
    <p:sldLayoutId id="2147483686" r:id="rId5"/>
    <p:sldLayoutId id="2147483682" r:id="rId6"/>
    <p:sldLayoutId id="2147483683" r:id="rId7"/>
    <p:sldLayoutId id="2147483679" r:id="rId8"/>
    <p:sldLayoutId id="2147483675" r:id="rId9"/>
    <p:sldLayoutId id="2147483655" r:id="rId10"/>
    <p:sldLayoutId id="2147483687" r:id="rId11"/>
    <p:sldLayoutId id="2147483681" r:id="rId12"/>
    <p:sldLayoutId id="2147483684" r:id="rId13"/>
    <p:sldLayoutId id="2147483688"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5742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tags" Target="../tags/tag4.xml"/><Relationship Id="rId7" Type="http://schemas.openxmlformats.org/officeDocument/2006/relationships/slideLayout" Target="../slideLayouts/slideLayout1.xml"/><Relationship Id="rId12"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1.png"/><Relationship Id="rId5" Type="http://schemas.openxmlformats.org/officeDocument/2006/relationships/tags" Target="../tags/tag6.xml"/><Relationship Id="rId15" Type="http://schemas.openxmlformats.org/officeDocument/2006/relationships/image" Target="../media/image1.png"/><Relationship Id="rId10" Type="http://schemas.openxmlformats.org/officeDocument/2006/relationships/image" Target="../media/image11.svg"/><Relationship Id="rId4" Type="http://schemas.openxmlformats.org/officeDocument/2006/relationships/tags" Target="../tags/tag5.xml"/><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tags" Target="../tags/tag10.xml"/><Relationship Id="rId7" Type="http://schemas.openxmlformats.org/officeDocument/2006/relationships/slideLayout" Target="../slideLayouts/slideLayout1.xml"/><Relationship Id="rId12"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1.png"/><Relationship Id="rId5" Type="http://schemas.openxmlformats.org/officeDocument/2006/relationships/tags" Target="../tags/tag12.xml"/><Relationship Id="rId15" Type="http://schemas.openxmlformats.org/officeDocument/2006/relationships/image" Target="../media/image1.png"/><Relationship Id="rId10" Type="http://schemas.openxmlformats.org/officeDocument/2006/relationships/image" Target="../media/image11.svg"/><Relationship Id="rId4" Type="http://schemas.openxmlformats.org/officeDocument/2006/relationships/tags" Target="../tags/tag11.xml"/><Relationship Id="rId9" Type="http://schemas.openxmlformats.org/officeDocument/2006/relationships/image" Target="../media/image10.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pic>
        <p:nvPicPr>
          <p:cNvPr id="15" name="图片 14" descr="图表, 直方图&#10;&#10;中度可信度描述已自动生成">
            <a:extLst>
              <a:ext uri="{FF2B5EF4-FFF2-40B4-BE49-F238E27FC236}">
                <a16:creationId xmlns:a16="http://schemas.microsoft.com/office/drawing/2014/main" id="{DC8EEE81-71BF-484B-A571-8116B0FE2A4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91744" y="2910963"/>
            <a:ext cx="8400256" cy="4305131"/>
          </a:xfrm>
          <a:prstGeom prst="rect">
            <a:avLst/>
          </a:prstGeom>
        </p:spPr>
      </p:pic>
      <p:sp>
        <p:nvSpPr>
          <p:cNvPr id="8" name="PA-矩形 4">
            <a:extLst>
              <a:ext uri="{FF2B5EF4-FFF2-40B4-BE49-F238E27FC236}">
                <a16:creationId xmlns:a16="http://schemas.microsoft.com/office/drawing/2014/main" id="{D68F973F-88DA-47E6-A8A6-BB07AA0FDF62}"/>
              </a:ext>
            </a:extLst>
          </p:cNvPr>
          <p:cNvSpPr txBox="1">
            <a:spLocks noChangeArrowheads="1"/>
          </p:cNvSpPr>
          <p:nvPr>
            <p:custDataLst>
              <p:tags r:id="rId1"/>
            </p:custDataLst>
          </p:nvPr>
        </p:nvSpPr>
        <p:spPr bwMode="auto">
          <a:xfrm>
            <a:off x="6575772" y="4990070"/>
            <a:ext cx="1416100" cy="268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lang="en-US" altLang="zh-CN" sz="1600" b="0" kern="0" smtClean="0">
                <a:solidFill>
                  <a:schemeClr val="tx1">
                    <a:lumMod val="75000"/>
                    <a:lumOff val="25000"/>
                  </a:schemeClr>
                </a:solidFill>
                <a:latin typeface="+mn-lt"/>
                <a:ea typeface="+mn-ea"/>
                <a:cs typeface="+mn-ea"/>
                <a:sym typeface="+mn-lt"/>
              </a:rPr>
              <a:t>PPT818</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9" name="PA-任意多边形 9">
            <a:extLst>
              <a:ext uri="{FF2B5EF4-FFF2-40B4-BE49-F238E27FC236}">
                <a16:creationId xmlns:a16="http://schemas.microsoft.com/office/drawing/2014/main" id="{144610A8-FAF2-42CA-B4D2-B3F8164017C6}"/>
              </a:ext>
            </a:extLst>
          </p:cNvPr>
          <p:cNvSpPr>
            <a:spLocks noEditPoints="1"/>
          </p:cNvSpPr>
          <p:nvPr>
            <p:custDataLst>
              <p:tags r:id="rId2"/>
            </p:custDataLst>
          </p:nvPr>
        </p:nvSpPr>
        <p:spPr bwMode="auto">
          <a:xfrm>
            <a:off x="6188232" y="4946422"/>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49000">
                <a:schemeClr val="accent1">
                  <a:lumMod val="80000"/>
                  <a:lumOff val="20000"/>
                </a:schemeClr>
              </a:gs>
              <a:gs pos="80000">
                <a:schemeClr val="accent1"/>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a:extLst>
              <a:ext uri="{FF2B5EF4-FFF2-40B4-BE49-F238E27FC236}">
                <a16:creationId xmlns:a16="http://schemas.microsoft.com/office/drawing/2014/main" id="{C2F150DB-1856-4752-B251-BE0A648710A0}"/>
              </a:ext>
            </a:extLst>
          </p:cNvPr>
          <p:cNvSpPr txBox="1">
            <a:spLocks noChangeArrowheads="1"/>
          </p:cNvSpPr>
          <p:nvPr>
            <p:custDataLst>
              <p:tags r:id="rId3"/>
            </p:custDataLst>
          </p:nvPr>
        </p:nvSpPr>
        <p:spPr bwMode="auto">
          <a:xfrm>
            <a:off x="8367442" y="4910457"/>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a:solidFill>
                  <a:schemeClr val="tx1">
                    <a:lumMod val="75000"/>
                    <a:lumOff val="25000"/>
                  </a:schemeClr>
                </a:solidFill>
                <a:cs typeface="+mn-ea"/>
                <a:sym typeface="+mn-lt"/>
              </a:rPr>
              <a:t>20XX</a:t>
            </a:r>
            <a:r>
              <a:rPr lang="zh-CN" altLang="en-US" sz="1600" b="0" kern="0" dirty="0">
                <a:solidFill>
                  <a:schemeClr val="tx1">
                    <a:lumMod val="75000"/>
                    <a:lumOff val="25000"/>
                  </a:schemeClr>
                </a:solidFill>
                <a:cs typeface="+mn-ea"/>
                <a:sym typeface="+mn-lt"/>
              </a:rPr>
              <a:t>年</a:t>
            </a:r>
            <a:r>
              <a:rPr lang="en-US" altLang="zh-CN" sz="1600" b="0" kern="0" dirty="0">
                <a:solidFill>
                  <a:schemeClr val="tx1">
                    <a:lumMod val="75000"/>
                    <a:lumOff val="25000"/>
                  </a:schemeClr>
                </a:solidFill>
                <a:cs typeface="+mn-ea"/>
                <a:sym typeface="+mn-lt"/>
              </a:rPr>
              <a:t>11</a:t>
            </a:r>
            <a:r>
              <a:rPr lang="zh-CN" altLang="en-US" sz="1600" b="0" kern="0" dirty="0">
                <a:solidFill>
                  <a:schemeClr val="tx1">
                    <a:lumMod val="75000"/>
                    <a:lumOff val="25000"/>
                  </a:schemeClr>
                </a:solidFill>
                <a:cs typeface="+mn-ea"/>
                <a:sym typeface="+mn-lt"/>
              </a:rPr>
              <a:t>月</a:t>
            </a:r>
            <a:r>
              <a:rPr lang="en-US" altLang="zh-CN" sz="1600" b="0" kern="0" dirty="0">
                <a:solidFill>
                  <a:schemeClr val="tx1">
                    <a:lumMod val="75000"/>
                    <a:lumOff val="25000"/>
                  </a:schemeClr>
                </a:solidFill>
                <a:cs typeface="+mn-ea"/>
                <a:sym typeface="+mn-lt"/>
              </a:rPr>
              <a:t>11</a:t>
            </a:r>
            <a:r>
              <a:rPr lang="zh-CN" altLang="en-US" sz="1600" b="0" kern="0" dirty="0">
                <a:solidFill>
                  <a:schemeClr val="tx1">
                    <a:lumMod val="75000"/>
                    <a:lumOff val="25000"/>
                  </a:schemeClr>
                </a:solidFill>
                <a:cs typeface="+mn-ea"/>
                <a:sym typeface="+mn-lt"/>
              </a:rPr>
              <a:t>日</a:t>
            </a:r>
          </a:p>
        </p:txBody>
      </p:sp>
      <p:grpSp>
        <p:nvGrpSpPr>
          <p:cNvPr id="11" name="PA-组合 19">
            <a:extLst>
              <a:ext uri="{FF2B5EF4-FFF2-40B4-BE49-F238E27FC236}">
                <a16:creationId xmlns:a16="http://schemas.microsoft.com/office/drawing/2014/main" id="{C7EF7AA1-2E3A-40B1-AF31-B6301652120D}"/>
              </a:ext>
            </a:extLst>
          </p:cNvPr>
          <p:cNvGrpSpPr/>
          <p:nvPr>
            <p:custDataLst>
              <p:tags r:id="rId4"/>
            </p:custDataLst>
          </p:nvPr>
        </p:nvGrpSpPr>
        <p:grpSpPr>
          <a:xfrm>
            <a:off x="7996898" y="4918325"/>
            <a:ext cx="303292" cy="303290"/>
            <a:chOff x="6825228" y="4785753"/>
            <a:chExt cx="303292" cy="303290"/>
          </a:xfrm>
        </p:grpSpPr>
        <p:sp>
          <p:nvSpPr>
            <p:cNvPr id="12" name="PA-椭圆 18">
              <a:extLst>
                <a:ext uri="{FF2B5EF4-FFF2-40B4-BE49-F238E27FC236}">
                  <a16:creationId xmlns:a16="http://schemas.microsoft.com/office/drawing/2014/main" id="{429C8D61-4927-4038-82A2-CF8FEFB8FDBF}"/>
                </a:ext>
              </a:extLst>
            </p:cNvPr>
            <p:cNvSpPr/>
            <p:nvPr>
              <p:custDataLst>
                <p:tags r:id="rId5"/>
              </p:custDataLst>
            </p:nvPr>
          </p:nvSpPr>
          <p:spPr>
            <a:xfrm>
              <a:off x="6825228" y="4785753"/>
              <a:ext cx="303292" cy="303290"/>
            </a:xfrm>
            <a:prstGeom prst="ellipse">
              <a:avLst/>
            </a:prstGeom>
            <a:gradFill>
              <a:gsLst>
                <a:gs pos="49000">
                  <a:schemeClr val="accent1">
                    <a:lumMod val="80000"/>
                    <a:lumOff val="20000"/>
                  </a:schemeClr>
                </a:gs>
                <a:gs pos="8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a:extLst>
                <a:ext uri="{FF2B5EF4-FFF2-40B4-BE49-F238E27FC236}">
                  <a16:creationId xmlns:a16="http://schemas.microsoft.com/office/drawing/2014/main" id="{AB536E43-76A6-4D71-BA57-5AC69A1F491E}"/>
                </a:ext>
              </a:extLst>
            </p:cNvPr>
            <p:cNvPicPr>
              <a:picLocks noChangeAspect="1"/>
            </p:cNvPicPr>
            <p:nvPr>
              <p:custDataLst>
                <p:tags r:id="rId6"/>
              </p:custDataLst>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856745" y="4817269"/>
              <a:ext cx="240258" cy="240258"/>
            </a:xfrm>
            <a:prstGeom prst="rect">
              <a:avLst/>
            </a:prstGeom>
          </p:spPr>
        </p:pic>
      </p:grpSp>
      <p:sp>
        <p:nvSpPr>
          <p:cNvPr id="38" name="文本框 37">
            <a:extLst>
              <a:ext uri="{FF2B5EF4-FFF2-40B4-BE49-F238E27FC236}">
                <a16:creationId xmlns:a16="http://schemas.microsoft.com/office/drawing/2014/main" id="{82617769-3193-4C3F-BF45-A822BFA5DA41}"/>
              </a:ext>
            </a:extLst>
          </p:cNvPr>
          <p:cNvSpPr txBox="1"/>
          <p:nvPr/>
        </p:nvSpPr>
        <p:spPr>
          <a:xfrm>
            <a:off x="5638800" y="1797654"/>
            <a:ext cx="5676900" cy="1938992"/>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pPr algn="dist"/>
            <a:r>
              <a:rPr lang="zh-CN" altLang="en-US" sz="6000" b="0" i="1"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“落实安全责任，推动安全发展”</a:t>
            </a:r>
          </a:p>
        </p:txBody>
      </p:sp>
      <p:sp>
        <p:nvSpPr>
          <p:cNvPr id="40" name="文本框 39">
            <a:extLst>
              <a:ext uri="{FF2B5EF4-FFF2-40B4-BE49-F238E27FC236}">
                <a16:creationId xmlns:a16="http://schemas.microsoft.com/office/drawing/2014/main" id="{6B3C43E1-4A70-4F56-BA60-11BDB7F9214F}"/>
              </a:ext>
            </a:extLst>
          </p:cNvPr>
          <p:cNvSpPr txBox="1"/>
          <p:nvPr/>
        </p:nvSpPr>
        <p:spPr>
          <a:xfrm>
            <a:off x="7108825" y="1348560"/>
            <a:ext cx="4362996" cy="40011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4800" b="0" i="0" u="none" strike="noStrike" cap="none" spc="0" normalizeH="0" baseline="0">
                <a:ln w="19050">
                  <a:noFill/>
                </a:ln>
                <a:gradFill flip="none" rotWithShape="1">
                  <a:gsLst>
                    <a:gs pos="97260">
                      <a:srgbClr val="B60006"/>
                    </a:gs>
                    <a:gs pos="32000">
                      <a:srgbClr val="E71F1A">
                        <a:lumMod val="80000"/>
                        <a:lumOff val="2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dist"/>
            <a:r>
              <a:rPr lang="zh-CN" altLang="en-US" sz="2000" i="1" dirty="0">
                <a:latin typeface="+mn-lt"/>
                <a:ea typeface="+mn-ea"/>
                <a:cs typeface="+mn-ea"/>
                <a:sym typeface="+mn-lt"/>
              </a:rPr>
              <a:t>全国</a:t>
            </a:r>
            <a:r>
              <a:rPr lang="zh-CN" altLang="en-US" sz="2000" i="1" dirty="0" smtClean="0">
                <a:latin typeface="+mn-lt"/>
                <a:ea typeface="+mn-ea"/>
                <a:cs typeface="+mn-ea"/>
                <a:sym typeface="+mn-lt"/>
              </a:rPr>
              <a:t>第</a:t>
            </a:r>
            <a:r>
              <a:rPr lang="en-US" altLang="zh-CN" sz="2000" i="1" dirty="0">
                <a:latin typeface="+mn-lt"/>
                <a:ea typeface="+mn-ea"/>
                <a:cs typeface="+mn-ea"/>
                <a:sym typeface="+mn-lt"/>
              </a:rPr>
              <a:t>XX</a:t>
            </a:r>
            <a:r>
              <a:rPr lang="zh-CN" altLang="en-US" sz="2000" i="1" dirty="0" smtClean="0">
                <a:latin typeface="+mn-lt"/>
                <a:ea typeface="+mn-ea"/>
                <a:cs typeface="+mn-ea"/>
                <a:sym typeface="+mn-lt"/>
              </a:rPr>
              <a:t>个</a:t>
            </a:r>
            <a:r>
              <a:rPr lang="zh-CN" altLang="en-US" sz="2000" i="1" dirty="0">
                <a:latin typeface="+mn-lt"/>
                <a:ea typeface="+mn-ea"/>
                <a:cs typeface="+mn-ea"/>
                <a:sym typeface="+mn-lt"/>
              </a:rPr>
              <a:t>“安全生产月”</a:t>
            </a:r>
          </a:p>
        </p:txBody>
      </p:sp>
      <p:pic>
        <p:nvPicPr>
          <p:cNvPr id="27" name="图片 26" descr="黑暗中有许多云&#10;&#10;中度可信度描述已自动生成">
            <a:extLst>
              <a:ext uri="{FF2B5EF4-FFF2-40B4-BE49-F238E27FC236}">
                <a16:creationId xmlns:a16="http://schemas.microsoft.com/office/drawing/2014/main" id="{75815912-CF21-4425-8E79-A2900DB5C2E0}"/>
              </a:ext>
            </a:extLst>
          </p:cNvPr>
          <p:cNvPicPr>
            <a:picLocks noChangeAspect="1"/>
          </p:cNvPicPr>
          <p:nvPr/>
        </p:nvPicPr>
        <p:blipFill>
          <a:blip r:embed="rId11">
            <a:alphaModFix amt="83000"/>
            <a:extLst>
              <a:ext uri="{28A0092B-C50C-407E-A947-70E740481C1C}">
                <a14:useLocalDpi xmlns:a14="http://schemas.microsoft.com/office/drawing/2010/main"/>
              </a:ext>
            </a:extLst>
          </a:blip>
          <a:stretch>
            <a:fillRect/>
          </a:stretch>
        </p:blipFill>
        <p:spPr>
          <a:xfrm>
            <a:off x="3700059" y="4172195"/>
            <a:ext cx="2630104" cy="1357086"/>
          </a:xfrm>
          <a:prstGeom prst="rect">
            <a:avLst/>
          </a:prstGeom>
        </p:spPr>
      </p:pic>
      <p:pic>
        <p:nvPicPr>
          <p:cNvPr id="24" name="图片 23" descr="图表, 直方图&#10;&#10;中度可信度描述已自动生成">
            <a:extLst>
              <a:ext uri="{FF2B5EF4-FFF2-40B4-BE49-F238E27FC236}">
                <a16:creationId xmlns:a16="http://schemas.microsoft.com/office/drawing/2014/main" id="{74703033-7283-4E78-B473-B7E639F1B60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983921" y="2790313"/>
            <a:ext cx="5355772" cy="4305131"/>
          </a:xfrm>
          <a:prstGeom prst="rect">
            <a:avLst/>
          </a:prstGeom>
        </p:spPr>
      </p:pic>
      <p:pic>
        <p:nvPicPr>
          <p:cNvPr id="16" name="图片 15">
            <a:extLst>
              <a:ext uri="{FF2B5EF4-FFF2-40B4-BE49-F238E27FC236}">
                <a16:creationId xmlns:a16="http://schemas.microsoft.com/office/drawing/2014/main" id="{ECC158CC-DD38-48EE-9AF1-8E81E911C6E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267832" y="4652338"/>
            <a:ext cx="1658992" cy="1913054"/>
          </a:xfrm>
          <a:prstGeom prst="rect">
            <a:avLst/>
          </a:prstGeom>
        </p:spPr>
      </p:pic>
      <p:pic>
        <p:nvPicPr>
          <p:cNvPr id="7" name="图片 6" descr="图片包含 游戏机, 男人&#10;&#10;描述已自动生成">
            <a:extLst>
              <a:ext uri="{FF2B5EF4-FFF2-40B4-BE49-F238E27FC236}">
                <a16:creationId xmlns:a16="http://schemas.microsoft.com/office/drawing/2014/main" id="{5D9C4A8E-72FD-46EF-A5D1-2622D0DB7FC3}"/>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269076" y="1908448"/>
            <a:ext cx="4935051" cy="4644753"/>
          </a:xfrm>
          <a:prstGeom prst="rect">
            <a:avLst/>
          </a:prstGeom>
        </p:spPr>
      </p:pic>
      <p:pic>
        <p:nvPicPr>
          <p:cNvPr id="26" name="图片 25" descr="黑暗中有许多云&#10;&#10;中度可信度描述已自动生成">
            <a:extLst>
              <a:ext uri="{FF2B5EF4-FFF2-40B4-BE49-F238E27FC236}">
                <a16:creationId xmlns:a16="http://schemas.microsoft.com/office/drawing/2014/main" id="{1A8730B5-4BC2-4563-AEC1-3CB3B17F4433}"/>
              </a:ext>
            </a:extLst>
          </p:cNvPr>
          <p:cNvPicPr>
            <a:picLocks noChangeAspect="1"/>
          </p:cNvPicPr>
          <p:nvPr/>
        </p:nvPicPr>
        <p:blipFill>
          <a:blip r:embed="rId11">
            <a:alphaModFix amt="77000"/>
            <a:extLst>
              <a:ext uri="{28A0092B-C50C-407E-A947-70E740481C1C}">
                <a14:useLocalDpi xmlns:a14="http://schemas.microsoft.com/office/drawing/2010/main"/>
              </a:ext>
            </a:extLst>
          </a:blip>
          <a:stretch>
            <a:fillRect/>
          </a:stretch>
        </p:blipFill>
        <p:spPr>
          <a:xfrm>
            <a:off x="-517313" y="5451928"/>
            <a:ext cx="1899691" cy="980206"/>
          </a:xfrm>
          <a:prstGeom prst="rect">
            <a:avLst/>
          </a:prstGeom>
        </p:spPr>
      </p:pic>
      <p:cxnSp>
        <p:nvCxnSpPr>
          <p:cNvPr id="29" name="直接连接符 28">
            <a:extLst>
              <a:ext uri="{FF2B5EF4-FFF2-40B4-BE49-F238E27FC236}">
                <a16:creationId xmlns:a16="http://schemas.microsoft.com/office/drawing/2014/main" id="{F8C09CC9-9204-452E-AAF8-460B2B13FFB2}"/>
              </a:ext>
            </a:extLst>
          </p:cNvPr>
          <p:cNvCxnSpPr/>
          <p:nvPr/>
        </p:nvCxnSpPr>
        <p:spPr>
          <a:xfrm>
            <a:off x="5757863" y="1545092"/>
            <a:ext cx="1095375" cy="0"/>
          </a:xfrm>
          <a:prstGeom prst="line">
            <a:avLst/>
          </a:prstGeom>
          <a:ln w="28575"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pic>
        <p:nvPicPr>
          <p:cNvPr id="33" name="图片 32" descr="树上的叶子&#10;&#10;描述已自动生成">
            <a:extLst>
              <a:ext uri="{FF2B5EF4-FFF2-40B4-BE49-F238E27FC236}">
                <a16:creationId xmlns:a16="http://schemas.microsoft.com/office/drawing/2014/main" id="{29B57497-B887-4DE4-A4C1-B05C87B1B657}"/>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34" name="图片 33" descr="树上的叶子&#10;&#10;描述已自动生成">
            <a:extLst>
              <a:ext uri="{FF2B5EF4-FFF2-40B4-BE49-F238E27FC236}">
                <a16:creationId xmlns:a16="http://schemas.microsoft.com/office/drawing/2014/main" id="{E3F91E8C-A225-4347-817E-33BB31B9193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flipH="1">
            <a:off x="10645891" y="-14514"/>
            <a:ext cx="4133279" cy="1661834"/>
          </a:xfrm>
          <a:prstGeom prst="rect">
            <a:avLst/>
          </a:prstGeom>
        </p:spPr>
      </p:pic>
      <p:sp>
        <p:nvSpPr>
          <p:cNvPr id="5" name="矩形 4">
            <a:extLst>
              <a:ext uri="{FF2B5EF4-FFF2-40B4-BE49-F238E27FC236}">
                <a16:creationId xmlns:a16="http://schemas.microsoft.com/office/drawing/2014/main" id="{FAF5B00C-F71D-4F31-993D-64156DD72A3D}"/>
              </a:ext>
            </a:extLst>
          </p:cNvPr>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708093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38" grpId="0"/>
      <p:bldP spid="40"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E33C89C6-FD93-450F-86B4-79885392393A}"/>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9CFE1058-7C40-4ADF-BF2A-FF05AB11DD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117FE39A-AFC6-4F03-AD39-126584DB0AE9}"/>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5" name="矩形: 圆角 4">
            <a:extLst>
              <a:ext uri="{FF2B5EF4-FFF2-40B4-BE49-F238E27FC236}">
                <a16:creationId xmlns:a16="http://schemas.microsoft.com/office/drawing/2014/main" id="{7D992096-F55E-4C17-873F-E1BEF6BE936B}"/>
              </a:ext>
            </a:extLst>
          </p:cNvPr>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a:extLst>
              <a:ext uri="{FF2B5EF4-FFF2-40B4-BE49-F238E27FC236}">
                <a16:creationId xmlns:a16="http://schemas.microsoft.com/office/drawing/2014/main" id="{F78D2666-3426-4899-BF61-8ED58CCAD2F0}"/>
              </a:ext>
            </a:extLst>
          </p:cNvPr>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2</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a:extLst>
              <a:ext uri="{FF2B5EF4-FFF2-40B4-BE49-F238E27FC236}">
                <a16:creationId xmlns:a16="http://schemas.microsoft.com/office/drawing/2014/main" id="{2515817D-7BE9-4C9B-9D62-D39D3E543971}"/>
              </a:ext>
            </a:extLst>
          </p:cNvPr>
          <p:cNvSpPr txBox="1"/>
          <p:nvPr/>
        </p:nvSpPr>
        <p:spPr>
          <a:xfrm>
            <a:off x="2773934" y="2224035"/>
            <a:ext cx="7631938"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solidFill>
                  <a:schemeClr val="bg1"/>
                </a:solidFill>
                <a:latin typeface="+mn-lt"/>
                <a:ea typeface="+mn-ea"/>
                <a:cs typeface="+mn-ea"/>
                <a:sym typeface="+mn-lt"/>
              </a:rPr>
              <a:t>注重总结经验做法，开展好“专项整治集中攻坚战”专题宣传活动</a:t>
            </a:r>
          </a:p>
        </p:txBody>
      </p:sp>
      <p:cxnSp>
        <p:nvCxnSpPr>
          <p:cNvPr id="8" name="直接连接符 7">
            <a:extLst>
              <a:ext uri="{FF2B5EF4-FFF2-40B4-BE49-F238E27FC236}">
                <a16:creationId xmlns:a16="http://schemas.microsoft.com/office/drawing/2014/main" id="{44B4C31A-A9C2-420C-AC94-0E09B37AB6CB}"/>
              </a:ext>
            </a:extLst>
          </p:cNvPr>
          <p:cNvCxnSpPr>
            <a:cxnSpLocks/>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Oval 31">
            <a:extLst>
              <a:ext uri="{FF2B5EF4-FFF2-40B4-BE49-F238E27FC236}">
                <a16:creationId xmlns:a16="http://schemas.microsoft.com/office/drawing/2014/main" id="{3695C5A6-588E-4D9D-9E94-0D2A5A3D06D0}"/>
              </a:ext>
            </a:extLst>
          </p:cNvPr>
          <p:cNvSpPr/>
          <p:nvPr/>
        </p:nvSpPr>
        <p:spPr>
          <a:xfrm>
            <a:off x="2082636" y="3711064"/>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10" name="Freeform 17">
            <a:extLst>
              <a:ext uri="{FF2B5EF4-FFF2-40B4-BE49-F238E27FC236}">
                <a16:creationId xmlns:a16="http://schemas.microsoft.com/office/drawing/2014/main" id="{23C144FE-7CD0-4206-8077-532E86C12B95}"/>
              </a:ext>
            </a:extLst>
          </p:cNvPr>
          <p:cNvSpPr>
            <a:spLocks noEditPoints="1"/>
          </p:cNvSpPr>
          <p:nvPr/>
        </p:nvSpPr>
        <p:spPr bwMode="auto">
          <a:xfrm>
            <a:off x="2205606" y="3817216"/>
            <a:ext cx="150002" cy="183638"/>
          </a:xfrm>
          <a:custGeom>
            <a:avLst/>
            <a:gdLst>
              <a:gd name="T0" fmla="*/ 28 w 144"/>
              <a:gd name="T1" fmla="*/ 88 h 176"/>
              <a:gd name="T2" fmla="*/ 76 w 144"/>
              <a:gd name="T3" fmla="*/ 88 h 176"/>
              <a:gd name="T4" fmla="*/ 80 w 144"/>
              <a:gd name="T5" fmla="*/ 84 h 176"/>
              <a:gd name="T6" fmla="*/ 76 w 144"/>
              <a:gd name="T7" fmla="*/ 80 h 176"/>
              <a:gd name="T8" fmla="*/ 28 w 144"/>
              <a:gd name="T9" fmla="*/ 80 h 176"/>
              <a:gd name="T10" fmla="*/ 24 w 144"/>
              <a:gd name="T11" fmla="*/ 84 h 176"/>
              <a:gd name="T12" fmla="*/ 28 w 144"/>
              <a:gd name="T13" fmla="*/ 88 h 176"/>
              <a:gd name="T14" fmla="*/ 28 w 144"/>
              <a:gd name="T15" fmla="*/ 112 h 176"/>
              <a:gd name="T16" fmla="*/ 116 w 144"/>
              <a:gd name="T17" fmla="*/ 112 h 176"/>
              <a:gd name="T18" fmla="*/ 120 w 144"/>
              <a:gd name="T19" fmla="*/ 108 h 176"/>
              <a:gd name="T20" fmla="*/ 116 w 144"/>
              <a:gd name="T21" fmla="*/ 104 h 176"/>
              <a:gd name="T22" fmla="*/ 28 w 144"/>
              <a:gd name="T23" fmla="*/ 104 h 176"/>
              <a:gd name="T24" fmla="*/ 24 w 144"/>
              <a:gd name="T25" fmla="*/ 108 h 176"/>
              <a:gd name="T26" fmla="*/ 28 w 144"/>
              <a:gd name="T27" fmla="*/ 112 h 176"/>
              <a:gd name="T28" fmla="*/ 28 w 144"/>
              <a:gd name="T29" fmla="*/ 136 h 176"/>
              <a:gd name="T30" fmla="*/ 100 w 144"/>
              <a:gd name="T31" fmla="*/ 136 h 176"/>
              <a:gd name="T32" fmla="*/ 104 w 144"/>
              <a:gd name="T33" fmla="*/ 132 h 176"/>
              <a:gd name="T34" fmla="*/ 100 w 144"/>
              <a:gd name="T35" fmla="*/ 128 h 176"/>
              <a:gd name="T36" fmla="*/ 28 w 144"/>
              <a:gd name="T37" fmla="*/ 128 h 176"/>
              <a:gd name="T38" fmla="*/ 24 w 144"/>
              <a:gd name="T39" fmla="*/ 132 h 176"/>
              <a:gd name="T40" fmla="*/ 28 w 144"/>
              <a:gd name="T41" fmla="*/ 136 h 176"/>
              <a:gd name="T42" fmla="*/ 136 w 144"/>
              <a:gd name="T43" fmla="*/ 24 h 176"/>
              <a:gd name="T44" fmla="*/ 104 w 144"/>
              <a:gd name="T45" fmla="*/ 24 h 176"/>
              <a:gd name="T46" fmla="*/ 104 w 144"/>
              <a:gd name="T47" fmla="*/ 16 h 176"/>
              <a:gd name="T48" fmla="*/ 96 w 144"/>
              <a:gd name="T49" fmla="*/ 8 h 176"/>
              <a:gd name="T50" fmla="*/ 80 w 144"/>
              <a:gd name="T51" fmla="*/ 8 h 176"/>
              <a:gd name="T52" fmla="*/ 72 w 144"/>
              <a:gd name="T53" fmla="*/ 0 h 176"/>
              <a:gd name="T54" fmla="*/ 64 w 144"/>
              <a:gd name="T55" fmla="*/ 8 h 176"/>
              <a:gd name="T56" fmla="*/ 48 w 144"/>
              <a:gd name="T57" fmla="*/ 8 h 176"/>
              <a:gd name="T58" fmla="*/ 40 w 144"/>
              <a:gd name="T59" fmla="*/ 16 h 176"/>
              <a:gd name="T60" fmla="*/ 40 w 144"/>
              <a:gd name="T61" fmla="*/ 24 h 176"/>
              <a:gd name="T62" fmla="*/ 8 w 144"/>
              <a:gd name="T63" fmla="*/ 24 h 176"/>
              <a:gd name="T64" fmla="*/ 0 w 144"/>
              <a:gd name="T65" fmla="*/ 32 h 176"/>
              <a:gd name="T66" fmla="*/ 0 w 144"/>
              <a:gd name="T67" fmla="*/ 168 h 176"/>
              <a:gd name="T68" fmla="*/ 8 w 144"/>
              <a:gd name="T69" fmla="*/ 176 h 176"/>
              <a:gd name="T70" fmla="*/ 136 w 144"/>
              <a:gd name="T71" fmla="*/ 176 h 176"/>
              <a:gd name="T72" fmla="*/ 144 w 144"/>
              <a:gd name="T73" fmla="*/ 168 h 176"/>
              <a:gd name="T74" fmla="*/ 144 w 144"/>
              <a:gd name="T75" fmla="*/ 32 h 176"/>
              <a:gd name="T76" fmla="*/ 136 w 144"/>
              <a:gd name="T77" fmla="*/ 24 h 176"/>
              <a:gd name="T78" fmla="*/ 48 w 144"/>
              <a:gd name="T79" fmla="*/ 16 h 176"/>
              <a:gd name="T80" fmla="*/ 96 w 144"/>
              <a:gd name="T81" fmla="*/ 16 h 176"/>
              <a:gd name="T82" fmla="*/ 96 w 144"/>
              <a:gd name="T83" fmla="*/ 32 h 176"/>
              <a:gd name="T84" fmla="*/ 48 w 144"/>
              <a:gd name="T85" fmla="*/ 32 h 176"/>
              <a:gd name="T86" fmla="*/ 48 w 144"/>
              <a:gd name="T87" fmla="*/ 16 h 176"/>
              <a:gd name="T88" fmla="*/ 136 w 144"/>
              <a:gd name="T89" fmla="*/ 168 h 176"/>
              <a:gd name="T90" fmla="*/ 8 w 144"/>
              <a:gd name="T91" fmla="*/ 168 h 176"/>
              <a:gd name="T92" fmla="*/ 8 w 144"/>
              <a:gd name="T93" fmla="*/ 56 h 176"/>
              <a:gd name="T94" fmla="*/ 136 w 144"/>
              <a:gd name="T95" fmla="*/ 56 h 176"/>
              <a:gd name="T96" fmla="*/ 136 w 144"/>
              <a:gd name="T97" fmla="*/ 168 h 176"/>
              <a:gd name="T98" fmla="*/ 136 w 144"/>
              <a:gd name="T99" fmla="*/ 48 h 176"/>
              <a:gd name="T100" fmla="*/ 8 w 144"/>
              <a:gd name="T101" fmla="*/ 48 h 176"/>
              <a:gd name="T102" fmla="*/ 8 w 144"/>
              <a:gd name="T103" fmla="*/ 32 h 176"/>
              <a:gd name="T104" fmla="*/ 40 w 144"/>
              <a:gd name="T105" fmla="*/ 32 h 176"/>
              <a:gd name="T106" fmla="*/ 48 w 144"/>
              <a:gd name="T107" fmla="*/ 40 h 176"/>
              <a:gd name="T108" fmla="*/ 96 w 144"/>
              <a:gd name="T109" fmla="*/ 40 h 176"/>
              <a:gd name="T110" fmla="*/ 104 w 144"/>
              <a:gd name="T111" fmla="*/ 32 h 176"/>
              <a:gd name="T112" fmla="*/ 136 w 144"/>
              <a:gd name="T113" fmla="*/ 32 h 176"/>
              <a:gd name="T114" fmla="*/ 136 w 144"/>
              <a:gd name="T11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6">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700">
              <a:cs typeface="+mn-ea"/>
              <a:sym typeface="+mn-lt"/>
            </a:endParaRPr>
          </a:p>
        </p:txBody>
      </p:sp>
      <p:sp>
        <p:nvSpPr>
          <p:cNvPr id="11" name="Oval 36">
            <a:extLst>
              <a:ext uri="{FF2B5EF4-FFF2-40B4-BE49-F238E27FC236}">
                <a16:creationId xmlns:a16="http://schemas.microsoft.com/office/drawing/2014/main" id="{10632054-129B-40BA-9720-BBF7CB2EDE5B}"/>
              </a:ext>
            </a:extLst>
          </p:cNvPr>
          <p:cNvSpPr/>
          <p:nvPr/>
        </p:nvSpPr>
        <p:spPr>
          <a:xfrm>
            <a:off x="2082636" y="5229752"/>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12" name="Freeform 50">
            <a:extLst>
              <a:ext uri="{FF2B5EF4-FFF2-40B4-BE49-F238E27FC236}">
                <a16:creationId xmlns:a16="http://schemas.microsoft.com/office/drawing/2014/main" id="{51E61894-87EF-4290-BFB0-B3938F234090}"/>
              </a:ext>
            </a:extLst>
          </p:cNvPr>
          <p:cNvSpPr>
            <a:spLocks noEditPoints="1"/>
          </p:cNvSpPr>
          <p:nvPr/>
        </p:nvSpPr>
        <p:spPr bwMode="auto">
          <a:xfrm>
            <a:off x="2188787" y="5335904"/>
            <a:ext cx="183640" cy="183638"/>
          </a:xfrm>
          <a:custGeom>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700">
              <a:cs typeface="+mn-ea"/>
              <a:sym typeface="+mn-lt"/>
            </a:endParaRPr>
          </a:p>
        </p:txBody>
      </p:sp>
      <p:sp>
        <p:nvSpPr>
          <p:cNvPr id="13" name="TextBox 93">
            <a:extLst>
              <a:ext uri="{FF2B5EF4-FFF2-40B4-BE49-F238E27FC236}">
                <a16:creationId xmlns:a16="http://schemas.microsoft.com/office/drawing/2014/main" id="{F7A19F2A-FD55-4E9A-8E4D-896BBAA0CC07}"/>
              </a:ext>
            </a:extLst>
          </p:cNvPr>
          <p:cNvSpPr txBox="1"/>
          <p:nvPr/>
        </p:nvSpPr>
        <p:spPr>
          <a:xfrm>
            <a:off x="2740252" y="3429000"/>
            <a:ext cx="3329653" cy="978729"/>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今年是安全生产专项整治三年行动集中攻坚之年。各地区、各有关部门和单位要组织各类媒体，充分报道集中攻坚重点任务进展情况、工作成效，注重总结宣传各地好的经验做法</a:t>
            </a:r>
            <a:endParaRPr lang="en-US" altLang="zh-CN" sz="1200" dirty="0">
              <a:solidFill>
                <a:schemeClr val="tx1">
                  <a:lumMod val="75000"/>
                  <a:lumOff val="25000"/>
                </a:schemeClr>
              </a:solidFill>
              <a:cs typeface="+mn-ea"/>
              <a:sym typeface="+mn-lt"/>
            </a:endParaRPr>
          </a:p>
        </p:txBody>
      </p:sp>
      <p:sp>
        <p:nvSpPr>
          <p:cNvPr id="15" name="TextBox 93">
            <a:extLst>
              <a:ext uri="{FF2B5EF4-FFF2-40B4-BE49-F238E27FC236}">
                <a16:creationId xmlns:a16="http://schemas.microsoft.com/office/drawing/2014/main" id="{0C8D470B-3886-46A6-ACC7-6D86761A1237}"/>
              </a:ext>
            </a:extLst>
          </p:cNvPr>
          <p:cNvSpPr txBox="1"/>
          <p:nvPr/>
        </p:nvSpPr>
        <p:spPr>
          <a:xfrm>
            <a:off x="2740252" y="4947688"/>
            <a:ext cx="3355748" cy="978729"/>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围绕防范化解风险隐患、遏制重特大事故，宣传推广安全生产责任落实和安全诚信、安全承诺、专家服务、精准执法、举报奖励等经验做法，鼓励各地创新安全管理体制机制</a:t>
            </a:r>
            <a:endParaRPr lang="en-US" altLang="zh-CN" sz="1200" dirty="0">
              <a:solidFill>
                <a:schemeClr val="tx1">
                  <a:lumMod val="75000"/>
                  <a:lumOff val="25000"/>
                </a:schemeClr>
              </a:solidFill>
              <a:cs typeface="+mn-ea"/>
              <a:sym typeface="+mn-lt"/>
            </a:endParaRPr>
          </a:p>
        </p:txBody>
      </p:sp>
      <p:cxnSp>
        <p:nvCxnSpPr>
          <p:cNvPr id="17" name="直接连接符 16">
            <a:extLst>
              <a:ext uri="{FF2B5EF4-FFF2-40B4-BE49-F238E27FC236}">
                <a16:creationId xmlns:a16="http://schemas.microsoft.com/office/drawing/2014/main" id="{D46E965B-808D-4ED4-9BBD-C0B72D222546}"/>
              </a:ext>
            </a:extLst>
          </p:cNvPr>
          <p:cNvCxnSpPr>
            <a:cxnSpLocks/>
          </p:cNvCxnSpPr>
          <p:nvPr/>
        </p:nvCxnSpPr>
        <p:spPr>
          <a:xfrm>
            <a:off x="2280607" y="4403217"/>
            <a:ext cx="0" cy="478155"/>
          </a:xfrm>
          <a:prstGeom prst="line">
            <a:avLst/>
          </a:prstGeom>
          <a:ln w="12700">
            <a:gradFill>
              <a:gsLst>
                <a:gs pos="0">
                  <a:schemeClr val="accent1">
                    <a:lumMod val="5000"/>
                    <a:lumOff val="95000"/>
                  </a:schemeClr>
                </a:gs>
                <a:gs pos="100000">
                  <a:srgbClr val="E71F1A"/>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Oval 31">
            <a:extLst>
              <a:ext uri="{FF2B5EF4-FFF2-40B4-BE49-F238E27FC236}">
                <a16:creationId xmlns:a16="http://schemas.microsoft.com/office/drawing/2014/main" id="{6198D991-DB21-4C74-A9D9-55E8F6B5EE06}"/>
              </a:ext>
            </a:extLst>
          </p:cNvPr>
          <p:cNvSpPr/>
          <p:nvPr/>
        </p:nvSpPr>
        <p:spPr>
          <a:xfrm>
            <a:off x="6702261" y="3711064"/>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20" name="Freeform 17">
            <a:extLst>
              <a:ext uri="{FF2B5EF4-FFF2-40B4-BE49-F238E27FC236}">
                <a16:creationId xmlns:a16="http://schemas.microsoft.com/office/drawing/2014/main" id="{E75E945A-3534-42C0-A785-AC5AA13CEE6B}"/>
              </a:ext>
            </a:extLst>
          </p:cNvPr>
          <p:cNvSpPr>
            <a:spLocks noEditPoints="1"/>
          </p:cNvSpPr>
          <p:nvPr/>
        </p:nvSpPr>
        <p:spPr bwMode="auto">
          <a:xfrm>
            <a:off x="6825231" y="3817216"/>
            <a:ext cx="150002" cy="183638"/>
          </a:xfrm>
          <a:custGeom>
            <a:avLst/>
            <a:gdLst>
              <a:gd name="T0" fmla="*/ 28 w 144"/>
              <a:gd name="T1" fmla="*/ 88 h 176"/>
              <a:gd name="T2" fmla="*/ 76 w 144"/>
              <a:gd name="T3" fmla="*/ 88 h 176"/>
              <a:gd name="T4" fmla="*/ 80 w 144"/>
              <a:gd name="T5" fmla="*/ 84 h 176"/>
              <a:gd name="T6" fmla="*/ 76 w 144"/>
              <a:gd name="T7" fmla="*/ 80 h 176"/>
              <a:gd name="T8" fmla="*/ 28 w 144"/>
              <a:gd name="T9" fmla="*/ 80 h 176"/>
              <a:gd name="T10" fmla="*/ 24 w 144"/>
              <a:gd name="T11" fmla="*/ 84 h 176"/>
              <a:gd name="T12" fmla="*/ 28 w 144"/>
              <a:gd name="T13" fmla="*/ 88 h 176"/>
              <a:gd name="T14" fmla="*/ 28 w 144"/>
              <a:gd name="T15" fmla="*/ 112 h 176"/>
              <a:gd name="T16" fmla="*/ 116 w 144"/>
              <a:gd name="T17" fmla="*/ 112 h 176"/>
              <a:gd name="T18" fmla="*/ 120 w 144"/>
              <a:gd name="T19" fmla="*/ 108 h 176"/>
              <a:gd name="T20" fmla="*/ 116 w 144"/>
              <a:gd name="T21" fmla="*/ 104 h 176"/>
              <a:gd name="T22" fmla="*/ 28 w 144"/>
              <a:gd name="T23" fmla="*/ 104 h 176"/>
              <a:gd name="T24" fmla="*/ 24 w 144"/>
              <a:gd name="T25" fmla="*/ 108 h 176"/>
              <a:gd name="T26" fmla="*/ 28 w 144"/>
              <a:gd name="T27" fmla="*/ 112 h 176"/>
              <a:gd name="T28" fmla="*/ 28 w 144"/>
              <a:gd name="T29" fmla="*/ 136 h 176"/>
              <a:gd name="T30" fmla="*/ 100 w 144"/>
              <a:gd name="T31" fmla="*/ 136 h 176"/>
              <a:gd name="T32" fmla="*/ 104 w 144"/>
              <a:gd name="T33" fmla="*/ 132 h 176"/>
              <a:gd name="T34" fmla="*/ 100 w 144"/>
              <a:gd name="T35" fmla="*/ 128 h 176"/>
              <a:gd name="T36" fmla="*/ 28 w 144"/>
              <a:gd name="T37" fmla="*/ 128 h 176"/>
              <a:gd name="T38" fmla="*/ 24 w 144"/>
              <a:gd name="T39" fmla="*/ 132 h 176"/>
              <a:gd name="T40" fmla="*/ 28 w 144"/>
              <a:gd name="T41" fmla="*/ 136 h 176"/>
              <a:gd name="T42" fmla="*/ 136 w 144"/>
              <a:gd name="T43" fmla="*/ 24 h 176"/>
              <a:gd name="T44" fmla="*/ 104 w 144"/>
              <a:gd name="T45" fmla="*/ 24 h 176"/>
              <a:gd name="T46" fmla="*/ 104 w 144"/>
              <a:gd name="T47" fmla="*/ 16 h 176"/>
              <a:gd name="T48" fmla="*/ 96 w 144"/>
              <a:gd name="T49" fmla="*/ 8 h 176"/>
              <a:gd name="T50" fmla="*/ 80 w 144"/>
              <a:gd name="T51" fmla="*/ 8 h 176"/>
              <a:gd name="T52" fmla="*/ 72 w 144"/>
              <a:gd name="T53" fmla="*/ 0 h 176"/>
              <a:gd name="T54" fmla="*/ 64 w 144"/>
              <a:gd name="T55" fmla="*/ 8 h 176"/>
              <a:gd name="T56" fmla="*/ 48 w 144"/>
              <a:gd name="T57" fmla="*/ 8 h 176"/>
              <a:gd name="T58" fmla="*/ 40 w 144"/>
              <a:gd name="T59" fmla="*/ 16 h 176"/>
              <a:gd name="T60" fmla="*/ 40 w 144"/>
              <a:gd name="T61" fmla="*/ 24 h 176"/>
              <a:gd name="T62" fmla="*/ 8 w 144"/>
              <a:gd name="T63" fmla="*/ 24 h 176"/>
              <a:gd name="T64" fmla="*/ 0 w 144"/>
              <a:gd name="T65" fmla="*/ 32 h 176"/>
              <a:gd name="T66" fmla="*/ 0 w 144"/>
              <a:gd name="T67" fmla="*/ 168 h 176"/>
              <a:gd name="T68" fmla="*/ 8 w 144"/>
              <a:gd name="T69" fmla="*/ 176 h 176"/>
              <a:gd name="T70" fmla="*/ 136 w 144"/>
              <a:gd name="T71" fmla="*/ 176 h 176"/>
              <a:gd name="T72" fmla="*/ 144 w 144"/>
              <a:gd name="T73" fmla="*/ 168 h 176"/>
              <a:gd name="T74" fmla="*/ 144 w 144"/>
              <a:gd name="T75" fmla="*/ 32 h 176"/>
              <a:gd name="T76" fmla="*/ 136 w 144"/>
              <a:gd name="T77" fmla="*/ 24 h 176"/>
              <a:gd name="T78" fmla="*/ 48 w 144"/>
              <a:gd name="T79" fmla="*/ 16 h 176"/>
              <a:gd name="T80" fmla="*/ 96 w 144"/>
              <a:gd name="T81" fmla="*/ 16 h 176"/>
              <a:gd name="T82" fmla="*/ 96 w 144"/>
              <a:gd name="T83" fmla="*/ 32 h 176"/>
              <a:gd name="T84" fmla="*/ 48 w 144"/>
              <a:gd name="T85" fmla="*/ 32 h 176"/>
              <a:gd name="T86" fmla="*/ 48 w 144"/>
              <a:gd name="T87" fmla="*/ 16 h 176"/>
              <a:gd name="T88" fmla="*/ 136 w 144"/>
              <a:gd name="T89" fmla="*/ 168 h 176"/>
              <a:gd name="T90" fmla="*/ 8 w 144"/>
              <a:gd name="T91" fmla="*/ 168 h 176"/>
              <a:gd name="T92" fmla="*/ 8 w 144"/>
              <a:gd name="T93" fmla="*/ 56 h 176"/>
              <a:gd name="T94" fmla="*/ 136 w 144"/>
              <a:gd name="T95" fmla="*/ 56 h 176"/>
              <a:gd name="T96" fmla="*/ 136 w 144"/>
              <a:gd name="T97" fmla="*/ 168 h 176"/>
              <a:gd name="T98" fmla="*/ 136 w 144"/>
              <a:gd name="T99" fmla="*/ 48 h 176"/>
              <a:gd name="T100" fmla="*/ 8 w 144"/>
              <a:gd name="T101" fmla="*/ 48 h 176"/>
              <a:gd name="T102" fmla="*/ 8 w 144"/>
              <a:gd name="T103" fmla="*/ 32 h 176"/>
              <a:gd name="T104" fmla="*/ 40 w 144"/>
              <a:gd name="T105" fmla="*/ 32 h 176"/>
              <a:gd name="T106" fmla="*/ 48 w 144"/>
              <a:gd name="T107" fmla="*/ 40 h 176"/>
              <a:gd name="T108" fmla="*/ 96 w 144"/>
              <a:gd name="T109" fmla="*/ 40 h 176"/>
              <a:gd name="T110" fmla="*/ 104 w 144"/>
              <a:gd name="T111" fmla="*/ 32 h 176"/>
              <a:gd name="T112" fmla="*/ 136 w 144"/>
              <a:gd name="T113" fmla="*/ 32 h 176"/>
              <a:gd name="T114" fmla="*/ 136 w 144"/>
              <a:gd name="T11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6">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700">
              <a:cs typeface="+mn-ea"/>
              <a:sym typeface="+mn-lt"/>
            </a:endParaRPr>
          </a:p>
        </p:txBody>
      </p:sp>
      <p:sp>
        <p:nvSpPr>
          <p:cNvPr id="21" name="Oval 36">
            <a:extLst>
              <a:ext uri="{FF2B5EF4-FFF2-40B4-BE49-F238E27FC236}">
                <a16:creationId xmlns:a16="http://schemas.microsoft.com/office/drawing/2014/main" id="{A3B817A1-177D-4744-9ACD-FD66D8BC84EE}"/>
              </a:ext>
            </a:extLst>
          </p:cNvPr>
          <p:cNvSpPr/>
          <p:nvPr/>
        </p:nvSpPr>
        <p:spPr>
          <a:xfrm>
            <a:off x="6702261" y="5229752"/>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22" name="Freeform 50">
            <a:extLst>
              <a:ext uri="{FF2B5EF4-FFF2-40B4-BE49-F238E27FC236}">
                <a16:creationId xmlns:a16="http://schemas.microsoft.com/office/drawing/2014/main" id="{5BF8BB2F-F37E-42E4-928B-992476B0EF4F}"/>
              </a:ext>
            </a:extLst>
          </p:cNvPr>
          <p:cNvSpPr>
            <a:spLocks noEditPoints="1"/>
          </p:cNvSpPr>
          <p:nvPr/>
        </p:nvSpPr>
        <p:spPr bwMode="auto">
          <a:xfrm>
            <a:off x="6808412" y="5335904"/>
            <a:ext cx="183640" cy="183638"/>
          </a:xfrm>
          <a:custGeom>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700">
              <a:cs typeface="+mn-ea"/>
              <a:sym typeface="+mn-lt"/>
            </a:endParaRPr>
          </a:p>
        </p:txBody>
      </p:sp>
      <p:sp>
        <p:nvSpPr>
          <p:cNvPr id="23" name="TextBox 93">
            <a:extLst>
              <a:ext uri="{FF2B5EF4-FFF2-40B4-BE49-F238E27FC236}">
                <a16:creationId xmlns:a16="http://schemas.microsoft.com/office/drawing/2014/main" id="{9CC38176-C659-4787-84A6-0FB242C58A1F}"/>
              </a:ext>
            </a:extLst>
          </p:cNvPr>
          <p:cNvSpPr txBox="1"/>
          <p:nvPr/>
        </p:nvSpPr>
        <p:spPr>
          <a:xfrm>
            <a:off x="7359877" y="3629025"/>
            <a:ext cx="3329653" cy="535531"/>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广泛发动企业职工开展“安全红袖章”“事故隐患大扫除”“争做安全吹哨人”行动，</a:t>
            </a:r>
          </a:p>
        </p:txBody>
      </p:sp>
      <p:sp>
        <p:nvSpPr>
          <p:cNvPr id="24" name="TextBox 93">
            <a:extLst>
              <a:ext uri="{FF2B5EF4-FFF2-40B4-BE49-F238E27FC236}">
                <a16:creationId xmlns:a16="http://schemas.microsoft.com/office/drawing/2014/main" id="{915EF5FF-4E77-4430-A933-27D0D75121BF}"/>
              </a:ext>
            </a:extLst>
          </p:cNvPr>
          <p:cNvSpPr txBox="1"/>
          <p:nvPr/>
        </p:nvSpPr>
        <p:spPr>
          <a:xfrm>
            <a:off x="7359877" y="5030238"/>
            <a:ext cx="3355748" cy="757130"/>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对事故易发多发、易造成人员伤亡的重点环节进行全面细致地自查自纠，强化源头治理，切实把风险隐患化解在萌芽之时、成灾之前</a:t>
            </a:r>
            <a:endParaRPr lang="en-US" altLang="zh-CN" sz="1200" dirty="0">
              <a:solidFill>
                <a:schemeClr val="tx1">
                  <a:lumMod val="75000"/>
                  <a:lumOff val="25000"/>
                </a:schemeClr>
              </a:solidFill>
              <a:cs typeface="+mn-ea"/>
              <a:sym typeface="+mn-lt"/>
            </a:endParaRPr>
          </a:p>
        </p:txBody>
      </p:sp>
      <p:cxnSp>
        <p:nvCxnSpPr>
          <p:cNvPr id="25" name="直接连接符 24">
            <a:extLst>
              <a:ext uri="{FF2B5EF4-FFF2-40B4-BE49-F238E27FC236}">
                <a16:creationId xmlns:a16="http://schemas.microsoft.com/office/drawing/2014/main" id="{F1972EA7-1264-4398-9EAF-4F6AA047EFD0}"/>
              </a:ext>
            </a:extLst>
          </p:cNvPr>
          <p:cNvCxnSpPr>
            <a:cxnSpLocks/>
          </p:cNvCxnSpPr>
          <p:nvPr/>
        </p:nvCxnSpPr>
        <p:spPr>
          <a:xfrm>
            <a:off x="6900232" y="4403217"/>
            <a:ext cx="0" cy="478155"/>
          </a:xfrm>
          <a:prstGeom prst="line">
            <a:avLst/>
          </a:prstGeom>
          <a:ln w="12700">
            <a:gradFill>
              <a:gsLst>
                <a:gs pos="0">
                  <a:schemeClr val="accent1">
                    <a:lumMod val="5000"/>
                    <a:lumOff val="95000"/>
                  </a:schemeClr>
                </a:gs>
                <a:gs pos="100000">
                  <a:srgbClr val="E71F1A"/>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9042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animBg="1"/>
      <p:bldP spid="11" grpId="0" animBg="1"/>
      <p:bldP spid="12" grpId="0" animBg="1"/>
      <p:bldP spid="13" grpId="0"/>
      <p:bldP spid="15" grpId="0"/>
      <p:bldP spid="19" grpId="0" animBg="1"/>
      <p:bldP spid="20" grpId="0" animBg="1"/>
      <p:bldP spid="21" grpId="0" animBg="1"/>
      <p:bldP spid="22"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3721FA7E-C041-4FEB-9979-28D5D3DA03E1}"/>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FA68613F-1314-4296-8655-CF8283C8D7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5E171C4D-D5B9-478C-9D33-5C04E06AC51F}"/>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5" name="矩形: 圆角 4">
            <a:extLst>
              <a:ext uri="{FF2B5EF4-FFF2-40B4-BE49-F238E27FC236}">
                <a16:creationId xmlns:a16="http://schemas.microsoft.com/office/drawing/2014/main" id="{02AAC914-FE30-41AA-988E-6CFB47196E74}"/>
              </a:ext>
            </a:extLst>
          </p:cNvPr>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a:extLst>
              <a:ext uri="{FF2B5EF4-FFF2-40B4-BE49-F238E27FC236}">
                <a16:creationId xmlns:a16="http://schemas.microsoft.com/office/drawing/2014/main" id="{472DB55F-8900-4592-9CB8-ECC3A2D3D4BF}"/>
              </a:ext>
            </a:extLst>
          </p:cNvPr>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3</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a:extLst>
              <a:ext uri="{FF2B5EF4-FFF2-40B4-BE49-F238E27FC236}">
                <a16:creationId xmlns:a16="http://schemas.microsoft.com/office/drawing/2014/main" id="{EB8F607D-BE21-4EED-85EC-8D72FEFB0404}"/>
              </a:ext>
            </a:extLst>
          </p:cNvPr>
          <p:cNvSpPr txBox="1"/>
          <p:nvPr/>
        </p:nvSpPr>
        <p:spPr>
          <a:xfrm>
            <a:off x="2773934" y="2187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强化问题隐患警示曝光，开展好“安全生产万里行”活动</a:t>
            </a:r>
          </a:p>
        </p:txBody>
      </p:sp>
      <p:cxnSp>
        <p:nvCxnSpPr>
          <p:cNvPr id="8" name="直接连接符 7">
            <a:extLst>
              <a:ext uri="{FF2B5EF4-FFF2-40B4-BE49-F238E27FC236}">
                <a16:creationId xmlns:a16="http://schemas.microsoft.com/office/drawing/2014/main" id="{092F3225-17D6-42C1-8135-19B2B91204C0}"/>
              </a:ext>
            </a:extLst>
          </p:cNvPr>
          <p:cNvCxnSpPr>
            <a:cxnSpLocks/>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00700B6D-CC42-419F-9E23-20537014B100}"/>
              </a:ext>
            </a:extLst>
          </p:cNvPr>
          <p:cNvGrpSpPr/>
          <p:nvPr/>
        </p:nvGrpSpPr>
        <p:grpSpPr>
          <a:xfrm rot="5400000">
            <a:off x="1467208" y="3669521"/>
            <a:ext cx="2513207" cy="2032166"/>
            <a:chOff x="1855795" y="3706820"/>
            <a:chExt cx="2513207" cy="1181705"/>
          </a:xfrm>
        </p:grpSpPr>
        <p:cxnSp>
          <p:nvCxnSpPr>
            <p:cNvPr id="9" name="直接连接符 8">
              <a:extLst>
                <a:ext uri="{FF2B5EF4-FFF2-40B4-BE49-F238E27FC236}">
                  <a16:creationId xmlns:a16="http://schemas.microsoft.com/office/drawing/2014/main" id="{04CCEE29-C021-4136-BE40-1243BD67EE3B}"/>
                </a:ext>
              </a:extLst>
            </p:cNvPr>
            <p:cNvCxnSpPr>
              <a:cxnSpLocks/>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36E6FA7E-64FA-4998-82BE-3B81AB22FD9A}"/>
                </a:ext>
              </a:extLst>
            </p:cNvPr>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TextBox 76">
            <a:extLst>
              <a:ext uri="{FF2B5EF4-FFF2-40B4-BE49-F238E27FC236}">
                <a16:creationId xmlns:a16="http://schemas.microsoft.com/office/drawing/2014/main" id="{92B14525-0922-4E5C-96C1-21AFCB4D5151}"/>
              </a:ext>
            </a:extLst>
          </p:cNvPr>
          <p:cNvSpPr txBox="1"/>
          <p:nvPr/>
        </p:nvSpPr>
        <p:spPr>
          <a:xfrm>
            <a:off x="1801615" y="3773827"/>
            <a:ext cx="1827411" cy="1107996"/>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5750" indent="0" algn="ctr">
              <a:buNone/>
            </a:pPr>
            <a:r>
              <a:rPr lang="zh-CN" altLang="en-US" sz="1400" dirty="0">
                <a:solidFill>
                  <a:schemeClr val="accent1"/>
                </a:solidFill>
                <a:latin typeface="+mn-lt"/>
                <a:ea typeface="+mn-ea"/>
                <a:sym typeface="+mn-lt"/>
              </a:rPr>
              <a:t>“安全生产万里行”与“安全生产月”</a:t>
            </a: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buNone/>
            </a:pPr>
            <a:r>
              <a:rPr lang="zh-CN" altLang="en-US" sz="1200" dirty="0">
                <a:solidFill>
                  <a:schemeClr val="tx1">
                    <a:lumMod val="75000"/>
                    <a:lumOff val="25000"/>
                  </a:schemeClr>
                </a:solidFill>
                <a:latin typeface="+mn-lt"/>
                <a:ea typeface="+mn-ea"/>
                <a:sym typeface="+mn-lt"/>
              </a:rPr>
              <a:t>活动同步启动，</a:t>
            </a:r>
            <a:r>
              <a:rPr lang="en-US" altLang="zh-CN" sz="1200" dirty="0">
                <a:solidFill>
                  <a:schemeClr val="tx1">
                    <a:lumMod val="75000"/>
                    <a:lumOff val="25000"/>
                  </a:schemeClr>
                </a:solidFill>
                <a:latin typeface="+mn-lt"/>
                <a:ea typeface="+mn-ea"/>
                <a:sym typeface="+mn-lt"/>
              </a:rPr>
              <a:t>2021</a:t>
            </a:r>
            <a:r>
              <a:rPr lang="zh-CN" altLang="en-US" sz="1200" dirty="0">
                <a:solidFill>
                  <a:schemeClr val="tx1">
                    <a:lumMod val="75000"/>
                    <a:lumOff val="25000"/>
                  </a:schemeClr>
                </a:solidFill>
                <a:latin typeface="+mn-lt"/>
                <a:ea typeface="+mn-ea"/>
                <a:sym typeface="+mn-lt"/>
              </a:rPr>
              <a:t>年</a:t>
            </a:r>
            <a:r>
              <a:rPr lang="en-US" altLang="zh-CN" sz="1200" dirty="0">
                <a:solidFill>
                  <a:schemeClr val="tx1">
                    <a:lumMod val="75000"/>
                    <a:lumOff val="25000"/>
                  </a:schemeClr>
                </a:solidFill>
                <a:latin typeface="+mn-lt"/>
                <a:ea typeface="+mn-ea"/>
                <a:sym typeface="+mn-lt"/>
              </a:rPr>
              <a:t>12</a:t>
            </a:r>
            <a:r>
              <a:rPr lang="zh-CN" altLang="en-US" sz="1200" dirty="0">
                <a:solidFill>
                  <a:schemeClr val="tx1">
                    <a:lumMod val="75000"/>
                    <a:lumOff val="25000"/>
                  </a:schemeClr>
                </a:solidFill>
                <a:latin typeface="+mn-lt"/>
                <a:ea typeface="+mn-ea"/>
                <a:sym typeface="+mn-lt"/>
              </a:rPr>
              <a:t>月底结束</a:t>
            </a:r>
          </a:p>
        </p:txBody>
      </p:sp>
      <p:grpSp>
        <p:nvGrpSpPr>
          <p:cNvPr id="20" name="组合 19">
            <a:extLst>
              <a:ext uri="{FF2B5EF4-FFF2-40B4-BE49-F238E27FC236}">
                <a16:creationId xmlns:a16="http://schemas.microsoft.com/office/drawing/2014/main" id="{056F1915-DB9E-4A5D-AF6E-659BCE4772F4}"/>
              </a:ext>
            </a:extLst>
          </p:cNvPr>
          <p:cNvGrpSpPr/>
          <p:nvPr/>
        </p:nvGrpSpPr>
        <p:grpSpPr>
          <a:xfrm rot="5400000">
            <a:off x="3702408" y="3669522"/>
            <a:ext cx="2513207" cy="2032166"/>
            <a:chOff x="1855795" y="3706820"/>
            <a:chExt cx="2513207" cy="1181705"/>
          </a:xfrm>
        </p:grpSpPr>
        <p:cxnSp>
          <p:nvCxnSpPr>
            <p:cNvPr id="21" name="直接连接符 20">
              <a:extLst>
                <a:ext uri="{FF2B5EF4-FFF2-40B4-BE49-F238E27FC236}">
                  <a16:creationId xmlns:a16="http://schemas.microsoft.com/office/drawing/2014/main" id="{B38721AA-9458-4530-880E-353A7223D7CF}"/>
                </a:ext>
              </a:extLst>
            </p:cNvPr>
            <p:cNvCxnSpPr>
              <a:cxnSpLocks/>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4FA657FA-E9A0-4113-8424-09131880D977}"/>
                </a:ext>
              </a:extLst>
            </p:cNvPr>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TextBox 76">
            <a:extLst>
              <a:ext uri="{FF2B5EF4-FFF2-40B4-BE49-F238E27FC236}">
                <a16:creationId xmlns:a16="http://schemas.microsoft.com/office/drawing/2014/main" id="{9CB30577-6126-4811-8DAE-19A56BCADFD4}"/>
              </a:ext>
            </a:extLst>
          </p:cNvPr>
          <p:cNvSpPr txBox="1"/>
          <p:nvPr/>
        </p:nvSpPr>
        <p:spPr>
          <a:xfrm>
            <a:off x="4036815" y="3773828"/>
            <a:ext cx="1827411" cy="1754326"/>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5750" indent="0" algn="ctr">
              <a:buNone/>
            </a:pPr>
            <a:r>
              <a:rPr lang="zh-CN" altLang="en-US" sz="1400" dirty="0">
                <a:solidFill>
                  <a:schemeClr val="accent1"/>
                </a:solidFill>
                <a:latin typeface="+mn-lt"/>
                <a:ea typeface="+mn-ea"/>
                <a:sym typeface="+mn-lt"/>
              </a:rPr>
              <a:t>各地区、各有关部门和单位</a:t>
            </a: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buNone/>
            </a:pPr>
            <a:r>
              <a:rPr lang="zh-CN" altLang="en-US" sz="1100" dirty="0">
                <a:solidFill>
                  <a:schemeClr val="tx1">
                    <a:lumMod val="75000"/>
                    <a:lumOff val="25000"/>
                  </a:schemeClr>
                </a:solidFill>
                <a:latin typeface="+mn-lt"/>
                <a:ea typeface="+mn-ea"/>
                <a:sym typeface="+mn-lt"/>
              </a:rPr>
              <a:t>要结合疫情防控常态化形势和安全生产工作实际，采取多种形式组织开展好专题行、区域行、网上行等活动，加强问题隐患和反面典型曝光</a:t>
            </a:r>
          </a:p>
        </p:txBody>
      </p:sp>
      <p:grpSp>
        <p:nvGrpSpPr>
          <p:cNvPr id="24" name="组合 23">
            <a:extLst>
              <a:ext uri="{FF2B5EF4-FFF2-40B4-BE49-F238E27FC236}">
                <a16:creationId xmlns:a16="http://schemas.microsoft.com/office/drawing/2014/main" id="{7AB03477-34E9-42B8-B1B5-BBFE3851C4BC}"/>
              </a:ext>
            </a:extLst>
          </p:cNvPr>
          <p:cNvGrpSpPr/>
          <p:nvPr/>
        </p:nvGrpSpPr>
        <p:grpSpPr>
          <a:xfrm rot="5400000">
            <a:off x="5972535" y="3669522"/>
            <a:ext cx="2513207" cy="2032166"/>
            <a:chOff x="1855795" y="3706820"/>
            <a:chExt cx="2513207" cy="1181705"/>
          </a:xfrm>
        </p:grpSpPr>
        <p:cxnSp>
          <p:nvCxnSpPr>
            <p:cNvPr id="25" name="直接连接符 24">
              <a:extLst>
                <a:ext uri="{FF2B5EF4-FFF2-40B4-BE49-F238E27FC236}">
                  <a16:creationId xmlns:a16="http://schemas.microsoft.com/office/drawing/2014/main" id="{B041CDC4-9B61-4EDA-AE9E-DFA9F1B6F28A}"/>
                </a:ext>
              </a:extLst>
            </p:cNvPr>
            <p:cNvCxnSpPr>
              <a:cxnSpLocks/>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922C347E-F8CD-4EA4-A90B-B5C797C3C841}"/>
                </a:ext>
              </a:extLst>
            </p:cNvPr>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TextBox 76">
            <a:extLst>
              <a:ext uri="{FF2B5EF4-FFF2-40B4-BE49-F238E27FC236}">
                <a16:creationId xmlns:a16="http://schemas.microsoft.com/office/drawing/2014/main" id="{46087AC5-B746-4EFC-905F-5B2F1C96AF00}"/>
              </a:ext>
            </a:extLst>
          </p:cNvPr>
          <p:cNvSpPr txBox="1"/>
          <p:nvPr/>
        </p:nvSpPr>
        <p:spPr>
          <a:xfrm>
            <a:off x="6306942" y="3773828"/>
            <a:ext cx="1827411" cy="2262158"/>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5750" indent="0" algn="ctr">
              <a:buNone/>
            </a:pPr>
            <a:r>
              <a:rPr lang="zh-CN" altLang="en-US" sz="1400" dirty="0">
                <a:solidFill>
                  <a:schemeClr val="accent1"/>
                </a:solidFill>
                <a:latin typeface="+mn-lt"/>
                <a:ea typeface="+mn-ea"/>
                <a:sym typeface="+mn-lt"/>
              </a:rPr>
              <a:t>严重违法行为</a:t>
            </a: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lnSpc>
                <a:spcPct val="90000"/>
              </a:lnSpc>
              <a:buNone/>
            </a:pPr>
            <a:r>
              <a:rPr lang="zh-CN" altLang="en-US" sz="1100" dirty="0">
                <a:solidFill>
                  <a:schemeClr val="tx1">
                    <a:lumMod val="75000"/>
                    <a:lumOff val="25000"/>
                  </a:schemeClr>
                </a:solidFill>
                <a:latin typeface="+mn-lt"/>
                <a:ea typeface="+mn-ea"/>
                <a:sym typeface="+mn-lt"/>
              </a:rPr>
              <a:t>要突出危险化学品、矿山、工贸以及道路交通、建筑施工、渔业船舶等重点行业领域，集中曝光一批突出问题和严重违法行为，各省每月至少在省级主流媒体曝光一个典型案例，并向全国“安全生产月”活动组委会办公室报送，真正形成震慑。</a:t>
            </a:r>
          </a:p>
        </p:txBody>
      </p:sp>
      <p:grpSp>
        <p:nvGrpSpPr>
          <p:cNvPr id="28" name="组合 27">
            <a:extLst>
              <a:ext uri="{FF2B5EF4-FFF2-40B4-BE49-F238E27FC236}">
                <a16:creationId xmlns:a16="http://schemas.microsoft.com/office/drawing/2014/main" id="{F722F036-8690-4BFB-BDC3-4A979D8BD053}"/>
              </a:ext>
            </a:extLst>
          </p:cNvPr>
          <p:cNvGrpSpPr/>
          <p:nvPr/>
        </p:nvGrpSpPr>
        <p:grpSpPr>
          <a:xfrm rot="5400000">
            <a:off x="8207735" y="3669523"/>
            <a:ext cx="2513207" cy="2032166"/>
            <a:chOff x="1855795" y="3706820"/>
            <a:chExt cx="2513207" cy="1181705"/>
          </a:xfrm>
        </p:grpSpPr>
        <p:cxnSp>
          <p:nvCxnSpPr>
            <p:cNvPr id="29" name="直接连接符 28">
              <a:extLst>
                <a:ext uri="{FF2B5EF4-FFF2-40B4-BE49-F238E27FC236}">
                  <a16:creationId xmlns:a16="http://schemas.microsoft.com/office/drawing/2014/main" id="{8BB96752-FAE6-4192-9DE1-D5385B246D13}"/>
                </a:ext>
              </a:extLst>
            </p:cNvPr>
            <p:cNvCxnSpPr>
              <a:cxnSpLocks/>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BFA7B741-C7C8-419D-BD68-BBDE917D5E9C}"/>
                </a:ext>
              </a:extLst>
            </p:cNvPr>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TextBox 76">
            <a:extLst>
              <a:ext uri="{FF2B5EF4-FFF2-40B4-BE49-F238E27FC236}">
                <a16:creationId xmlns:a16="http://schemas.microsoft.com/office/drawing/2014/main" id="{BD716EBE-7D08-450F-A796-C2EBD0350543}"/>
              </a:ext>
            </a:extLst>
          </p:cNvPr>
          <p:cNvSpPr txBox="1"/>
          <p:nvPr/>
        </p:nvSpPr>
        <p:spPr>
          <a:xfrm>
            <a:off x="8542142" y="3773829"/>
            <a:ext cx="1827411" cy="1923604"/>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5750" indent="0" algn="ctr">
              <a:buNone/>
            </a:pPr>
            <a:r>
              <a:rPr lang="zh-CN" altLang="en-US" sz="1400" dirty="0">
                <a:solidFill>
                  <a:schemeClr val="accent1"/>
                </a:solidFill>
                <a:latin typeface="+mn-lt"/>
                <a:ea typeface="+mn-ea"/>
                <a:sym typeface="+mn-lt"/>
              </a:rPr>
              <a:t>要采取观看典型事故警示教育片</a:t>
            </a: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buNone/>
            </a:pPr>
            <a:r>
              <a:rPr lang="zh-CN" altLang="en-US" sz="1100" dirty="0">
                <a:solidFill>
                  <a:schemeClr val="tx1">
                    <a:lumMod val="75000"/>
                    <a:lumOff val="25000"/>
                  </a:schemeClr>
                </a:solidFill>
                <a:latin typeface="+mn-lt"/>
                <a:ea typeface="+mn-ea"/>
                <a:sym typeface="+mn-lt"/>
              </a:rPr>
              <a:t>要采取观看典型事故警示教育片、参观事故警示教育展览等方式，以案说法引导各类企业和广大职工深刻吸取事故教训，树牢安全发展理念，增强抓好安全生产的自觉性主动性</a:t>
            </a:r>
          </a:p>
        </p:txBody>
      </p:sp>
    </p:spTree>
    <p:extLst>
      <p:ext uri="{BB962C8B-B14F-4D97-AF65-F5344CB8AC3E}">
        <p14:creationId xmlns:p14="http://schemas.microsoft.com/office/powerpoint/2010/main" val="38026539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11" grpId="0"/>
      <p:bldP spid="23" grpId="0"/>
      <p:bldP spid="27"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5110626-B74C-4AA8-BFBB-110AAAA5E797}"/>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881FB70F-04D0-419D-98B4-B98D5AE44B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EFBC83F3-5CCF-4650-B504-AF341993167D}"/>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5" name="矩形: 圆角 4">
            <a:extLst>
              <a:ext uri="{FF2B5EF4-FFF2-40B4-BE49-F238E27FC236}">
                <a16:creationId xmlns:a16="http://schemas.microsoft.com/office/drawing/2014/main" id="{021950A2-3540-4DA3-864B-050A521461E7}"/>
              </a:ext>
            </a:extLst>
          </p:cNvPr>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a:extLst>
              <a:ext uri="{FF2B5EF4-FFF2-40B4-BE49-F238E27FC236}">
                <a16:creationId xmlns:a16="http://schemas.microsoft.com/office/drawing/2014/main" id="{8C3D3D41-1FA4-4145-A7CF-D0988467E38B}"/>
              </a:ext>
            </a:extLst>
          </p:cNvPr>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4</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a:extLst>
              <a:ext uri="{FF2B5EF4-FFF2-40B4-BE49-F238E27FC236}">
                <a16:creationId xmlns:a16="http://schemas.microsoft.com/office/drawing/2014/main" id="{4394C79E-DE00-4E74-81E0-018716221C27}"/>
              </a:ext>
            </a:extLst>
          </p:cNvPr>
          <p:cNvSpPr txBox="1"/>
          <p:nvPr/>
        </p:nvSpPr>
        <p:spPr>
          <a:xfrm>
            <a:off x="2773934" y="2187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创新方式方法，开展好“</a:t>
            </a:r>
            <a:r>
              <a:rPr lang="en-US" altLang="zh-CN" sz="2400" i="0" dirty="0">
                <a:solidFill>
                  <a:schemeClr val="bg1"/>
                </a:solidFill>
                <a:latin typeface="+mn-lt"/>
                <a:ea typeface="+mn-ea"/>
                <a:cs typeface="+mn-ea"/>
                <a:sym typeface="+mn-lt"/>
              </a:rPr>
              <a:t>6·16</a:t>
            </a:r>
            <a:r>
              <a:rPr lang="zh-CN" altLang="en-US" sz="2400" i="0" dirty="0">
                <a:solidFill>
                  <a:schemeClr val="bg1"/>
                </a:solidFill>
                <a:latin typeface="+mn-lt"/>
                <a:ea typeface="+mn-ea"/>
                <a:cs typeface="+mn-ea"/>
                <a:sym typeface="+mn-lt"/>
              </a:rPr>
              <a:t>安全宣传咨询日”活动</a:t>
            </a:r>
          </a:p>
        </p:txBody>
      </p:sp>
      <p:cxnSp>
        <p:nvCxnSpPr>
          <p:cNvPr id="8" name="直接连接符 7">
            <a:extLst>
              <a:ext uri="{FF2B5EF4-FFF2-40B4-BE49-F238E27FC236}">
                <a16:creationId xmlns:a16="http://schemas.microsoft.com/office/drawing/2014/main" id="{A400218B-BEDB-48EF-A0DF-95BD615B4C29}"/>
              </a:ext>
            </a:extLst>
          </p:cNvPr>
          <p:cNvCxnSpPr>
            <a:cxnSpLocks/>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4FEB38B2-0CB1-4D3E-A039-D2159139E8A9}"/>
              </a:ext>
            </a:extLst>
          </p:cNvPr>
          <p:cNvSpPr/>
          <p:nvPr/>
        </p:nvSpPr>
        <p:spPr>
          <a:xfrm flipH="1">
            <a:off x="2594103" y="3183169"/>
            <a:ext cx="8486646" cy="1353271"/>
          </a:xfrm>
          <a:prstGeom prst="rect">
            <a:avLst/>
          </a:prstGeom>
          <a:gradFill>
            <a:gsLst>
              <a:gs pos="29000">
                <a:schemeClr val="accent1">
                  <a:alpha val="0"/>
                </a:schemeClr>
              </a:gs>
              <a:gs pos="100000">
                <a:schemeClr val="accent1">
                  <a:alpha val="3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9C916E3A-B756-48CC-90E4-A121A767F8DB}"/>
              </a:ext>
            </a:extLst>
          </p:cNvPr>
          <p:cNvSpPr/>
          <p:nvPr/>
        </p:nvSpPr>
        <p:spPr>
          <a:xfrm>
            <a:off x="2907745" y="3307474"/>
            <a:ext cx="7882175" cy="1126462"/>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16</a:t>
            </a:r>
            <a:r>
              <a:rPr lang="zh-CN" altLang="en-US" sz="1400" dirty="0">
                <a:solidFill>
                  <a:schemeClr val="tx1">
                    <a:lumMod val="75000"/>
                    <a:lumOff val="25000"/>
                  </a:schemeClr>
                </a:solidFill>
                <a:cs typeface="+mn-ea"/>
                <a:sym typeface="+mn-lt"/>
              </a:rPr>
              <a:t>日，各地区、各有关部门和单位要广泛开展群众喜闻乐见、形式多样、线上线下相结合的安全宣传咨询活动，集中宣传安全生产政策法规、应急避险和自救互救方法。</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邀请主流媒体和网络直播平台开展“主播走一线”等专题专访报道活动，增进社会公众对安全生产的认识和理解</a:t>
            </a:r>
          </a:p>
        </p:txBody>
      </p:sp>
      <p:sp>
        <p:nvSpPr>
          <p:cNvPr id="11" name="椭圆 10">
            <a:extLst>
              <a:ext uri="{FF2B5EF4-FFF2-40B4-BE49-F238E27FC236}">
                <a16:creationId xmlns:a16="http://schemas.microsoft.com/office/drawing/2014/main" id="{11910B9A-45D7-4F92-ABFB-F04DF52E12DA}"/>
              </a:ext>
            </a:extLst>
          </p:cNvPr>
          <p:cNvSpPr/>
          <p:nvPr/>
        </p:nvSpPr>
        <p:spPr>
          <a:xfrm>
            <a:off x="2396001" y="3661701"/>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1</a:t>
            </a:r>
            <a:endParaRPr lang="zh-CN" altLang="en-US" sz="2000" dirty="0">
              <a:ln w="19050">
                <a:noFill/>
              </a:ln>
              <a:solidFill>
                <a:schemeClr val="bg1"/>
              </a:solidFill>
              <a:cs typeface="+mn-ea"/>
              <a:sym typeface="+mn-lt"/>
            </a:endParaRPr>
          </a:p>
        </p:txBody>
      </p:sp>
      <p:sp>
        <p:nvSpPr>
          <p:cNvPr id="15" name="矩形 14">
            <a:extLst>
              <a:ext uri="{FF2B5EF4-FFF2-40B4-BE49-F238E27FC236}">
                <a16:creationId xmlns:a16="http://schemas.microsoft.com/office/drawing/2014/main" id="{2FE19FF5-2BDB-44CF-AFC7-628F7CA6C616}"/>
              </a:ext>
            </a:extLst>
          </p:cNvPr>
          <p:cNvSpPr/>
          <p:nvPr/>
        </p:nvSpPr>
        <p:spPr>
          <a:xfrm flipH="1">
            <a:off x="2594103" y="4773844"/>
            <a:ext cx="8486646" cy="1416136"/>
          </a:xfrm>
          <a:prstGeom prst="rect">
            <a:avLst/>
          </a:prstGeom>
          <a:gradFill>
            <a:gsLst>
              <a:gs pos="29000">
                <a:schemeClr val="accent1">
                  <a:alpha val="0"/>
                </a:schemeClr>
              </a:gs>
              <a:gs pos="100000">
                <a:schemeClr val="accent1">
                  <a:alpha val="3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98736A5C-9AF6-4785-97C1-0BC1E0D3A4A7}"/>
              </a:ext>
            </a:extLst>
          </p:cNvPr>
          <p:cNvSpPr/>
          <p:nvPr/>
        </p:nvSpPr>
        <p:spPr>
          <a:xfrm>
            <a:off x="2907745" y="4929582"/>
            <a:ext cx="7882175" cy="1126462"/>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创造性开展“公众开放日”“专家云问诊”“应急直播间”“安全快闪”等线上活动。</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积极参与“回顾安全生产月</a:t>
            </a:r>
            <a:r>
              <a:rPr lang="en-US" altLang="zh-CN" sz="1400" dirty="0">
                <a:solidFill>
                  <a:schemeClr val="tx1">
                    <a:lumMod val="75000"/>
                    <a:lumOff val="25000"/>
                  </a:schemeClr>
                </a:solidFill>
                <a:cs typeface="+mn-ea"/>
                <a:sym typeface="+mn-lt"/>
              </a:rPr>
              <a:t>20</a:t>
            </a:r>
            <a:r>
              <a:rPr lang="zh-CN" altLang="en-US" sz="1400" dirty="0">
                <a:solidFill>
                  <a:schemeClr val="tx1">
                    <a:lumMod val="75000"/>
                    <a:lumOff val="25000"/>
                  </a:schemeClr>
                </a:solidFill>
                <a:cs typeface="+mn-ea"/>
                <a:sym typeface="+mn-lt"/>
              </a:rPr>
              <a:t>年”网上展览和“测测你的安全力”知识竞赛。</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协调主流媒体走进安全体验场馆，联合新媒体平台推出“</a:t>
            </a:r>
            <a:r>
              <a:rPr lang="en-US" altLang="zh-CN" sz="1400" dirty="0">
                <a:solidFill>
                  <a:schemeClr val="tx1">
                    <a:lumMod val="75000"/>
                    <a:lumOff val="25000"/>
                  </a:schemeClr>
                </a:solidFill>
                <a:cs typeface="+mn-ea"/>
                <a:sym typeface="+mn-lt"/>
              </a:rPr>
              <a:t>6·16</a:t>
            </a:r>
            <a:r>
              <a:rPr lang="zh-CN" altLang="en-US" sz="1400" dirty="0">
                <a:solidFill>
                  <a:schemeClr val="tx1">
                    <a:lumMod val="75000"/>
                    <a:lumOff val="25000"/>
                  </a:schemeClr>
                </a:solidFill>
                <a:cs typeface="+mn-ea"/>
                <a:sym typeface="+mn-lt"/>
              </a:rPr>
              <a:t>我问你答”直播答题和“接力传安全</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我为安全生产倡议”等，引导公众学习应急知识，提升安全技能。</a:t>
            </a:r>
          </a:p>
        </p:txBody>
      </p:sp>
      <p:sp>
        <p:nvSpPr>
          <p:cNvPr id="17" name="椭圆 16">
            <a:extLst>
              <a:ext uri="{FF2B5EF4-FFF2-40B4-BE49-F238E27FC236}">
                <a16:creationId xmlns:a16="http://schemas.microsoft.com/office/drawing/2014/main" id="{1375C371-D08B-4ADA-B406-EB4C13F6D60A}"/>
              </a:ext>
            </a:extLst>
          </p:cNvPr>
          <p:cNvSpPr/>
          <p:nvPr/>
        </p:nvSpPr>
        <p:spPr>
          <a:xfrm>
            <a:off x="2396001" y="5283809"/>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2</a:t>
            </a:r>
            <a:endParaRPr lang="zh-CN" altLang="en-US" sz="2000" dirty="0">
              <a:ln w="19050">
                <a:noFill/>
              </a:ln>
              <a:solidFill>
                <a:schemeClr val="bg1"/>
              </a:solidFill>
              <a:cs typeface="+mn-ea"/>
              <a:sym typeface="+mn-lt"/>
            </a:endParaRPr>
          </a:p>
        </p:txBody>
      </p:sp>
    </p:spTree>
    <p:extLst>
      <p:ext uri="{BB962C8B-B14F-4D97-AF65-F5344CB8AC3E}">
        <p14:creationId xmlns:p14="http://schemas.microsoft.com/office/powerpoint/2010/main" val="18975165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p:bldP spid="11" grpId="0" animBg="1"/>
      <p:bldP spid="15" grpId="0" animBg="1"/>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E54F47DD-9AD2-46E0-BB29-2FB829D4559E}"/>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0DE0F8DB-E818-4F56-B7BE-4CE22688B9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B2316DAE-10DD-420F-AE7C-8A22730E118F}"/>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5" name="矩形: 圆角 4">
            <a:extLst>
              <a:ext uri="{FF2B5EF4-FFF2-40B4-BE49-F238E27FC236}">
                <a16:creationId xmlns:a16="http://schemas.microsoft.com/office/drawing/2014/main" id="{F0474B93-66F2-4BD8-84AD-BABA0ADFB72B}"/>
              </a:ext>
            </a:extLst>
          </p:cNvPr>
          <p:cNvSpPr/>
          <p:nvPr/>
        </p:nvSpPr>
        <p:spPr bwMode="auto">
          <a:xfrm>
            <a:off x="1603057" y="1839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a:extLst>
              <a:ext uri="{FF2B5EF4-FFF2-40B4-BE49-F238E27FC236}">
                <a16:creationId xmlns:a16="http://schemas.microsoft.com/office/drawing/2014/main" id="{F5F885C4-FAD4-449D-A7EA-3D7A1FD90F8A}"/>
              </a:ext>
            </a:extLst>
          </p:cNvPr>
          <p:cNvSpPr txBox="1"/>
          <p:nvPr/>
        </p:nvSpPr>
        <p:spPr>
          <a:xfrm>
            <a:off x="1966309" y="1855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5</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a:extLst>
              <a:ext uri="{FF2B5EF4-FFF2-40B4-BE49-F238E27FC236}">
                <a16:creationId xmlns:a16="http://schemas.microsoft.com/office/drawing/2014/main" id="{504E0B1D-1A12-410C-8360-4775C6A32E9C}"/>
              </a:ext>
            </a:extLst>
          </p:cNvPr>
          <p:cNvSpPr txBox="1"/>
          <p:nvPr/>
        </p:nvSpPr>
        <p:spPr>
          <a:xfrm>
            <a:off x="2773934" y="1933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强化全媒体联动，提高安全宣传“五进”的针对性精准性</a:t>
            </a:r>
          </a:p>
        </p:txBody>
      </p:sp>
      <p:cxnSp>
        <p:nvCxnSpPr>
          <p:cNvPr id="8" name="直接连接符 7">
            <a:extLst>
              <a:ext uri="{FF2B5EF4-FFF2-40B4-BE49-F238E27FC236}">
                <a16:creationId xmlns:a16="http://schemas.microsoft.com/office/drawing/2014/main" id="{31A063E6-5F54-49A8-B66C-A916C3BE3788}"/>
              </a:ext>
            </a:extLst>
          </p:cNvPr>
          <p:cNvCxnSpPr>
            <a:cxnSpLocks/>
          </p:cNvCxnSpPr>
          <p:nvPr/>
        </p:nvCxnSpPr>
        <p:spPr>
          <a:xfrm>
            <a:off x="2559050" y="1991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868D44D8-0771-4792-B837-B076F094B7EA}"/>
              </a:ext>
            </a:extLst>
          </p:cNvPr>
          <p:cNvSpPr/>
          <p:nvPr/>
        </p:nvSpPr>
        <p:spPr>
          <a:xfrm>
            <a:off x="4544199" y="4177951"/>
            <a:ext cx="3103602" cy="519351"/>
          </a:xfrm>
          <a:prstGeom prst="ellipse">
            <a:avLst/>
          </a:prstGeom>
          <a:solidFill>
            <a:srgbClr val="D3EDFB">
              <a:alpha val="5000"/>
            </a:srgbClr>
          </a:solidFill>
          <a:ln>
            <a:gradFill>
              <a:gsLst>
                <a:gs pos="21000">
                  <a:schemeClr val="accent1">
                    <a:alpha val="0"/>
                  </a:schemeClr>
                </a:gs>
                <a:gs pos="53000">
                  <a:schemeClr val="accent1"/>
                </a:gs>
                <a:gs pos="85000">
                  <a:schemeClr val="accent1">
                    <a:alpha val="0"/>
                  </a:schemeClr>
                </a:gs>
              </a:gsLst>
              <a:lin ang="5400000" scaled="1"/>
            </a:gradFill>
          </a:ln>
        </p:spPr>
        <p:txBody>
          <a:bodyPr wrap="square" lIns="0" tIns="0" rIns="0" bIns="0" rtlCol="0" anchor="ctr">
            <a:spAutoFit/>
          </a:bodyPr>
          <a:lstStyle/>
          <a:p>
            <a:pPr marL="0" marR="0" lvl="0" indent="0" algn="l" defTabSz="201168"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0" name="椭圆 9">
            <a:extLst>
              <a:ext uri="{FF2B5EF4-FFF2-40B4-BE49-F238E27FC236}">
                <a16:creationId xmlns:a16="http://schemas.microsoft.com/office/drawing/2014/main" id="{39CED898-0D5F-4B62-ABFD-2BE0D2FB081B}"/>
              </a:ext>
            </a:extLst>
          </p:cNvPr>
          <p:cNvSpPr/>
          <p:nvPr/>
        </p:nvSpPr>
        <p:spPr>
          <a:xfrm>
            <a:off x="4937057" y="4177951"/>
            <a:ext cx="2317886" cy="519351"/>
          </a:xfrm>
          <a:prstGeom prst="ellipse">
            <a:avLst/>
          </a:prstGeom>
          <a:solidFill>
            <a:schemeClr val="accent1">
              <a:alpha val="2000"/>
            </a:schemeClr>
          </a:solidFill>
          <a:ln>
            <a:gradFill>
              <a:gsLst>
                <a:gs pos="0">
                  <a:srgbClr val="C30F0F">
                    <a:alpha val="0"/>
                  </a:srgbClr>
                </a:gs>
                <a:gs pos="57000">
                  <a:schemeClr val="accent1">
                    <a:alpha val="30000"/>
                  </a:schemeClr>
                </a:gs>
                <a:gs pos="100000">
                  <a:schemeClr val="accent1">
                    <a:alpha val="0"/>
                  </a:schemeClr>
                </a:gs>
              </a:gsLst>
              <a:lin ang="5400000" scaled="1"/>
            </a:gradFill>
            <a:prstDash val="sysDot"/>
          </a:ln>
        </p:spPr>
        <p:txBody>
          <a:bodyPr wrap="square" lIns="0" tIns="0" rIns="0" bIns="0" rtlCol="0" anchor="ctr">
            <a:spAutoFit/>
          </a:bodyPr>
          <a:lstStyle/>
          <a:p>
            <a:pPr marL="0" marR="0" lvl="0" indent="0" algn="l" defTabSz="201168"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1" name="椭圆 10">
            <a:extLst>
              <a:ext uri="{FF2B5EF4-FFF2-40B4-BE49-F238E27FC236}">
                <a16:creationId xmlns:a16="http://schemas.microsoft.com/office/drawing/2014/main" id="{7199DE00-4238-4FCA-8611-0765394358C4}"/>
              </a:ext>
            </a:extLst>
          </p:cNvPr>
          <p:cNvSpPr/>
          <p:nvPr/>
        </p:nvSpPr>
        <p:spPr>
          <a:xfrm rot="5400000">
            <a:off x="5205215" y="3547015"/>
            <a:ext cx="1781570" cy="1781224"/>
          </a:xfrm>
          <a:prstGeom prst="ellipse">
            <a:avLst/>
          </a:prstGeom>
          <a:gradFill>
            <a:gsLst>
              <a:gs pos="18000">
                <a:srgbClr val="901C27">
                  <a:alpha val="0"/>
                </a:srgbClr>
              </a:gs>
              <a:gs pos="2985">
                <a:schemeClr val="accent1">
                  <a:alpha val="5000"/>
                </a:schemeClr>
              </a:gs>
              <a:gs pos="84000">
                <a:srgbClr val="851B1F">
                  <a:alpha val="0"/>
                </a:srgbClr>
              </a:gs>
              <a:gs pos="100000">
                <a:schemeClr val="accent1">
                  <a:alpha val="5000"/>
                </a:schemeClr>
              </a:gs>
            </a:gsLst>
            <a:lin ang="5400000" scaled="0"/>
          </a:gradFill>
          <a:ln w="6350">
            <a:gradFill>
              <a:gsLst>
                <a:gs pos="87000">
                  <a:srgbClr val="851B1F">
                    <a:alpha val="0"/>
                  </a:srgbClr>
                </a:gs>
                <a:gs pos="1493">
                  <a:schemeClr val="accent1"/>
                </a:gs>
                <a:gs pos="12000">
                  <a:srgbClr val="901C27">
                    <a:alpha val="0"/>
                  </a:srgbClr>
                </a:gs>
                <a:gs pos="100000">
                  <a:schemeClr val="accent1">
                    <a:alpha val="92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err="1">
              <a:solidFill>
                <a:schemeClr val="lt1"/>
              </a:solidFill>
              <a:cs typeface="+mn-ea"/>
              <a:sym typeface="+mn-lt"/>
            </a:endParaRPr>
          </a:p>
        </p:txBody>
      </p:sp>
      <p:pic>
        <p:nvPicPr>
          <p:cNvPr id="12" name="图片 11" descr="图片包含 图标&#10;&#10;描述已自动生成">
            <a:extLst>
              <a:ext uri="{FF2B5EF4-FFF2-40B4-BE49-F238E27FC236}">
                <a16:creationId xmlns:a16="http://schemas.microsoft.com/office/drawing/2014/main" id="{291B61B0-82B6-4A57-A1A2-CD254A9C80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765" y="3903502"/>
            <a:ext cx="876370" cy="648908"/>
          </a:xfrm>
          <a:prstGeom prst="rect">
            <a:avLst/>
          </a:prstGeom>
          <a:effectLst>
            <a:outerShdw blurRad="254000" dist="88900" dir="5400000" algn="ctr" rotWithShape="0">
              <a:srgbClr val="000000">
                <a:alpha val="23000"/>
              </a:srgbClr>
            </a:outerShdw>
          </a:effectLst>
        </p:spPr>
      </p:pic>
      <p:sp>
        <p:nvSpPr>
          <p:cNvPr id="13" name="文本框 12">
            <a:extLst>
              <a:ext uri="{FF2B5EF4-FFF2-40B4-BE49-F238E27FC236}">
                <a16:creationId xmlns:a16="http://schemas.microsoft.com/office/drawing/2014/main" id="{74DFDACC-44CC-407A-BAF1-4CDFAAED164D}"/>
              </a:ext>
            </a:extLst>
          </p:cNvPr>
          <p:cNvSpPr txBox="1"/>
          <p:nvPr/>
        </p:nvSpPr>
        <p:spPr>
          <a:xfrm>
            <a:off x="5286433" y="4651018"/>
            <a:ext cx="1581035" cy="347852"/>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1600" dirty="0">
                <a:latin typeface="+mn-lt"/>
                <a:ea typeface="+mn-ea"/>
                <a:cs typeface="+mn-ea"/>
                <a:sym typeface="+mn-lt"/>
              </a:rPr>
              <a:t>活动主要内容</a:t>
            </a:r>
          </a:p>
        </p:txBody>
      </p:sp>
      <p:sp>
        <p:nvSpPr>
          <p:cNvPr id="14" name="矩形 13">
            <a:extLst>
              <a:ext uri="{FF2B5EF4-FFF2-40B4-BE49-F238E27FC236}">
                <a16:creationId xmlns:a16="http://schemas.microsoft.com/office/drawing/2014/main" id="{1924E4E7-B269-457E-906D-FDEE1CC4FA26}"/>
              </a:ext>
            </a:extLst>
          </p:cNvPr>
          <p:cNvSpPr/>
          <p:nvPr/>
        </p:nvSpPr>
        <p:spPr>
          <a:xfrm>
            <a:off x="1109662" y="3175000"/>
            <a:ext cx="3184525" cy="978729"/>
          </a:xfrm>
          <a:prstGeom prst="rect">
            <a:avLst/>
          </a:prstGeom>
        </p:spPr>
        <p:txBody>
          <a:bodyPr wrap="square">
            <a:spAutoFit/>
          </a:bodyPr>
          <a:lstStyle/>
          <a:p>
            <a:pPr lvl="0" algn="r">
              <a:lnSpc>
                <a:spcPct val="120000"/>
              </a:lnSpc>
              <a:buClr>
                <a:schemeClr val="accent1"/>
              </a:buClr>
              <a:defRPr/>
            </a:pPr>
            <a:r>
              <a:rPr lang="zh-CN" altLang="en-US" sz="1200" dirty="0">
                <a:solidFill>
                  <a:schemeClr val="tx1">
                    <a:lumMod val="75000"/>
                    <a:lumOff val="25000"/>
                  </a:schemeClr>
                </a:solidFill>
                <a:cs typeface="+mn-ea"/>
                <a:sym typeface="+mn-lt"/>
              </a:rPr>
              <a:t>各地区、各有关部门和单位要紧密结合“我为群众办实事”实践活动，组织广大党员干部深入基层，察民情、访民意、办实事，切实推动安全宣传“五进”</a:t>
            </a:r>
          </a:p>
        </p:txBody>
      </p:sp>
      <p:sp>
        <p:nvSpPr>
          <p:cNvPr id="15" name="椭圆 14">
            <a:extLst>
              <a:ext uri="{FF2B5EF4-FFF2-40B4-BE49-F238E27FC236}">
                <a16:creationId xmlns:a16="http://schemas.microsoft.com/office/drawing/2014/main" id="{F261D6D3-B516-4F20-B409-9F9D006C54C2}"/>
              </a:ext>
            </a:extLst>
          </p:cNvPr>
          <p:cNvSpPr/>
          <p:nvPr/>
        </p:nvSpPr>
        <p:spPr>
          <a:xfrm>
            <a:off x="4548633" y="346986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1</a:t>
            </a:r>
            <a:endParaRPr lang="zh-CN" altLang="en-US" sz="2000" dirty="0">
              <a:ln w="19050">
                <a:noFill/>
              </a:ln>
              <a:solidFill>
                <a:schemeClr val="bg1"/>
              </a:solidFill>
              <a:cs typeface="+mn-ea"/>
              <a:sym typeface="+mn-lt"/>
            </a:endParaRPr>
          </a:p>
        </p:txBody>
      </p:sp>
      <p:sp>
        <p:nvSpPr>
          <p:cNvPr id="16" name="矩形 15">
            <a:extLst>
              <a:ext uri="{FF2B5EF4-FFF2-40B4-BE49-F238E27FC236}">
                <a16:creationId xmlns:a16="http://schemas.microsoft.com/office/drawing/2014/main" id="{2E1A8D2A-631D-4238-91D7-CB6BAA2BBC05}"/>
              </a:ext>
            </a:extLst>
          </p:cNvPr>
          <p:cNvSpPr/>
          <p:nvPr/>
        </p:nvSpPr>
        <p:spPr>
          <a:xfrm>
            <a:off x="1377950" y="4752340"/>
            <a:ext cx="2916237" cy="978729"/>
          </a:xfrm>
          <a:prstGeom prst="rect">
            <a:avLst/>
          </a:prstGeom>
        </p:spPr>
        <p:txBody>
          <a:bodyPr wrap="square">
            <a:spAutoFit/>
          </a:bodyPr>
          <a:lstStyle/>
          <a:p>
            <a:pPr lvl="0" algn="r">
              <a:lnSpc>
                <a:spcPct val="120000"/>
              </a:lnSpc>
              <a:buClr>
                <a:schemeClr val="accent1"/>
              </a:buClr>
              <a:defRPr/>
            </a:pPr>
            <a:r>
              <a:rPr lang="zh-CN" altLang="en-US" sz="1200" dirty="0">
                <a:solidFill>
                  <a:schemeClr val="tx1">
                    <a:lumMod val="75000"/>
                    <a:lumOff val="25000"/>
                  </a:schemeClr>
                </a:solidFill>
                <a:cs typeface="+mn-ea"/>
                <a:sym typeface="+mn-lt"/>
              </a:rPr>
              <a:t>开设并用好“全国安全宣教和应急科普平台”，针对不同行业和受众开发制作科普知识读本、微课堂、微视频、小游戏等寓教于乐的安全宣传产品</a:t>
            </a:r>
          </a:p>
        </p:txBody>
      </p:sp>
      <p:sp>
        <p:nvSpPr>
          <p:cNvPr id="17" name="椭圆 16">
            <a:extLst>
              <a:ext uri="{FF2B5EF4-FFF2-40B4-BE49-F238E27FC236}">
                <a16:creationId xmlns:a16="http://schemas.microsoft.com/office/drawing/2014/main" id="{19D34AFD-B0CA-4ED0-AF4F-E55A26BEF1F8}"/>
              </a:ext>
            </a:extLst>
          </p:cNvPr>
          <p:cNvSpPr/>
          <p:nvPr/>
        </p:nvSpPr>
        <p:spPr>
          <a:xfrm>
            <a:off x="4548633" y="504720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2</a:t>
            </a:r>
            <a:endParaRPr lang="zh-CN" altLang="en-US" sz="2000" dirty="0">
              <a:ln w="19050">
                <a:noFill/>
              </a:ln>
              <a:solidFill>
                <a:schemeClr val="bg1"/>
              </a:solidFill>
              <a:cs typeface="+mn-ea"/>
              <a:sym typeface="+mn-lt"/>
            </a:endParaRPr>
          </a:p>
        </p:txBody>
      </p:sp>
      <p:sp>
        <p:nvSpPr>
          <p:cNvPr id="18" name="椭圆 17">
            <a:extLst>
              <a:ext uri="{FF2B5EF4-FFF2-40B4-BE49-F238E27FC236}">
                <a16:creationId xmlns:a16="http://schemas.microsoft.com/office/drawing/2014/main" id="{4A737299-0134-4C56-82D7-592663B44541}"/>
              </a:ext>
            </a:extLst>
          </p:cNvPr>
          <p:cNvSpPr/>
          <p:nvPr/>
        </p:nvSpPr>
        <p:spPr>
          <a:xfrm>
            <a:off x="7319265" y="346986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3</a:t>
            </a:r>
            <a:endParaRPr lang="zh-CN" altLang="en-US" sz="2000" dirty="0">
              <a:ln w="19050">
                <a:noFill/>
              </a:ln>
              <a:solidFill>
                <a:schemeClr val="bg1"/>
              </a:solidFill>
              <a:cs typeface="+mn-ea"/>
              <a:sym typeface="+mn-lt"/>
            </a:endParaRPr>
          </a:p>
        </p:txBody>
      </p:sp>
      <p:sp>
        <p:nvSpPr>
          <p:cNvPr id="19" name="椭圆 18">
            <a:extLst>
              <a:ext uri="{FF2B5EF4-FFF2-40B4-BE49-F238E27FC236}">
                <a16:creationId xmlns:a16="http://schemas.microsoft.com/office/drawing/2014/main" id="{7935DE1C-D386-4B93-8D2E-01EA725C384A}"/>
              </a:ext>
            </a:extLst>
          </p:cNvPr>
          <p:cNvSpPr/>
          <p:nvPr/>
        </p:nvSpPr>
        <p:spPr>
          <a:xfrm>
            <a:off x="7319265" y="504720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4</a:t>
            </a:r>
            <a:endParaRPr lang="zh-CN" altLang="en-US" sz="2000" dirty="0">
              <a:ln w="19050">
                <a:noFill/>
              </a:ln>
              <a:solidFill>
                <a:schemeClr val="bg1"/>
              </a:solidFill>
              <a:cs typeface="+mn-ea"/>
              <a:sym typeface="+mn-lt"/>
            </a:endParaRPr>
          </a:p>
        </p:txBody>
      </p:sp>
      <p:sp>
        <p:nvSpPr>
          <p:cNvPr id="20" name="矩形 19">
            <a:extLst>
              <a:ext uri="{FF2B5EF4-FFF2-40B4-BE49-F238E27FC236}">
                <a16:creationId xmlns:a16="http://schemas.microsoft.com/office/drawing/2014/main" id="{7CE4096C-9660-4740-BDDA-B63EF6D666AB}"/>
              </a:ext>
            </a:extLst>
          </p:cNvPr>
          <p:cNvSpPr/>
          <p:nvPr/>
        </p:nvSpPr>
        <p:spPr>
          <a:xfrm>
            <a:off x="7872412" y="3175000"/>
            <a:ext cx="3382328" cy="978729"/>
          </a:xfrm>
          <a:prstGeom prst="rect">
            <a:avLst/>
          </a:prstGeom>
        </p:spPr>
        <p:txBody>
          <a:bodyPr wrap="square">
            <a:spAutoFit/>
          </a:bodyPr>
          <a:lstStyle/>
          <a:p>
            <a:pPr lvl="0">
              <a:lnSpc>
                <a:spcPct val="120000"/>
              </a:lnSpc>
              <a:buClr>
                <a:schemeClr val="accent1"/>
              </a:buClr>
              <a:defRPr/>
            </a:pPr>
            <a:r>
              <a:rPr lang="zh-CN" altLang="en-US" sz="1200" dirty="0">
                <a:solidFill>
                  <a:schemeClr val="tx1">
                    <a:lumMod val="75000"/>
                    <a:lumOff val="25000"/>
                  </a:schemeClr>
                </a:solidFill>
                <a:cs typeface="+mn-ea"/>
                <a:sym typeface="+mn-lt"/>
              </a:rPr>
              <a:t>分类推动应急科普宣传教育和安全体验基地规范化、科学化建设，广泛开展“安全行为红黑榜”“我是安全培训师”“安全生产特色工作法征集”等安全文化示范企业创建活动</a:t>
            </a:r>
          </a:p>
        </p:txBody>
      </p:sp>
      <p:sp>
        <p:nvSpPr>
          <p:cNvPr id="21" name="矩形 20">
            <a:extLst>
              <a:ext uri="{FF2B5EF4-FFF2-40B4-BE49-F238E27FC236}">
                <a16:creationId xmlns:a16="http://schemas.microsoft.com/office/drawing/2014/main" id="{058E1A94-34F5-4ECF-92AF-A4DA5FCB7F4D}"/>
              </a:ext>
            </a:extLst>
          </p:cNvPr>
          <p:cNvSpPr/>
          <p:nvPr/>
        </p:nvSpPr>
        <p:spPr>
          <a:xfrm>
            <a:off x="7872412" y="4752340"/>
            <a:ext cx="3229928" cy="978729"/>
          </a:xfrm>
          <a:prstGeom prst="rect">
            <a:avLst/>
          </a:prstGeom>
        </p:spPr>
        <p:txBody>
          <a:bodyPr wrap="square">
            <a:spAutoFit/>
          </a:bodyPr>
          <a:lstStyle/>
          <a:p>
            <a:pPr lvl="0">
              <a:lnSpc>
                <a:spcPct val="120000"/>
              </a:lnSpc>
              <a:buClr>
                <a:schemeClr val="accent1"/>
              </a:buClr>
              <a:defRPr/>
            </a:pPr>
            <a:r>
              <a:rPr lang="zh-CN" altLang="en-US" sz="1200" dirty="0">
                <a:solidFill>
                  <a:schemeClr val="tx1">
                    <a:lumMod val="75000"/>
                    <a:lumOff val="25000"/>
                  </a:schemeClr>
                </a:solidFill>
                <a:cs typeface="+mn-ea"/>
                <a:sym typeface="+mn-lt"/>
              </a:rPr>
              <a:t>充分利用电视、广播、报纸、网站以及微博、微信、短视频平台等媒体，形成全媒体、矩阵式、立体化宣传格局，切实提升公众安全意识和应急处置能力</a:t>
            </a:r>
          </a:p>
        </p:txBody>
      </p:sp>
      <p:sp>
        <p:nvSpPr>
          <p:cNvPr id="23" name="TextBox 22"/>
          <p:cNvSpPr txBox="1"/>
          <p:nvPr/>
        </p:nvSpPr>
        <p:spPr>
          <a:xfrm>
            <a:off x="25364" y="6482503"/>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extLst>
      <p:ext uri="{BB962C8B-B14F-4D97-AF65-F5344CB8AC3E}">
        <p14:creationId xmlns:p14="http://schemas.microsoft.com/office/powerpoint/2010/main" val="36599049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animBg="1"/>
      <p:bldP spid="11" grpId="0" animBg="1"/>
      <p:bldP spid="13" grpId="0"/>
      <p:bldP spid="14" grpId="0"/>
      <p:bldP spid="15" grpId="0" animBg="1"/>
      <p:bldP spid="16" grpId="0"/>
      <p:bldP spid="17" grpId="0" animBg="1"/>
      <p:bldP spid="18" grpId="0" animBg="1"/>
      <p:bldP spid="19"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02A381E7-3363-4052-BB1C-F6FDE30605BC}"/>
              </a:ext>
            </a:extLst>
          </p:cNvPr>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a16="http://schemas.microsoft.com/office/drawing/2014/main" id="{F9BD02E2-728B-43DE-AACF-C1E0680DCA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a:extLst>
              <a:ext uri="{FF2B5EF4-FFF2-40B4-BE49-F238E27FC236}">
                <a16:creationId xmlns:a16="http://schemas.microsoft.com/office/drawing/2014/main" id="{B3835E13-890D-47CE-B218-C37BEB5DF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5" name="图片 4" descr="树上的叶子&#10;&#10;描述已自动生成">
            <a:extLst>
              <a:ext uri="{FF2B5EF4-FFF2-40B4-BE49-F238E27FC236}">
                <a16:creationId xmlns:a16="http://schemas.microsoft.com/office/drawing/2014/main" id="{AF09D543-B729-4931-A6BC-91264B89CF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7" name="TextBox 47">
            <a:extLst>
              <a:ext uri="{FF2B5EF4-FFF2-40B4-BE49-F238E27FC236}">
                <a16:creationId xmlns:a16="http://schemas.microsoft.com/office/drawing/2014/main" id="{F2C1CB15-4009-4624-A1B1-79CC9029DAFF}"/>
              </a:ext>
            </a:extLst>
          </p:cNvPr>
          <p:cNvSpPr txBox="1"/>
          <p:nvPr/>
        </p:nvSpPr>
        <p:spPr>
          <a:xfrm>
            <a:off x="1294511" y="3159080"/>
            <a:ext cx="9602978"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新</a:t>
            </a:r>
            <a:r>
              <a:rPr lang="en-US" altLang="zh-CN" sz="5400" i="0" dirty="0">
                <a:latin typeface="+mn-lt"/>
                <a:ea typeface="+mn-ea"/>
                <a:cs typeface="+mn-ea"/>
                <a:sym typeface="+mn-lt"/>
              </a:rPr>
              <a:t>《</a:t>
            </a:r>
            <a:r>
              <a:rPr lang="zh-CN" altLang="en-US" sz="5400" i="0" dirty="0">
                <a:latin typeface="+mn-lt"/>
                <a:ea typeface="+mn-ea"/>
                <a:cs typeface="+mn-ea"/>
                <a:sym typeface="+mn-lt"/>
              </a:rPr>
              <a:t>安全生产法</a:t>
            </a:r>
            <a:r>
              <a:rPr lang="en-US" altLang="zh-CN" sz="5400" i="0" dirty="0">
                <a:latin typeface="+mn-lt"/>
                <a:ea typeface="+mn-ea"/>
                <a:cs typeface="+mn-ea"/>
                <a:sym typeface="+mn-lt"/>
              </a:rPr>
              <a:t>》</a:t>
            </a:r>
            <a:r>
              <a:rPr lang="zh-CN" altLang="en-US" sz="5400" i="0" dirty="0">
                <a:latin typeface="+mn-lt"/>
                <a:ea typeface="+mn-ea"/>
                <a:cs typeface="+mn-ea"/>
                <a:sym typeface="+mn-lt"/>
              </a:rPr>
              <a:t>十大亮点</a:t>
            </a:r>
          </a:p>
        </p:txBody>
      </p:sp>
      <p:sp>
        <p:nvSpPr>
          <p:cNvPr id="8" name="TextBox 47">
            <a:extLst>
              <a:ext uri="{FF2B5EF4-FFF2-40B4-BE49-F238E27FC236}">
                <a16:creationId xmlns:a16="http://schemas.microsoft.com/office/drawing/2014/main" id="{E6FA2871-E23C-4A49-B42E-0F666C9D9407}"/>
              </a:ext>
            </a:extLst>
          </p:cNvPr>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第三章</a:t>
            </a:r>
          </a:p>
        </p:txBody>
      </p:sp>
      <p:cxnSp>
        <p:nvCxnSpPr>
          <p:cNvPr id="10" name="直接连接符 9">
            <a:extLst>
              <a:ext uri="{FF2B5EF4-FFF2-40B4-BE49-F238E27FC236}">
                <a16:creationId xmlns:a16="http://schemas.microsoft.com/office/drawing/2014/main" id="{ED64C101-C100-4A05-8A03-0B81FA151071}"/>
              </a:ext>
            </a:extLst>
          </p:cNvPr>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1B9ECF2-E3DB-4085-BC3E-1839B48596EE}"/>
              </a:ext>
            </a:extLst>
          </p:cNvPr>
          <p:cNvCxnSpPr>
            <a:cxnSpLocks/>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61758231-367B-47E8-9B8B-8D712555C0D1}"/>
              </a:ext>
            </a:extLst>
          </p:cNvPr>
          <p:cNvSpPr/>
          <p:nvPr/>
        </p:nvSpPr>
        <p:spPr>
          <a:xfrm>
            <a:off x="1858619" y="41678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p>
        </p:txBody>
      </p:sp>
      <p:sp>
        <p:nvSpPr>
          <p:cNvPr id="13" name="矩形 12">
            <a:extLst>
              <a:ext uri="{FF2B5EF4-FFF2-40B4-BE49-F238E27FC236}">
                <a16:creationId xmlns:a16="http://schemas.microsoft.com/office/drawing/2014/main" id="{180F85BB-B77C-470D-B419-032F1D8D875D}"/>
              </a:ext>
            </a:extLst>
          </p:cNvPr>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492470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矩形 145">
            <a:extLst>
              <a:ext uri="{FF2B5EF4-FFF2-40B4-BE49-F238E27FC236}">
                <a16:creationId xmlns:a16="http://schemas.microsoft.com/office/drawing/2014/main" id="{D8B2959E-93F6-41E9-9348-A2E91A60AF22}"/>
              </a:ext>
            </a:extLst>
          </p:cNvPr>
          <p:cNvSpPr/>
          <p:nvPr/>
        </p:nvSpPr>
        <p:spPr>
          <a:xfrm flipH="1">
            <a:off x="533305" y="3813183"/>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5" name="矩形 144">
            <a:extLst>
              <a:ext uri="{FF2B5EF4-FFF2-40B4-BE49-F238E27FC236}">
                <a16:creationId xmlns:a16="http://schemas.microsoft.com/office/drawing/2014/main" id="{9152F25A-FF2C-4D90-949C-AEB4589EE112}"/>
              </a:ext>
            </a:extLst>
          </p:cNvPr>
          <p:cNvSpPr/>
          <p:nvPr/>
        </p:nvSpPr>
        <p:spPr>
          <a:xfrm flipH="1">
            <a:off x="533305" y="2893762"/>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7" name="矩形 146">
            <a:extLst>
              <a:ext uri="{FF2B5EF4-FFF2-40B4-BE49-F238E27FC236}">
                <a16:creationId xmlns:a16="http://schemas.microsoft.com/office/drawing/2014/main" id="{FBBE3F9A-77FA-4329-A4A3-F2A8EC6A36EA}"/>
              </a:ext>
            </a:extLst>
          </p:cNvPr>
          <p:cNvSpPr/>
          <p:nvPr/>
        </p:nvSpPr>
        <p:spPr>
          <a:xfrm flipH="1">
            <a:off x="533305" y="4723580"/>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4" name="矩形 143">
            <a:extLst>
              <a:ext uri="{FF2B5EF4-FFF2-40B4-BE49-F238E27FC236}">
                <a16:creationId xmlns:a16="http://schemas.microsoft.com/office/drawing/2014/main" id="{24617BB6-44F6-41E2-A275-6F54D97352C3}"/>
              </a:ext>
            </a:extLst>
          </p:cNvPr>
          <p:cNvSpPr/>
          <p:nvPr/>
        </p:nvSpPr>
        <p:spPr>
          <a:xfrm flipH="1">
            <a:off x="1095732" y="2100949"/>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8" name="矩形 147">
            <a:extLst>
              <a:ext uri="{FF2B5EF4-FFF2-40B4-BE49-F238E27FC236}">
                <a16:creationId xmlns:a16="http://schemas.microsoft.com/office/drawing/2014/main" id="{3CDE5318-5466-474E-82FF-5B24219C91FA}"/>
              </a:ext>
            </a:extLst>
          </p:cNvPr>
          <p:cNvSpPr/>
          <p:nvPr/>
        </p:nvSpPr>
        <p:spPr>
          <a:xfrm flipH="1">
            <a:off x="1095732" y="5571948"/>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0" name="椭圆 149">
            <a:extLst>
              <a:ext uri="{FF2B5EF4-FFF2-40B4-BE49-F238E27FC236}">
                <a16:creationId xmlns:a16="http://schemas.microsoft.com/office/drawing/2014/main" id="{851CEA35-2ADF-4F57-A1DB-07443747357F}"/>
              </a:ext>
            </a:extLst>
          </p:cNvPr>
          <p:cNvSpPr/>
          <p:nvPr/>
        </p:nvSpPr>
        <p:spPr>
          <a:xfrm>
            <a:off x="3271046" y="3908076"/>
            <a:ext cx="5722934" cy="519351"/>
          </a:xfrm>
          <a:prstGeom prst="ellipse">
            <a:avLst/>
          </a:prstGeom>
          <a:solidFill>
            <a:srgbClr val="D3EDFB">
              <a:alpha val="5000"/>
            </a:srgbClr>
          </a:solidFill>
          <a:ln>
            <a:gradFill>
              <a:gsLst>
                <a:gs pos="21000">
                  <a:schemeClr val="accent1">
                    <a:alpha val="0"/>
                  </a:schemeClr>
                </a:gs>
                <a:gs pos="53000">
                  <a:schemeClr val="accent1"/>
                </a:gs>
                <a:gs pos="85000">
                  <a:schemeClr val="accent1">
                    <a:alpha val="0"/>
                  </a:schemeClr>
                </a:gs>
              </a:gsLst>
              <a:lin ang="5400000" scaled="1"/>
            </a:gradFill>
          </a:ln>
        </p:spPr>
        <p:txBody>
          <a:bodyPr wrap="square" lIns="0" tIns="0" rIns="0" bIns="0" rtlCol="0" anchor="ctr">
            <a:spAutoFit/>
          </a:bodyPr>
          <a:lstStyle/>
          <a:p>
            <a:pPr marL="0" marR="0" lvl="0" indent="0" algn="l" defTabSz="201168"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51" name="椭圆 150">
            <a:extLst>
              <a:ext uri="{FF2B5EF4-FFF2-40B4-BE49-F238E27FC236}">
                <a16:creationId xmlns:a16="http://schemas.microsoft.com/office/drawing/2014/main" id="{4EDA38BE-3E0A-486A-8B75-8CF1996AAB10}"/>
              </a:ext>
            </a:extLst>
          </p:cNvPr>
          <p:cNvSpPr/>
          <p:nvPr/>
        </p:nvSpPr>
        <p:spPr>
          <a:xfrm>
            <a:off x="4460876" y="3908076"/>
            <a:ext cx="3343274" cy="519351"/>
          </a:xfrm>
          <a:prstGeom prst="ellipse">
            <a:avLst/>
          </a:prstGeom>
          <a:solidFill>
            <a:schemeClr val="accent1">
              <a:alpha val="2000"/>
            </a:schemeClr>
          </a:solidFill>
          <a:ln>
            <a:gradFill>
              <a:gsLst>
                <a:gs pos="0">
                  <a:srgbClr val="C30F0F">
                    <a:alpha val="0"/>
                  </a:srgbClr>
                </a:gs>
                <a:gs pos="57000">
                  <a:schemeClr val="accent1">
                    <a:alpha val="30000"/>
                  </a:schemeClr>
                </a:gs>
                <a:gs pos="100000">
                  <a:schemeClr val="accent1">
                    <a:alpha val="0"/>
                  </a:schemeClr>
                </a:gs>
              </a:gsLst>
              <a:lin ang="5400000" scaled="1"/>
            </a:gradFill>
            <a:prstDash val="sysDot"/>
          </a:ln>
        </p:spPr>
        <p:txBody>
          <a:bodyPr wrap="square" lIns="0" tIns="0" rIns="0" bIns="0" rtlCol="0" anchor="ctr">
            <a:spAutoFit/>
          </a:bodyPr>
          <a:lstStyle/>
          <a:p>
            <a:pPr marL="0" marR="0" lvl="0" indent="0" algn="l" defTabSz="201168"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52" name="椭圆 151">
            <a:extLst>
              <a:ext uri="{FF2B5EF4-FFF2-40B4-BE49-F238E27FC236}">
                <a16:creationId xmlns:a16="http://schemas.microsoft.com/office/drawing/2014/main" id="{3A84E9EA-7694-48A1-81BD-5950A7579784}"/>
              </a:ext>
            </a:extLst>
          </p:cNvPr>
          <p:cNvSpPr/>
          <p:nvPr/>
        </p:nvSpPr>
        <p:spPr>
          <a:xfrm rot="5400000">
            <a:off x="4847661" y="2883150"/>
            <a:ext cx="2569704" cy="2569204"/>
          </a:xfrm>
          <a:prstGeom prst="ellipse">
            <a:avLst/>
          </a:prstGeom>
          <a:gradFill>
            <a:gsLst>
              <a:gs pos="18000">
                <a:srgbClr val="901C27">
                  <a:alpha val="0"/>
                </a:srgbClr>
              </a:gs>
              <a:gs pos="2985">
                <a:schemeClr val="accent1">
                  <a:alpha val="5000"/>
                </a:schemeClr>
              </a:gs>
              <a:gs pos="84000">
                <a:srgbClr val="851B1F">
                  <a:alpha val="0"/>
                </a:srgbClr>
              </a:gs>
              <a:gs pos="100000">
                <a:schemeClr val="accent1">
                  <a:alpha val="5000"/>
                </a:schemeClr>
              </a:gs>
            </a:gsLst>
            <a:lin ang="5400000" scaled="0"/>
          </a:gradFill>
          <a:ln w="6350">
            <a:gradFill>
              <a:gsLst>
                <a:gs pos="87000">
                  <a:srgbClr val="851B1F">
                    <a:alpha val="0"/>
                  </a:srgbClr>
                </a:gs>
                <a:gs pos="1493">
                  <a:schemeClr val="accent1"/>
                </a:gs>
                <a:gs pos="12000">
                  <a:srgbClr val="901C27">
                    <a:alpha val="0"/>
                  </a:srgbClr>
                </a:gs>
                <a:gs pos="100000">
                  <a:schemeClr val="accent1">
                    <a:alpha val="92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err="1">
              <a:solidFill>
                <a:schemeClr val="lt1"/>
              </a:solidFill>
              <a:cs typeface="+mn-ea"/>
              <a:sym typeface="+mn-lt"/>
            </a:endParaRPr>
          </a:p>
        </p:txBody>
      </p:sp>
      <p:sp>
        <p:nvSpPr>
          <p:cNvPr id="115" name="矩形 114">
            <a:extLst>
              <a:ext uri="{FF2B5EF4-FFF2-40B4-BE49-F238E27FC236}">
                <a16:creationId xmlns:a16="http://schemas.microsoft.com/office/drawing/2014/main" id="{C371EC4F-D068-4575-8D0C-1E2B057C5560}"/>
              </a:ext>
            </a:extLst>
          </p:cNvPr>
          <p:cNvSpPr/>
          <p:nvPr/>
        </p:nvSpPr>
        <p:spPr>
          <a:xfrm flipH="1">
            <a:off x="8290582" y="2100949"/>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2" name="文本框 61">
            <a:extLst>
              <a:ext uri="{FF2B5EF4-FFF2-40B4-BE49-F238E27FC236}">
                <a16:creationId xmlns:a16="http://schemas.microsoft.com/office/drawing/2014/main" id="{E021686E-6814-4149-90DF-9DC90E3E898C}"/>
              </a:ext>
            </a:extLst>
          </p:cNvPr>
          <p:cNvSpPr txBox="1"/>
          <p:nvPr/>
        </p:nvSpPr>
        <p:spPr>
          <a:xfrm>
            <a:off x="8669024" y="2097636"/>
            <a:ext cx="1805446"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坚持以人为本，推进安全发展</a:t>
            </a:r>
          </a:p>
        </p:txBody>
      </p:sp>
      <p:grpSp>
        <p:nvGrpSpPr>
          <p:cNvPr id="158" name="组合 157">
            <a:extLst>
              <a:ext uri="{FF2B5EF4-FFF2-40B4-BE49-F238E27FC236}">
                <a16:creationId xmlns:a16="http://schemas.microsoft.com/office/drawing/2014/main" id="{F13E4589-0DB3-435F-A487-F2BAC1CCC016}"/>
              </a:ext>
            </a:extLst>
          </p:cNvPr>
          <p:cNvGrpSpPr/>
          <p:nvPr/>
        </p:nvGrpSpPr>
        <p:grpSpPr>
          <a:xfrm>
            <a:off x="3820326" y="1855565"/>
            <a:ext cx="4624374" cy="4624374"/>
            <a:chOff x="-724114" y="-415899"/>
            <a:chExt cx="7689798" cy="7689798"/>
          </a:xfrm>
        </p:grpSpPr>
        <p:sp>
          <p:nvSpPr>
            <p:cNvPr id="156" name="弧形 155">
              <a:extLst>
                <a:ext uri="{FF2B5EF4-FFF2-40B4-BE49-F238E27FC236}">
                  <a16:creationId xmlns:a16="http://schemas.microsoft.com/office/drawing/2014/main" id="{BCE0CE2F-2921-42B6-BF88-F4363D2B966E}"/>
                </a:ext>
              </a:extLst>
            </p:cNvPr>
            <p:cNvSpPr/>
            <p:nvPr/>
          </p:nvSpPr>
          <p:spPr>
            <a:xfrm rot="39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7" name="弧形 156">
              <a:extLst>
                <a:ext uri="{FF2B5EF4-FFF2-40B4-BE49-F238E27FC236}">
                  <a16:creationId xmlns:a16="http://schemas.microsoft.com/office/drawing/2014/main" id="{CEED50AF-2086-4BEB-8187-857CA3F67280}"/>
                </a:ext>
              </a:extLst>
            </p:cNvPr>
            <p:cNvSpPr/>
            <p:nvPr/>
          </p:nvSpPr>
          <p:spPr>
            <a:xfrm rot="66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1" name="组合 60">
            <a:extLst>
              <a:ext uri="{FF2B5EF4-FFF2-40B4-BE49-F238E27FC236}">
                <a16:creationId xmlns:a16="http://schemas.microsoft.com/office/drawing/2014/main" id="{16FB4C00-966D-4D9E-9546-F15ABD784D20}"/>
              </a:ext>
            </a:extLst>
          </p:cNvPr>
          <p:cNvGrpSpPr/>
          <p:nvPr/>
        </p:nvGrpSpPr>
        <p:grpSpPr>
          <a:xfrm rot="10800000">
            <a:off x="3828230" y="1855565"/>
            <a:ext cx="4624374" cy="4624374"/>
            <a:chOff x="-724114" y="-415899"/>
            <a:chExt cx="7689798" cy="7689798"/>
          </a:xfrm>
        </p:grpSpPr>
        <p:sp>
          <p:nvSpPr>
            <p:cNvPr id="63" name="弧形 62">
              <a:extLst>
                <a:ext uri="{FF2B5EF4-FFF2-40B4-BE49-F238E27FC236}">
                  <a16:creationId xmlns:a16="http://schemas.microsoft.com/office/drawing/2014/main" id="{AF8E025D-E3CC-4BCE-AE84-0018D65273B0}"/>
                </a:ext>
              </a:extLst>
            </p:cNvPr>
            <p:cNvSpPr/>
            <p:nvPr/>
          </p:nvSpPr>
          <p:spPr>
            <a:xfrm rot="39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8" name="弧形 67">
              <a:extLst>
                <a:ext uri="{FF2B5EF4-FFF2-40B4-BE49-F238E27FC236}">
                  <a16:creationId xmlns:a16="http://schemas.microsoft.com/office/drawing/2014/main" id="{356F3020-2F4A-43E7-838E-9143D17EE831}"/>
                </a:ext>
              </a:extLst>
            </p:cNvPr>
            <p:cNvSpPr/>
            <p:nvPr/>
          </p:nvSpPr>
          <p:spPr>
            <a:xfrm rot="66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116" name="椭圆 115">
            <a:extLst>
              <a:ext uri="{FF2B5EF4-FFF2-40B4-BE49-F238E27FC236}">
                <a16:creationId xmlns:a16="http://schemas.microsoft.com/office/drawing/2014/main" id="{5398F576-0302-461B-B00E-9F74AA2CD9E4}"/>
              </a:ext>
            </a:extLst>
          </p:cNvPr>
          <p:cNvSpPr/>
          <p:nvPr/>
        </p:nvSpPr>
        <p:spPr>
          <a:xfrm flipH="1">
            <a:off x="8074698" y="2100949"/>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4" name="TextBox 3">
            <a:extLst>
              <a:ext uri="{FF2B5EF4-FFF2-40B4-BE49-F238E27FC236}">
                <a16:creationId xmlns:a16="http://schemas.microsoft.com/office/drawing/2014/main" id="{E9FC5FA0-0142-4595-BF73-EA55965B6C59}"/>
              </a:ext>
            </a:extLst>
          </p:cNvPr>
          <p:cNvSpPr txBox="1"/>
          <p:nvPr/>
        </p:nvSpPr>
        <p:spPr>
          <a:xfrm>
            <a:off x="8088912" y="2177870"/>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06</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89" name="矩形 88">
            <a:extLst>
              <a:ext uri="{FF2B5EF4-FFF2-40B4-BE49-F238E27FC236}">
                <a16:creationId xmlns:a16="http://schemas.microsoft.com/office/drawing/2014/main" id="{D90E5172-2941-44DD-893B-9204B9F91815}"/>
              </a:ext>
            </a:extLst>
          </p:cNvPr>
          <p:cNvSpPr/>
          <p:nvPr/>
        </p:nvSpPr>
        <p:spPr>
          <a:xfrm flipH="1">
            <a:off x="8854360" y="2893762"/>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0" name="文本框 89">
            <a:extLst>
              <a:ext uri="{FF2B5EF4-FFF2-40B4-BE49-F238E27FC236}">
                <a16:creationId xmlns:a16="http://schemas.microsoft.com/office/drawing/2014/main" id="{47ED2968-721C-4D9C-9BEC-1BA2A7B64FCA}"/>
              </a:ext>
            </a:extLst>
          </p:cNvPr>
          <p:cNvSpPr txBox="1"/>
          <p:nvPr/>
        </p:nvSpPr>
        <p:spPr>
          <a:xfrm>
            <a:off x="9181236" y="2890568"/>
            <a:ext cx="1797826"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建立完善安全生产方针和工作机制</a:t>
            </a:r>
          </a:p>
        </p:txBody>
      </p:sp>
      <p:sp>
        <p:nvSpPr>
          <p:cNvPr id="92" name="椭圆 91">
            <a:extLst>
              <a:ext uri="{FF2B5EF4-FFF2-40B4-BE49-F238E27FC236}">
                <a16:creationId xmlns:a16="http://schemas.microsoft.com/office/drawing/2014/main" id="{AFB1BCDB-3EFB-49E6-B401-77323ABB765C}"/>
              </a:ext>
            </a:extLst>
          </p:cNvPr>
          <p:cNvSpPr/>
          <p:nvPr/>
        </p:nvSpPr>
        <p:spPr>
          <a:xfrm flipH="1">
            <a:off x="8638476" y="2893762"/>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3" name="TextBox 3">
            <a:extLst>
              <a:ext uri="{FF2B5EF4-FFF2-40B4-BE49-F238E27FC236}">
                <a16:creationId xmlns:a16="http://schemas.microsoft.com/office/drawing/2014/main" id="{89A85AEA-182D-4E91-8C68-033F8632B52E}"/>
              </a:ext>
            </a:extLst>
          </p:cNvPr>
          <p:cNvSpPr txBox="1"/>
          <p:nvPr/>
        </p:nvSpPr>
        <p:spPr>
          <a:xfrm>
            <a:off x="8652690" y="2970683"/>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07</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94" name="矩形 93">
            <a:extLst>
              <a:ext uri="{FF2B5EF4-FFF2-40B4-BE49-F238E27FC236}">
                <a16:creationId xmlns:a16="http://schemas.microsoft.com/office/drawing/2014/main" id="{BEBB85A2-EAD9-443D-B24B-16D45114FC18}"/>
              </a:ext>
            </a:extLst>
          </p:cNvPr>
          <p:cNvSpPr/>
          <p:nvPr/>
        </p:nvSpPr>
        <p:spPr>
          <a:xfrm flipH="1">
            <a:off x="9004488" y="3813183"/>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5" name="文本框 94">
            <a:extLst>
              <a:ext uri="{FF2B5EF4-FFF2-40B4-BE49-F238E27FC236}">
                <a16:creationId xmlns:a16="http://schemas.microsoft.com/office/drawing/2014/main" id="{623F6162-53B6-4BCD-B57A-BD413A061455}"/>
              </a:ext>
            </a:extLst>
          </p:cNvPr>
          <p:cNvSpPr txBox="1"/>
          <p:nvPr/>
        </p:nvSpPr>
        <p:spPr>
          <a:xfrm>
            <a:off x="9323812" y="3843279"/>
            <a:ext cx="2261812" cy="461665"/>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落实“三个必须”，明确安全监管部门执法地位</a:t>
            </a:r>
          </a:p>
        </p:txBody>
      </p:sp>
      <p:sp>
        <p:nvSpPr>
          <p:cNvPr id="109" name="椭圆 108">
            <a:extLst>
              <a:ext uri="{FF2B5EF4-FFF2-40B4-BE49-F238E27FC236}">
                <a16:creationId xmlns:a16="http://schemas.microsoft.com/office/drawing/2014/main" id="{83478AA9-F61D-4522-92BB-90D16C4CCCC2}"/>
              </a:ext>
            </a:extLst>
          </p:cNvPr>
          <p:cNvSpPr/>
          <p:nvPr/>
        </p:nvSpPr>
        <p:spPr>
          <a:xfrm flipH="1">
            <a:off x="8788604" y="3813183"/>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0" name="TextBox 3">
            <a:extLst>
              <a:ext uri="{FF2B5EF4-FFF2-40B4-BE49-F238E27FC236}">
                <a16:creationId xmlns:a16="http://schemas.microsoft.com/office/drawing/2014/main" id="{CBD6B82A-0E01-4F12-83D6-8C0D8BE27F9F}"/>
              </a:ext>
            </a:extLst>
          </p:cNvPr>
          <p:cNvSpPr txBox="1"/>
          <p:nvPr/>
        </p:nvSpPr>
        <p:spPr>
          <a:xfrm>
            <a:off x="8802818" y="3890104"/>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08</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11" name="矩形 110">
            <a:extLst>
              <a:ext uri="{FF2B5EF4-FFF2-40B4-BE49-F238E27FC236}">
                <a16:creationId xmlns:a16="http://schemas.microsoft.com/office/drawing/2014/main" id="{C0EF3CCF-C34D-467D-BB98-47065C1391FA}"/>
              </a:ext>
            </a:extLst>
          </p:cNvPr>
          <p:cNvSpPr/>
          <p:nvPr/>
        </p:nvSpPr>
        <p:spPr>
          <a:xfrm flipH="1">
            <a:off x="8854360" y="4723580"/>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2" name="文本框 111">
            <a:extLst>
              <a:ext uri="{FF2B5EF4-FFF2-40B4-BE49-F238E27FC236}">
                <a16:creationId xmlns:a16="http://schemas.microsoft.com/office/drawing/2014/main" id="{3CC70987-F16B-45EC-A1ED-3D67906D3F9A}"/>
              </a:ext>
            </a:extLst>
          </p:cNvPr>
          <p:cNvSpPr txBox="1"/>
          <p:nvPr/>
        </p:nvSpPr>
        <p:spPr>
          <a:xfrm>
            <a:off x="9197935" y="4738992"/>
            <a:ext cx="2499058" cy="461665"/>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明确乡镇人民政府以及街道办事处、开发区管理机构安全生产职责</a:t>
            </a:r>
          </a:p>
        </p:txBody>
      </p:sp>
      <p:sp>
        <p:nvSpPr>
          <p:cNvPr id="113" name="椭圆 112">
            <a:extLst>
              <a:ext uri="{FF2B5EF4-FFF2-40B4-BE49-F238E27FC236}">
                <a16:creationId xmlns:a16="http://schemas.microsoft.com/office/drawing/2014/main" id="{B097E166-0F77-48C2-AD3D-D52686FB83CB}"/>
              </a:ext>
            </a:extLst>
          </p:cNvPr>
          <p:cNvSpPr/>
          <p:nvPr/>
        </p:nvSpPr>
        <p:spPr>
          <a:xfrm flipH="1">
            <a:off x="8638476" y="4723580"/>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4" name="TextBox 3">
            <a:extLst>
              <a:ext uri="{FF2B5EF4-FFF2-40B4-BE49-F238E27FC236}">
                <a16:creationId xmlns:a16="http://schemas.microsoft.com/office/drawing/2014/main" id="{10618CA5-77E2-4B01-A807-30F04F936626}"/>
              </a:ext>
            </a:extLst>
          </p:cNvPr>
          <p:cNvSpPr txBox="1"/>
          <p:nvPr/>
        </p:nvSpPr>
        <p:spPr>
          <a:xfrm>
            <a:off x="8652690" y="4800501"/>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09</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17" name="矩形 116">
            <a:extLst>
              <a:ext uri="{FF2B5EF4-FFF2-40B4-BE49-F238E27FC236}">
                <a16:creationId xmlns:a16="http://schemas.microsoft.com/office/drawing/2014/main" id="{20C3671B-8D45-42D9-8C19-A74B756CC0AD}"/>
              </a:ext>
            </a:extLst>
          </p:cNvPr>
          <p:cNvSpPr/>
          <p:nvPr/>
        </p:nvSpPr>
        <p:spPr>
          <a:xfrm flipH="1">
            <a:off x="8543716" y="5571948"/>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文本框 117">
            <a:extLst>
              <a:ext uri="{FF2B5EF4-FFF2-40B4-BE49-F238E27FC236}">
                <a16:creationId xmlns:a16="http://schemas.microsoft.com/office/drawing/2014/main" id="{B20DAF15-2B41-473E-88A9-A90542A2431B}"/>
              </a:ext>
            </a:extLst>
          </p:cNvPr>
          <p:cNvSpPr txBox="1"/>
          <p:nvPr/>
        </p:nvSpPr>
        <p:spPr>
          <a:xfrm>
            <a:off x="8922157" y="5568635"/>
            <a:ext cx="2395829"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进一步强化生产经营单位的安全生产主体责任</a:t>
            </a:r>
          </a:p>
        </p:txBody>
      </p:sp>
      <p:sp>
        <p:nvSpPr>
          <p:cNvPr id="121" name="椭圆 120">
            <a:extLst>
              <a:ext uri="{FF2B5EF4-FFF2-40B4-BE49-F238E27FC236}">
                <a16:creationId xmlns:a16="http://schemas.microsoft.com/office/drawing/2014/main" id="{2ED5EC9B-79DD-4D11-A2C4-46807BB60FD3}"/>
              </a:ext>
            </a:extLst>
          </p:cNvPr>
          <p:cNvSpPr/>
          <p:nvPr/>
        </p:nvSpPr>
        <p:spPr>
          <a:xfrm flipH="1">
            <a:off x="8327832" y="5571948"/>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3" name="TextBox 3">
            <a:extLst>
              <a:ext uri="{FF2B5EF4-FFF2-40B4-BE49-F238E27FC236}">
                <a16:creationId xmlns:a16="http://schemas.microsoft.com/office/drawing/2014/main" id="{AEAD5FA4-8B87-46A3-8C38-3B0AD3E5AE2B}"/>
              </a:ext>
            </a:extLst>
          </p:cNvPr>
          <p:cNvSpPr txBox="1"/>
          <p:nvPr/>
        </p:nvSpPr>
        <p:spPr>
          <a:xfrm>
            <a:off x="8342046" y="5648869"/>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10</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4" name="椭圆 123">
            <a:extLst>
              <a:ext uri="{FF2B5EF4-FFF2-40B4-BE49-F238E27FC236}">
                <a16:creationId xmlns:a16="http://schemas.microsoft.com/office/drawing/2014/main" id="{01439407-9000-48AE-87C1-3FA24A3BB266}"/>
              </a:ext>
            </a:extLst>
          </p:cNvPr>
          <p:cNvSpPr/>
          <p:nvPr/>
        </p:nvSpPr>
        <p:spPr>
          <a:xfrm flipH="1">
            <a:off x="3654438" y="2100949"/>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5" name="TextBox 3">
            <a:extLst>
              <a:ext uri="{FF2B5EF4-FFF2-40B4-BE49-F238E27FC236}">
                <a16:creationId xmlns:a16="http://schemas.microsoft.com/office/drawing/2014/main" id="{80F811DF-0990-4FCB-BDF9-BA24DA552FA5}"/>
              </a:ext>
            </a:extLst>
          </p:cNvPr>
          <p:cNvSpPr txBox="1"/>
          <p:nvPr/>
        </p:nvSpPr>
        <p:spPr>
          <a:xfrm>
            <a:off x="3668652" y="2177870"/>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01</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7" name="椭圆 126">
            <a:extLst>
              <a:ext uri="{FF2B5EF4-FFF2-40B4-BE49-F238E27FC236}">
                <a16:creationId xmlns:a16="http://schemas.microsoft.com/office/drawing/2014/main" id="{ACE1B63B-F32D-4BD5-961C-D67BDC1D9632}"/>
              </a:ext>
            </a:extLst>
          </p:cNvPr>
          <p:cNvSpPr/>
          <p:nvPr/>
        </p:nvSpPr>
        <p:spPr>
          <a:xfrm flipH="1">
            <a:off x="3121066" y="2893762"/>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8" name="TextBox 3">
            <a:extLst>
              <a:ext uri="{FF2B5EF4-FFF2-40B4-BE49-F238E27FC236}">
                <a16:creationId xmlns:a16="http://schemas.microsoft.com/office/drawing/2014/main" id="{80BDFB85-A9EF-4477-BECE-E4959EA06F11}"/>
              </a:ext>
            </a:extLst>
          </p:cNvPr>
          <p:cNvSpPr txBox="1"/>
          <p:nvPr/>
        </p:nvSpPr>
        <p:spPr>
          <a:xfrm>
            <a:off x="3135280" y="2970683"/>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02</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9" name="椭圆 128">
            <a:extLst>
              <a:ext uri="{FF2B5EF4-FFF2-40B4-BE49-F238E27FC236}">
                <a16:creationId xmlns:a16="http://schemas.microsoft.com/office/drawing/2014/main" id="{0E2104E5-C262-4866-8F1F-DDF33F7B5249}"/>
              </a:ext>
            </a:extLst>
          </p:cNvPr>
          <p:cNvSpPr/>
          <p:nvPr/>
        </p:nvSpPr>
        <p:spPr>
          <a:xfrm flipH="1">
            <a:off x="3044973" y="3813183"/>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4" name="TextBox 3">
            <a:extLst>
              <a:ext uri="{FF2B5EF4-FFF2-40B4-BE49-F238E27FC236}">
                <a16:creationId xmlns:a16="http://schemas.microsoft.com/office/drawing/2014/main" id="{42B90EBB-272E-486F-8ED7-573648AD173F}"/>
              </a:ext>
            </a:extLst>
          </p:cNvPr>
          <p:cNvSpPr txBox="1"/>
          <p:nvPr/>
        </p:nvSpPr>
        <p:spPr>
          <a:xfrm>
            <a:off x="3059187" y="3890104"/>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03</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35" name="椭圆 134">
            <a:extLst>
              <a:ext uri="{FF2B5EF4-FFF2-40B4-BE49-F238E27FC236}">
                <a16:creationId xmlns:a16="http://schemas.microsoft.com/office/drawing/2014/main" id="{557BEA94-B0DB-4425-8B51-2DEEEDE83268}"/>
              </a:ext>
            </a:extLst>
          </p:cNvPr>
          <p:cNvSpPr/>
          <p:nvPr/>
        </p:nvSpPr>
        <p:spPr>
          <a:xfrm flipH="1">
            <a:off x="3121066" y="4723580"/>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6" name="TextBox 3">
            <a:extLst>
              <a:ext uri="{FF2B5EF4-FFF2-40B4-BE49-F238E27FC236}">
                <a16:creationId xmlns:a16="http://schemas.microsoft.com/office/drawing/2014/main" id="{AEA5A41A-F3A6-4403-9679-C9B8E3006D36}"/>
              </a:ext>
            </a:extLst>
          </p:cNvPr>
          <p:cNvSpPr txBox="1"/>
          <p:nvPr/>
        </p:nvSpPr>
        <p:spPr>
          <a:xfrm>
            <a:off x="3135280" y="4800501"/>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04</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37" name="椭圆 136">
            <a:extLst>
              <a:ext uri="{FF2B5EF4-FFF2-40B4-BE49-F238E27FC236}">
                <a16:creationId xmlns:a16="http://schemas.microsoft.com/office/drawing/2014/main" id="{A8BF6172-D11D-4450-9C7F-B79F090EF6CD}"/>
              </a:ext>
            </a:extLst>
          </p:cNvPr>
          <p:cNvSpPr/>
          <p:nvPr/>
        </p:nvSpPr>
        <p:spPr>
          <a:xfrm flipH="1">
            <a:off x="3654438" y="5571948"/>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8" name="TextBox 3">
            <a:extLst>
              <a:ext uri="{FF2B5EF4-FFF2-40B4-BE49-F238E27FC236}">
                <a16:creationId xmlns:a16="http://schemas.microsoft.com/office/drawing/2014/main" id="{5E0FE92A-9089-43AB-8923-955B8B70A29A}"/>
              </a:ext>
            </a:extLst>
          </p:cNvPr>
          <p:cNvSpPr txBox="1"/>
          <p:nvPr/>
        </p:nvSpPr>
        <p:spPr>
          <a:xfrm>
            <a:off x="3668652" y="5648869"/>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05</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49" name="文本框 148">
            <a:extLst>
              <a:ext uri="{FF2B5EF4-FFF2-40B4-BE49-F238E27FC236}">
                <a16:creationId xmlns:a16="http://schemas.microsoft.com/office/drawing/2014/main" id="{14733103-03D4-4917-9556-6E424DA61755}"/>
              </a:ext>
            </a:extLst>
          </p:cNvPr>
          <p:cNvSpPr txBox="1"/>
          <p:nvPr/>
        </p:nvSpPr>
        <p:spPr>
          <a:xfrm>
            <a:off x="1753959" y="2097636"/>
            <a:ext cx="1805446" cy="523220"/>
          </a:xfrm>
          <a:prstGeom prst="rect">
            <a:avLst/>
          </a:prstGeom>
          <a:noFill/>
        </p:spPr>
        <p:txBody>
          <a:bodyPr wrap="square" rtlCol="0">
            <a:spAutoFit/>
          </a:bodyPr>
          <a:lstStyle/>
          <a:p>
            <a:pPr lvl="0" algn="r">
              <a:defRPr/>
            </a:pPr>
            <a:r>
              <a:rPr lang="zh-CN" altLang="en-US" sz="1400" dirty="0">
                <a:solidFill>
                  <a:prstClr val="black">
                    <a:lumMod val="75000"/>
                    <a:lumOff val="25000"/>
                  </a:prstClr>
                </a:solidFill>
                <a:cs typeface="+mn-ea"/>
                <a:sym typeface="+mn-lt"/>
              </a:rPr>
              <a:t>坚持以人为本，推进安全发展</a:t>
            </a:r>
          </a:p>
        </p:txBody>
      </p:sp>
      <p:sp>
        <p:nvSpPr>
          <p:cNvPr id="154" name="文本框 153">
            <a:extLst>
              <a:ext uri="{FF2B5EF4-FFF2-40B4-BE49-F238E27FC236}">
                <a16:creationId xmlns:a16="http://schemas.microsoft.com/office/drawing/2014/main" id="{00699A76-7D9B-4A04-AEA0-92AB87F3564F}"/>
              </a:ext>
            </a:extLst>
          </p:cNvPr>
          <p:cNvSpPr txBox="1"/>
          <p:nvPr/>
        </p:nvSpPr>
        <p:spPr>
          <a:xfrm>
            <a:off x="1234102" y="2905780"/>
            <a:ext cx="1797826" cy="523220"/>
          </a:xfrm>
          <a:prstGeom prst="rect">
            <a:avLst/>
          </a:prstGeom>
          <a:noFill/>
        </p:spPr>
        <p:txBody>
          <a:bodyPr wrap="square" rtlCol="0">
            <a:spAutoFit/>
          </a:bodyPr>
          <a:lstStyle/>
          <a:p>
            <a:pPr lvl="0" algn="r">
              <a:defRPr/>
            </a:pPr>
            <a:r>
              <a:rPr lang="zh-CN" altLang="en-US" sz="1400" dirty="0">
                <a:solidFill>
                  <a:prstClr val="black">
                    <a:lumMod val="75000"/>
                    <a:lumOff val="25000"/>
                  </a:prstClr>
                </a:solidFill>
                <a:cs typeface="+mn-ea"/>
                <a:sym typeface="+mn-lt"/>
              </a:rPr>
              <a:t>建立完善安全生产方针和工作机制</a:t>
            </a:r>
          </a:p>
        </p:txBody>
      </p:sp>
      <p:sp>
        <p:nvSpPr>
          <p:cNvPr id="159" name="文本框 158">
            <a:extLst>
              <a:ext uri="{FF2B5EF4-FFF2-40B4-BE49-F238E27FC236}">
                <a16:creationId xmlns:a16="http://schemas.microsoft.com/office/drawing/2014/main" id="{BB5CAC69-95D6-4FD0-AB03-8F8D6EDF22CE}"/>
              </a:ext>
            </a:extLst>
          </p:cNvPr>
          <p:cNvSpPr txBox="1"/>
          <p:nvPr/>
        </p:nvSpPr>
        <p:spPr>
          <a:xfrm>
            <a:off x="692782" y="3826046"/>
            <a:ext cx="2261812" cy="461665"/>
          </a:xfrm>
          <a:prstGeom prst="rect">
            <a:avLst/>
          </a:prstGeom>
          <a:noFill/>
        </p:spPr>
        <p:txBody>
          <a:bodyPr wrap="square" rtlCol="0">
            <a:spAutoFit/>
          </a:bodyPr>
          <a:lstStyle/>
          <a:p>
            <a:pPr lvl="0" algn="r">
              <a:defRPr/>
            </a:pPr>
            <a:r>
              <a:rPr lang="zh-CN" altLang="en-US" sz="1200" dirty="0">
                <a:solidFill>
                  <a:prstClr val="black">
                    <a:lumMod val="75000"/>
                    <a:lumOff val="25000"/>
                  </a:prstClr>
                </a:solidFill>
                <a:cs typeface="+mn-ea"/>
                <a:sym typeface="+mn-lt"/>
              </a:rPr>
              <a:t>强化“三个必须”，明确安全监管部门执法地位</a:t>
            </a:r>
          </a:p>
        </p:txBody>
      </p:sp>
      <p:sp>
        <p:nvSpPr>
          <p:cNvPr id="160" name="文本框 159">
            <a:extLst>
              <a:ext uri="{FF2B5EF4-FFF2-40B4-BE49-F238E27FC236}">
                <a16:creationId xmlns:a16="http://schemas.microsoft.com/office/drawing/2014/main" id="{238CE797-9901-4443-8BEE-CE3992BB2947}"/>
              </a:ext>
            </a:extLst>
          </p:cNvPr>
          <p:cNvSpPr txBox="1"/>
          <p:nvPr/>
        </p:nvSpPr>
        <p:spPr>
          <a:xfrm>
            <a:off x="555638" y="4831278"/>
            <a:ext cx="2499058" cy="276999"/>
          </a:xfrm>
          <a:prstGeom prst="rect">
            <a:avLst/>
          </a:prstGeom>
          <a:noFill/>
        </p:spPr>
        <p:txBody>
          <a:bodyPr wrap="square" rtlCol="0">
            <a:spAutoFit/>
          </a:bodyPr>
          <a:lstStyle/>
          <a:p>
            <a:pPr marR="0" lvl="0" algn="r" defTabSz="914400" rtl="0" eaLnBrk="1" fontAlgn="auto" latinLnBrk="0" hangingPunct="1">
              <a:spcBef>
                <a:spcPts val="0"/>
              </a:spcBef>
              <a:spcAft>
                <a:spcPts val="0"/>
              </a:spcAft>
              <a:buClrTx/>
              <a:buSzTx/>
              <a:tabLst/>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推进安全生产责任保险制度</a:t>
            </a:r>
          </a:p>
        </p:txBody>
      </p:sp>
      <p:sp>
        <p:nvSpPr>
          <p:cNvPr id="164" name="文本框 163">
            <a:extLst>
              <a:ext uri="{FF2B5EF4-FFF2-40B4-BE49-F238E27FC236}">
                <a16:creationId xmlns:a16="http://schemas.microsoft.com/office/drawing/2014/main" id="{C0160439-6365-4283-97E1-9C7849642BA6}"/>
              </a:ext>
            </a:extLst>
          </p:cNvPr>
          <p:cNvSpPr txBox="1"/>
          <p:nvPr/>
        </p:nvSpPr>
        <p:spPr>
          <a:xfrm>
            <a:off x="1107133" y="5568635"/>
            <a:ext cx="2395829" cy="523220"/>
          </a:xfrm>
          <a:prstGeom prst="rect">
            <a:avLst/>
          </a:prstGeom>
          <a:noFill/>
        </p:spPr>
        <p:txBody>
          <a:bodyPr wrap="square" rtlCol="0">
            <a:spAutoFit/>
          </a:bodyPr>
          <a:lstStyle/>
          <a:p>
            <a:pPr marR="0" lvl="0" algn="r" defTabSz="914400" rtl="0" eaLnBrk="1" fontAlgn="auto" latinLnBrk="0" hangingPunct="1">
              <a:spcBef>
                <a:spcPts val="0"/>
              </a:spcBef>
              <a:spcAft>
                <a:spcPts val="0"/>
              </a:spcAft>
              <a:buClrTx/>
              <a:buSzTx/>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加大对安全生产违法行为的责任追究力度</a:t>
            </a:r>
          </a:p>
        </p:txBody>
      </p:sp>
      <p:pic>
        <p:nvPicPr>
          <p:cNvPr id="165" name="图片 164" descr="图片包含 图标&#10;&#10;描述已自动生成">
            <a:extLst>
              <a:ext uri="{FF2B5EF4-FFF2-40B4-BE49-F238E27FC236}">
                <a16:creationId xmlns:a16="http://schemas.microsoft.com/office/drawing/2014/main" id="{BDFFFDBE-46CD-4534-814E-A25F0ECBEE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2901" y="3422118"/>
            <a:ext cx="1264060" cy="935972"/>
          </a:xfrm>
          <a:prstGeom prst="rect">
            <a:avLst/>
          </a:prstGeom>
          <a:effectLst>
            <a:outerShdw blurRad="254000" dist="88900" dir="5400000" algn="ctr" rotWithShape="0">
              <a:srgbClr val="000000">
                <a:alpha val="23000"/>
              </a:srgbClr>
            </a:outerShdw>
          </a:effectLst>
        </p:spPr>
      </p:pic>
      <p:sp>
        <p:nvSpPr>
          <p:cNvPr id="170" name="文本框 169">
            <a:extLst>
              <a:ext uri="{FF2B5EF4-FFF2-40B4-BE49-F238E27FC236}">
                <a16:creationId xmlns:a16="http://schemas.microsoft.com/office/drawing/2014/main" id="{9DC301E1-5B97-43DA-9D48-A4A8603ABF57}"/>
              </a:ext>
            </a:extLst>
          </p:cNvPr>
          <p:cNvSpPr txBox="1"/>
          <p:nvPr/>
        </p:nvSpPr>
        <p:spPr>
          <a:xfrm>
            <a:off x="5209135" y="4451069"/>
            <a:ext cx="1891593" cy="475579"/>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“十大亮点”</a:t>
            </a:r>
          </a:p>
        </p:txBody>
      </p:sp>
      <p:sp>
        <p:nvSpPr>
          <p:cNvPr id="65" name="椭圆 64">
            <a:extLst>
              <a:ext uri="{FF2B5EF4-FFF2-40B4-BE49-F238E27FC236}">
                <a16:creationId xmlns:a16="http://schemas.microsoft.com/office/drawing/2014/main" id="{AC4E43E5-7675-4B61-A10C-BAA468C0B0DE}"/>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66" name="图片 65" descr="图片包含 图标&#10;&#10;描述已自动生成">
            <a:extLst>
              <a:ext uri="{FF2B5EF4-FFF2-40B4-BE49-F238E27FC236}">
                <a16:creationId xmlns:a16="http://schemas.microsoft.com/office/drawing/2014/main" id="{68B19C3C-897C-4539-A8E4-6638CA275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67" name="TextBox 47">
            <a:extLst>
              <a:ext uri="{FF2B5EF4-FFF2-40B4-BE49-F238E27FC236}">
                <a16:creationId xmlns:a16="http://schemas.microsoft.com/office/drawing/2014/main" id="{48AF1C57-459B-4FB3-A7A7-F18769E59B38}"/>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Tree>
    <p:extLst>
      <p:ext uri="{BB962C8B-B14F-4D97-AF65-F5344CB8AC3E}">
        <p14:creationId xmlns:p14="http://schemas.microsoft.com/office/powerpoint/2010/main" val="36056782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fill="hold"/>
                                        <p:tgtEl>
                                          <p:spTgt spid="170"/>
                                        </p:tgtEl>
                                        <p:attrNameLst>
                                          <p:attrName>ppt_x</p:attrName>
                                        </p:attrNameLst>
                                      </p:cBhvr>
                                      <p:tavLst>
                                        <p:tav tm="0">
                                          <p:val>
                                            <p:strVal val="#ppt_x"/>
                                          </p:val>
                                        </p:tav>
                                        <p:tav tm="100000">
                                          <p:val>
                                            <p:strVal val="#ppt_x"/>
                                          </p:val>
                                        </p:tav>
                                      </p:tavLst>
                                    </p:anim>
                                    <p:anim calcmode="lin" valueType="num">
                                      <p:cBhvr additive="base">
                                        <p:cTn id="8" dur="500" fill="hold"/>
                                        <p:tgtEl>
                                          <p:spTgt spid="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500" fill="hold"/>
                                        <p:tgtEl>
                                          <p:spTgt spid="146"/>
                                        </p:tgtEl>
                                        <p:attrNameLst>
                                          <p:attrName>ppt_x</p:attrName>
                                        </p:attrNameLst>
                                      </p:cBhvr>
                                      <p:tavLst>
                                        <p:tav tm="0">
                                          <p:val>
                                            <p:strVal val="#ppt_x"/>
                                          </p:val>
                                        </p:tav>
                                        <p:tav tm="100000">
                                          <p:val>
                                            <p:strVal val="#ppt_x"/>
                                          </p:val>
                                        </p:tav>
                                      </p:tavLst>
                                    </p:anim>
                                    <p:anim calcmode="lin" valueType="num">
                                      <p:cBhvr additive="base">
                                        <p:cTn id="12" dur="500" fill="hold"/>
                                        <p:tgtEl>
                                          <p:spTgt spid="1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ppt_x"/>
                                          </p:val>
                                        </p:tav>
                                        <p:tav tm="100000">
                                          <p:val>
                                            <p:strVal val="#ppt_x"/>
                                          </p:val>
                                        </p:tav>
                                      </p:tavLst>
                                    </p:anim>
                                    <p:anim calcmode="lin" valueType="num">
                                      <p:cBhvr additive="base">
                                        <p:cTn id="16" dur="500" fill="hold"/>
                                        <p:tgtEl>
                                          <p:spTgt spid="1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500" fill="hold"/>
                                        <p:tgtEl>
                                          <p:spTgt spid="147"/>
                                        </p:tgtEl>
                                        <p:attrNameLst>
                                          <p:attrName>ppt_x</p:attrName>
                                        </p:attrNameLst>
                                      </p:cBhvr>
                                      <p:tavLst>
                                        <p:tav tm="0">
                                          <p:val>
                                            <p:strVal val="#ppt_x"/>
                                          </p:val>
                                        </p:tav>
                                        <p:tav tm="100000">
                                          <p:val>
                                            <p:strVal val="#ppt_x"/>
                                          </p:val>
                                        </p:tav>
                                      </p:tavLst>
                                    </p:anim>
                                    <p:anim calcmode="lin" valueType="num">
                                      <p:cBhvr additive="base">
                                        <p:cTn id="20" dur="500" fill="hold"/>
                                        <p:tgtEl>
                                          <p:spTgt spid="1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4"/>
                                        </p:tgtEl>
                                        <p:attrNameLst>
                                          <p:attrName>style.visibility</p:attrName>
                                        </p:attrNameLst>
                                      </p:cBhvr>
                                      <p:to>
                                        <p:strVal val="visible"/>
                                      </p:to>
                                    </p:set>
                                    <p:anim calcmode="lin" valueType="num">
                                      <p:cBhvr additive="base">
                                        <p:cTn id="23" dur="500" fill="hold"/>
                                        <p:tgtEl>
                                          <p:spTgt spid="144"/>
                                        </p:tgtEl>
                                        <p:attrNameLst>
                                          <p:attrName>ppt_x</p:attrName>
                                        </p:attrNameLst>
                                      </p:cBhvr>
                                      <p:tavLst>
                                        <p:tav tm="0">
                                          <p:val>
                                            <p:strVal val="#ppt_x"/>
                                          </p:val>
                                        </p:tav>
                                        <p:tav tm="100000">
                                          <p:val>
                                            <p:strVal val="#ppt_x"/>
                                          </p:val>
                                        </p:tav>
                                      </p:tavLst>
                                    </p:anim>
                                    <p:anim calcmode="lin" valueType="num">
                                      <p:cBhvr additive="base">
                                        <p:cTn id="24" dur="500" fill="hold"/>
                                        <p:tgtEl>
                                          <p:spTgt spid="1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anim calcmode="lin" valueType="num">
                                      <p:cBhvr additive="base">
                                        <p:cTn id="27" dur="500" fill="hold"/>
                                        <p:tgtEl>
                                          <p:spTgt spid="148"/>
                                        </p:tgtEl>
                                        <p:attrNameLst>
                                          <p:attrName>ppt_x</p:attrName>
                                        </p:attrNameLst>
                                      </p:cBhvr>
                                      <p:tavLst>
                                        <p:tav tm="0">
                                          <p:val>
                                            <p:strVal val="#ppt_x"/>
                                          </p:val>
                                        </p:tav>
                                        <p:tav tm="100000">
                                          <p:val>
                                            <p:strVal val="#ppt_x"/>
                                          </p:val>
                                        </p:tav>
                                      </p:tavLst>
                                    </p:anim>
                                    <p:anim calcmode="lin" valueType="num">
                                      <p:cBhvr additive="base">
                                        <p:cTn id="28" dur="500" fill="hold"/>
                                        <p:tgtEl>
                                          <p:spTgt spid="1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500" fill="hold"/>
                                        <p:tgtEl>
                                          <p:spTgt spid="150"/>
                                        </p:tgtEl>
                                        <p:attrNameLst>
                                          <p:attrName>ppt_x</p:attrName>
                                        </p:attrNameLst>
                                      </p:cBhvr>
                                      <p:tavLst>
                                        <p:tav tm="0">
                                          <p:val>
                                            <p:strVal val="#ppt_x"/>
                                          </p:val>
                                        </p:tav>
                                        <p:tav tm="100000">
                                          <p:val>
                                            <p:strVal val="#ppt_x"/>
                                          </p:val>
                                        </p:tav>
                                      </p:tavLst>
                                    </p:anim>
                                    <p:anim calcmode="lin" valueType="num">
                                      <p:cBhvr additive="base">
                                        <p:cTn id="32" dur="500" fill="hold"/>
                                        <p:tgtEl>
                                          <p:spTgt spid="1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1"/>
                                        </p:tgtEl>
                                        <p:attrNameLst>
                                          <p:attrName>style.visibility</p:attrName>
                                        </p:attrNameLst>
                                      </p:cBhvr>
                                      <p:to>
                                        <p:strVal val="visible"/>
                                      </p:to>
                                    </p:set>
                                    <p:anim calcmode="lin" valueType="num">
                                      <p:cBhvr additive="base">
                                        <p:cTn id="35" dur="500" fill="hold"/>
                                        <p:tgtEl>
                                          <p:spTgt spid="151"/>
                                        </p:tgtEl>
                                        <p:attrNameLst>
                                          <p:attrName>ppt_x</p:attrName>
                                        </p:attrNameLst>
                                      </p:cBhvr>
                                      <p:tavLst>
                                        <p:tav tm="0">
                                          <p:val>
                                            <p:strVal val="#ppt_x"/>
                                          </p:val>
                                        </p:tav>
                                        <p:tav tm="100000">
                                          <p:val>
                                            <p:strVal val="#ppt_x"/>
                                          </p:val>
                                        </p:tav>
                                      </p:tavLst>
                                    </p:anim>
                                    <p:anim calcmode="lin" valueType="num">
                                      <p:cBhvr additive="base">
                                        <p:cTn id="36" dur="500" fill="hold"/>
                                        <p:tgtEl>
                                          <p:spTgt spid="1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 calcmode="lin" valueType="num">
                                      <p:cBhvr additive="base">
                                        <p:cTn id="39" dur="500" fill="hold"/>
                                        <p:tgtEl>
                                          <p:spTgt spid="152"/>
                                        </p:tgtEl>
                                        <p:attrNameLst>
                                          <p:attrName>ppt_x</p:attrName>
                                        </p:attrNameLst>
                                      </p:cBhvr>
                                      <p:tavLst>
                                        <p:tav tm="0">
                                          <p:val>
                                            <p:strVal val="#ppt_x"/>
                                          </p:val>
                                        </p:tav>
                                        <p:tav tm="100000">
                                          <p:val>
                                            <p:strVal val="#ppt_x"/>
                                          </p:val>
                                        </p:tav>
                                      </p:tavLst>
                                    </p:anim>
                                    <p:anim calcmode="lin" valueType="num">
                                      <p:cBhvr additive="base">
                                        <p:cTn id="40" dur="500" fill="hold"/>
                                        <p:tgtEl>
                                          <p:spTgt spid="15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anim calcmode="lin" valueType="num">
                                      <p:cBhvr additive="base">
                                        <p:cTn id="43" dur="500" fill="hold"/>
                                        <p:tgtEl>
                                          <p:spTgt spid="115"/>
                                        </p:tgtEl>
                                        <p:attrNameLst>
                                          <p:attrName>ppt_x</p:attrName>
                                        </p:attrNameLst>
                                      </p:cBhvr>
                                      <p:tavLst>
                                        <p:tav tm="0">
                                          <p:val>
                                            <p:strVal val="#ppt_x"/>
                                          </p:val>
                                        </p:tav>
                                        <p:tav tm="100000">
                                          <p:val>
                                            <p:strVal val="#ppt_x"/>
                                          </p:val>
                                        </p:tav>
                                      </p:tavLst>
                                    </p:anim>
                                    <p:anim calcmode="lin" valueType="num">
                                      <p:cBhvr additive="base">
                                        <p:cTn id="44" dur="500" fill="hold"/>
                                        <p:tgtEl>
                                          <p:spTgt spid="1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 calcmode="lin" valueType="num">
                                      <p:cBhvr additive="base">
                                        <p:cTn id="51" dur="500" fill="hold"/>
                                        <p:tgtEl>
                                          <p:spTgt spid="158"/>
                                        </p:tgtEl>
                                        <p:attrNameLst>
                                          <p:attrName>ppt_x</p:attrName>
                                        </p:attrNameLst>
                                      </p:cBhvr>
                                      <p:tavLst>
                                        <p:tav tm="0">
                                          <p:val>
                                            <p:strVal val="#ppt_x"/>
                                          </p:val>
                                        </p:tav>
                                        <p:tav tm="100000">
                                          <p:val>
                                            <p:strVal val="#ppt_x"/>
                                          </p:val>
                                        </p:tav>
                                      </p:tavLst>
                                    </p:anim>
                                    <p:anim calcmode="lin" valueType="num">
                                      <p:cBhvr additive="base">
                                        <p:cTn id="52" dur="500" fill="hold"/>
                                        <p:tgtEl>
                                          <p:spTgt spid="15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anim calcmode="lin" valueType="num">
                                      <p:cBhvr additive="base">
                                        <p:cTn id="59" dur="500" fill="hold"/>
                                        <p:tgtEl>
                                          <p:spTgt spid="116"/>
                                        </p:tgtEl>
                                        <p:attrNameLst>
                                          <p:attrName>ppt_x</p:attrName>
                                        </p:attrNameLst>
                                      </p:cBhvr>
                                      <p:tavLst>
                                        <p:tav tm="0">
                                          <p:val>
                                            <p:strVal val="#ppt_x"/>
                                          </p:val>
                                        </p:tav>
                                        <p:tav tm="100000">
                                          <p:val>
                                            <p:strVal val="#ppt_x"/>
                                          </p:val>
                                        </p:tav>
                                      </p:tavLst>
                                    </p:anim>
                                    <p:anim calcmode="lin" valueType="num">
                                      <p:cBhvr additive="base">
                                        <p:cTn id="60" dur="500" fill="hold"/>
                                        <p:tgtEl>
                                          <p:spTgt spid="1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additive="base">
                                        <p:cTn id="67" dur="500" fill="hold"/>
                                        <p:tgtEl>
                                          <p:spTgt spid="89"/>
                                        </p:tgtEl>
                                        <p:attrNameLst>
                                          <p:attrName>ppt_x</p:attrName>
                                        </p:attrNameLst>
                                      </p:cBhvr>
                                      <p:tavLst>
                                        <p:tav tm="0">
                                          <p:val>
                                            <p:strVal val="#ppt_x"/>
                                          </p:val>
                                        </p:tav>
                                        <p:tav tm="100000">
                                          <p:val>
                                            <p:strVal val="#ppt_x"/>
                                          </p:val>
                                        </p:tav>
                                      </p:tavLst>
                                    </p:anim>
                                    <p:anim calcmode="lin" valueType="num">
                                      <p:cBhvr additive="base">
                                        <p:cTn id="68" dur="500" fill="hold"/>
                                        <p:tgtEl>
                                          <p:spTgt spid="8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500" fill="hold"/>
                                        <p:tgtEl>
                                          <p:spTgt spid="90"/>
                                        </p:tgtEl>
                                        <p:attrNameLst>
                                          <p:attrName>ppt_x</p:attrName>
                                        </p:attrNameLst>
                                      </p:cBhvr>
                                      <p:tavLst>
                                        <p:tav tm="0">
                                          <p:val>
                                            <p:strVal val="#ppt_x"/>
                                          </p:val>
                                        </p:tav>
                                        <p:tav tm="100000">
                                          <p:val>
                                            <p:strVal val="#ppt_x"/>
                                          </p:val>
                                        </p:tav>
                                      </p:tavLst>
                                    </p:anim>
                                    <p:anim calcmode="lin" valueType="num">
                                      <p:cBhvr additive="base">
                                        <p:cTn id="72" dur="500" fill="hold"/>
                                        <p:tgtEl>
                                          <p:spTgt spid="9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 calcmode="lin" valueType="num">
                                      <p:cBhvr additive="base">
                                        <p:cTn id="75" dur="500" fill="hold"/>
                                        <p:tgtEl>
                                          <p:spTgt spid="92"/>
                                        </p:tgtEl>
                                        <p:attrNameLst>
                                          <p:attrName>ppt_x</p:attrName>
                                        </p:attrNameLst>
                                      </p:cBhvr>
                                      <p:tavLst>
                                        <p:tav tm="0">
                                          <p:val>
                                            <p:strVal val="#ppt_x"/>
                                          </p:val>
                                        </p:tav>
                                        <p:tav tm="100000">
                                          <p:val>
                                            <p:strVal val="#ppt_x"/>
                                          </p:val>
                                        </p:tav>
                                      </p:tavLst>
                                    </p:anim>
                                    <p:anim calcmode="lin" valueType="num">
                                      <p:cBhvr additive="base">
                                        <p:cTn id="76" dur="500" fill="hold"/>
                                        <p:tgtEl>
                                          <p:spTgt spid="9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 calcmode="lin" valueType="num">
                                      <p:cBhvr additive="base">
                                        <p:cTn id="79" dur="500" fill="hold"/>
                                        <p:tgtEl>
                                          <p:spTgt spid="93"/>
                                        </p:tgtEl>
                                        <p:attrNameLst>
                                          <p:attrName>ppt_x</p:attrName>
                                        </p:attrNameLst>
                                      </p:cBhvr>
                                      <p:tavLst>
                                        <p:tav tm="0">
                                          <p:val>
                                            <p:strVal val="#ppt_x"/>
                                          </p:val>
                                        </p:tav>
                                        <p:tav tm="100000">
                                          <p:val>
                                            <p:strVal val="#ppt_x"/>
                                          </p:val>
                                        </p:tav>
                                      </p:tavLst>
                                    </p:anim>
                                    <p:anim calcmode="lin" valueType="num">
                                      <p:cBhvr additive="base">
                                        <p:cTn id="80" dur="500" fill="hold"/>
                                        <p:tgtEl>
                                          <p:spTgt spid="9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additive="base">
                                        <p:cTn id="83" dur="500" fill="hold"/>
                                        <p:tgtEl>
                                          <p:spTgt spid="94"/>
                                        </p:tgtEl>
                                        <p:attrNameLst>
                                          <p:attrName>ppt_x</p:attrName>
                                        </p:attrNameLst>
                                      </p:cBhvr>
                                      <p:tavLst>
                                        <p:tav tm="0">
                                          <p:val>
                                            <p:strVal val="#ppt_x"/>
                                          </p:val>
                                        </p:tav>
                                        <p:tav tm="100000">
                                          <p:val>
                                            <p:strVal val="#ppt_x"/>
                                          </p:val>
                                        </p:tav>
                                      </p:tavLst>
                                    </p:anim>
                                    <p:anim calcmode="lin" valueType="num">
                                      <p:cBhvr additive="base">
                                        <p:cTn id="84" dur="500" fill="hold"/>
                                        <p:tgtEl>
                                          <p:spTgt spid="9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additive="base">
                                        <p:cTn id="87" dur="500" fill="hold"/>
                                        <p:tgtEl>
                                          <p:spTgt spid="95"/>
                                        </p:tgtEl>
                                        <p:attrNameLst>
                                          <p:attrName>ppt_x</p:attrName>
                                        </p:attrNameLst>
                                      </p:cBhvr>
                                      <p:tavLst>
                                        <p:tav tm="0">
                                          <p:val>
                                            <p:strVal val="#ppt_x"/>
                                          </p:val>
                                        </p:tav>
                                        <p:tav tm="100000">
                                          <p:val>
                                            <p:strVal val="#ppt_x"/>
                                          </p:val>
                                        </p:tav>
                                      </p:tavLst>
                                    </p:anim>
                                    <p:anim calcmode="lin" valueType="num">
                                      <p:cBhvr additive="base">
                                        <p:cTn id="88" dur="500" fill="hold"/>
                                        <p:tgtEl>
                                          <p:spTgt spid="9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 calcmode="lin" valueType="num">
                                      <p:cBhvr additive="base">
                                        <p:cTn id="95" dur="500" fill="hold"/>
                                        <p:tgtEl>
                                          <p:spTgt spid="110"/>
                                        </p:tgtEl>
                                        <p:attrNameLst>
                                          <p:attrName>ppt_x</p:attrName>
                                        </p:attrNameLst>
                                      </p:cBhvr>
                                      <p:tavLst>
                                        <p:tav tm="0">
                                          <p:val>
                                            <p:strVal val="#ppt_x"/>
                                          </p:val>
                                        </p:tav>
                                        <p:tav tm="100000">
                                          <p:val>
                                            <p:strVal val="#ppt_x"/>
                                          </p:val>
                                        </p:tav>
                                      </p:tavLst>
                                    </p:anim>
                                    <p:anim calcmode="lin" valueType="num">
                                      <p:cBhvr additive="base">
                                        <p:cTn id="96" dur="500" fill="hold"/>
                                        <p:tgtEl>
                                          <p:spTgt spid="1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additive="base">
                                        <p:cTn id="99" dur="500" fill="hold"/>
                                        <p:tgtEl>
                                          <p:spTgt spid="111"/>
                                        </p:tgtEl>
                                        <p:attrNameLst>
                                          <p:attrName>ppt_x</p:attrName>
                                        </p:attrNameLst>
                                      </p:cBhvr>
                                      <p:tavLst>
                                        <p:tav tm="0">
                                          <p:val>
                                            <p:strVal val="#ppt_x"/>
                                          </p:val>
                                        </p:tav>
                                        <p:tav tm="100000">
                                          <p:val>
                                            <p:strVal val="#ppt_x"/>
                                          </p:val>
                                        </p:tav>
                                      </p:tavLst>
                                    </p:anim>
                                    <p:anim calcmode="lin" valueType="num">
                                      <p:cBhvr additive="base">
                                        <p:cTn id="100" dur="500" fill="hold"/>
                                        <p:tgtEl>
                                          <p:spTgt spid="11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ppt_x"/>
                                          </p:val>
                                        </p:tav>
                                        <p:tav tm="100000">
                                          <p:val>
                                            <p:strVal val="#ppt_x"/>
                                          </p:val>
                                        </p:tav>
                                      </p:tavLst>
                                    </p:anim>
                                    <p:anim calcmode="lin" valueType="num">
                                      <p:cBhvr additive="base">
                                        <p:cTn id="104" dur="500" fill="hold"/>
                                        <p:tgtEl>
                                          <p:spTgt spid="11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additive="base">
                                        <p:cTn id="107" dur="500" fill="hold"/>
                                        <p:tgtEl>
                                          <p:spTgt spid="113"/>
                                        </p:tgtEl>
                                        <p:attrNameLst>
                                          <p:attrName>ppt_x</p:attrName>
                                        </p:attrNameLst>
                                      </p:cBhvr>
                                      <p:tavLst>
                                        <p:tav tm="0">
                                          <p:val>
                                            <p:strVal val="#ppt_x"/>
                                          </p:val>
                                        </p:tav>
                                        <p:tav tm="100000">
                                          <p:val>
                                            <p:strVal val="#ppt_x"/>
                                          </p:val>
                                        </p:tav>
                                      </p:tavLst>
                                    </p:anim>
                                    <p:anim calcmode="lin" valueType="num">
                                      <p:cBhvr additive="base">
                                        <p:cTn id="108" dur="500" fill="hold"/>
                                        <p:tgtEl>
                                          <p:spTgt spid="11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ppt_x"/>
                                          </p:val>
                                        </p:tav>
                                        <p:tav tm="100000">
                                          <p:val>
                                            <p:strVal val="#ppt_x"/>
                                          </p:val>
                                        </p:tav>
                                      </p:tavLst>
                                    </p:anim>
                                    <p:anim calcmode="lin" valueType="num">
                                      <p:cBhvr additive="base">
                                        <p:cTn id="112" dur="500" fill="hold"/>
                                        <p:tgtEl>
                                          <p:spTgt spid="11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7"/>
                                        </p:tgtEl>
                                        <p:attrNameLst>
                                          <p:attrName>style.visibility</p:attrName>
                                        </p:attrNameLst>
                                      </p:cBhvr>
                                      <p:to>
                                        <p:strVal val="visible"/>
                                      </p:to>
                                    </p:set>
                                    <p:anim calcmode="lin" valueType="num">
                                      <p:cBhvr additive="base">
                                        <p:cTn id="115" dur="500" fill="hold"/>
                                        <p:tgtEl>
                                          <p:spTgt spid="117"/>
                                        </p:tgtEl>
                                        <p:attrNameLst>
                                          <p:attrName>ppt_x</p:attrName>
                                        </p:attrNameLst>
                                      </p:cBhvr>
                                      <p:tavLst>
                                        <p:tav tm="0">
                                          <p:val>
                                            <p:strVal val="#ppt_x"/>
                                          </p:val>
                                        </p:tav>
                                        <p:tav tm="100000">
                                          <p:val>
                                            <p:strVal val="#ppt_x"/>
                                          </p:val>
                                        </p:tav>
                                      </p:tavLst>
                                    </p:anim>
                                    <p:anim calcmode="lin" valueType="num">
                                      <p:cBhvr additive="base">
                                        <p:cTn id="116" dur="500" fill="hold"/>
                                        <p:tgtEl>
                                          <p:spTgt spid="11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ppt_x"/>
                                          </p:val>
                                        </p:tav>
                                        <p:tav tm="100000">
                                          <p:val>
                                            <p:strVal val="#ppt_x"/>
                                          </p:val>
                                        </p:tav>
                                      </p:tavLst>
                                    </p:anim>
                                    <p:anim calcmode="lin" valueType="num">
                                      <p:cBhvr additive="base">
                                        <p:cTn id="120" dur="500" fill="hold"/>
                                        <p:tgtEl>
                                          <p:spTgt spid="11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1"/>
                                        </p:tgtEl>
                                        <p:attrNameLst>
                                          <p:attrName>style.visibility</p:attrName>
                                        </p:attrNameLst>
                                      </p:cBhvr>
                                      <p:to>
                                        <p:strVal val="visible"/>
                                      </p:to>
                                    </p:set>
                                    <p:anim calcmode="lin" valueType="num">
                                      <p:cBhvr additive="base">
                                        <p:cTn id="123" dur="500" fill="hold"/>
                                        <p:tgtEl>
                                          <p:spTgt spid="121"/>
                                        </p:tgtEl>
                                        <p:attrNameLst>
                                          <p:attrName>ppt_x</p:attrName>
                                        </p:attrNameLst>
                                      </p:cBhvr>
                                      <p:tavLst>
                                        <p:tav tm="0">
                                          <p:val>
                                            <p:strVal val="#ppt_x"/>
                                          </p:val>
                                        </p:tav>
                                        <p:tav tm="100000">
                                          <p:val>
                                            <p:strVal val="#ppt_x"/>
                                          </p:val>
                                        </p:tav>
                                      </p:tavLst>
                                    </p:anim>
                                    <p:anim calcmode="lin" valueType="num">
                                      <p:cBhvr additive="base">
                                        <p:cTn id="124" dur="500" fill="hold"/>
                                        <p:tgtEl>
                                          <p:spTgt spid="12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 calcmode="lin" valueType="num">
                                      <p:cBhvr additive="base">
                                        <p:cTn id="127" dur="500" fill="hold"/>
                                        <p:tgtEl>
                                          <p:spTgt spid="123"/>
                                        </p:tgtEl>
                                        <p:attrNameLst>
                                          <p:attrName>ppt_x</p:attrName>
                                        </p:attrNameLst>
                                      </p:cBhvr>
                                      <p:tavLst>
                                        <p:tav tm="0">
                                          <p:val>
                                            <p:strVal val="#ppt_x"/>
                                          </p:val>
                                        </p:tav>
                                        <p:tav tm="100000">
                                          <p:val>
                                            <p:strVal val="#ppt_x"/>
                                          </p:val>
                                        </p:tav>
                                      </p:tavLst>
                                    </p:anim>
                                    <p:anim calcmode="lin" valueType="num">
                                      <p:cBhvr additive="base">
                                        <p:cTn id="128" dur="500" fill="hold"/>
                                        <p:tgtEl>
                                          <p:spTgt spid="12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24"/>
                                        </p:tgtEl>
                                        <p:attrNameLst>
                                          <p:attrName>style.visibility</p:attrName>
                                        </p:attrNameLst>
                                      </p:cBhvr>
                                      <p:to>
                                        <p:strVal val="visible"/>
                                      </p:to>
                                    </p:set>
                                    <p:anim calcmode="lin" valueType="num">
                                      <p:cBhvr additive="base">
                                        <p:cTn id="131" dur="500" fill="hold"/>
                                        <p:tgtEl>
                                          <p:spTgt spid="124"/>
                                        </p:tgtEl>
                                        <p:attrNameLst>
                                          <p:attrName>ppt_x</p:attrName>
                                        </p:attrNameLst>
                                      </p:cBhvr>
                                      <p:tavLst>
                                        <p:tav tm="0">
                                          <p:val>
                                            <p:strVal val="#ppt_x"/>
                                          </p:val>
                                        </p:tav>
                                        <p:tav tm="100000">
                                          <p:val>
                                            <p:strVal val="#ppt_x"/>
                                          </p:val>
                                        </p:tav>
                                      </p:tavLst>
                                    </p:anim>
                                    <p:anim calcmode="lin" valueType="num">
                                      <p:cBhvr additive="base">
                                        <p:cTn id="132" dur="500" fill="hold"/>
                                        <p:tgtEl>
                                          <p:spTgt spid="12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5"/>
                                        </p:tgtEl>
                                        <p:attrNameLst>
                                          <p:attrName>style.visibility</p:attrName>
                                        </p:attrNameLst>
                                      </p:cBhvr>
                                      <p:to>
                                        <p:strVal val="visible"/>
                                      </p:to>
                                    </p:set>
                                    <p:anim calcmode="lin" valueType="num">
                                      <p:cBhvr additive="base">
                                        <p:cTn id="135" dur="500" fill="hold"/>
                                        <p:tgtEl>
                                          <p:spTgt spid="125"/>
                                        </p:tgtEl>
                                        <p:attrNameLst>
                                          <p:attrName>ppt_x</p:attrName>
                                        </p:attrNameLst>
                                      </p:cBhvr>
                                      <p:tavLst>
                                        <p:tav tm="0">
                                          <p:val>
                                            <p:strVal val="#ppt_x"/>
                                          </p:val>
                                        </p:tav>
                                        <p:tav tm="100000">
                                          <p:val>
                                            <p:strVal val="#ppt_x"/>
                                          </p:val>
                                        </p:tav>
                                      </p:tavLst>
                                    </p:anim>
                                    <p:anim calcmode="lin" valueType="num">
                                      <p:cBhvr additive="base">
                                        <p:cTn id="136" dur="500" fill="hold"/>
                                        <p:tgtEl>
                                          <p:spTgt spid="12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27"/>
                                        </p:tgtEl>
                                        <p:attrNameLst>
                                          <p:attrName>style.visibility</p:attrName>
                                        </p:attrNameLst>
                                      </p:cBhvr>
                                      <p:to>
                                        <p:strVal val="visible"/>
                                      </p:to>
                                    </p:set>
                                    <p:anim calcmode="lin" valueType="num">
                                      <p:cBhvr additive="base">
                                        <p:cTn id="139" dur="500" fill="hold"/>
                                        <p:tgtEl>
                                          <p:spTgt spid="127"/>
                                        </p:tgtEl>
                                        <p:attrNameLst>
                                          <p:attrName>ppt_x</p:attrName>
                                        </p:attrNameLst>
                                      </p:cBhvr>
                                      <p:tavLst>
                                        <p:tav tm="0">
                                          <p:val>
                                            <p:strVal val="#ppt_x"/>
                                          </p:val>
                                        </p:tav>
                                        <p:tav tm="100000">
                                          <p:val>
                                            <p:strVal val="#ppt_x"/>
                                          </p:val>
                                        </p:tav>
                                      </p:tavLst>
                                    </p:anim>
                                    <p:anim calcmode="lin" valueType="num">
                                      <p:cBhvr additive="base">
                                        <p:cTn id="140" dur="500" fill="hold"/>
                                        <p:tgtEl>
                                          <p:spTgt spid="12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28"/>
                                        </p:tgtEl>
                                        <p:attrNameLst>
                                          <p:attrName>style.visibility</p:attrName>
                                        </p:attrNameLst>
                                      </p:cBhvr>
                                      <p:to>
                                        <p:strVal val="visible"/>
                                      </p:to>
                                    </p:set>
                                    <p:anim calcmode="lin" valueType="num">
                                      <p:cBhvr additive="base">
                                        <p:cTn id="143" dur="500" fill="hold"/>
                                        <p:tgtEl>
                                          <p:spTgt spid="128"/>
                                        </p:tgtEl>
                                        <p:attrNameLst>
                                          <p:attrName>ppt_x</p:attrName>
                                        </p:attrNameLst>
                                      </p:cBhvr>
                                      <p:tavLst>
                                        <p:tav tm="0">
                                          <p:val>
                                            <p:strVal val="#ppt_x"/>
                                          </p:val>
                                        </p:tav>
                                        <p:tav tm="100000">
                                          <p:val>
                                            <p:strVal val="#ppt_x"/>
                                          </p:val>
                                        </p:tav>
                                      </p:tavLst>
                                    </p:anim>
                                    <p:anim calcmode="lin" valueType="num">
                                      <p:cBhvr additive="base">
                                        <p:cTn id="144" dur="500" fill="hold"/>
                                        <p:tgtEl>
                                          <p:spTgt spid="12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29"/>
                                        </p:tgtEl>
                                        <p:attrNameLst>
                                          <p:attrName>style.visibility</p:attrName>
                                        </p:attrNameLst>
                                      </p:cBhvr>
                                      <p:to>
                                        <p:strVal val="visible"/>
                                      </p:to>
                                    </p:set>
                                    <p:anim calcmode="lin" valueType="num">
                                      <p:cBhvr additive="base">
                                        <p:cTn id="147" dur="500" fill="hold"/>
                                        <p:tgtEl>
                                          <p:spTgt spid="129"/>
                                        </p:tgtEl>
                                        <p:attrNameLst>
                                          <p:attrName>ppt_x</p:attrName>
                                        </p:attrNameLst>
                                      </p:cBhvr>
                                      <p:tavLst>
                                        <p:tav tm="0">
                                          <p:val>
                                            <p:strVal val="#ppt_x"/>
                                          </p:val>
                                        </p:tav>
                                        <p:tav tm="100000">
                                          <p:val>
                                            <p:strVal val="#ppt_x"/>
                                          </p:val>
                                        </p:tav>
                                      </p:tavLst>
                                    </p:anim>
                                    <p:anim calcmode="lin" valueType="num">
                                      <p:cBhvr additive="base">
                                        <p:cTn id="148" dur="500" fill="hold"/>
                                        <p:tgtEl>
                                          <p:spTgt spid="12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4"/>
                                        </p:tgtEl>
                                        <p:attrNameLst>
                                          <p:attrName>style.visibility</p:attrName>
                                        </p:attrNameLst>
                                      </p:cBhvr>
                                      <p:to>
                                        <p:strVal val="visible"/>
                                      </p:to>
                                    </p:set>
                                    <p:anim calcmode="lin" valueType="num">
                                      <p:cBhvr additive="base">
                                        <p:cTn id="151" dur="500" fill="hold"/>
                                        <p:tgtEl>
                                          <p:spTgt spid="134"/>
                                        </p:tgtEl>
                                        <p:attrNameLst>
                                          <p:attrName>ppt_x</p:attrName>
                                        </p:attrNameLst>
                                      </p:cBhvr>
                                      <p:tavLst>
                                        <p:tav tm="0">
                                          <p:val>
                                            <p:strVal val="#ppt_x"/>
                                          </p:val>
                                        </p:tav>
                                        <p:tav tm="100000">
                                          <p:val>
                                            <p:strVal val="#ppt_x"/>
                                          </p:val>
                                        </p:tav>
                                      </p:tavLst>
                                    </p:anim>
                                    <p:anim calcmode="lin" valueType="num">
                                      <p:cBhvr additive="base">
                                        <p:cTn id="152" dur="500" fill="hold"/>
                                        <p:tgtEl>
                                          <p:spTgt spid="13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5"/>
                                        </p:tgtEl>
                                        <p:attrNameLst>
                                          <p:attrName>style.visibility</p:attrName>
                                        </p:attrNameLst>
                                      </p:cBhvr>
                                      <p:to>
                                        <p:strVal val="visible"/>
                                      </p:to>
                                    </p:set>
                                    <p:anim calcmode="lin" valueType="num">
                                      <p:cBhvr additive="base">
                                        <p:cTn id="155" dur="500" fill="hold"/>
                                        <p:tgtEl>
                                          <p:spTgt spid="135"/>
                                        </p:tgtEl>
                                        <p:attrNameLst>
                                          <p:attrName>ppt_x</p:attrName>
                                        </p:attrNameLst>
                                      </p:cBhvr>
                                      <p:tavLst>
                                        <p:tav tm="0">
                                          <p:val>
                                            <p:strVal val="#ppt_x"/>
                                          </p:val>
                                        </p:tav>
                                        <p:tav tm="100000">
                                          <p:val>
                                            <p:strVal val="#ppt_x"/>
                                          </p:val>
                                        </p:tav>
                                      </p:tavLst>
                                    </p:anim>
                                    <p:anim calcmode="lin" valueType="num">
                                      <p:cBhvr additive="base">
                                        <p:cTn id="156" dur="500" fill="hold"/>
                                        <p:tgtEl>
                                          <p:spTgt spid="13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6"/>
                                        </p:tgtEl>
                                        <p:attrNameLst>
                                          <p:attrName>style.visibility</p:attrName>
                                        </p:attrNameLst>
                                      </p:cBhvr>
                                      <p:to>
                                        <p:strVal val="visible"/>
                                      </p:to>
                                    </p:set>
                                    <p:anim calcmode="lin" valueType="num">
                                      <p:cBhvr additive="base">
                                        <p:cTn id="159" dur="500" fill="hold"/>
                                        <p:tgtEl>
                                          <p:spTgt spid="136"/>
                                        </p:tgtEl>
                                        <p:attrNameLst>
                                          <p:attrName>ppt_x</p:attrName>
                                        </p:attrNameLst>
                                      </p:cBhvr>
                                      <p:tavLst>
                                        <p:tav tm="0">
                                          <p:val>
                                            <p:strVal val="#ppt_x"/>
                                          </p:val>
                                        </p:tav>
                                        <p:tav tm="100000">
                                          <p:val>
                                            <p:strVal val="#ppt_x"/>
                                          </p:val>
                                        </p:tav>
                                      </p:tavLst>
                                    </p:anim>
                                    <p:anim calcmode="lin" valueType="num">
                                      <p:cBhvr additive="base">
                                        <p:cTn id="160" dur="500" fill="hold"/>
                                        <p:tgtEl>
                                          <p:spTgt spid="13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37"/>
                                        </p:tgtEl>
                                        <p:attrNameLst>
                                          <p:attrName>style.visibility</p:attrName>
                                        </p:attrNameLst>
                                      </p:cBhvr>
                                      <p:to>
                                        <p:strVal val="visible"/>
                                      </p:to>
                                    </p:set>
                                    <p:anim calcmode="lin" valueType="num">
                                      <p:cBhvr additive="base">
                                        <p:cTn id="163" dur="500" fill="hold"/>
                                        <p:tgtEl>
                                          <p:spTgt spid="137"/>
                                        </p:tgtEl>
                                        <p:attrNameLst>
                                          <p:attrName>ppt_x</p:attrName>
                                        </p:attrNameLst>
                                      </p:cBhvr>
                                      <p:tavLst>
                                        <p:tav tm="0">
                                          <p:val>
                                            <p:strVal val="#ppt_x"/>
                                          </p:val>
                                        </p:tav>
                                        <p:tav tm="100000">
                                          <p:val>
                                            <p:strVal val="#ppt_x"/>
                                          </p:val>
                                        </p:tav>
                                      </p:tavLst>
                                    </p:anim>
                                    <p:anim calcmode="lin" valueType="num">
                                      <p:cBhvr additive="base">
                                        <p:cTn id="164" dur="500" fill="hold"/>
                                        <p:tgtEl>
                                          <p:spTgt spid="13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 calcmode="lin" valueType="num">
                                      <p:cBhvr additive="base">
                                        <p:cTn id="167" dur="500" fill="hold"/>
                                        <p:tgtEl>
                                          <p:spTgt spid="138"/>
                                        </p:tgtEl>
                                        <p:attrNameLst>
                                          <p:attrName>ppt_x</p:attrName>
                                        </p:attrNameLst>
                                      </p:cBhvr>
                                      <p:tavLst>
                                        <p:tav tm="0">
                                          <p:val>
                                            <p:strVal val="#ppt_x"/>
                                          </p:val>
                                        </p:tav>
                                        <p:tav tm="100000">
                                          <p:val>
                                            <p:strVal val="#ppt_x"/>
                                          </p:val>
                                        </p:tav>
                                      </p:tavLst>
                                    </p:anim>
                                    <p:anim calcmode="lin" valueType="num">
                                      <p:cBhvr additive="base">
                                        <p:cTn id="168" dur="500" fill="hold"/>
                                        <p:tgtEl>
                                          <p:spTgt spid="13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49"/>
                                        </p:tgtEl>
                                        <p:attrNameLst>
                                          <p:attrName>style.visibility</p:attrName>
                                        </p:attrNameLst>
                                      </p:cBhvr>
                                      <p:to>
                                        <p:strVal val="visible"/>
                                      </p:to>
                                    </p:set>
                                    <p:anim calcmode="lin" valueType="num">
                                      <p:cBhvr additive="base">
                                        <p:cTn id="171" dur="500" fill="hold"/>
                                        <p:tgtEl>
                                          <p:spTgt spid="149"/>
                                        </p:tgtEl>
                                        <p:attrNameLst>
                                          <p:attrName>ppt_x</p:attrName>
                                        </p:attrNameLst>
                                      </p:cBhvr>
                                      <p:tavLst>
                                        <p:tav tm="0">
                                          <p:val>
                                            <p:strVal val="#ppt_x"/>
                                          </p:val>
                                        </p:tav>
                                        <p:tav tm="100000">
                                          <p:val>
                                            <p:strVal val="#ppt_x"/>
                                          </p:val>
                                        </p:tav>
                                      </p:tavLst>
                                    </p:anim>
                                    <p:anim calcmode="lin" valueType="num">
                                      <p:cBhvr additive="base">
                                        <p:cTn id="172" dur="500" fill="hold"/>
                                        <p:tgtEl>
                                          <p:spTgt spid="14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54"/>
                                        </p:tgtEl>
                                        <p:attrNameLst>
                                          <p:attrName>style.visibility</p:attrName>
                                        </p:attrNameLst>
                                      </p:cBhvr>
                                      <p:to>
                                        <p:strVal val="visible"/>
                                      </p:to>
                                    </p:set>
                                    <p:anim calcmode="lin" valueType="num">
                                      <p:cBhvr additive="base">
                                        <p:cTn id="175" dur="500" fill="hold"/>
                                        <p:tgtEl>
                                          <p:spTgt spid="154"/>
                                        </p:tgtEl>
                                        <p:attrNameLst>
                                          <p:attrName>ppt_x</p:attrName>
                                        </p:attrNameLst>
                                      </p:cBhvr>
                                      <p:tavLst>
                                        <p:tav tm="0">
                                          <p:val>
                                            <p:strVal val="#ppt_x"/>
                                          </p:val>
                                        </p:tav>
                                        <p:tav tm="100000">
                                          <p:val>
                                            <p:strVal val="#ppt_x"/>
                                          </p:val>
                                        </p:tav>
                                      </p:tavLst>
                                    </p:anim>
                                    <p:anim calcmode="lin" valueType="num">
                                      <p:cBhvr additive="base">
                                        <p:cTn id="176" dur="500" fill="hold"/>
                                        <p:tgtEl>
                                          <p:spTgt spid="15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59"/>
                                        </p:tgtEl>
                                        <p:attrNameLst>
                                          <p:attrName>style.visibility</p:attrName>
                                        </p:attrNameLst>
                                      </p:cBhvr>
                                      <p:to>
                                        <p:strVal val="visible"/>
                                      </p:to>
                                    </p:set>
                                    <p:anim calcmode="lin" valueType="num">
                                      <p:cBhvr additive="base">
                                        <p:cTn id="179" dur="500" fill="hold"/>
                                        <p:tgtEl>
                                          <p:spTgt spid="159"/>
                                        </p:tgtEl>
                                        <p:attrNameLst>
                                          <p:attrName>ppt_x</p:attrName>
                                        </p:attrNameLst>
                                      </p:cBhvr>
                                      <p:tavLst>
                                        <p:tav tm="0">
                                          <p:val>
                                            <p:strVal val="#ppt_x"/>
                                          </p:val>
                                        </p:tav>
                                        <p:tav tm="100000">
                                          <p:val>
                                            <p:strVal val="#ppt_x"/>
                                          </p:val>
                                        </p:tav>
                                      </p:tavLst>
                                    </p:anim>
                                    <p:anim calcmode="lin" valueType="num">
                                      <p:cBhvr additive="base">
                                        <p:cTn id="180" dur="500" fill="hold"/>
                                        <p:tgtEl>
                                          <p:spTgt spid="15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60"/>
                                        </p:tgtEl>
                                        <p:attrNameLst>
                                          <p:attrName>style.visibility</p:attrName>
                                        </p:attrNameLst>
                                      </p:cBhvr>
                                      <p:to>
                                        <p:strVal val="visible"/>
                                      </p:to>
                                    </p:set>
                                    <p:anim calcmode="lin" valueType="num">
                                      <p:cBhvr additive="base">
                                        <p:cTn id="183" dur="500" fill="hold"/>
                                        <p:tgtEl>
                                          <p:spTgt spid="160"/>
                                        </p:tgtEl>
                                        <p:attrNameLst>
                                          <p:attrName>ppt_x</p:attrName>
                                        </p:attrNameLst>
                                      </p:cBhvr>
                                      <p:tavLst>
                                        <p:tav tm="0">
                                          <p:val>
                                            <p:strVal val="#ppt_x"/>
                                          </p:val>
                                        </p:tav>
                                        <p:tav tm="100000">
                                          <p:val>
                                            <p:strVal val="#ppt_x"/>
                                          </p:val>
                                        </p:tav>
                                      </p:tavLst>
                                    </p:anim>
                                    <p:anim calcmode="lin" valueType="num">
                                      <p:cBhvr additive="base">
                                        <p:cTn id="184" dur="500" fill="hold"/>
                                        <p:tgtEl>
                                          <p:spTgt spid="1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64"/>
                                        </p:tgtEl>
                                        <p:attrNameLst>
                                          <p:attrName>style.visibility</p:attrName>
                                        </p:attrNameLst>
                                      </p:cBhvr>
                                      <p:to>
                                        <p:strVal val="visible"/>
                                      </p:to>
                                    </p:set>
                                    <p:anim calcmode="lin" valueType="num">
                                      <p:cBhvr additive="base">
                                        <p:cTn id="187" dur="500" fill="hold"/>
                                        <p:tgtEl>
                                          <p:spTgt spid="164"/>
                                        </p:tgtEl>
                                        <p:attrNameLst>
                                          <p:attrName>ppt_x</p:attrName>
                                        </p:attrNameLst>
                                      </p:cBhvr>
                                      <p:tavLst>
                                        <p:tav tm="0">
                                          <p:val>
                                            <p:strVal val="#ppt_x"/>
                                          </p:val>
                                        </p:tav>
                                        <p:tav tm="100000">
                                          <p:val>
                                            <p:strVal val="#ppt_x"/>
                                          </p:val>
                                        </p:tav>
                                      </p:tavLst>
                                    </p:anim>
                                    <p:anim calcmode="lin" valueType="num">
                                      <p:cBhvr additive="base">
                                        <p:cTn id="188" dur="500" fill="hold"/>
                                        <p:tgtEl>
                                          <p:spTgt spid="164"/>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165"/>
                                        </p:tgtEl>
                                        <p:attrNameLst>
                                          <p:attrName>style.visibility</p:attrName>
                                        </p:attrNameLst>
                                      </p:cBhvr>
                                      <p:to>
                                        <p:strVal val="visible"/>
                                      </p:to>
                                    </p:set>
                                    <p:anim calcmode="lin" valueType="num">
                                      <p:cBhvr additive="base">
                                        <p:cTn id="191" dur="500" fill="hold"/>
                                        <p:tgtEl>
                                          <p:spTgt spid="165"/>
                                        </p:tgtEl>
                                        <p:attrNameLst>
                                          <p:attrName>ppt_x</p:attrName>
                                        </p:attrNameLst>
                                      </p:cBhvr>
                                      <p:tavLst>
                                        <p:tav tm="0">
                                          <p:val>
                                            <p:strVal val="#ppt_x"/>
                                          </p:val>
                                        </p:tav>
                                        <p:tav tm="100000">
                                          <p:val>
                                            <p:strVal val="#ppt_x"/>
                                          </p:val>
                                        </p:tav>
                                      </p:tavLst>
                                    </p:anim>
                                    <p:anim calcmode="lin" valueType="num">
                                      <p:cBhvr additive="base">
                                        <p:cTn id="192" dur="500" fill="hold"/>
                                        <p:tgtEl>
                                          <p:spTgt spid="165"/>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66"/>
                                        </p:tgtEl>
                                        <p:attrNameLst>
                                          <p:attrName>style.visibility</p:attrName>
                                        </p:attrNameLst>
                                      </p:cBhvr>
                                      <p:to>
                                        <p:strVal val="visible"/>
                                      </p:to>
                                    </p:set>
                                    <p:anim calcmode="lin" valueType="num">
                                      <p:cBhvr additive="base">
                                        <p:cTn id="195" dur="500" fill="hold"/>
                                        <p:tgtEl>
                                          <p:spTgt spid="66"/>
                                        </p:tgtEl>
                                        <p:attrNameLst>
                                          <p:attrName>ppt_x</p:attrName>
                                        </p:attrNameLst>
                                      </p:cBhvr>
                                      <p:tavLst>
                                        <p:tav tm="0">
                                          <p:val>
                                            <p:strVal val="#ppt_x"/>
                                          </p:val>
                                        </p:tav>
                                        <p:tav tm="100000">
                                          <p:val>
                                            <p:strVal val="#ppt_x"/>
                                          </p:val>
                                        </p:tav>
                                      </p:tavLst>
                                    </p:anim>
                                    <p:anim calcmode="lin" valueType="num">
                                      <p:cBhvr additive="base">
                                        <p:cTn id="196" dur="500" fill="hold"/>
                                        <p:tgtEl>
                                          <p:spTgt spid="66"/>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7"/>
                                        </p:tgtEl>
                                        <p:attrNameLst>
                                          <p:attrName>style.visibility</p:attrName>
                                        </p:attrNameLst>
                                      </p:cBhvr>
                                      <p:to>
                                        <p:strVal val="visible"/>
                                      </p:to>
                                    </p:set>
                                    <p:anim calcmode="lin" valueType="num">
                                      <p:cBhvr additive="base">
                                        <p:cTn id="199" dur="500" fill="hold"/>
                                        <p:tgtEl>
                                          <p:spTgt spid="67"/>
                                        </p:tgtEl>
                                        <p:attrNameLst>
                                          <p:attrName>ppt_x</p:attrName>
                                        </p:attrNameLst>
                                      </p:cBhvr>
                                      <p:tavLst>
                                        <p:tav tm="0">
                                          <p:val>
                                            <p:strVal val="#ppt_x"/>
                                          </p:val>
                                        </p:tav>
                                        <p:tav tm="100000">
                                          <p:val>
                                            <p:strVal val="#ppt_x"/>
                                          </p:val>
                                        </p:tav>
                                      </p:tavLst>
                                    </p:anim>
                                    <p:anim calcmode="lin" valueType="num">
                                      <p:cBhvr additive="base">
                                        <p:cTn id="200" dur="500" fill="hold"/>
                                        <p:tgtEl>
                                          <p:spTgt spid="67"/>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additive="base">
                                        <p:cTn id="203" dur="500" fill="hold"/>
                                        <p:tgtEl>
                                          <p:spTgt spid="65"/>
                                        </p:tgtEl>
                                        <p:attrNameLst>
                                          <p:attrName>ppt_x</p:attrName>
                                        </p:attrNameLst>
                                      </p:cBhvr>
                                      <p:tavLst>
                                        <p:tav tm="0">
                                          <p:val>
                                            <p:strVal val="#ppt_x"/>
                                          </p:val>
                                        </p:tav>
                                        <p:tav tm="100000">
                                          <p:val>
                                            <p:strVal val="#ppt_x"/>
                                          </p:val>
                                        </p:tav>
                                      </p:tavLst>
                                    </p:anim>
                                    <p:anim calcmode="lin" valueType="num">
                                      <p:cBhvr additive="base">
                                        <p:cTn id="20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5" grpId="0" animBg="1"/>
      <p:bldP spid="147" grpId="0" animBg="1"/>
      <p:bldP spid="144" grpId="0" animBg="1"/>
      <p:bldP spid="148" grpId="0" animBg="1"/>
      <p:bldP spid="150" grpId="0" animBg="1"/>
      <p:bldP spid="151" grpId="0" animBg="1"/>
      <p:bldP spid="152" grpId="0" animBg="1"/>
      <p:bldP spid="115" grpId="0" animBg="1"/>
      <p:bldP spid="62" grpId="0"/>
      <p:bldP spid="116" grpId="0" animBg="1"/>
      <p:bldP spid="64" grpId="0"/>
      <p:bldP spid="89" grpId="0" animBg="1"/>
      <p:bldP spid="90" grpId="0"/>
      <p:bldP spid="92" grpId="0" animBg="1"/>
      <p:bldP spid="93" grpId="0"/>
      <p:bldP spid="94" grpId="0" animBg="1"/>
      <p:bldP spid="95" grpId="0"/>
      <p:bldP spid="109" grpId="0" animBg="1"/>
      <p:bldP spid="110" grpId="0"/>
      <p:bldP spid="111" grpId="0" animBg="1"/>
      <p:bldP spid="112" grpId="0"/>
      <p:bldP spid="113" grpId="0" animBg="1"/>
      <p:bldP spid="114" grpId="0"/>
      <p:bldP spid="117" grpId="0" animBg="1"/>
      <p:bldP spid="118" grpId="0"/>
      <p:bldP spid="121" grpId="0" animBg="1"/>
      <p:bldP spid="123" grpId="0"/>
      <p:bldP spid="124" grpId="0" animBg="1"/>
      <p:bldP spid="125" grpId="0"/>
      <p:bldP spid="127" grpId="0" animBg="1"/>
      <p:bldP spid="128" grpId="0"/>
      <p:bldP spid="129" grpId="0" animBg="1"/>
      <p:bldP spid="134" grpId="0"/>
      <p:bldP spid="135" grpId="0" animBg="1"/>
      <p:bldP spid="136" grpId="0"/>
      <p:bldP spid="137" grpId="0" animBg="1"/>
      <p:bldP spid="138" grpId="0"/>
      <p:bldP spid="149" grpId="0"/>
      <p:bldP spid="154" grpId="0"/>
      <p:bldP spid="159" grpId="0"/>
      <p:bldP spid="160" grpId="0"/>
      <p:bldP spid="164" grpId="0"/>
      <p:bldP spid="170" grpId="0"/>
      <p:bldP spid="65" grpId="0" animBg="1"/>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C1ABCD1D-76AE-4DDD-B024-3CB6CB16DC86}"/>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E568033A-A33B-43D5-8546-53C32FCA6C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5984A0DB-C435-4F50-B2B8-8596B8EF6D6F}"/>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
        <p:nvSpPr>
          <p:cNvPr id="5" name="矩形 4">
            <a:extLst>
              <a:ext uri="{FF2B5EF4-FFF2-40B4-BE49-F238E27FC236}">
                <a16:creationId xmlns:a16="http://schemas.microsoft.com/office/drawing/2014/main" id="{DD9EE8A6-3B8D-4E17-9442-5173902719D2}"/>
              </a:ext>
            </a:extLst>
          </p:cNvPr>
          <p:cNvSpPr/>
          <p:nvPr/>
        </p:nvSpPr>
        <p:spPr>
          <a:xfrm flipV="1">
            <a:off x="1308894"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6" name="任意多边形: 形状 5">
            <a:extLst>
              <a:ext uri="{FF2B5EF4-FFF2-40B4-BE49-F238E27FC236}">
                <a16:creationId xmlns:a16="http://schemas.microsoft.com/office/drawing/2014/main" id="{5883399B-8243-4664-8A5A-88FB2FC18F9D}"/>
              </a:ext>
            </a:extLst>
          </p:cNvPr>
          <p:cNvSpPr/>
          <p:nvPr/>
        </p:nvSpPr>
        <p:spPr>
          <a:xfrm rot="10800000">
            <a:off x="1560807"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7" name="文本框 6">
            <a:extLst>
              <a:ext uri="{FF2B5EF4-FFF2-40B4-BE49-F238E27FC236}">
                <a16:creationId xmlns:a16="http://schemas.microsoft.com/office/drawing/2014/main" id="{FFF2BEC8-86C9-452E-A6DB-AD82F42BBB35}"/>
              </a:ext>
            </a:extLst>
          </p:cNvPr>
          <p:cNvSpPr txBox="1"/>
          <p:nvPr/>
        </p:nvSpPr>
        <p:spPr>
          <a:xfrm>
            <a:off x="1644760" y="2464129"/>
            <a:ext cx="2192011" cy="407291"/>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亮点一</a:t>
            </a:r>
          </a:p>
        </p:txBody>
      </p:sp>
      <p:sp>
        <p:nvSpPr>
          <p:cNvPr id="8" name="矩形 7">
            <a:extLst>
              <a:ext uri="{FF2B5EF4-FFF2-40B4-BE49-F238E27FC236}">
                <a16:creationId xmlns:a16="http://schemas.microsoft.com/office/drawing/2014/main" id="{D53D08EE-93E8-4D78-8120-0D58823B0AFC}"/>
              </a:ext>
            </a:extLst>
          </p:cNvPr>
          <p:cNvSpPr/>
          <p:nvPr/>
        </p:nvSpPr>
        <p:spPr>
          <a:xfrm>
            <a:off x="1516063" y="3954403"/>
            <a:ext cx="2445847" cy="12003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为强化安全生产工作的重要地位，明确安全生产在国民经济和社会发展中的重要地位，推进安全生产形势持续稳定好转，新法将坚持安全发展写入了总则</a:t>
            </a:r>
          </a:p>
        </p:txBody>
      </p:sp>
      <p:sp>
        <p:nvSpPr>
          <p:cNvPr id="9" name="TextBox 47">
            <a:extLst>
              <a:ext uri="{FF2B5EF4-FFF2-40B4-BE49-F238E27FC236}">
                <a16:creationId xmlns:a16="http://schemas.microsoft.com/office/drawing/2014/main" id="{3EF2B9ED-B035-4CD3-9A26-E80BF0CCB8F6}"/>
              </a:ext>
            </a:extLst>
          </p:cNvPr>
          <p:cNvSpPr txBox="1"/>
          <p:nvPr/>
        </p:nvSpPr>
        <p:spPr>
          <a:xfrm>
            <a:off x="1516062" y="3209002"/>
            <a:ext cx="225583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latin typeface="+mn-lt"/>
                <a:ea typeface="+mn-ea"/>
                <a:cs typeface="+mn-ea"/>
                <a:sym typeface="+mn-lt"/>
              </a:rPr>
              <a:t>坚持以人为本，推进安全发展</a:t>
            </a:r>
          </a:p>
        </p:txBody>
      </p:sp>
      <p:sp>
        <p:nvSpPr>
          <p:cNvPr id="10" name="矩形 9">
            <a:extLst>
              <a:ext uri="{FF2B5EF4-FFF2-40B4-BE49-F238E27FC236}">
                <a16:creationId xmlns:a16="http://schemas.microsoft.com/office/drawing/2014/main" id="{77B88E44-0CA6-43C0-9B4D-7895A23C2560}"/>
              </a:ext>
            </a:extLst>
          </p:cNvPr>
          <p:cNvSpPr/>
          <p:nvPr/>
        </p:nvSpPr>
        <p:spPr>
          <a:xfrm flipV="1">
            <a:off x="4664128"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1" name="任意多边形: 形状 10">
            <a:extLst>
              <a:ext uri="{FF2B5EF4-FFF2-40B4-BE49-F238E27FC236}">
                <a16:creationId xmlns:a16="http://schemas.microsoft.com/office/drawing/2014/main" id="{C07310FE-B953-438C-B003-29D7A7D5651E}"/>
              </a:ext>
            </a:extLst>
          </p:cNvPr>
          <p:cNvSpPr/>
          <p:nvPr/>
        </p:nvSpPr>
        <p:spPr>
          <a:xfrm rot="10800000">
            <a:off x="4916041"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12" name="文本框 11">
            <a:extLst>
              <a:ext uri="{FF2B5EF4-FFF2-40B4-BE49-F238E27FC236}">
                <a16:creationId xmlns:a16="http://schemas.microsoft.com/office/drawing/2014/main" id="{4A7B8215-C0F4-4FB1-8E41-B73CC43F3DE0}"/>
              </a:ext>
            </a:extLst>
          </p:cNvPr>
          <p:cNvSpPr txBox="1"/>
          <p:nvPr/>
        </p:nvSpPr>
        <p:spPr>
          <a:xfrm>
            <a:off x="4999994" y="2464129"/>
            <a:ext cx="2192011" cy="411716"/>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亮点二</a:t>
            </a:r>
          </a:p>
        </p:txBody>
      </p:sp>
      <p:sp>
        <p:nvSpPr>
          <p:cNvPr id="13" name="矩形 12">
            <a:extLst>
              <a:ext uri="{FF2B5EF4-FFF2-40B4-BE49-F238E27FC236}">
                <a16:creationId xmlns:a16="http://schemas.microsoft.com/office/drawing/2014/main" id="{4D15F511-3C6B-4DEB-B015-FF4055377CB9}"/>
              </a:ext>
            </a:extLst>
          </p:cNvPr>
          <p:cNvSpPr/>
          <p:nvPr/>
        </p:nvSpPr>
        <p:spPr>
          <a:xfrm>
            <a:off x="4871297" y="3954403"/>
            <a:ext cx="2445847" cy="12003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新法确立了“安</a:t>
            </a:r>
            <a:r>
              <a:rPr lang="zh-CN" altLang="en-US" sz="1200" dirty="0" smtClean="0">
                <a:solidFill>
                  <a:prstClr val="black"/>
                </a:solidFill>
                <a:cs typeface="+mn-ea"/>
                <a:sym typeface="+mn-lt"/>
              </a:rPr>
              <a:t>全优品、</a:t>
            </a:r>
            <a:r>
              <a:rPr lang="zh-CN" altLang="en-US" sz="1200" dirty="0">
                <a:solidFill>
                  <a:prstClr val="black"/>
                </a:solidFill>
                <a:cs typeface="+mn-ea"/>
                <a:sym typeface="+mn-lt"/>
              </a:rPr>
              <a:t>预防为主、综合治理”的安全生产工作“十二字方针”，明确了安全生产的重要地位、主体任务和实现安全生产的根本途径</a:t>
            </a:r>
          </a:p>
        </p:txBody>
      </p:sp>
      <p:sp>
        <p:nvSpPr>
          <p:cNvPr id="14" name="TextBox 47">
            <a:extLst>
              <a:ext uri="{FF2B5EF4-FFF2-40B4-BE49-F238E27FC236}">
                <a16:creationId xmlns:a16="http://schemas.microsoft.com/office/drawing/2014/main" id="{8E959D90-3A81-4B15-9A88-FE15F3FB0A56}"/>
              </a:ext>
            </a:extLst>
          </p:cNvPr>
          <p:cNvSpPr txBox="1"/>
          <p:nvPr/>
        </p:nvSpPr>
        <p:spPr>
          <a:xfrm>
            <a:off x="4871296" y="3209002"/>
            <a:ext cx="2306743"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latin typeface="+mn-lt"/>
                <a:ea typeface="+mn-ea"/>
                <a:cs typeface="+mn-ea"/>
                <a:sym typeface="+mn-lt"/>
              </a:rPr>
              <a:t>建立完善安全生产方针和工作机制</a:t>
            </a:r>
          </a:p>
        </p:txBody>
      </p:sp>
      <p:sp>
        <p:nvSpPr>
          <p:cNvPr id="15" name="矩形 14">
            <a:extLst>
              <a:ext uri="{FF2B5EF4-FFF2-40B4-BE49-F238E27FC236}">
                <a16:creationId xmlns:a16="http://schemas.microsoft.com/office/drawing/2014/main" id="{10107E0F-4D4A-433D-AF44-379460AB75A1}"/>
              </a:ext>
            </a:extLst>
          </p:cNvPr>
          <p:cNvSpPr/>
          <p:nvPr/>
        </p:nvSpPr>
        <p:spPr>
          <a:xfrm flipV="1">
            <a:off x="8131228"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6" name="任意多边形: 形状 15">
            <a:extLst>
              <a:ext uri="{FF2B5EF4-FFF2-40B4-BE49-F238E27FC236}">
                <a16:creationId xmlns:a16="http://schemas.microsoft.com/office/drawing/2014/main" id="{80046DC4-512E-43D9-8620-A506E8529A8F}"/>
              </a:ext>
            </a:extLst>
          </p:cNvPr>
          <p:cNvSpPr/>
          <p:nvPr/>
        </p:nvSpPr>
        <p:spPr>
          <a:xfrm rot="10800000">
            <a:off x="8383141"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17" name="文本框 16">
            <a:extLst>
              <a:ext uri="{FF2B5EF4-FFF2-40B4-BE49-F238E27FC236}">
                <a16:creationId xmlns:a16="http://schemas.microsoft.com/office/drawing/2014/main" id="{62562243-ACEB-4309-8843-7BE870E028EB}"/>
              </a:ext>
            </a:extLst>
          </p:cNvPr>
          <p:cNvSpPr txBox="1"/>
          <p:nvPr/>
        </p:nvSpPr>
        <p:spPr>
          <a:xfrm>
            <a:off x="8467094" y="2464129"/>
            <a:ext cx="2192011" cy="411716"/>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亮点三</a:t>
            </a:r>
          </a:p>
        </p:txBody>
      </p:sp>
      <p:sp>
        <p:nvSpPr>
          <p:cNvPr id="18" name="矩形 17">
            <a:extLst>
              <a:ext uri="{FF2B5EF4-FFF2-40B4-BE49-F238E27FC236}">
                <a16:creationId xmlns:a16="http://schemas.microsoft.com/office/drawing/2014/main" id="{BFD62705-DFDA-43F5-BFDF-A1803685B5A3}"/>
              </a:ext>
            </a:extLst>
          </p:cNvPr>
          <p:cNvSpPr/>
          <p:nvPr/>
        </p:nvSpPr>
        <p:spPr>
          <a:xfrm>
            <a:off x="8338397" y="3954403"/>
            <a:ext cx="2445847" cy="1865126"/>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按照“三个必须”</a:t>
            </a:r>
            <a:r>
              <a:rPr lang="en-US" altLang="zh-CN" sz="1200" dirty="0">
                <a:solidFill>
                  <a:prstClr val="black"/>
                </a:solidFill>
                <a:cs typeface="+mn-ea"/>
                <a:sym typeface="+mn-lt"/>
              </a:rPr>
              <a:t>(</a:t>
            </a:r>
            <a:r>
              <a:rPr lang="zh-CN" altLang="en-US" sz="1200" dirty="0">
                <a:solidFill>
                  <a:prstClr val="black"/>
                </a:solidFill>
                <a:cs typeface="+mn-ea"/>
                <a:sym typeface="+mn-lt"/>
              </a:rPr>
              <a:t>管行业必须管安全、管业务必须管安全、管生产经营必须管安全</a:t>
            </a:r>
            <a:r>
              <a:rPr lang="en-US" altLang="zh-CN" sz="1200" dirty="0">
                <a:solidFill>
                  <a:prstClr val="black"/>
                </a:solidFill>
                <a:cs typeface="+mn-ea"/>
                <a:sym typeface="+mn-lt"/>
              </a:rPr>
              <a:t>)</a:t>
            </a:r>
            <a:r>
              <a:rPr lang="zh-CN" altLang="en-US" sz="1200" dirty="0">
                <a:solidFill>
                  <a:prstClr val="black"/>
                </a:solidFill>
                <a:cs typeface="+mn-ea"/>
                <a:sym typeface="+mn-lt"/>
              </a:rPr>
              <a:t>的要求，一是新法规定国务院和县级以上地方人民政府应当建立健全安全生产工作协调机制，及时协调、解决安全生产监督管理中存在的重大问题</a:t>
            </a:r>
          </a:p>
        </p:txBody>
      </p:sp>
      <p:sp>
        <p:nvSpPr>
          <p:cNvPr id="19" name="TextBox 47">
            <a:extLst>
              <a:ext uri="{FF2B5EF4-FFF2-40B4-BE49-F238E27FC236}">
                <a16:creationId xmlns:a16="http://schemas.microsoft.com/office/drawing/2014/main" id="{3A1760C3-1724-4A9F-BFAC-C236485E8905}"/>
              </a:ext>
            </a:extLst>
          </p:cNvPr>
          <p:cNvSpPr txBox="1"/>
          <p:nvPr/>
        </p:nvSpPr>
        <p:spPr>
          <a:xfrm>
            <a:off x="8338396" y="3209002"/>
            <a:ext cx="2475654"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600" i="0" dirty="0">
                <a:latin typeface="+mn-lt"/>
                <a:ea typeface="+mn-ea"/>
                <a:cs typeface="+mn-ea"/>
                <a:sym typeface="+mn-lt"/>
              </a:rPr>
              <a:t>强化“三个必须”，明确安全监管部门执法地位</a:t>
            </a:r>
          </a:p>
        </p:txBody>
      </p:sp>
    </p:spTree>
    <p:extLst>
      <p:ext uri="{BB962C8B-B14F-4D97-AF65-F5344CB8AC3E}">
        <p14:creationId xmlns:p14="http://schemas.microsoft.com/office/powerpoint/2010/main" val="562730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7" grpId="0"/>
      <p:bldP spid="8" grpId="0"/>
      <p:bldP spid="9" grpId="0"/>
      <p:bldP spid="10" grpId="0" animBg="1"/>
      <p:bldP spid="11" grpId="0" animBg="1"/>
      <p:bldP spid="12" grpId="0"/>
      <p:bldP spid="13" grpId="0"/>
      <p:bldP spid="14" grpId="0"/>
      <p:bldP spid="15" grpId="0" animBg="1"/>
      <p:bldP spid="16" grpId="0" animBg="1"/>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7BCED2C5-FD93-4593-9037-8FC900EFB767}"/>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C63A2FC4-C39F-4D76-84C5-AF52BCF5BA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5B09D234-BE30-4D7E-8955-35A25A50985C}"/>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
        <p:nvSpPr>
          <p:cNvPr id="5" name="矩形 4">
            <a:extLst>
              <a:ext uri="{FF2B5EF4-FFF2-40B4-BE49-F238E27FC236}">
                <a16:creationId xmlns:a16="http://schemas.microsoft.com/office/drawing/2014/main" id="{0CA13372-1E98-4100-B771-E88571423E33}"/>
              </a:ext>
            </a:extLst>
          </p:cNvPr>
          <p:cNvSpPr/>
          <p:nvPr/>
        </p:nvSpPr>
        <p:spPr>
          <a:xfrm>
            <a:off x="1818411" y="2742498"/>
            <a:ext cx="9173439" cy="1126462"/>
          </a:xfrm>
          <a:prstGeom prst="rect">
            <a:avLst/>
          </a:prstGeom>
        </p:spPr>
        <p:txBody>
          <a:bodyPr wrap="square">
            <a:spAutoFit/>
          </a:bodyPr>
          <a:lstStyle/>
          <a:p>
            <a:pPr lvl="0" algn="just">
              <a:lnSpc>
                <a:spcPct val="120000"/>
              </a:lnSpc>
              <a:buClr>
                <a:schemeClr val="accent1"/>
              </a:buClr>
              <a:defRPr/>
            </a:pPr>
            <a:r>
              <a:rPr lang="zh-CN" altLang="en-US" sz="1400" dirty="0">
                <a:solidFill>
                  <a:prstClr val="black"/>
                </a:solidFill>
                <a:cs typeface="+mn-ea"/>
                <a:sym typeface="+mn-lt"/>
              </a:rPr>
              <a:t>乡镇街道是安全生产工作的重要基础，有必要在立法层面明确其安全生产职责，同时，针对各地经济技术开发区、工业园区的安全监管体制不顺、监管人员配备不足、事故隐患集中、事故多发等突出问题，</a:t>
            </a:r>
            <a:endParaRPr lang="en-US" altLang="zh-CN" sz="1400" dirty="0">
              <a:solidFill>
                <a:prstClr val="black"/>
              </a:solidFill>
              <a:cs typeface="+mn-ea"/>
              <a:sym typeface="+mn-lt"/>
            </a:endParaRPr>
          </a:p>
          <a:p>
            <a:pPr lvl="0" algn="just">
              <a:lnSpc>
                <a:spcPct val="120000"/>
              </a:lnSpc>
              <a:buClr>
                <a:schemeClr val="accent1"/>
              </a:buClr>
              <a:defRPr/>
            </a:pPr>
            <a:r>
              <a:rPr lang="zh-CN" altLang="en-US" sz="1400" dirty="0">
                <a:solidFill>
                  <a:prstClr val="black"/>
                </a:solidFill>
                <a:cs typeface="+mn-ea"/>
                <a:sym typeface="+mn-lt"/>
              </a:rPr>
              <a:t>新法明确：乡、镇人民政府以及街道办事处、开发区管理机构等地方人民政府的派出机关应当按照职责，加强对本行政区域内生产经营单位安全生产状况的监督检查，协助上级人民政府有关部门依法履行安全生产监督管理职责。</a:t>
            </a:r>
          </a:p>
        </p:txBody>
      </p:sp>
      <p:sp>
        <p:nvSpPr>
          <p:cNvPr id="6" name="矩形: 圆角 5">
            <a:extLst>
              <a:ext uri="{FF2B5EF4-FFF2-40B4-BE49-F238E27FC236}">
                <a16:creationId xmlns:a16="http://schemas.microsoft.com/office/drawing/2014/main" id="{1074C140-595B-457A-B4CB-1DDE6A89EC5B}"/>
              </a:ext>
            </a:extLst>
          </p:cNvPr>
          <p:cNvSpPr/>
          <p:nvPr/>
        </p:nvSpPr>
        <p:spPr bwMode="auto">
          <a:xfrm>
            <a:off x="1863090" y="203944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亮点四</a:t>
            </a:r>
          </a:p>
        </p:txBody>
      </p:sp>
      <p:sp>
        <p:nvSpPr>
          <p:cNvPr id="7" name="TextBox 47">
            <a:extLst>
              <a:ext uri="{FF2B5EF4-FFF2-40B4-BE49-F238E27FC236}">
                <a16:creationId xmlns:a16="http://schemas.microsoft.com/office/drawing/2014/main" id="{B59A3041-2024-499B-95E6-AF745B809B34}"/>
              </a:ext>
            </a:extLst>
          </p:cNvPr>
          <p:cNvSpPr txBox="1"/>
          <p:nvPr/>
        </p:nvSpPr>
        <p:spPr>
          <a:xfrm>
            <a:off x="3446200" y="2044193"/>
            <a:ext cx="7621850"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明确乡镇人民政府以及街道办事处、开发区管理机构安全生产职责</a:t>
            </a:r>
          </a:p>
        </p:txBody>
      </p:sp>
      <p:cxnSp>
        <p:nvCxnSpPr>
          <p:cNvPr id="9" name="直接连接符 8">
            <a:extLst>
              <a:ext uri="{FF2B5EF4-FFF2-40B4-BE49-F238E27FC236}">
                <a16:creationId xmlns:a16="http://schemas.microsoft.com/office/drawing/2014/main" id="{FFF19990-C961-4569-A239-B2E32861EB29}"/>
              </a:ext>
            </a:extLst>
          </p:cNvPr>
          <p:cNvCxnSpPr/>
          <p:nvPr/>
        </p:nvCxnSpPr>
        <p:spPr>
          <a:xfrm>
            <a:off x="1934337" y="2650617"/>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A986DCB3-7BBF-4E46-8E20-D9F2920BB517}"/>
              </a:ext>
            </a:extLst>
          </p:cNvPr>
          <p:cNvSpPr/>
          <p:nvPr/>
        </p:nvSpPr>
        <p:spPr>
          <a:xfrm>
            <a:off x="1818411" y="4881432"/>
            <a:ext cx="9483573" cy="1421928"/>
          </a:xfrm>
          <a:prstGeom prst="rect">
            <a:avLst/>
          </a:prstGeom>
        </p:spPr>
        <p:txBody>
          <a:bodyPr wrap="square">
            <a:spAutoFit/>
          </a:bodyPr>
          <a:lstStyle/>
          <a:p>
            <a:pPr lvl="0" algn="just">
              <a:lnSpc>
                <a:spcPct val="120000"/>
              </a:lnSpc>
              <a:buClr>
                <a:schemeClr val="accent1"/>
              </a:buClr>
              <a:defRPr/>
            </a:pPr>
            <a:r>
              <a:rPr lang="zh-CN" altLang="en-US" sz="1200" dirty="0">
                <a:solidFill>
                  <a:prstClr val="black"/>
                </a:solidFill>
                <a:cs typeface="+mn-ea"/>
                <a:sym typeface="+mn-lt"/>
              </a:rPr>
              <a:t> 做好安全生产工作，落实生产经营单位主体责任是根本。</a:t>
            </a:r>
            <a:endParaRPr lang="en-US" altLang="zh-CN" sz="1200" dirty="0">
              <a:solidFill>
                <a:prstClr val="black"/>
              </a:solidFill>
              <a:cs typeface="+mn-ea"/>
              <a:sym typeface="+mn-lt"/>
            </a:endParaRPr>
          </a:p>
          <a:p>
            <a:pPr lvl="0" algn="just">
              <a:lnSpc>
                <a:spcPct val="120000"/>
              </a:lnSpc>
              <a:buClr>
                <a:schemeClr val="accent1"/>
              </a:buClr>
              <a:defRPr/>
            </a:pPr>
            <a:r>
              <a:rPr lang="zh-CN" altLang="en-US" sz="1200" dirty="0">
                <a:solidFill>
                  <a:prstClr val="black"/>
                </a:solidFill>
                <a:cs typeface="+mn-ea"/>
                <a:sym typeface="+mn-lt"/>
              </a:rPr>
              <a:t>新法把明确安全责任、发挥生产经营单位安全生产管理机构和安全生产管理人员作用作为一项重要内容，</a:t>
            </a:r>
            <a:endParaRPr lang="en-US" altLang="zh-CN" sz="1200" dirty="0">
              <a:solidFill>
                <a:prstClr val="black"/>
              </a:solidFill>
              <a:cs typeface="+mn-ea"/>
              <a:sym typeface="+mn-lt"/>
            </a:endParaRPr>
          </a:p>
          <a:p>
            <a:pPr lvl="0" algn="just">
              <a:lnSpc>
                <a:spcPct val="120000"/>
              </a:lnSpc>
              <a:buClr>
                <a:schemeClr val="accent1"/>
              </a:buClr>
              <a:defRPr/>
            </a:pPr>
            <a:r>
              <a:rPr lang="zh-CN" altLang="en-US" sz="1200" dirty="0">
                <a:solidFill>
                  <a:schemeClr val="accent1"/>
                </a:solidFill>
                <a:cs typeface="+mn-ea"/>
                <a:sym typeface="+mn-lt"/>
              </a:rPr>
              <a:t>作出三个方面的重要规定：</a:t>
            </a:r>
            <a:endParaRPr lang="en-US" altLang="zh-CN" sz="1200" dirty="0">
              <a:solidFill>
                <a:schemeClr val="accent1"/>
              </a:solidFill>
              <a:cs typeface="+mn-ea"/>
              <a:sym typeface="+mn-lt"/>
            </a:endParaRPr>
          </a:p>
          <a:p>
            <a:pPr lvl="0" algn="just">
              <a:lnSpc>
                <a:spcPct val="120000"/>
              </a:lnSpc>
              <a:buClr>
                <a:schemeClr val="accent1"/>
              </a:buClr>
              <a:defRPr/>
            </a:pPr>
            <a:r>
              <a:rPr lang="zh-CN" altLang="en-US" sz="1200" dirty="0">
                <a:solidFill>
                  <a:schemeClr val="accent1"/>
                </a:solidFill>
                <a:cs typeface="+mn-ea"/>
                <a:sym typeface="+mn-lt"/>
              </a:rPr>
              <a:t>一是</a:t>
            </a:r>
            <a:r>
              <a:rPr lang="zh-CN" altLang="en-US" sz="1200" dirty="0">
                <a:solidFill>
                  <a:prstClr val="black"/>
                </a:solidFill>
                <a:cs typeface="+mn-ea"/>
                <a:sym typeface="+mn-lt"/>
              </a:rPr>
              <a:t>明确委托规定的机构提供安全生产技术、管理服务的，保证安全生产的责任仍然由本单位负责</a:t>
            </a:r>
            <a:r>
              <a:rPr lang="en-US" altLang="zh-CN" sz="1200" dirty="0">
                <a:solidFill>
                  <a:prstClr val="black"/>
                </a:solidFill>
                <a:cs typeface="+mn-ea"/>
                <a:sym typeface="+mn-lt"/>
              </a:rPr>
              <a:t>;</a:t>
            </a:r>
          </a:p>
          <a:p>
            <a:pPr lvl="0" algn="just">
              <a:lnSpc>
                <a:spcPct val="120000"/>
              </a:lnSpc>
              <a:buClr>
                <a:schemeClr val="accent1"/>
              </a:buClr>
              <a:defRPr/>
            </a:pPr>
            <a:r>
              <a:rPr lang="zh-CN" altLang="en-US" sz="1200" dirty="0">
                <a:solidFill>
                  <a:schemeClr val="accent1"/>
                </a:solidFill>
                <a:cs typeface="+mn-ea"/>
                <a:sym typeface="+mn-lt"/>
              </a:rPr>
              <a:t>二是</a:t>
            </a:r>
            <a:r>
              <a:rPr lang="zh-CN" altLang="en-US" sz="1200" dirty="0">
                <a:solidFill>
                  <a:prstClr val="black"/>
                </a:solidFill>
                <a:cs typeface="+mn-ea"/>
                <a:sym typeface="+mn-lt"/>
              </a:rPr>
              <a:t>明确生产经营单位的安全生产责任制的内容，规定生产经营单位应当建立相应的机制，加强对安全生产责任制落实情况的监督考核</a:t>
            </a:r>
            <a:r>
              <a:rPr lang="en-US" altLang="zh-CN" sz="1200" dirty="0">
                <a:solidFill>
                  <a:prstClr val="black"/>
                </a:solidFill>
                <a:cs typeface="+mn-ea"/>
                <a:sym typeface="+mn-lt"/>
              </a:rPr>
              <a:t>;</a:t>
            </a:r>
          </a:p>
          <a:p>
            <a:pPr lvl="0" algn="just">
              <a:lnSpc>
                <a:spcPct val="120000"/>
              </a:lnSpc>
              <a:buClr>
                <a:schemeClr val="accent1"/>
              </a:buClr>
              <a:defRPr/>
            </a:pPr>
            <a:r>
              <a:rPr lang="zh-CN" altLang="en-US" sz="1200" dirty="0">
                <a:solidFill>
                  <a:schemeClr val="accent1"/>
                </a:solidFill>
                <a:cs typeface="+mn-ea"/>
                <a:sym typeface="+mn-lt"/>
              </a:rPr>
              <a:t>三是</a:t>
            </a:r>
            <a:r>
              <a:rPr lang="zh-CN" altLang="en-US" sz="1200" dirty="0">
                <a:solidFill>
                  <a:prstClr val="black"/>
                </a:solidFill>
                <a:cs typeface="+mn-ea"/>
                <a:sym typeface="+mn-lt"/>
              </a:rPr>
              <a:t>明确生产经营单位的安全生产管理机构以及安全生产管理人员履行的七项职责。</a:t>
            </a:r>
          </a:p>
        </p:txBody>
      </p:sp>
      <p:sp>
        <p:nvSpPr>
          <p:cNvPr id="11" name="矩形: 圆角 10">
            <a:extLst>
              <a:ext uri="{FF2B5EF4-FFF2-40B4-BE49-F238E27FC236}">
                <a16:creationId xmlns:a16="http://schemas.microsoft.com/office/drawing/2014/main" id="{59E94393-93C4-47C9-BE10-29EFD929D5B7}"/>
              </a:ext>
            </a:extLst>
          </p:cNvPr>
          <p:cNvSpPr/>
          <p:nvPr/>
        </p:nvSpPr>
        <p:spPr bwMode="auto">
          <a:xfrm>
            <a:off x="1863090" y="4178375"/>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亮点五</a:t>
            </a:r>
          </a:p>
        </p:txBody>
      </p:sp>
      <p:sp>
        <p:nvSpPr>
          <p:cNvPr id="12" name="TextBox 47">
            <a:extLst>
              <a:ext uri="{FF2B5EF4-FFF2-40B4-BE49-F238E27FC236}">
                <a16:creationId xmlns:a16="http://schemas.microsoft.com/office/drawing/2014/main" id="{B7727A03-C578-4ED6-894E-3E6E6ED78A17}"/>
              </a:ext>
            </a:extLst>
          </p:cNvPr>
          <p:cNvSpPr txBox="1"/>
          <p:nvPr/>
        </p:nvSpPr>
        <p:spPr>
          <a:xfrm>
            <a:off x="3446200" y="4183127"/>
            <a:ext cx="7621850"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进一步明确生产经营单位的安全生产主体责任</a:t>
            </a:r>
          </a:p>
        </p:txBody>
      </p:sp>
      <p:cxnSp>
        <p:nvCxnSpPr>
          <p:cNvPr id="13" name="直接连接符 12">
            <a:extLst>
              <a:ext uri="{FF2B5EF4-FFF2-40B4-BE49-F238E27FC236}">
                <a16:creationId xmlns:a16="http://schemas.microsoft.com/office/drawing/2014/main" id="{D75A968C-20AE-4CEB-83AF-5DC72024EC36}"/>
              </a:ext>
            </a:extLst>
          </p:cNvPr>
          <p:cNvCxnSpPr/>
          <p:nvPr/>
        </p:nvCxnSpPr>
        <p:spPr>
          <a:xfrm>
            <a:off x="1934337" y="4789551"/>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606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C4C3C5C9-AF9D-4F63-ACD4-9BA0F03F5A39}"/>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D8FCFC96-4E3E-4754-8259-EA741E5FFB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2073D55C-1BD9-4429-8923-0A3C378E78C0}"/>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
        <p:nvSpPr>
          <p:cNvPr id="5" name="矩形 4">
            <a:extLst>
              <a:ext uri="{FF2B5EF4-FFF2-40B4-BE49-F238E27FC236}">
                <a16:creationId xmlns:a16="http://schemas.microsoft.com/office/drawing/2014/main" id="{D084BA27-E8BF-449C-8D6B-A9CFFDF92347}"/>
              </a:ext>
            </a:extLst>
          </p:cNvPr>
          <p:cNvSpPr/>
          <p:nvPr/>
        </p:nvSpPr>
        <p:spPr>
          <a:xfrm>
            <a:off x="1818411" y="3085398"/>
            <a:ext cx="9173439" cy="2723823"/>
          </a:xfrm>
          <a:prstGeom prst="rect">
            <a:avLst/>
          </a:prstGeom>
        </p:spPr>
        <p:txBody>
          <a:bodyPr wrap="square">
            <a:spAutoFit/>
          </a:bodyPr>
          <a:lstStyle/>
          <a:p>
            <a:pPr lvl="0" algn="just">
              <a:lnSpc>
                <a:spcPct val="150000"/>
              </a:lnSpc>
              <a:buClr>
                <a:schemeClr val="accent1"/>
              </a:buClr>
              <a:defRPr/>
            </a:pPr>
            <a:r>
              <a:rPr lang="zh-CN" altLang="en-US" dirty="0">
                <a:solidFill>
                  <a:schemeClr val="accent1"/>
                </a:solidFill>
                <a:cs typeface="+mn-ea"/>
                <a:sym typeface="+mn-lt"/>
              </a:rPr>
              <a:t> 新法把加强事前预防、强化隐患排查治理作为一项重要内容：</a:t>
            </a:r>
            <a:endParaRPr lang="en-US" altLang="zh-CN" dirty="0">
              <a:solidFill>
                <a:schemeClr val="accent1"/>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一是</a:t>
            </a:r>
            <a:r>
              <a:rPr lang="zh-CN" altLang="en-US" sz="1600" dirty="0">
                <a:solidFill>
                  <a:prstClr val="black"/>
                </a:solidFill>
                <a:cs typeface="+mn-ea"/>
                <a:sym typeface="+mn-lt"/>
              </a:rPr>
              <a:t>生产经营单位必须建立生产安全事故隐患排查治理制度，采取技术、管理措施及时发现并消除事故隐患，并向从业人员通报隐患排查治理情况的制度。</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二是</a:t>
            </a:r>
            <a:r>
              <a:rPr lang="zh-CN" altLang="en-US" sz="1600" dirty="0">
                <a:solidFill>
                  <a:prstClr val="black"/>
                </a:solidFill>
                <a:cs typeface="+mn-ea"/>
                <a:sym typeface="+mn-lt"/>
              </a:rPr>
              <a:t>政府有关部门要建立健全重大事故隐患治理督办制度，督促生产经营单位消除重大事故隐患。</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三是</a:t>
            </a:r>
            <a:r>
              <a:rPr lang="zh-CN" altLang="en-US" sz="1600" dirty="0">
                <a:solidFill>
                  <a:prstClr val="black"/>
                </a:solidFill>
                <a:cs typeface="+mn-ea"/>
                <a:sym typeface="+mn-lt"/>
              </a:rPr>
              <a:t>对未建立隐患排查治理制度、未采取有效措施消除事故隐患的行为，设定了严格的行政处罚。</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四是</a:t>
            </a:r>
            <a:r>
              <a:rPr lang="zh-CN" altLang="en-US" sz="1600" dirty="0">
                <a:solidFill>
                  <a:prstClr val="black"/>
                </a:solidFill>
                <a:cs typeface="+mn-ea"/>
                <a:sym typeface="+mn-lt"/>
              </a:rPr>
              <a:t>赋予负有安全监管职责的部门对拒不执行执法决定、有发生生产安全事故现实危险的生产经营单位依法采取停电、停供民用爆炸物品等措施，强制生产经营单位履行决定的权力。</a:t>
            </a:r>
          </a:p>
        </p:txBody>
      </p:sp>
      <p:sp>
        <p:nvSpPr>
          <p:cNvPr id="6" name="矩形: 圆角 5">
            <a:extLst>
              <a:ext uri="{FF2B5EF4-FFF2-40B4-BE49-F238E27FC236}">
                <a16:creationId xmlns:a16="http://schemas.microsoft.com/office/drawing/2014/main" id="{8EDAE9BE-2046-4665-B3B3-022006497460}"/>
              </a:ext>
            </a:extLst>
          </p:cNvPr>
          <p:cNvSpPr/>
          <p:nvPr/>
        </p:nvSpPr>
        <p:spPr bwMode="auto">
          <a:xfrm>
            <a:off x="1863090" y="238234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亮点六</a:t>
            </a:r>
          </a:p>
        </p:txBody>
      </p:sp>
      <p:sp>
        <p:nvSpPr>
          <p:cNvPr id="7" name="TextBox 47">
            <a:extLst>
              <a:ext uri="{FF2B5EF4-FFF2-40B4-BE49-F238E27FC236}">
                <a16:creationId xmlns:a16="http://schemas.microsoft.com/office/drawing/2014/main" id="{FD60E6F2-C553-4091-B40D-96F98863AC7E}"/>
              </a:ext>
            </a:extLst>
          </p:cNvPr>
          <p:cNvSpPr txBox="1"/>
          <p:nvPr/>
        </p:nvSpPr>
        <p:spPr>
          <a:xfrm>
            <a:off x="3446200" y="2387093"/>
            <a:ext cx="5402525"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latin typeface="+mn-lt"/>
                <a:ea typeface="+mn-ea"/>
                <a:cs typeface="+mn-ea"/>
                <a:sym typeface="+mn-lt"/>
              </a:rPr>
              <a:t>建立预防安全生产事故的制度</a:t>
            </a:r>
          </a:p>
        </p:txBody>
      </p:sp>
      <p:cxnSp>
        <p:nvCxnSpPr>
          <p:cNvPr id="8" name="直接连接符 7">
            <a:extLst>
              <a:ext uri="{FF2B5EF4-FFF2-40B4-BE49-F238E27FC236}">
                <a16:creationId xmlns:a16="http://schemas.microsoft.com/office/drawing/2014/main" id="{1F525753-EF63-4AFB-82DC-44B372FA0935}"/>
              </a:ext>
            </a:extLst>
          </p:cNvPr>
          <p:cNvCxnSpPr/>
          <p:nvPr/>
        </p:nvCxnSpPr>
        <p:spPr>
          <a:xfrm>
            <a:off x="1934337" y="2993517"/>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9BE8010B-6CAE-49D2-970C-E78BB22208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1015" y="5157192"/>
            <a:ext cx="1474933" cy="1700808"/>
          </a:xfrm>
          <a:prstGeom prst="rect">
            <a:avLst/>
          </a:prstGeom>
        </p:spPr>
      </p:pic>
    </p:spTree>
    <p:extLst>
      <p:ext uri="{BB962C8B-B14F-4D97-AF65-F5344CB8AC3E}">
        <p14:creationId xmlns:p14="http://schemas.microsoft.com/office/powerpoint/2010/main" val="4242619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46D3863C-E5F0-4DEB-B38A-1BA88766BA27}"/>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A27346E9-122F-4784-A85C-4470E093E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FD4A95F3-BE63-4033-8FA8-ECA1C0740C8F}"/>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pic>
        <p:nvPicPr>
          <p:cNvPr id="7" name="图片占位符 6" descr="岩石上的城堡&#10;&#10;描述已自动生成">
            <a:extLst>
              <a:ext uri="{FF2B5EF4-FFF2-40B4-BE49-F238E27FC236}">
                <a16:creationId xmlns:a16="http://schemas.microsoft.com/office/drawing/2014/main" id="{C8B43591-57AC-4287-899D-18CFB8F39322}"/>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p:blipFill>
        <p:spPr>
          <a:xfrm>
            <a:off x="6494508" y="1959119"/>
            <a:ext cx="5697492" cy="4383082"/>
          </a:xfrm>
        </p:spPr>
      </p:pic>
      <p:sp>
        <p:nvSpPr>
          <p:cNvPr id="8" name="矩形: 圆角 7">
            <a:extLst>
              <a:ext uri="{FF2B5EF4-FFF2-40B4-BE49-F238E27FC236}">
                <a16:creationId xmlns:a16="http://schemas.microsoft.com/office/drawing/2014/main" id="{B6A3E5DB-CEA6-4574-9E84-7BE0BAB9500D}"/>
              </a:ext>
            </a:extLst>
          </p:cNvPr>
          <p:cNvSpPr/>
          <p:nvPr/>
        </p:nvSpPr>
        <p:spPr bwMode="auto">
          <a:xfrm>
            <a:off x="1634490" y="199181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亮点七</a:t>
            </a:r>
          </a:p>
        </p:txBody>
      </p:sp>
      <p:sp>
        <p:nvSpPr>
          <p:cNvPr id="9" name="TextBox 47">
            <a:extLst>
              <a:ext uri="{FF2B5EF4-FFF2-40B4-BE49-F238E27FC236}">
                <a16:creationId xmlns:a16="http://schemas.microsoft.com/office/drawing/2014/main" id="{3F3E7E27-3E3D-4EA8-98DE-1574173A7F1A}"/>
              </a:ext>
            </a:extLst>
          </p:cNvPr>
          <p:cNvSpPr txBox="1"/>
          <p:nvPr/>
        </p:nvSpPr>
        <p:spPr>
          <a:xfrm>
            <a:off x="3217601" y="1996568"/>
            <a:ext cx="3146623"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建立安全生产标准化制度</a:t>
            </a:r>
          </a:p>
        </p:txBody>
      </p:sp>
      <p:sp>
        <p:nvSpPr>
          <p:cNvPr id="10" name="矩形 9">
            <a:extLst>
              <a:ext uri="{FF2B5EF4-FFF2-40B4-BE49-F238E27FC236}">
                <a16:creationId xmlns:a16="http://schemas.microsoft.com/office/drawing/2014/main" id="{7F8ED2A6-F454-4965-B787-A79FF509A448}"/>
              </a:ext>
            </a:extLst>
          </p:cNvPr>
          <p:cNvSpPr/>
          <p:nvPr/>
        </p:nvSpPr>
        <p:spPr>
          <a:xfrm>
            <a:off x="1509281" y="2592824"/>
            <a:ext cx="4690352" cy="1126462"/>
          </a:xfrm>
          <a:prstGeom prst="rect">
            <a:avLst/>
          </a:prstGeom>
        </p:spPr>
        <p:txBody>
          <a:bodyPr wrap="square">
            <a:spAutoFit/>
          </a:bodyPr>
          <a:lstStyle/>
          <a:p>
            <a:pPr lvl="0" algn="just">
              <a:lnSpc>
                <a:spcPct val="120000"/>
              </a:lnSpc>
              <a:buClr>
                <a:schemeClr val="accent1"/>
              </a:buClr>
              <a:defRPr/>
            </a:pPr>
            <a:r>
              <a:rPr lang="zh-CN" altLang="en-US" sz="1400" dirty="0">
                <a:solidFill>
                  <a:prstClr val="black"/>
                </a:solidFill>
                <a:cs typeface="+mn-ea"/>
                <a:sym typeface="+mn-lt"/>
              </a:rPr>
              <a:t>安全生产标准化是在传统的安全质量标准化基础上，根据当前安全生产工作的要求、企业生产工艺特点，借鉴国外现代先进安全管理思想，形成的一套系统的、规范的、科学的安全管理体系</a:t>
            </a:r>
          </a:p>
        </p:txBody>
      </p:sp>
      <p:cxnSp>
        <p:nvCxnSpPr>
          <p:cNvPr id="11" name="直接连接符 10">
            <a:extLst>
              <a:ext uri="{FF2B5EF4-FFF2-40B4-BE49-F238E27FC236}">
                <a16:creationId xmlns:a16="http://schemas.microsoft.com/office/drawing/2014/main" id="{D76D9C58-75E8-4823-8828-7572CBB64030}"/>
              </a:ext>
            </a:extLst>
          </p:cNvPr>
          <p:cNvCxnSpPr>
            <a:cxnSpLocks/>
          </p:cNvCxnSpPr>
          <p:nvPr/>
        </p:nvCxnSpPr>
        <p:spPr>
          <a:xfrm>
            <a:off x="1638300" y="2554224"/>
            <a:ext cx="4457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EDC6A84F-4D1A-457F-8F11-AE1A870192A9}"/>
              </a:ext>
            </a:extLst>
          </p:cNvPr>
          <p:cNvSpPr/>
          <p:nvPr/>
        </p:nvSpPr>
        <p:spPr bwMode="auto">
          <a:xfrm>
            <a:off x="1634490" y="402826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亮点八</a:t>
            </a:r>
          </a:p>
        </p:txBody>
      </p:sp>
      <p:sp>
        <p:nvSpPr>
          <p:cNvPr id="14" name="TextBox 47">
            <a:extLst>
              <a:ext uri="{FF2B5EF4-FFF2-40B4-BE49-F238E27FC236}">
                <a16:creationId xmlns:a16="http://schemas.microsoft.com/office/drawing/2014/main" id="{B1472657-8F6B-49B6-8D7A-08ED68CDD2AD}"/>
              </a:ext>
            </a:extLst>
          </p:cNvPr>
          <p:cNvSpPr txBox="1"/>
          <p:nvPr/>
        </p:nvSpPr>
        <p:spPr>
          <a:xfrm>
            <a:off x="3217601" y="4033013"/>
            <a:ext cx="3146623"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推行注册安全工程师制度</a:t>
            </a:r>
          </a:p>
        </p:txBody>
      </p:sp>
      <p:sp>
        <p:nvSpPr>
          <p:cNvPr id="15" name="矩形 14">
            <a:extLst>
              <a:ext uri="{FF2B5EF4-FFF2-40B4-BE49-F238E27FC236}">
                <a16:creationId xmlns:a16="http://schemas.microsoft.com/office/drawing/2014/main" id="{E4183814-2572-4867-9777-93A4142F9E78}"/>
              </a:ext>
            </a:extLst>
          </p:cNvPr>
          <p:cNvSpPr/>
          <p:nvPr/>
        </p:nvSpPr>
        <p:spPr>
          <a:xfrm>
            <a:off x="1509281" y="4666548"/>
            <a:ext cx="5860784" cy="1643527"/>
          </a:xfrm>
          <a:prstGeom prst="rect">
            <a:avLst/>
          </a:prstGeom>
        </p:spPr>
        <p:txBody>
          <a:bodyPr wrap="square">
            <a:spAutoFit/>
          </a:bodyPr>
          <a:lstStyle/>
          <a:p>
            <a:pPr lvl="0" algn="just">
              <a:lnSpc>
                <a:spcPct val="120000"/>
              </a:lnSpc>
              <a:buClr>
                <a:schemeClr val="accent1"/>
              </a:buClr>
              <a:defRPr/>
            </a:pPr>
            <a:r>
              <a:rPr lang="zh-CN" altLang="en-US" sz="1400" dirty="0">
                <a:solidFill>
                  <a:schemeClr val="accent1"/>
                </a:solidFill>
                <a:cs typeface="+mn-ea"/>
                <a:sym typeface="+mn-lt"/>
              </a:rPr>
              <a:t>新法确立了注册安全工程师制度，并从两个方面加以推进：</a:t>
            </a:r>
            <a:endParaRPr lang="en-US" altLang="zh-CN" sz="1400" dirty="0">
              <a:solidFill>
                <a:schemeClr val="accent1"/>
              </a:solidFill>
              <a:cs typeface="+mn-ea"/>
              <a:sym typeface="+mn-lt"/>
            </a:endParaRPr>
          </a:p>
          <a:p>
            <a:pPr marL="171450" lvl="0" indent="-171450" algn="just">
              <a:lnSpc>
                <a:spcPct val="120000"/>
              </a:lnSpc>
              <a:buClr>
                <a:schemeClr val="accent1"/>
              </a:buClr>
              <a:buFont typeface="Arial" panose="020B0604020202020204" pitchFamily="34" charset="0"/>
              <a:buChar char="•"/>
              <a:defRPr/>
            </a:pPr>
            <a:r>
              <a:rPr lang="zh-CN" altLang="en-US" sz="1400" dirty="0">
                <a:solidFill>
                  <a:schemeClr val="accent1"/>
                </a:solidFill>
                <a:cs typeface="+mn-ea"/>
                <a:sym typeface="+mn-lt"/>
              </a:rPr>
              <a:t>一是</a:t>
            </a:r>
            <a:r>
              <a:rPr lang="zh-CN" altLang="en-US" sz="1400" dirty="0">
                <a:solidFill>
                  <a:prstClr val="black"/>
                </a:solidFill>
                <a:cs typeface="+mn-ea"/>
                <a:sym typeface="+mn-lt"/>
              </a:rPr>
              <a:t>危险物品的生产、储存单位以及矿山、金属冶炼单位应当有注册安全工程师从事安全生产管理工作，鼓励其他生产经营单位聘用注册安全工程师从事安全生产管理工作</a:t>
            </a:r>
            <a:endParaRPr lang="en-US" altLang="zh-CN" sz="1400" dirty="0">
              <a:solidFill>
                <a:prstClr val="black"/>
              </a:solidFill>
              <a:cs typeface="+mn-ea"/>
              <a:sym typeface="+mn-lt"/>
            </a:endParaRPr>
          </a:p>
          <a:p>
            <a:pPr marL="171450" lvl="0" indent="-171450" algn="just">
              <a:lnSpc>
                <a:spcPct val="120000"/>
              </a:lnSpc>
              <a:buClr>
                <a:schemeClr val="accent1"/>
              </a:buClr>
              <a:buFont typeface="Arial" panose="020B0604020202020204" pitchFamily="34" charset="0"/>
              <a:buChar char="•"/>
              <a:defRPr/>
            </a:pPr>
            <a:r>
              <a:rPr lang="zh-CN" altLang="en-US" sz="1400" dirty="0">
                <a:solidFill>
                  <a:schemeClr val="accent1"/>
                </a:solidFill>
                <a:cs typeface="+mn-ea"/>
                <a:sym typeface="+mn-lt"/>
              </a:rPr>
              <a:t>二是</a:t>
            </a:r>
            <a:r>
              <a:rPr lang="zh-CN" altLang="en-US" sz="1400" dirty="0">
                <a:solidFill>
                  <a:prstClr val="black"/>
                </a:solidFill>
                <a:cs typeface="+mn-ea"/>
                <a:sym typeface="+mn-lt"/>
              </a:rPr>
              <a:t>建立注册安全工程师按专业分类管理制度，授权国务院有关部门制定具体实施办法</a:t>
            </a:r>
          </a:p>
        </p:txBody>
      </p:sp>
      <p:cxnSp>
        <p:nvCxnSpPr>
          <p:cNvPr id="16" name="直接连接符 15">
            <a:extLst>
              <a:ext uri="{FF2B5EF4-FFF2-40B4-BE49-F238E27FC236}">
                <a16:creationId xmlns:a16="http://schemas.microsoft.com/office/drawing/2014/main" id="{528DCDF9-3101-4637-BEA5-E30BF80CE813}"/>
              </a:ext>
            </a:extLst>
          </p:cNvPr>
          <p:cNvCxnSpPr>
            <a:cxnSpLocks/>
          </p:cNvCxnSpPr>
          <p:nvPr/>
        </p:nvCxnSpPr>
        <p:spPr>
          <a:xfrm>
            <a:off x="1638300" y="4590669"/>
            <a:ext cx="55397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529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animBg="1"/>
      <p:bldP spid="9" grpId="0"/>
      <p:bldP spid="10" grpId="0"/>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sp>
        <p:nvSpPr>
          <p:cNvPr id="23" name="椭圆 22">
            <a:extLst>
              <a:ext uri="{FF2B5EF4-FFF2-40B4-BE49-F238E27FC236}">
                <a16:creationId xmlns:a16="http://schemas.microsoft.com/office/drawing/2014/main" id="{383811C0-84FA-4E97-A2EC-D5F62FB133FA}"/>
              </a:ext>
            </a:extLst>
          </p:cNvPr>
          <p:cNvSpPr/>
          <p:nvPr/>
        </p:nvSpPr>
        <p:spPr>
          <a:xfrm rot="10800000">
            <a:off x="-3280981" y="-1388993"/>
            <a:ext cx="9562962" cy="9562962"/>
          </a:xfrm>
          <a:prstGeom prst="ellipse">
            <a:avLst/>
          </a:prstGeom>
          <a:gradFill>
            <a:gsLst>
              <a:gs pos="0">
                <a:srgbClr val="E71F1A">
                  <a:alpha val="4000"/>
                </a:srgbClr>
              </a:gs>
              <a:gs pos="25000">
                <a:srgbClr val="D8D8D9">
                  <a:alpha val="0"/>
                </a:srgbClr>
              </a:gs>
            </a:gsLst>
            <a:lin ang="0" scaled="0"/>
          </a:gradFill>
          <a:ln w="12700" cap="flat" cmpd="sng" algn="ctr">
            <a:gradFill flip="none" rotWithShape="1">
              <a:gsLst>
                <a:gs pos="0">
                  <a:srgbClr val="E71F1A"/>
                </a:gs>
                <a:gs pos="15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椭圆 17">
            <a:extLst>
              <a:ext uri="{FF2B5EF4-FFF2-40B4-BE49-F238E27FC236}">
                <a16:creationId xmlns:a16="http://schemas.microsoft.com/office/drawing/2014/main" id="{A42EF309-7733-4F6F-BDF8-1E1193087285}"/>
              </a:ext>
            </a:extLst>
          </p:cNvPr>
          <p:cNvSpPr/>
          <p:nvPr/>
        </p:nvSpPr>
        <p:spPr>
          <a:xfrm rot="10800000">
            <a:off x="-876912" y="589031"/>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12">
            <a:extLst>
              <a:ext uri="{FF2B5EF4-FFF2-40B4-BE49-F238E27FC236}">
                <a16:creationId xmlns:a16="http://schemas.microsoft.com/office/drawing/2014/main" id="{C5065214-4EBA-4B7D-B7EB-D4A31A26CEFC}"/>
              </a:ext>
            </a:extLst>
          </p:cNvPr>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1FB14168-5D28-4ADC-84E7-E91C9C3376A7}"/>
              </a:ext>
            </a:extLst>
          </p:cNvPr>
          <p:cNvSpPr/>
          <p:nvPr/>
        </p:nvSpPr>
        <p:spPr>
          <a:xfrm>
            <a:off x="974991" y="1916832"/>
            <a:ext cx="3024336" cy="3024336"/>
          </a:xfrm>
          <a:prstGeom prst="ellipse">
            <a:avLst/>
          </a:prstGeom>
          <a:solidFill>
            <a:srgbClr val="E71F1A">
              <a:alpha val="23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100" b="1">
              <a:solidFill>
                <a:schemeClr val="bg1"/>
              </a:solidFill>
              <a:cs typeface="+mn-ea"/>
              <a:sym typeface="+mn-lt"/>
            </a:endParaRPr>
          </a:p>
        </p:txBody>
      </p:sp>
      <p:sp>
        <p:nvSpPr>
          <p:cNvPr id="15" name="椭圆 14">
            <a:extLst>
              <a:ext uri="{FF2B5EF4-FFF2-40B4-BE49-F238E27FC236}">
                <a16:creationId xmlns:a16="http://schemas.microsoft.com/office/drawing/2014/main" id="{BB8A6F50-41B7-4412-8A58-90DA527D3EAE}"/>
              </a:ext>
            </a:extLst>
          </p:cNvPr>
          <p:cNvSpPr/>
          <p:nvPr/>
        </p:nvSpPr>
        <p:spPr>
          <a:xfrm>
            <a:off x="1227382" y="2154708"/>
            <a:ext cx="2548584" cy="2548584"/>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5F2B5F88-B94C-4AB7-AD69-7BFAFA2DA4D2}"/>
              </a:ext>
            </a:extLst>
          </p:cNvPr>
          <p:cNvSpPr txBox="1"/>
          <p:nvPr/>
        </p:nvSpPr>
        <p:spPr>
          <a:xfrm>
            <a:off x="1590084" y="2454564"/>
            <a:ext cx="11654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solidFill>
                  <a:prstClr val="white"/>
                </a:solidFill>
                <a:effectLst/>
                <a:uLnTx/>
                <a:uFillTx/>
                <a:cs typeface="+mn-ea"/>
                <a:sym typeface="+mn-lt"/>
              </a:rPr>
              <a:t>目</a:t>
            </a:r>
            <a:endParaRPr kumimoji="0" lang="en-US" altLang="zh-CN" sz="8000" b="0" i="0" u="none" strike="noStrike" kern="1200" cap="none" spc="0" normalizeH="0" baseline="0" noProof="0" dirty="0">
              <a:ln>
                <a:noFill/>
              </a:ln>
              <a:solidFill>
                <a:prstClr val="white"/>
              </a:solidFill>
              <a:effectLst/>
              <a:uLnTx/>
              <a:uFillTx/>
              <a:cs typeface="+mn-ea"/>
              <a:sym typeface="+mn-lt"/>
            </a:endParaRPr>
          </a:p>
        </p:txBody>
      </p:sp>
      <p:sp>
        <p:nvSpPr>
          <p:cNvPr id="17" name="文本框 16">
            <a:extLst>
              <a:ext uri="{FF2B5EF4-FFF2-40B4-BE49-F238E27FC236}">
                <a16:creationId xmlns:a16="http://schemas.microsoft.com/office/drawing/2014/main" id="{7C1DD3BE-4B55-4217-A65E-CCC6CDD17B6F}"/>
              </a:ext>
            </a:extLst>
          </p:cNvPr>
          <p:cNvSpPr txBox="1"/>
          <p:nvPr/>
        </p:nvSpPr>
        <p:spPr>
          <a:xfrm>
            <a:off x="2183295" y="3144605"/>
            <a:ext cx="11654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gradFill>
                  <a:gsLst>
                    <a:gs pos="13000">
                      <a:prstClr val="white">
                        <a:alpha val="0"/>
                      </a:prstClr>
                    </a:gs>
                    <a:gs pos="76000">
                      <a:prstClr val="white"/>
                    </a:gs>
                  </a:gsLst>
                  <a:path path="circle">
                    <a:fillToRect r="100000" b="100000"/>
                  </a:path>
                </a:gradFill>
                <a:effectLst/>
                <a:uLnTx/>
                <a:uFillTx/>
                <a:cs typeface="+mn-ea"/>
                <a:sym typeface="+mn-lt"/>
              </a:rPr>
              <a:t>录</a:t>
            </a:r>
            <a:endParaRPr kumimoji="0" lang="en-US" altLang="zh-CN" sz="8000" b="0" i="0" u="none" strike="noStrike" kern="1200" cap="none" spc="0" normalizeH="0" baseline="0" noProof="0" dirty="0">
              <a:ln>
                <a:noFill/>
              </a:ln>
              <a:gradFill>
                <a:gsLst>
                  <a:gs pos="13000">
                    <a:prstClr val="white">
                      <a:alpha val="0"/>
                    </a:prstClr>
                  </a:gs>
                  <a:gs pos="76000">
                    <a:prstClr val="white"/>
                  </a:gs>
                </a:gsLst>
                <a:path path="circle">
                  <a:fillToRect r="100000" b="100000"/>
                </a:path>
              </a:gradFill>
              <a:effectLst/>
              <a:uLnTx/>
              <a:uFillTx/>
              <a:cs typeface="+mn-ea"/>
              <a:sym typeface="+mn-lt"/>
            </a:endParaRPr>
          </a:p>
        </p:txBody>
      </p:sp>
      <p:sp>
        <p:nvSpPr>
          <p:cNvPr id="19" name="文本框 18">
            <a:extLst>
              <a:ext uri="{FF2B5EF4-FFF2-40B4-BE49-F238E27FC236}">
                <a16:creationId xmlns:a16="http://schemas.microsoft.com/office/drawing/2014/main" id="{F157F346-6F3F-444D-8DE5-FE75B3C84AE6}"/>
              </a:ext>
            </a:extLst>
          </p:cNvPr>
          <p:cNvSpPr txBox="1"/>
          <p:nvPr/>
        </p:nvSpPr>
        <p:spPr>
          <a:xfrm rot="16200000">
            <a:off x="2394820" y="2904803"/>
            <a:ext cx="642578" cy="184666"/>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bg1"/>
                </a:solidFill>
                <a:effectLst/>
                <a:uLnTx/>
                <a:uFillTx/>
                <a:cs typeface="+mn-ea"/>
                <a:sym typeface="+mn-lt"/>
              </a:rPr>
              <a:t>contents</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pic>
        <p:nvPicPr>
          <p:cNvPr id="10" name="图片 9" descr="图片包含 游戏机, 男人&#10;&#10;描述已自动生成">
            <a:extLst>
              <a:ext uri="{FF2B5EF4-FFF2-40B4-BE49-F238E27FC236}">
                <a16:creationId xmlns:a16="http://schemas.microsoft.com/office/drawing/2014/main" id="{E7997670-E0D8-4018-AEFC-C6E68027D7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28448" y="5173230"/>
            <a:ext cx="1790069" cy="1684770"/>
          </a:xfrm>
          <a:prstGeom prst="rect">
            <a:avLst/>
          </a:prstGeom>
        </p:spPr>
      </p:pic>
      <p:pic>
        <p:nvPicPr>
          <p:cNvPr id="21" name="图片 20" descr="树上的叶子&#10;&#10;描述已自动生成">
            <a:extLst>
              <a:ext uri="{FF2B5EF4-FFF2-40B4-BE49-F238E27FC236}">
                <a16:creationId xmlns:a16="http://schemas.microsoft.com/office/drawing/2014/main" id="{0E5DFDA0-9988-443A-A5F8-69FBCECAD3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sp>
        <p:nvSpPr>
          <p:cNvPr id="25" name="椭圆 24">
            <a:extLst>
              <a:ext uri="{FF2B5EF4-FFF2-40B4-BE49-F238E27FC236}">
                <a16:creationId xmlns:a16="http://schemas.microsoft.com/office/drawing/2014/main" id="{94B094FD-F265-4FAA-9BF6-FC99B2D29EE6}"/>
              </a:ext>
            </a:extLst>
          </p:cNvPr>
          <p:cNvSpPr/>
          <p:nvPr/>
        </p:nvSpPr>
        <p:spPr>
          <a:xfrm>
            <a:off x="6066398" y="23488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040976BF-AE71-4C5B-A3DF-5AC7FB7B498F}"/>
              </a:ext>
            </a:extLst>
          </p:cNvPr>
          <p:cNvSpPr/>
          <p:nvPr/>
        </p:nvSpPr>
        <p:spPr>
          <a:xfrm>
            <a:off x="6100830" y="23833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7">
            <a:extLst>
              <a:ext uri="{FF2B5EF4-FFF2-40B4-BE49-F238E27FC236}">
                <a16:creationId xmlns:a16="http://schemas.microsoft.com/office/drawing/2014/main" id="{9B34F1AE-A68E-4DA3-9735-15B5318DB57C}"/>
              </a:ext>
            </a:extLst>
          </p:cNvPr>
          <p:cNvSpPr txBox="1"/>
          <p:nvPr/>
        </p:nvSpPr>
        <p:spPr>
          <a:xfrm>
            <a:off x="6096000" y="1341202"/>
            <a:ext cx="2978398"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什么是“安全生产月”</a:t>
            </a:r>
          </a:p>
        </p:txBody>
      </p:sp>
      <p:sp>
        <p:nvSpPr>
          <p:cNvPr id="32" name="TextBox 47">
            <a:extLst>
              <a:ext uri="{FF2B5EF4-FFF2-40B4-BE49-F238E27FC236}">
                <a16:creationId xmlns:a16="http://schemas.microsoft.com/office/drawing/2014/main" id="{C2661A7B-6E6A-4E0D-BD8E-233A1C853DF7}"/>
              </a:ext>
            </a:extLst>
          </p:cNvPr>
          <p:cNvSpPr txBox="1"/>
          <p:nvPr/>
        </p:nvSpPr>
        <p:spPr>
          <a:xfrm>
            <a:off x="6460866" y="218207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全国“安全生产月” 活动主要内容</a:t>
            </a:r>
          </a:p>
        </p:txBody>
      </p:sp>
      <p:sp>
        <p:nvSpPr>
          <p:cNvPr id="36" name="椭圆 35">
            <a:extLst>
              <a:ext uri="{FF2B5EF4-FFF2-40B4-BE49-F238E27FC236}">
                <a16:creationId xmlns:a16="http://schemas.microsoft.com/office/drawing/2014/main" id="{FE1C384E-B925-4630-9986-B5273B8E36B0}"/>
              </a:ext>
            </a:extLst>
          </p:cNvPr>
          <p:cNvSpPr/>
          <p:nvPr/>
        </p:nvSpPr>
        <p:spPr>
          <a:xfrm>
            <a:off x="6154814" y="3266773"/>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id="{86F6CCA6-AB25-4247-AB71-87DF4C3AF4F2}"/>
              </a:ext>
            </a:extLst>
          </p:cNvPr>
          <p:cNvSpPr/>
          <p:nvPr/>
        </p:nvSpPr>
        <p:spPr>
          <a:xfrm>
            <a:off x="6189246" y="3301205"/>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id="{541762DE-D056-4AF3-A541-466BE8F6222B}"/>
              </a:ext>
            </a:extLst>
          </p:cNvPr>
          <p:cNvSpPr/>
          <p:nvPr/>
        </p:nvSpPr>
        <p:spPr>
          <a:xfrm>
            <a:off x="5755506" y="1450743"/>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id="{4B42A4E3-5949-4AAD-AC3B-94B4E7BD0F7F}"/>
              </a:ext>
            </a:extLst>
          </p:cNvPr>
          <p:cNvSpPr/>
          <p:nvPr/>
        </p:nvSpPr>
        <p:spPr>
          <a:xfrm>
            <a:off x="5789938" y="1485175"/>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TextBox 47">
            <a:extLst>
              <a:ext uri="{FF2B5EF4-FFF2-40B4-BE49-F238E27FC236}">
                <a16:creationId xmlns:a16="http://schemas.microsoft.com/office/drawing/2014/main" id="{F6593239-7F24-4A85-B86D-6F593B2FDB7C}"/>
              </a:ext>
            </a:extLst>
          </p:cNvPr>
          <p:cNvSpPr txBox="1"/>
          <p:nvPr/>
        </p:nvSpPr>
        <p:spPr>
          <a:xfrm>
            <a:off x="6603741" y="3150881"/>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新</a:t>
            </a:r>
            <a:r>
              <a:rPr lang="en-US" altLang="zh-CN" sz="2400" dirty="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安全生产法</a:t>
            </a:r>
            <a:r>
              <a:rPr lang="en-US" altLang="zh-CN" sz="2400" dirty="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十大亮点</a:t>
            </a:r>
          </a:p>
        </p:txBody>
      </p:sp>
      <p:sp>
        <p:nvSpPr>
          <p:cNvPr id="41" name="椭圆 40">
            <a:extLst>
              <a:ext uri="{FF2B5EF4-FFF2-40B4-BE49-F238E27FC236}">
                <a16:creationId xmlns:a16="http://schemas.microsoft.com/office/drawing/2014/main" id="{BE526174-7B1B-4A0C-B934-3DB0F30C6E21}"/>
              </a:ext>
            </a:extLst>
          </p:cNvPr>
          <p:cNvSpPr/>
          <p:nvPr/>
        </p:nvSpPr>
        <p:spPr>
          <a:xfrm>
            <a:off x="6066398" y="41903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014AEDC3-1DBF-456D-9DE8-95DFCF73C5E5}"/>
              </a:ext>
            </a:extLst>
          </p:cNvPr>
          <p:cNvSpPr/>
          <p:nvPr/>
        </p:nvSpPr>
        <p:spPr>
          <a:xfrm>
            <a:off x="6100830" y="42248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TextBox 47">
            <a:extLst>
              <a:ext uri="{FF2B5EF4-FFF2-40B4-BE49-F238E27FC236}">
                <a16:creationId xmlns:a16="http://schemas.microsoft.com/office/drawing/2014/main" id="{AD115139-0204-47B5-9D57-243A9897C53D}"/>
              </a:ext>
            </a:extLst>
          </p:cNvPr>
          <p:cNvSpPr txBox="1"/>
          <p:nvPr/>
        </p:nvSpPr>
        <p:spPr>
          <a:xfrm>
            <a:off x="6460866" y="408072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企业安全生产八大主体责任</a:t>
            </a:r>
          </a:p>
        </p:txBody>
      </p:sp>
      <p:sp>
        <p:nvSpPr>
          <p:cNvPr id="44" name="椭圆 43">
            <a:extLst>
              <a:ext uri="{FF2B5EF4-FFF2-40B4-BE49-F238E27FC236}">
                <a16:creationId xmlns:a16="http://schemas.microsoft.com/office/drawing/2014/main" id="{C721DDA5-3B7B-40DB-95CF-F02A8C7682BA}"/>
              </a:ext>
            </a:extLst>
          </p:cNvPr>
          <p:cNvSpPr/>
          <p:nvPr/>
        </p:nvSpPr>
        <p:spPr>
          <a:xfrm>
            <a:off x="5812398" y="51047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a:extLst>
              <a:ext uri="{FF2B5EF4-FFF2-40B4-BE49-F238E27FC236}">
                <a16:creationId xmlns:a16="http://schemas.microsoft.com/office/drawing/2014/main" id="{3BDE8ECB-2D1B-4003-B920-B8900909BDAF}"/>
              </a:ext>
            </a:extLst>
          </p:cNvPr>
          <p:cNvSpPr/>
          <p:nvPr/>
        </p:nvSpPr>
        <p:spPr>
          <a:xfrm>
            <a:off x="5846830" y="51392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TextBox 47">
            <a:extLst>
              <a:ext uri="{FF2B5EF4-FFF2-40B4-BE49-F238E27FC236}">
                <a16:creationId xmlns:a16="http://schemas.microsoft.com/office/drawing/2014/main" id="{9FC3204E-3E9D-495D-8E6A-CFFB58C91A38}"/>
              </a:ext>
            </a:extLst>
          </p:cNvPr>
          <p:cNvSpPr txBox="1"/>
          <p:nvPr/>
        </p:nvSpPr>
        <p:spPr>
          <a:xfrm>
            <a:off x="6206866" y="499512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安全生产小常识</a:t>
            </a:r>
          </a:p>
        </p:txBody>
      </p:sp>
      <p:pic>
        <p:nvPicPr>
          <p:cNvPr id="47" name="图片 46" descr="树上的叶子&#10;&#10;描述已自动生成">
            <a:extLst>
              <a:ext uri="{FF2B5EF4-FFF2-40B4-BE49-F238E27FC236}">
                <a16:creationId xmlns:a16="http://schemas.microsoft.com/office/drawing/2014/main" id="{496A4EFB-6C22-48E3-9AF6-4E2AED614B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Tree>
    <p:extLst>
      <p:ext uri="{BB962C8B-B14F-4D97-AF65-F5344CB8AC3E}">
        <p14:creationId xmlns:p14="http://schemas.microsoft.com/office/powerpoint/2010/main" val="2432404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500" fill="hold"/>
                                        <p:tgtEl>
                                          <p:spTgt spid="46"/>
                                        </p:tgtEl>
                                        <p:attrNameLst>
                                          <p:attrName>ppt_x</p:attrName>
                                        </p:attrNameLst>
                                      </p:cBhvr>
                                      <p:tavLst>
                                        <p:tav tm="0">
                                          <p:val>
                                            <p:strVal val="#ppt_x"/>
                                          </p:val>
                                        </p:tav>
                                        <p:tav tm="100000">
                                          <p:val>
                                            <p:strVal val="#ppt_x"/>
                                          </p:val>
                                        </p:tav>
                                      </p:tavLst>
                                    </p:anim>
                                    <p:anim calcmode="lin" valueType="num">
                                      <p:cBhvr additive="base">
                                        <p:cTn id="96" dur="50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fill="hold"/>
                                        <p:tgtEl>
                                          <p:spTgt spid="47"/>
                                        </p:tgtEl>
                                        <p:attrNameLst>
                                          <p:attrName>ppt_x</p:attrName>
                                        </p:attrNameLst>
                                      </p:cBhvr>
                                      <p:tavLst>
                                        <p:tav tm="0">
                                          <p:val>
                                            <p:strVal val="#ppt_x"/>
                                          </p:val>
                                        </p:tav>
                                        <p:tav tm="100000">
                                          <p:val>
                                            <p:strVal val="#ppt_x"/>
                                          </p:val>
                                        </p:tav>
                                      </p:tavLst>
                                    </p:anim>
                                    <p:anim calcmode="lin" valueType="num">
                                      <p:cBhvr additive="base">
                                        <p:cTn id="100" dur="500" fill="hold"/>
                                        <p:tgtEl>
                                          <p:spTgt spid="4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ppt_x"/>
                                          </p:val>
                                        </p:tav>
                                        <p:tav tm="100000">
                                          <p:val>
                                            <p:strVal val="#ppt_x"/>
                                          </p:val>
                                        </p:tav>
                                      </p:tavLst>
                                    </p:anim>
                                    <p:anim calcmode="lin" valueType="num">
                                      <p:cBhvr additive="base">
                                        <p:cTn id="10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3" grpId="0" animBg="1"/>
      <p:bldP spid="14" grpId="0" animBg="1"/>
      <p:bldP spid="15" grpId="0" animBg="1"/>
      <p:bldP spid="16" grpId="0"/>
      <p:bldP spid="17" grpId="0"/>
      <p:bldP spid="19" grpId="0"/>
      <p:bldP spid="25" grpId="0" animBg="1"/>
      <p:bldP spid="24" grpId="0" animBg="1"/>
      <p:bldP spid="31" grpId="0"/>
      <p:bldP spid="32" grpId="0"/>
      <p:bldP spid="36" grpId="0" animBg="1"/>
      <p:bldP spid="37" grpId="0" animBg="1"/>
      <p:bldP spid="38" grpId="0" animBg="1"/>
      <p:bldP spid="39" grpId="0" animBg="1"/>
      <p:bldP spid="40" grpId="0"/>
      <p:bldP spid="41" grpId="0" animBg="1"/>
      <p:bldP spid="42" grpId="0" animBg="1"/>
      <p:bldP spid="43" grpId="0"/>
      <p:bldP spid="44" grpId="0" animBg="1"/>
      <p:bldP spid="45"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AD54E8E-357E-493E-9DC4-119EB0D8AABD}"/>
              </a:ext>
            </a:extLst>
          </p:cNvPr>
          <p:cNvSpPr/>
          <p:nvPr/>
        </p:nvSpPr>
        <p:spPr>
          <a:xfrm flipV="1">
            <a:off x="1169194" y="245953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3" name="椭圆 2">
            <a:extLst>
              <a:ext uri="{FF2B5EF4-FFF2-40B4-BE49-F238E27FC236}">
                <a16:creationId xmlns:a16="http://schemas.microsoft.com/office/drawing/2014/main" id="{35C8DE70-0536-4360-938B-B1BFAD978B4F}"/>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4" name="图片 3" descr="图片包含 图标&#10;&#10;描述已自动生成">
            <a:extLst>
              <a:ext uri="{FF2B5EF4-FFF2-40B4-BE49-F238E27FC236}">
                <a16:creationId xmlns:a16="http://schemas.microsoft.com/office/drawing/2014/main" id="{85BC2E0C-CEB8-479E-8610-769D8BAC20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5" name="TextBox 47">
            <a:extLst>
              <a:ext uri="{FF2B5EF4-FFF2-40B4-BE49-F238E27FC236}">
                <a16:creationId xmlns:a16="http://schemas.microsoft.com/office/drawing/2014/main" id="{2F5058AE-E786-4B38-A975-2570B38FD884}"/>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
        <p:nvSpPr>
          <p:cNvPr id="6" name="椭圆 5">
            <a:extLst>
              <a:ext uri="{FF2B5EF4-FFF2-40B4-BE49-F238E27FC236}">
                <a16:creationId xmlns:a16="http://schemas.microsoft.com/office/drawing/2014/main" id="{68B960F1-A162-48B6-9515-9541228668CC}"/>
              </a:ext>
            </a:extLst>
          </p:cNvPr>
          <p:cNvSpPr/>
          <p:nvPr/>
        </p:nvSpPr>
        <p:spPr>
          <a:xfrm>
            <a:off x="4434213" y="2316779"/>
            <a:ext cx="3323574" cy="3323574"/>
          </a:xfrm>
          <a:prstGeom prst="ellipse">
            <a:avLst/>
          </a:prstGeom>
          <a:gradFill>
            <a:gsLst>
              <a:gs pos="35426">
                <a:srgbClr val="E17C83">
                  <a:alpha val="0"/>
                </a:srgbClr>
              </a:gs>
              <a:gs pos="7080">
                <a:schemeClr val="accent1">
                  <a:alpha val="20000"/>
                </a:schemeClr>
              </a:gs>
              <a:gs pos="73000">
                <a:schemeClr val="accent1">
                  <a:lumMod val="5000"/>
                  <a:lumOff val="95000"/>
                  <a:alpha val="0"/>
                </a:schemeClr>
              </a:gs>
              <a:gs pos="100000">
                <a:schemeClr val="accent1">
                  <a:alpha val="22000"/>
                </a:schemeClr>
              </a:gs>
            </a:gsLst>
            <a:lin ang="0" scaled="0"/>
          </a:gradFill>
          <a:ln>
            <a:gradFill>
              <a:gsLst>
                <a:gs pos="26524">
                  <a:schemeClr val="bg1">
                    <a:alpha val="0"/>
                  </a:schemeClr>
                </a:gs>
                <a:gs pos="0">
                  <a:schemeClr val="accent1"/>
                </a:gs>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Oval 44">
            <a:extLst>
              <a:ext uri="{FF2B5EF4-FFF2-40B4-BE49-F238E27FC236}">
                <a16:creationId xmlns:a16="http://schemas.microsoft.com/office/drawing/2014/main" id="{56EBEE39-FE05-4CB6-B1A4-186F4D80AD5A}"/>
              </a:ext>
            </a:extLst>
          </p:cNvPr>
          <p:cNvSpPr/>
          <p:nvPr/>
        </p:nvSpPr>
        <p:spPr>
          <a:xfrm>
            <a:off x="5063609" y="2946176"/>
            <a:ext cx="2064782" cy="20647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ln w="19050">
                <a:noFill/>
              </a:ln>
              <a:solidFill>
                <a:schemeClr val="bg1"/>
              </a:solidFill>
              <a:cs typeface="+mn-ea"/>
              <a:sym typeface="+mn-lt"/>
            </a:endParaRPr>
          </a:p>
        </p:txBody>
      </p:sp>
      <p:sp>
        <p:nvSpPr>
          <p:cNvPr id="8" name="矩形: 圆角 7">
            <a:extLst>
              <a:ext uri="{FF2B5EF4-FFF2-40B4-BE49-F238E27FC236}">
                <a16:creationId xmlns:a16="http://schemas.microsoft.com/office/drawing/2014/main" id="{B658E3B8-2D96-421F-9FEB-C21B382EEA94}"/>
              </a:ext>
            </a:extLst>
          </p:cNvPr>
          <p:cNvSpPr/>
          <p:nvPr/>
        </p:nvSpPr>
        <p:spPr bwMode="auto">
          <a:xfrm>
            <a:off x="1847370" y="229280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亮点九</a:t>
            </a:r>
          </a:p>
        </p:txBody>
      </p:sp>
      <p:sp>
        <p:nvSpPr>
          <p:cNvPr id="9" name="TextBox 47">
            <a:extLst>
              <a:ext uri="{FF2B5EF4-FFF2-40B4-BE49-F238E27FC236}">
                <a16:creationId xmlns:a16="http://schemas.microsoft.com/office/drawing/2014/main" id="{C88BEE7F-2B2D-4A02-B17B-CABB0F79EE27}"/>
              </a:ext>
            </a:extLst>
          </p:cNvPr>
          <p:cNvSpPr txBox="1"/>
          <p:nvPr/>
        </p:nvSpPr>
        <p:spPr>
          <a:xfrm>
            <a:off x="1334826" y="2960498"/>
            <a:ext cx="3146623"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推进安全生产责任</a:t>
            </a:r>
            <a:endParaRPr lang="en-US" altLang="zh-CN" sz="2000" i="0" dirty="0">
              <a:latin typeface="+mn-lt"/>
              <a:ea typeface="+mn-ea"/>
              <a:cs typeface="+mn-ea"/>
              <a:sym typeface="+mn-lt"/>
            </a:endParaRPr>
          </a:p>
          <a:p>
            <a:pPr algn="l"/>
            <a:r>
              <a:rPr lang="zh-CN" altLang="en-US" sz="2000" i="0" dirty="0">
                <a:latin typeface="+mn-lt"/>
                <a:ea typeface="+mn-ea"/>
                <a:cs typeface="+mn-ea"/>
                <a:sym typeface="+mn-lt"/>
              </a:rPr>
              <a:t>保险制度</a:t>
            </a:r>
          </a:p>
        </p:txBody>
      </p:sp>
      <p:sp>
        <p:nvSpPr>
          <p:cNvPr id="11" name="矩形 10">
            <a:extLst>
              <a:ext uri="{FF2B5EF4-FFF2-40B4-BE49-F238E27FC236}">
                <a16:creationId xmlns:a16="http://schemas.microsoft.com/office/drawing/2014/main" id="{202519B3-ABD5-4362-BE60-03AA8D44D3BF}"/>
              </a:ext>
            </a:extLst>
          </p:cNvPr>
          <p:cNvSpPr/>
          <p:nvPr/>
        </p:nvSpPr>
        <p:spPr>
          <a:xfrm>
            <a:off x="1334826" y="3994408"/>
            <a:ext cx="2445847" cy="9787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 新法总结近年来的试点经验，通过引入保险机制，促进安全生产，规定国家鼓励生产经营单位投保安全生产责任保险</a:t>
            </a:r>
          </a:p>
        </p:txBody>
      </p:sp>
      <p:cxnSp>
        <p:nvCxnSpPr>
          <p:cNvPr id="12" name="直接连接符 11">
            <a:extLst>
              <a:ext uri="{FF2B5EF4-FFF2-40B4-BE49-F238E27FC236}">
                <a16:creationId xmlns:a16="http://schemas.microsoft.com/office/drawing/2014/main" id="{AC2B9D93-BFA6-4152-B058-CC1C1F10A552}"/>
              </a:ext>
            </a:extLst>
          </p:cNvPr>
          <p:cNvCxnSpPr>
            <a:cxnSpLocks/>
          </p:cNvCxnSpPr>
          <p:nvPr/>
        </p:nvCxnSpPr>
        <p:spPr>
          <a:xfrm>
            <a:off x="1511405" y="3744849"/>
            <a:ext cx="21793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1D45A6F6-99F1-4B27-B46E-589021C32803}"/>
              </a:ext>
            </a:extLst>
          </p:cNvPr>
          <p:cNvSpPr/>
          <p:nvPr/>
        </p:nvSpPr>
        <p:spPr>
          <a:xfrm flipV="1">
            <a:off x="8243094" y="245953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5" name="矩形: 圆角 14">
            <a:extLst>
              <a:ext uri="{FF2B5EF4-FFF2-40B4-BE49-F238E27FC236}">
                <a16:creationId xmlns:a16="http://schemas.microsoft.com/office/drawing/2014/main" id="{C5C8E9E8-6DED-4361-AE4C-BA52BE78BE67}"/>
              </a:ext>
            </a:extLst>
          </p:cNvPr>
          <p:cNvSpPr/>
          <p:nvPr/>
        </p:nvSpPr>
        <p:spPr bwMode="auto">
          <a:xfrm>
            <a:off x="8921270" y="229280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亮点十</a:t>
            </a:r>
          </a:p>
        </p:txBody>
      </p:sp>
      <p:sp>
        <p:nvSpPr>
          <p:cNvPr id="16" name="TextBox 47">
            <a:extLst>
              <a:ext uri="{FF2B5EF4-FFF2-40B4-BE49-F238E27FC236}">
                <a16:creationId xmlns:a16="http://schemas.microsoft.com/office/drawing/2014/main" id="{4ACC123E-025A-44EC-8180-5BEE5EF6FE73}"/>
              </a:ext>
            </a:extLst>
          </p:cNvPr>
          <p:cNvSpPr txBox="1"/>
          <p:nvPr/>
        </p:nvSpPr>
        <p:spPr>
          <a:xfrm>
            <a:off x="8376342" y="2960498"/>
            <a:ext cx="2663134"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加大对安全生产违法行为的责任追究力度</a:t>
            </a:r>
          </a:p>
        </p:txBody>
      </p:sp>
      <p:sp>
        <p:nvSpPr>
          <p:cNvPr id="17" name="矩形 16">
            <a:extLst>
              <a:ext uri="{FF2B5EF4-FFF2-40B4-BE49-F238E27FC236}">
                <a16:creationId xmlns:a16="http://schemas.microsoft.com/office/drawing/2014/main" id="{25DF6226-4A55-4FAD-888E-8F3487D9B845}"/>
              </a:ext>
            </a:extLst>
          </p:cNvPr>
          <p:cNvSpPr/>
          <p:nvPr/>
        </p:nvSpPr>
        <p:spPr>
          <a:xfrm>
            <a:off x="8395259" y="3934083"/>
            <a:ext cx="2445847" cy="1200329"/>
          </a:xfrm>
          <a:prstGeom prst="rect">
            <a:avLst/>
          </a:prstGeom>
        </p:spPr>
        <p:txBody>
          <a:bodyPr wrap="square">
            <a:spAutoFit/>
          </a:bodyPr>
          <a:lstStyle/>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规定了事故行政处罚和终身行业禁入</a:t>
            </a:r>
          </a:p>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加大罚款处罚力度</a:t>
            </a:r>
          </a:p>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建立了严重违法行为公告和通报制度</a:t>
            </a:r>
          </a:p>
        </p:txBody>
      </p:sp>
      <p:cxnSp>
        <p:nvCxnSpPr>
          <p:cNvPr id="18" name="直接连接符 17">
            <a:extLst>
              <a:ext uri="{FF2B5EF4-FFF2-40B4-BE49-F238E27FC236}">
                <a16:creationId xmlns:a16="http://schemas.microsoft.com/office/drawing/2014/main" id="{AE2898A2-52BB-478A-B56B-F3A46F0E282E}"/>
              </a:ext>
            </a:extLst>
          </p:cNvPr>
          <p:cNvCxnSpPr>
            <a:cxnSpLocks/>
          </p:cNvCxnSpPr>
          <p:nvPr/>
        </p:nvCxnSpPr>
        <p:spPr>
          <a:xfrm>
            <a:off x="8509105" y="3744849"/>
            <a:ext cx="21793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47">
            <a:extLst>
              <a:ext uri="{FF2B5EF4-FFF2-40B4-BE49-F238E27FC236}">
                <a16:creationId xmlns:a16="http://schemas.microsoft.com/office/drawing/2014/main" id="{A9267FB8-0F58-4B3C-B43D-CAEFE39681D2}"/>
              </a:ext>
            </a:extLst>
          </p:cNvPr>
          <p:cNvSpPr txBox="1"/>
          <p:nvPr/>
        </p:nvSpPr>
        <p:spPr>
          <a:xfrm>
            <a:off x="4667377" y="3917772"/>
            <a:ext cx="2857246"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en-US" altLang="zh-CN" sz="2000" i="0" dirty="0">
                <a:solidFill>
                  <a:schemeClr val="bg1"/>
                </a:solidFill>
                <a:latin typeface="+mn-lt"/>
                <a:ea typeface="+mn-ea"/>
                <a:cs typeface="+mn-ea"/>
                <a:sym typeface="+mn-lt"/>
              </a:rPr>
              <a:t>《</a:t>
            </a:r>
            <a:r>
              <a:rPr lang="zh-CN" altLang="en-US" sz="2000" i="0" dirty="0">
                <a:solidFill>
                  <a:schemeClr val="bg1"/>
                </a:solidFill>
                <a:latin typeface="+mn-lt"/>
                <a:ea typeface="+mn-ea"/>
                <a:cs typeface="+mn-ea"/>
                <a:sym typeface="+mn-lt"/>
              </a:rPr>
              <a:t>安全生产法</a:t>
            </a:r>
            <a:r>
              <a:rPr lang="en-US" altLang="zh-CN" sz="2000" i="0" dirty="0">
                <a:solidFill>
                  <a:schemeClr val="bg1"/>
                </a:solidFill>
                <a:latin typeface="+mn-lt"/>
                <a:ea typeface="+mn-ea"/>
                <a:cs typeface="+mn-ea"/>
                <a:sym typeface="+mn-lt"/>
              </a:rPr>
              <a:t>》</a:t>
            </a:r>
          </a:p>
          <a:p>
            <a:pPr algn="ctr"/>
            <a:r>
              <a:rPr lang="zh-CN" altLang="en-US" sz="2000" i="0" dirty="0">
                <a:solidFill>
                  <a:schemeClr val="bg1"/>
                </a:solidFill>
                <a:latin typeface="+mn-lt"/>
                <a:ea typeface="+mn-ea"/>
                <a:cs typeface="+mn-ea"/>
                <a:sym typeface="+mn-lt"/>
              </a:rPr>
              <a:t>十大亮点</a:t>
            </a:r>
          </a:p>
        </p:txBody>
      </p:sp>
      <p:pic>
        <p:nvPicPr>
          <p:cNvPr id="20" name="图片 19" descr="图片包含 图标&#10;&#10;描述已自动生成">
            <a:extLst>
              <a:ext uri="{FF2B5EF4-FFF2-40B4-BE49-F238E27FC236}">
                <a16:creationId xmlns:a16="http://schemas.microsoft.com/office/drawing/2014/main" id="{9B2C0F60-9C24-4A7D-8EEF-D371DF2A8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6697" y="3214649"/>
            <a:ext cx="838606" cy="620944"/>
          </a:xfrm>
          <a:prstGeom prst="rect">
            <a:avLst/>
          </a:prstGeom>
          <a:effectLst>
            <a:outerShdw blurRad="254000" dist="88900" dir="5400000" algn="ctr" rotWithShape="0">
              <a:srgbClr val="000000">
                <a:alpha val="23000"/>
              </a:srgbClr>
            </a:outerShdw>
          </a:effectLst>
        </p:spPr>
      </p:pic>
    </p:spTree>
    <p:extLst>
      <p:ext uri="{BB962C8B-B14F-4D97-AF65-F5344CB8AC3E}">
        <p14:creationId xmlns:p14="http://schemas.microsoft.com/office/powerpoint/2010/main" val="1918281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5" grpId="0"/>
      <p:bldP spid="6" grpId="0" animBg="1"/>
      <p:bldP spid="7" grpId="0" animBg="1"/>
      <p:bldP spid="8" grpId="0" animBg="1"/>
      <p:bldP spid="9" grpId="0"/>
      <p:bldP spid="11" grpId="0"/>
      <p:bldP spid="14" grpId="0" animBg="1"/>
      <p:bldP spid="15" grpId="0" animBg="1"/>
      <p:bldP spid="16"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02A381E7-3363-4052-BB1C-F6FDE30605BC}"/>
              </a:ext>
            </a:extLst>
          </p:cNvPr>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a16="http://schemas.microsoft.com/office/drawing/2014/main" id="{F9BD02E2-728B-43DE-AACF-C1E0680DCA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a:extLst>
              <a:ext uri="{FF2B5EF4-FFF2-40B4-BE49-F238E27FC236}">
                <a16:creationId xmlns:a16="http://schemas.microsoft.com/office/drawing/2014/main" id="{B3835E13-890D-47CE-B218-C37BEB5DF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5" name="图片 4" descr="树上的叶子&#10;&#10;描述已自动生成">
            <a:extLst>
              <a:ext uri="{FF2B5EF4-FFF2-40B4-BE49-F238E27FC236}">
                <a16:creationId xmlns:a16="http://schemas.microsoft.com/office/drawing/2014/main" id="{AF09D543-B729-4931-A6BC-91264B89CF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7" name="TextBox 47">
            <a:extLst>
              <a:ext uri="{FF2B5EF4-FFF2-40B4-BE49-F238E27FC236}">
                <a16:creationId xmlns:a16="http://schemas.microsoft.com/office/drawing/2014/main" id="{F2C1CB15-4009-4624-A1B1-79CC9029DAFF}"/>
              </a:ext>
            </a:extLst>
          </p:cNvPr>
          <p:cNvSpPr txBox="1"/>
          <p:nvPr/>
        </p:nvSpPr>
        <p:spPr>
          <a:xfrm>
            <a:off x="1294511" y="3159080"/>
            <a:ext cx="9602978"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企业安全生产八大主体责任</a:t>
            </a:r>
          </a:p>
        </p:txBody>
      </p:sp>
      <p:sp>
        <p:nvSpPr>
          <p:cNvPr id="8" name="TextBox 47">
            <a:extLst>
              <a:ext uri="{FF2B5EF4-FFF2-40B4-BE49-F238E27FC236}">
                <a16:creationId xmlns:a16="http://schemas.microsoft.com/office/drawing/2014/main" id="{E6FA2871-E23C-4A49-B42E-0F666C9D9407}"/>
              </a:ext>
            </a:extLst>
          </p:cNvPr>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第四章</a:t>
            </a:r>
          </a:p>
        </p:txBody>
      </p:sp>
      <p:cxnSp>
        <p:nvCxnSpPr>
          <p:cNvPr id="10" name="直接连接符 9">
            <a:extLst>
              <a:ext uri="{FF2B5EF4-FFF2-40B4-BE49-F238E27FC236}">
                <a16:creationId xmlns:a16="http://schemas.microsoft.com/office/drawing/2014/main" id="{ED64C101-C100-4A05-8A03-0B81FA151071}"/>
              </a:ext>
            </a:extLst>
          </p:cNvPr>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1B9ECF2-E3DB-4085-BC3E-1839B48596EE}"/>
              </a:ext>
            </a:extLst>
          </p:cNvPr>
          <p:cNvCxnSpPr>
            <a:cxnSpLocks/>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61758231-367B-47E8-9B8B-8D712555C0D1}"/>
              </a:ext>
            </a:extLst>
          </p:cNvPr>
          <p:cNvSpPr/>
          <p:nvPr/>
        </p:nvSpPr>
        <p:spPr>
          <a:xfrm>
            <a:off x="1858619" y="41678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p>
        </p:txBody>
      </p:sp>
      <p:sp>
        <p:nvSpPr>
          <p:cNvPr id="13" name="矩形 12">
            <a:extLst>
              <a:ext uri="{FF2B5EF4-FFF2-40B4-BE49-F238E27FC236}">
                <a16:creationId xmlns:a16="http://schemas.microsoft.com/office/drawing/2014/main" id="{180F85BB-B77C-470D-B419-032F1D8D875D}"/>
              </a:ext>
            </a:extLst>
          </p:cNvPr>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184570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0DA93BD4-65E7-40F5-861D-086B1E21DE10}"/>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23D2D9BD-0A37-4544-B41F-89CFB4C5A5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A0523C8D-003A-43BD-92CD-5F7441857910}"/>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企业安全生产八大主体责任</a:t>
            </a:r>
          </a:p>
        </p:txBody>
      </p:sp>
      <p:sp>
        <p:nvSpPr>
          <p:cNvPr id="21" name="Freeform 6">
            <a:extLst>
              <a:ext uri="{FF2B5EF4-FFF2-40B4-BE49-F238E27FC236}">
                <a16:creationId xmlns:a16="http://schemas.microsoft.com/office/drawing/2014/main" id="{B6D51F66-BDB1-4FF7-A98A-A98D7FA182A5}"/>
              </a:ext>
            </a:extLst>
          </p:cNvPr>
          <p:cNvSpPr>
            <a:spLocks/>
          </p:cNvSpPr>
          <p:nvPr/>
        </p:nvSpPr>
        <p:spPr bwMode="auto">
          <a:xfrm>
            <a:off x="6924637" y="4103877"/>
            <a:ext cx="372211" cy="1047360"/>
          </a:xfrm>
          <a:custGeom>
            <a:avLst/>
            <a:gdLst>
              <a:gd name="T0" fmla="*/ 0 w 150"/>
              <a:gd name="T1" fmla="*/ 0 h 422"/>
              <a:gd name="T2" fmla="*/ 150 w 150"/>
              <a:gd name="T3" fmla="*/ 422 h 422"/>
            </a:gdLst>
            <a:ahLst/>
            <a:cxnLst>
              <a:cxn ang="0">
                <a:pos x="T0" y="T1"/>
              </a:cxn>
              <a:cxn ang="0">
                <a:pos x="T2" y="T3"/>
              </a:cxn>
            </a:cxnLst>
            <a:rect l="0" t="0" r="r" b="b"/>
            <a:pathLst>
              <a:path w="150" h="422">
                <a:moveTo>
                  <a:pt x="0" y="0"/>
                </a:moveTo>
                <a:cubicBezTo>
                  <a:pt x="117" y="0"/>
                  <a:pt x="50" y="422"/>
                  <a:pt x="150" y="422"/>
                </a:cubicBezTo>
              </a:path>
            </a:pathLst>
          </a:custGeom>
          <a:noFill/>
          <a:ln w="111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2" name="Freeform 7">
            <a:extLst>
              <a:ext uri="{FF2B5EF4-FFF2-40B4-BE49-F238E27FC236}">
                <a16:creationId xmlns:a16="http://schemas.microsoft.com/office/drawing/2014/main" id="{16CCB4B2-524D-43A6-B7BE-246176F7C675}"/>
              </a:ext>
            </a:extLst>
          </p:cNvPr>
          <p:cNvSpPr>
            <a:spLocks/>
          </p:cNvSpPr>
          <p:nvPr/>
        </p:nvSpPr>
        <p:spPr bwMode="auto">
          <a:xfrm>
            <a:off x="4821645" y="4103877"/>
            <a:ext cx="372211" cy="1047360"/>
          </a:xfrm>
          <a:custGeom>
            <a:avLst/>
            <a:gdLst>
              <a:gd name="T0" fmla="*/ 150 w 150"/>
              <a:gd name="T1" fmla="*/ 0 h 422"/>
              <a:gd name="T2" fmla="*/ 0 w 150"/>
              <a:gd name="T3" fmla="*/ 422 h 422"/>
            </a:gdLst>
            <a:ahLst/>
            <a:cxnLst>
              <a:cxn ang="0">
                <a:pos x="T0" y="T1"/>
              </a:cxn>
              <a:cxn ang="0">
                <a:pos x="T2" y="T3"/>
              </a:cxn>
            </a:cxnLst>
            <a:rect l="0" t="0" r="r" b="b"/>
            <a:pathLst>
              <a:path w="150" h="422">
                <a:moveTo>
                  <a:pt x="150" y="0"/>
                </a:moveTo>
                <a:cubicBezTo>
                  <a:pt x="33" y="0"/>
                  <a:pt x="100" y="422"/>
                  <a:pt x="0" y="422"/>
                </a:cubicBezTo>
              </a:path>
            </a:pathLst>
          </a:custGeom>
          <a:noFill/>
          <a:ln w="111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3" name="Freeform 8">
            <a:extLst>
              <a:ext uri="{FF2B5EF4-FFF2-40B4-BE49-F238E27FC236}">
                <a16:creationId xmlns:a16="http://schemas.microsoft.com/office/drawing/2014/main" id="{A31862E8-08B0-4D3D-AEF1-A8BA0046C337}"/>
              </a:ext>
            </a:extLst>
          </p:cNvPr>
          <p:cNvSpPr>
            <a:spLocks/>
          </p:cNvSpPr>
          <p:nvPr/>
        </p:nvSpPr>
        <p:spPr bwMode="auto">
          <a:xfrm>
            <a:off x="6924637" y="2625372"/>
            <a:ext cx="372211" cy="1046326"/>
          </a:xfrm>
          <a:custGeom>
            <a:avLst/>
            <a:gdLst>
              <a:gd name="T0" fmla="*/ 0 w 150"/>
              <a:gd name="T1" fmla="*/ 422 h 422"/>
              <a:gd name="T2" fmla="*/ 150 w 150"/>
              <a:gd name="T3" fmla="*/ 0 h 422"/>
            </a:gdLst>
            <a:ahLst/>
            <a:cxnLst>
              <a:cxn ang="0">
                <a:pos x="T0" y="T1"/>
              </a:cxn>
              <a:cxn ang="0">
                <a:pos x="T2" y="T3"/>
              </a:cxn>
            </a:cxnLst>
            <a:rect l="0" t="0" r="r" b="b"/>
            <a:pathLst>
              <a:path w="150" h="422">
                <a:moveTo>
                  <a:pt x="0" y="422"/>
                </a:moveTo>
                <a:cubicBezTo>
                  <a:pt x="117" y="422"/>
                  <a:pt x="50" y="0"/>
                  <a:pt x="150" y="0"/>
                </a:cubicBezTo>
              </a:path>
            </a:pathLst>
          </a:custGeom>
          <a:noFill/>
          <a:ln w="111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4" name="Line 9">
            <a:extLst>
              <a:ext uri="{FF2B5EF4-FFF2-40B4-BE49-F238E27FC236}">
                <a16:creationId xmlns:a16="http://schemas.microsoft.com/office/drawing/2014/main" id="{F59D0786-3FCD-4667-9A27-C8FB3EED4E77}"/>
              </a:ext>
            </a:extLst>
          </p:cNvPr>
          <p:cNvSpPr>
            <a:spLocks noChangeShapeType="1"/>
          </p:cNvSpPr>
          <p:nvPr/>
        </p:nvSpPr>
        <p:spPr bwMode="auto">
          <a:xfrm>
            <a:off x="6952552" y="3887788"/>
            <a:ext cx="771304" cy="0"/>
          </a:xfrm>
          <a:prstGeom prst="line">
            <a:avLst/>
          </a:prstGeom>
          <a:noFill/>
          <a:ln w="11113" cap="flat">
            <a:solidFill>
              <a:srgbClr val="41404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5" name="Freeform 10">
            <a:extLst>
              <a:ext uri="{FF2B5EF4-FFF2-40B4-BE49-F238E27FC236}">
                <a16:creationId xmlns:a16="http://schemas.microsoft.com/office/drawing/2014/main" id="{B0CC542B-21CF-46FF-B7D6-D48F189579DC}"/>
              </a:ext>
            </a:extLst>
          </p:cNvPr>
          <p:cNvSpPr>
            <a:spLocks/>
          </p:cNvSpPr>
          <p:nvPr/>
        </p:nvSpPr>
        <p:spPr bwMode="auto">
          <a:xfrm>
            <a:off x="4821645" y="2625372"/>
            <a:ext cx="372211" cy="1046326"/>
          </a:xfrm>
          <a:custGeom>
            <a:avLst/>
            <a:gdLst>
              <a:gd name="T0" fmla="*/ 150 w 150"/>
              <a:gd name="T1" fmla="*/ 422 h 422"/>
              <a:gd name="T2" fmla="*/ 0 w 150"/>
              <a:gd name="T3" fmla="*/ 0 h 422"/>
            </a:gdLst>
            <a:ahLst/>
            <a:cxnLst>
              <a:cxn ang="0">
                <a:pos x="T0" y="T1"/>
              </a:cxn>
              <a:cxn ang="0">
                <a:pos x="T2" y="T3"/>
              </a:cxn>
            </a:cxnLst>
            <a:rect l="0" t="0" r="r" b="b"/>
            <a:pathLst>
              <a:path w="150" h="422">
                <a:moveTo>
                  <a:pt x="150" y="422"/>
                </a:moveTo>
                <a:cubicBezTo>
                  <a:pt x="33" y="422"/>
                  <a:pt x="100" y="0"/>
                  <a:pt x="0" y="0"/>
                </a:cubicBezTo>
              </a:path>
            </a:pathLst>
          </a:custGeom>
          <a:noFill/>
          <a:ln w="111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6" name="Line 11">
            <a:extLst>
              <a:ext uri="{FF2B5EF4-FFF2-40B4-BE49-F238E27FC236}">
                <a16:creationId xmlns:a16="http://schemas.microsoft.com/office/drawing/2014/main" id="{767238E8-81E9-41AD-869B-C649AF99345D}"/>
              </a:ext>
            </a:extLst>
          </p:cNvPr>
          <p:cNvSpPr>
            <a:spLocks noChangeShapeType="1"/>
          </p:cNvSpPr>
          <p:nvPr/>
        </p:nvSpPr>
        <p:spPr bwMode="auto">
          <a:xfrm flipH="1">
            <a:off x="4395670" y="3887788"/>
            <a:ext cx="771304" cy="0"/>
          </a:xfrm>
          <a:prstGeom prst="line">
            <a:avLst/>
          </a:prstGeom>
          <a:noFill/>
          <a:ln w="11113" cap="flat">
            <a:solidFill>
              <a:srgbClr val="41404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7" name="Oval 12">
            <a:extLst>
              <a:ext uri="{FF2B5EF4-FFF2-40B4-BE49-F238E27FC236}">
                <a16:creationId xmlns:a16="http://schemas.microsoft.com/office/drawing/2014/main" id="{6835BFC8-4E51-42D0-B227-6EBC7B00D6B4}"/>
              </a:ext>
            </a:extLst>
          </p:cNvPr>
          <p:cNvSpPr>
            <a:spLocks noChangeArrowheads="1"/>
          </p:cNvSpPr>
          <p:nvPr/>
        </p:nvSpPr>
        <p:spPr bwMode="auto">
          <a:xfrm>
            <a:off x="7477912" y="2195446"/>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28" name="Oval 13">
            <a:extLst>
              <a:ext uri="{FF2B5EF4-FFF2-40B4-BE49-F238E27FC236}">
                <a16:creationId xmlns:a16="http://schemas.microsoft.com/office/drawing/2014/main" id="{54C2FFB0-C802-43BD-ABBB-6CC72AFAC2FA}"/>
              </a:ext>
            </a:extLst>
          </p:cNvPr>
          <p:cNvSpPr>
            <a:spLocks noChangeArrowheads="1"/>
          </p:cNvSpPr>
          <p:nvPr/>
        </p:nvSpPr>
        <p:spPr bwMode="auto">
          <a:xfrm>
            <a:off x="7477912" y="4719243"/>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29" name="Freeform 14">
            <a:extLst>
              <a:ext uri="{FF2B5EF4-FFF2-40B4-BE49-F238E27FC236}">
                <a16:creationId xmlns:a16="http://schemas.microsoft.com/office/drawing/2014/main" id="{D3B5C8F0-CCF1-447E-A253-48293FADDF53}"/>
              </a:ext>
            </a:extLst>
          </p:cNvPr>
          <p:cNvSpPr>
            <a:spLocks/>
          </p:cNvSpPr>
          <p:nvPr/>
        </p:nvSpPr>
        <p:spPr bwMode="auto">
          <a:xfrm>
            <a:off x="7817536" y="3398500"/>
            <a:ext cx="975800" cy="978578"/>
          </a:xfrm>
          <a:custGeom>
            <a:avLst/>
            <a:gdLst>
              <a:gd name="T0" fmla="*/ 378 w 439"/>
              <a:gd name="T1" fmla="*/ 331 h 440"/>
              <a:gd name="T2" fmla="*/ 109 w 439"/>
              <a:gd name="T3" fmla="*/ 378 h 440"/>
              <a:gd name="T4" fmla="*/ 61 w 439"/>
              <a:gd name="T5" fmla="*/ 109 h 440"/>
              <a:gd name="T6" fmla="*/ 331 w 439"/>
              <a:gd name="T7" fmla="*/ 61 h 440"/>
              <a:gd name="T8" fmla="*/ 378 w 439"/>
              <a:gd name="T9" fmla="*/ 331 h 440"/>
            </a:gdLst>
            <a:ahLst/>
            <a:cxnLst>
              <a:cxn ang="0">
                <a:pos x="T0" y="T1"/>
              </a:cxn>
              <a:cxn ang="0">
                <a:pos x="T2" y="T3"/>
              </a:cxn>
              <a:cxn ang="0">
                <a:pos x="T4" y="T5"/>
              </a:cxn>
              <a:cxn ang="0">
                <a:pos x="T6" y="T7"/>
              </a:cxn>
              <a:cxn ang="0">
                <a:pos x="T8" y="T9"/>
              </a:cxn>
            </a:cxnLst>
            <a:rect l="0" t="0" r="r" b="b"/>
            <a:pathLst>
              <a:path w="439" h="440">
                <a:moveTo>
                  <a:pt x="378" y="331"/>
                </a:moveTo>
                <a:cubicBezTo>
                  <a:pt x="317" y="418"/>
                  <a:pt x="196" y="440"/>
                  <a:pt x="109" y="378"/>
                </a:cubicBezTo>
                <a:cubicBezTo>
                  <a:pt x="21" y="317"/>
                  <a:pt x="0" y="197"/>
                  <a:pt x="61" y="109"/>
                </a:cubicBezTo>
                <a:cubicBezTo>
                  <a:pt x="122" y="21"/>
                  <a:pt x="243" y="0"/>
                  <a:pt x="331" y="61"/>
                </a:cubicBezTo>
                <a:cubicBezTo>
                  <a:pt x="418" y="123"/>
                  <a:pt x="439" y="243"/>
                  <a:pt x="378" y="331"/>
                </a:cubicBezTo>
                <a:close/>
              </a:path>
            </a:pathLst>
          </a:custGeom>
          <a:gradFill>
            <a:gsLst>
              <a:gs pos="0">
                <a:srgbClr val="C30F0F">
                  <a:lumMod val="90000"/>
                  <a:lumOff val="10000"/>
                </a:srgbClr>
              </a:gs>
              <a:gs pos="45000">
                <a:srgbClr val="C30F0F"/>
              </a:gs>
            </a:gsLst>
            <a:lin ang="5400000" scaled="1"/>
          </a:gradFill>
          <a:ln w="9525">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0" name="Oval 15">
            <a:extLst>
              <a:ext uri="{FF2B5EF4-FFF2-40B4-BE49-F238E27FC236}">
                <a16:creationId xmlns:a16="http://schemas.microsoft.com/office/drawing/2014/main" id="{87FF050C-395B-4285-9314-78980FF57039}"/>
              </a:ext>
            </a:extLst>
          </p:cNvPr>
          <p:cNvSpPr>
            <a:spLocks noChangeArrowheads="1"/>
          </p:cNvSpPr>
          <p:nvPr/>
        </p:nvSpPr>
        <p:spPr bwMode="auto">
          <a:xfrm>
            <a:off x="3780617" y="2195446"/>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1" name="Oval 16">
            <a:extLst>
              <a:ext uri="{FF2B5EF4-FFF2-40B4-BE49-F238E27FC236}">
                <a16:creationId xmlns:a16="http://schemas.microsoft.com/office/drawing/2014/main" id="{E4ED31E5-415F-446D-A415-9C71DB1F0339}"/>
              </a:ext>
            </a:extLst>
          </p:cNvPr>
          <p:cNvSpPr>
            <a:spLocks noChangeArrowheads="1"/>
          </p:cNvSpPr>
          <p:nvPr/>
        </p:nvSpPr>
        <p:spPr bwMode="auto">
          <a:xfrm>
            <a:off x="3780617" y="4719243"/>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2" name="Freeform 17">
            <a:extLst>
              <a:ext uri="{FF2B5EF4-FFF2-40B4-BE49-F238E27FC236}">
                <a16:creationId xmlns:a16="http://schemas.microsoft.com/office/drawing/2014/main" id="{A991F379-C531-4FA0-9ED3-56E64385D2EF}"/>
              </a:ext>
            </a:extLst>
          </p:cNvPr>
          <p:cNvSpPr>
            <a:spLocks/>
          </p:cNvSpPr>
          <p:nvPr/>
        </p:nvSpPr>
        <p:spPr bwMode="auto">
          <a:xfrm>
            <a:off x="3326191" y="3398500"/>
            <a:ext cx="975800" cy="978578"/>
          </a:xfrm>
          <a:custGeom>
            <a:avLst/>
            <a:gdLst>
              <a:gd name="T0" fmla="*/ 61 w 439"/>
              <a:gd name="T1" fmla="*/ 331 h 440"/>
              <a:gd name="T2" fmla="*/ 330 w 439"/>
              <a:gd name="T3" fmla="*/ 378 h 440"/>
              <a:gd name="T4" fmla="*/ 378 w 439"/>
              <a:gd name="T5" fmla="*/ 109 h 440"/>
              <a:gd name="T6" fmla="*/ 108 w 439"/>
              <a:gd name="T7" fmla="*/ 61 h 440"/>
              <a:gd name="T8" fmla="*/ 61 w 439"/>
              <a:gd name="T9" fmla="*/ 331 h 440"/>
            </a:gdLst>
            <a:ahLst/>
            <a:cxnLst>
              <a:cxn ang="0">
                <a:pos x="T0" y="T1"/>
              </a:cxn>
              <a:cxn ang="0">
                <a:pos x="T2" y="T3"/>
              </a:cxn>
              <a:cxn ang="0">
                <a:pos x="T4" y="T5"/>
              </a:cxn>
              <a:cxn ang="0">
                <a:pos x="T6" y="T7"/>
              </a:cxn>
              <a:cxn ang="0">
                <a:pos x="T8" y="T9"/>
              </a:cxn>
            </a:cxnLst>
            <a:rect l="0" t="0" r="r" b="b"/>
            <a:pathLst>
              <a:path w="439" h="440">
                <a:moveTo>
                  <a:pt x="61" y="331"/>
                </a:moveTo>
                <a:cubicBezTo>
                  <a:pt x="122" y="418"/>
                  <a:pt x="243" y="440"/>
                  <a:pt x="330" y="378"/>
                </a:cubicBezTo>
                <a:cubicBezTo>
                  <a:pt x="418" y="317"/>
                  <a:pt x="439" y="197"/>
                  <a:pt x="378" y="109"/>
                </a:cubicBezTo>
                <a:cubicBezTo>
                  <a:pt x="317" y="21"/>
                  <a:pt x="196" y="0"/>
                  <a:pt x="108" y="61"/>
                </a:cubicBezTo>
                <a:cubicBezTo>
                  <a:pt x="21" y="123"/>
                  <a:pt x="0" y="243"/>
                  <a:pt x="61" y="331"/>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3" name="Oval 18">
            <a:extLst>
              <a:ext uri="{FF2B5EF4-FFF2-40B4-BE49-F238E27FC236}">
                <a16:creationId xmlns:a16="http://schemas.microsoft.com/office/drawing/2014/main" id="{60E1EF93-F512-42FF-BF29-61B2D8DCC74E}"/>
              </a:ext>
            </a:extLst>
          </p:cNvPr>
          <p:cNvSpPr>
            <a:spLocks noChangeArrowheads="1"/>
          </p:cNvSpPr>
          <p:nvPr/>
        </p:nvSpPr>
        <p:spPr bwMode="auto">
          <a:xfrm>
            <a:off x="5249938" y="3078480"/>
            <a:ext cx="1618616" cy="161861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4" name="Oval 19">
            <a:extLst>
              <a:ext uri="{FF2B5EF4-FFF2-40B4-BE49-F238E27FC236}">
                <a16:creationId xmlns:a16="http://schemas.microsoft.com/office/drawing/2014/main" id="{DD3DD6C4-3979-4A3C-B9FF-C7FC927123D7}"/>
              </a:ext>
            </a:extLst>
          </p:cNvPr>
          <p:cNvSpPr>
            <a:spLocks noChangeArrowheads="1"/>
          </p:cNvSpPr>
          <p:nvPr/>
        </p:nvSpPr>
        <p:spPr bwMode="auto">
          <a:xfrm>
            <a:off x="6895687" y="4071826"/>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5" name="Oval 20">
            <a:extLst>
              <a:ext uri="{FF2B5EF4-FFF2-40B4-BE49-F238E27FC236}">
                <a16:creationId xmlns:a16="http://schemas.microsoft.com/office/drawing/2014/main" id="{9D662B15-1AE3-4519-B916-2D2DA64FD92F}"/>
              </a:ext>
            </a:extLst>
          </p:cNvPr>
          <p:cNvSpPr>
            <a:spLocks noChangeArrowheads="1"/>
          </p:cNvSpPr>
          <p:nvPr/>
        </p:nvSpPr>
        <p:spPr bwMode="auto">
          <a:xfrm>
            <a:off x="7294780" y="5119185"/>
            <a:ext cx="62035"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6" name="Oval 21">
            <a:extLst>
              <a:ext uri="{FF2B5EF4-FFF2-40B4-BE49-F238E27FC236}">
                <a16:creationId xmlns:a16="http://schemas.microsoft.com/office/drawing/2014/main" id="{BF258EBD-83FB-469B-91B0-9B827BF4FEC7}"/>
              </a:ext>
            </a:extLst>
          </p:cNvPr>
          <p:cNvSpPr>
            <a:spLocks noChangeArrowheads="1"/>
          </p:cNvSpPr>
          <p:nvPr/>
        </p:nvSpPr>
        <p:spPr bwMode="auto">
          <a:xfrm>
            <a:off x="5161804" y="4071826"/>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7" name="Oval 22">
            <a:extLst>
              <a:ext uri="{FF2B5EF4-FFF2-40B4-BE49-F238E27FC236}">
                <a16:creationId xmlns:a16="http://schemas.microsoft.com/office/drawing/2014/main" id="{FAE6E1B6-86F1-4466-A8B9-9662E0456E3B}"/>
              </a:ext>
            </a:extLst>
          </p:cNvPr>
          <p:cNvSpPr>
            <a:spLocks noChangeArrowheads="1"/>
          </p:cNvSpPr>
          <p:nvPr/>
        </p:nvSpPr>
        <p:spPr bwMode="auto">
          <a:xfrm>
            <a:off x="4762711" y="5119185"/>
            <a:ext cx="62035"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8" name="Oval 23">
            <a:extLst>
              <a:ext uri="{FF2B5EF4-FFF2-40B4-BE49-F238E27FC236}">
                <a16:creationId xmlns:a16="http://schemas.microsoft.com/office/drawing/2014/main" id="{74C2CEB9-C3A8-491F-B12A-72117F3C3887}"/>
              </a:ext>
            </a:extLst>
          </p:cNvPr>
          <p:cNvSpPr>
            <a:spLocks noChangeArrowheads="1"/>
          </p:cNvSpPr>
          <p:nvPr/>
        </p:nvSpPr>
        <p:spPr bwMode="auto">
          <a:xfrm>
            <a:off x="6920501"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9" name="Oval 24">
            <a:extLst>
              <a:ext uri="{FF2B5EF4-FFF2-40B4-BE49-F238E27FC236}">
                <a16:creationId xmlns:a16="http://schemas.microsoft.com/office/drawing/2014/main" id="{59B82A68-AE99-496D-BEB2-B4404E377007}"/>
              </a:ext>
            </a:extLst>
          </p:cNvPr>
          <p:cNvSpPr>
            <a:spLocks noChangeArrowheads="1"/>
          </p:cNvSpPr>
          <p:nvPr/>
        </p:nvSpPr>
        <p:spPr bwMode="auto">
          <a:xfrm>
            <a:off x="7690770" y="3855736"/>
            <a:ext cx="65137"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0" name="Oval 25">
            <a:extLst>
              <a:ext uri="{FF2B5EF4-FFF2-40B4-BE49-F238E27FC236}">
                <a16:creationId xmlns:a16="http://schemas.microsoft.com/office/drawing/2014/main" id="{71C834BF-9B9F-42A2-BB5A-76BD593E55B0}"/>
              </a:ext>
            </a:extLst>
          </p:cNvPr>
          <p:cNvSpPr>
            <a:spLocks noChangeArrowheads="1"/>
          </p:cNvSpPr>
          <p:nvPr/>
        </p:nvSpPr>
        <p:spPr bwMode="auto">
          <a:xfrm>
            <a:off x="5134922"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1" name="Oval 26">
            <a:extLst>
              <a:ext uri="{FF2B5EF4-FFF2-40B4-BE49-F238E27FC236}">
                <a16:creationId xmlns:a16="http://schemas.microsoft.com/office/drawing/2014/main" id="{29E44BC6-5F0E-4E99-9B39-28080BDE9A93}"/>
              </a:ext>
            </a:extLst>
          </p:cNvPr>
          <p:cNvSpPr>
            <a:spLocks noChangeArrowheads="1"/>
          </p:cNvSpPr>
          <p:nvPr/>
        </p:nvSpPr>
        <p:spPr bwMode="auto">
          <a:xfrm>
            <a:off x="4363618"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2" name="Oval 27">
            <a:extLst>
              <a:ext uri="{FF2B5EF4-FFF2-40B4-BE49-F238E27FC236}">
                <a16:creationId xmlns:a16="http://schemas.microsoft.com/office/drawing/2014/main" id="{23E6CE20-7ADD-4895-AF72-55B3181ADD1D}"/>
              </a:ext>
            </a:extLst>
          </p:cNvPr>
          <p:cNvSpPr>
            <a:spLocks noChangeArrowheads="1"/>
          </p:cNvSpPr>
          <p:nvPr/>
        </p:nvSpPr>
        <p:spPr bwMode="auto">
          <a:xfrm>
            <a:off x="6895687" y="3642749"/>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3" name="Oval 28">
            <a:extLst>
              <a:ext uri="{FF2B5EF4-FFF2-40B4-BE49-F238E27FC236}">
                <a16:creationId xmlns:a16="http://schemas.microsoft.com/office/drawing/2014/main" id="{031BCE1C-4D84-48D4-8A05-9FD741240985}"/>
              </a:ext>
            </a:extLst>
          </p:cNvPr>
          <p:cNvSpPr>
            <a:spLocks noChangeArrowheads="1"/>
          </p:cNvSpPr>
          <p:nvPr/>
        </p:nvSpPr>
        <p:spPr bwMode="auto">
          <a:xfrm>
            <a:off x="7294780" y="2592287"/>
            <a:ext cx="62035" cy="6513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4" name="Oval 29">
            <a:extLst>
              <a:ext uri="{FF2B5EF4-FFF2-40B4-BE49-F238E27FC236}">
                <a16:creationId xmlns:a16="http://schemas.microsoft.com/office/drawing/2014/main" id="{3BE7EF67-CBB4-4539-B0DC-26F6C99E4258}"/>
              </a:ext>
            </a:extLst>
          </p:cNvPr>
          <p:cNvSpPr>
            <a:spLocks noChangeArrowheads="1"/>
          </p:cNvSpPr>
          <p:nvPr/>
        </p:nvSpPr>
        <p:spPr bwMode="auto">
          <a:xfrm>
            <a:off x="5161804" y="3642749"/>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5" name="Oval 30">
            <a:extLst>
              <a:ext uri="{FF2B5EF4-FFF2-40B4-BE49-F238E27FC236}">
                <a16:creationId xmlns:a16="http://schemas.microsoft.com/office/drawing/2014/main" id="{1542CB39-083E-4582-ADF1-B3BA6BDD2EB4}"/>
              </a:ext>
            </a:extLst>
          </p:cNvPr>
          <p:cNvSpPr>
            <a:spLocks noChangeArrowheads="1"/>
          </p:cNvSpPr>
          <p:nvPr/>
        </p:nvSpPr>
        <p:spPr bwMode="auto">
          <a:xfrm>
            <a:off x="4762711" y="2592287"/>
            <a:ext cx="62035" cy="6513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6" name="Freeform 31">
            <a:extLst>
              <a:ext uri="{FF2B5EF4-FFF2-40B4-BE49-F238E27FC236}">
                <a16:creationId xmlns:a16="http://schemas.microsoft.com/office/drawing/2014/main" id="{F0CB92F2-0EEB-470C-8FB6-8C9E4171F496}"/>
              </a:ext>
            </a:extLst>
          </p:cNvPr>
          <p:cNvSpPr>
            <a:spLocks noEditPoints="1"/>
          </p:cNvSpPr>
          <p:nvPr/>
        </p:nvSpPr>
        <p:spPr bwMode="auto">
          <a:xfrm>
            <a:off x="7749894" y="2439162"/>
            <a:ext cx="316000" cy="373454"/>
          </a:xfrm>
          <a:custGeom>
            <a:avLst/>
            <a:gdLst>
              <a:gd name="T0" fmla="*/ 341 w 341"/>
              <a:gd name="T1" fmla="*/ 166 h 403"/>
              <a:gd name="T2" fmla="*/ 341 w 341"/>
              <a:gd name="T3" fmla="*/ 403 h 403"/>
              <a:gd name="T4" fmla="*/ 0 w 341"/>
              <a:gd name="T5" fmla="*/ 403 h 403"/>
              <a:gd name="T6" fmla="*/ 0 w 341"/>
              <a:gd name="T7" fmla="*/ 166 h 403"/>
              <a:gd name="T8" fmla="*/ 341 w 341"/>
              <a:gd name="T9" fmla="*/ 403 h 403"/>
              <a:gd name="T10" fmla="*/ 171 w 341"/>
              <a:gd name="T11" fmla="*/ 283 h 403"/>
              <a:gd name="T12" fmla="*/ 0 w 341"/>
              <a:gd name="T13" fmla="*/ 403 h 403"/>
              <a:gd name="T14" fmla="*/ 341 w 341"/>
              <a:gd name="T15" fmla="*/ 166 h 403"/>
              <a:gd name="T16" fmla="*/ 226 w 341"/>
              <a:gd name="T17" fmla="*/ 286 h 403"/>
              <a:gd name="T18" fmla="*/ 0 w 341"/>
              <a:gd name="T19" fmla="*/ 166 h 403"/>
              <a:gd name="T20" fmla="*/ 115 w 341"/>
              <a:gd name="T21" fmla="*/ 286 h 403"/>
              <a:gd name="T22" fmla="*/ 298 w 341"/>
              <a:gd name="T23" fmla="*/ 158 h 403"/>
              <a:gd name="T24" fmla="*/ 298 w 341"/>
              <a:gd name="T25" fmla="*/ 74 h 403"/>
              <a:gd name="T26" fmla="*/ 223 w 341"/>
              <a:gd name="T27" fmla="*/ 0 h 403"/>
              <a:gd name="T28" fmla="*/ 41 w 341"/>
              <a:gd name="T29" fmla="*/ 0 h 403"/>
              <a:gd name="T30" fmla="*/ 41 w 341"/>
              <a:gd name="T31" fmla="*/ 158 h 403"/>
              <a:gd name="T32" fmla="*/ 298 w 341"/>
              <a:gd name="T33" fmla="*/ 74 h 403"/>
              <a:gd name="T34" fmla="*/ 223 w 341"/>
              <a:gd name="T35" fmla="*/ 0 h 403"/>
              <a:gd name="T36" fmla="*/ 223 w 341"/>
              <a:gd name="T37" fmla="*/ 74 h 403"/>
              <a:gd name="T38" fmla="*/ 298 w 341"/>
              <a:gd name="T39" fmla="*/ 74 h 403"/>
              <a:gd name="T40" fmla="*/ 113 w 341"/>
              <a:gd name="T41" fmla="*/ 118 h 403"/>
              <a:gd name="T42" fmla="*/ 77 w 341"/>
              <a:gd name="T43" fmla="*/ 118 h 403"/>
              <a:gd name="T44" fmla="*/ 252 w 341"/>
              <a:gd name="T45" fmla="*/ 118 h 403"/>
              <a:gd name="T46" fmla="*/ 149 w 341"/>
              <a:gd name="T47" fmla="*/ 118 h 403"/>
              <a:gd name="T48" fmla="*/ 77 w 341"/>
              <a:gd name="T49" fmla="*/ 156 h 403"/>
              <a:gd name="T50" fmla="*/ 175 w 341"/>
              <a:gd name="T51" fmla="*/ 156 h 403"/>
              <a:gd name="T52" fmla="*/ 252 w 341"/>
              <a:gd name="T53" fmla="*/ 156 h 403"/>
              <a:gd name="T54" fmla="*/ 214 w 341"/>
              <a:gd name="T55" fmla="*/ 15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1" h="403">
                <a:moveTo>
                  <a:pt x="341" y="166"/>
                </a:moveTo>
                <a:lnTo>
                  <a:pt x="341" y="403"/>
                </a:lnTo>
                <a:lnTo>
                  <a:pt x="0" y="403"/>
                </a:lnTo>
                <a:lnTo>
                  <a:pt x="0" y="166"/>
                </a:lnTo>
                <a:moveTo>
                  <a:pt x="341" y="403"/>
                </a:moveTo>
                <a:lnTo>
                  <a:pt x="171" y="283"/>
                </a:lnTo>
                <a:lnTo>
                  <a:pt x="0" y="403"/>
                </a:lnTo>
                <a:moveTo>
                  <a:pt x="341" y="166"/>
                </a:moveTo>
                <a:lnTo>
                  <a:pt x="226" y="286"/>
                </a:lnTo>
                <a:moveTo>
                  <a:pt x="0" y="166"/>
                </a:moveTo>
                <a:lnTo>
                  <a:pt x="115" y="286"/>
                </a:lnTo>
                <a:moveTo>
                  <a:pt x="298" y="158"/>
                </a:moveTo>
                <a:lnTo>
                  <a:pt x="298" y="74"/>
                </a:lnTo>
                <a:moveTo>
                  <a:pt x="223" y="0"/>
                </a:moveTo>
                <a:lnTo>
                  <a:pt x="41" y="0"/>
                </a:lnTo>
                <a:lnTo>
                  <a:pt x="41" y="158"/>
                </a:lnTo>
                <a:moveTo>
                  <a:pt x="298" y="74"/>
                </a:moveTo>
                <a:lnTo>
                  <a:pt x="223" y="0"/>
                </a:lnTo>
                <a:lnTo>
                  <a:pt x="223" y="74"/>
                </a:lnTo>
                <a:lnTo>
                  <a:pt x="298" y="74"/>
                </a:lnTo>
                <a:moveTo>
                  <a:pt x="113" y="118"/>
                </a:moveTo>
                <a:lnTo>
                  <a:pt x="77" y="118"/>
                </a:lnTo>
                <a:moveTo>
                  <a:pt x="252" y="118"/>
                </a:moveTo>
                <a:lnTo>
                  <a:pt x="149" y="118"/>
                </a:lnTo>
                <a:moveTo>
                  <a:pt x="77" y="156"/>
                </a:moveTo>
                <a:lnTo>
                  <a:pt x="175" y="156"/>
                </a:lnTo>
                <a:moveTo>
                  <a:pt x="252" y="156"/>
                </a:moveTo>
                <a:lnTo>
                  <a:pt x="214" y="156"/>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47" name="Freeform 32">
            <a:extLst>
              <a:ext uri="{FF2B5EF4-FFF2-40B4-BE49-F238E27FC236}">
                <a16:creationId xmlns:a16="http://schemas.microsoft.com/office/drawing/2014/main" id="{659ECCFA-9443-491F-96C7-F18B30A5EF8C}"/>
              </a:ext>
            </a:extLst>
          </p:cNvPr>
          <p:cNvSpPr>
            <a:spLocks noEditPoints="1"/>
          </p:cNvSpPr>
          <p:nvPr/>
        </p:nvSpPr>
        <p:spPr bwMode="auto">
          <a:xfrm>
            <a:off x="7724272" y="4935565"/>
            <a:ext cx="400328" cy="400326"/>
          </a:xfrm>
          <a:custGeom>
            <a:avLst/>
            <a:gdLst>
              <a:gd name="T0" fmla="*/ 154 w 180"/>
              <a:gd name="T1" fmla="*/ 49 h 180"/>
              <a:gd name="T2" fmla="*/ 168 w 180"/>
              <a:gd name="T3" fmla="*/ 96 h 180"/>
              <a:gd name="T4" fmla="*/ 84 w 180"/>
              <a:gd name="T5" fmla="*/ 180 h 180"/>
              <a:gd name="T6" fmla="*/ 0 w 180"/>
              <a:gd name="T7" fmla="*/ 96 h 180"/>
              <a:gd name="T8" fmla="*/ 84 w 180"/>
              <a:gd name="T9" fmla="*/ 11 h 180"/>
              <a:gd name="T10" fmla="*/ 130 w 180"/>
              <a:gd name="T11" fmla="*/ 25 h 180"/>
              <a:gd name="T12" fmla="*/ 116 w 180"/>
              <a:gd name="T13" fmla="*/ 41 h 180"/>
              <a:gd name="T14" fmla="*/ 84 w 180"/>
              <a:gd name="T15" fmla="*/ 32 h 180"/>
              <a:gd name="T16" fmla="*/ 20 w 180"/>
              <a:gd name="T17" fmla="*/ 96 h 180"/>
              <a:gd name="T18" fmla="*/ 84 w 180"/>
              <a:gd name="T19" fmla="*/ 160 h 180"/>
              <a:gd name="T20" fmla="*/ 147 w 180"/>
              <a:gd name="T21" fmla="*/ 96 h 180"/>
              <a:gd name="T22" fmla="*/ 139 w 180"/>
              <a:gd name="T23" fmla="*/ 64 h 180"/>
              <a:gd name="T24" fmla="*/ 99 w 180"/>
              <a:gd name="T25" fmla="*/ 57 h 180"/>
              <a:gd name="T26" fmla="*/ 84 w 180"/>
              <a:gd name="T27" fmla="*/ 54 h 180"/>
              <a:gd name="T28" fmla="*/ 42 w 180"/>
              <a:gd name="T29" fmla="*/ 96 h 180"/>
              <a:gd name="T30" fmla="*/ 84 w 180"/>
              <a:gd name="T31" fmla="*/ 137 h 180"/>
              <a:gd name="T32" fmla="*/ 125 w 180"/>
              <a:gd name="T33" fmla="*/ 96 h 180"/>
              <a:gd name="T34" fmla="*/ 121 w 180"/>
              <a:gd name="T35" fmla="*/ 77 h 180"/>
              <a:gd name="T36" fmla="*/ 84 w 180"/>
              <a:gd name="T37" fmla="*/ 96 h 180"/>
              <a:gd name="T38" fmla="*/ 175 w 180"/>
              <a:gd name="T39" fmla="*/ 5 h 180"/>
              <a:gd name="T40" fmla="*/ 153 w 180"/>
              <a:gd name="T41" fmla="*/ 0 h 180"/>
              <a:gd name="T42" fmla="*/ 153 w 180"/>
              <a:gd name="T43" fmla="*/ 27 h 180"/>
              <a:gd name="T44" fmla="*/ 180 w 180"/>
              <a:gd name="T45" fmla="*/ 27 h 180"/>
              <a:gd name="T46" fmla="*/ 14 w 180"/>
              <a:gd name="T47" fmla="*/ 180 h 180"/>
              <a:gd name="T48" fmla="*/ 31 w 180"/>
              <a:gd name="T49" fmla="*/ 161 h 180"/>
              <a:gd name="T50" fmla="*/ 137 w 180"/>
              <a:gd name="T51" fmla="*/ 161 h 180"/>
              <a:gd name="T52" fmla="*/ 154 w 180"/>
              <a:gd name="T5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54" y="49"/>
                </a:moveTo>
                <a:cubicBezTo>
                  <a:pt x="163" y="63"/>
                  <a:pt x="168" y="79"/>
                  <a:pt x="168" y="96"/>
                </a:cubicBezTo>
                <a:cubicBezTo>
                  <a:pt x="168" y="143"/>
                  <a:pt x="130" y="180"/>
                  <a:pt x="84" y="180"/>
                </a:cubicBezTo>
                <a:cubicBezTo>
                  <a:pt x="37" y="180"/>
                  <a:pt x="0" y="143"/>
                  <a:pt x="0" y="96"/>
                </a:cubicBezTo>
                <a:cubicBezTo>
                  <a:pt x="0" y="49"/>
                  <a:pt x="37" y="11"/>
                  <a:pt x="84" y="11"/>
                </a:cubicBezTo>
                <a:cubicBezTo>
                  <a:pt x="101" y="11"/>
                  <a:pt x="117" y="16"/>
                  <a:pt x="130" y="25"/>
                </a:cubicBezTo>
                <a:moveTo>
                  <a:pt x="116" y="41"/>
                </a:moveTo>
                <a:cubicBezTo>
                  <a:pt x="107" y="35"/>
                  <a:pt x="96" y="32"/>
                  <a:pt x="84" y="32"/>
                </a:cubicBezTo>
                <a:cubicBezTo>
                  <a:pt x="49" y="32"/>
                  <a:pt x="20" y="61"/>
                  <a:pt x="20" y="96"/>
                </a:cubicBezTo>
                <a:cubicBezTo>
                  <a:pt x="20" y="131"/>
                  <a:pt x="49" y="160"/>
                  <a:pt x="84" y="160"/>
                </a:cubicBezTo>
                <a:cubicBezTo>
                  <a:pt x="119" y="160"/>
                  <a:pt x="147" y="131"/>
                  <a:pt x="147" y="96"/>
                </a:cubicBezTo>
                <a:cubicBezTo>
                  <a:pt x="147" y="84"/>
                  <a:pt x="144" y="73"/>
                  <a:pt x="139" y="64"/>
                </a:cubicBezTo>
                <a:moveTo>
                  <a:pt x="99" y="57"/>
                </a:moveTo>
                <a:cubicBezTo>
                  <a:pt x="95" y="55"/>
                  <a:pt x="89" y="54"/>
                  <a:pt x="84" y="54"/>
                </a:cubicBezTo>
                <a:cubicBezTo>
                  <a:pt x="61" y="54"/>
                  <a:pt x="42" y="73"/>
                  <a:pt x="42" y="96"/>
                </a:cubicBezTo>
                <a:cubicBezTo>
                  <a:pt x="42" y="119"/>
                  <a:pt x="61" y="137"/>
                  <a:pt x="84" y="137"/>
                </a:cubicBezTo>
                <a:cubicBezTo>
                  <a:pt x="107" y="137"/>
                  <a:pt x="125" y="119"/>
                  <a:pt x="125" y="96"/>
                </a:cubicBezTo>
                <a:cubicBezTo>
                  <a:pt x="125" y="89"/>
                  <a:pt x="124" y="83"/>
                  <a:pt x="121" y="77"/>
                </a:cubicBezTo>
                <a:moveTo>
                  <a:pt x="84" y="96"/>
                </a:moveTo>
                <a:cubicBezTo>
                  <a:pt x="175" y="5"/>
                  <a:pt x="175" y="5"/>
                  <a:pt x="175" y="5"/>
                </a:cubicBezTo>
                <a:moveTo>
                  <a:pt x="153" y="0"/>
                </a:moveTo>
                <a:cubicBezTo>
                  <a:pt x="153" y="27"/>
                  <a:pt x="153" y="27"/>
                  <a:pt x="153" y="27"/>
                </a:cubicBezTo>
                <a:cubicBezTo>
                  <a:pt x="180" y="27"/>
                  <a:pt x="180" y="27"/>
                  <a:pt x="180" y="27"/>
                </a:cubicBezTo>
                <a:moveTo>
                  <a:pt x="14" y="180"/>
                </a:moveTo>
                <a:cubicBezTo>
                  <a:pt x="31" y="161"/>
                  <a:pt x="31" y="161"/>
                  <a:pt x="31" y="161"/>
                </a:cubicBezTo>
                <a:moveTo>
                  <a:pt x="137" y="161"/>
                </a:moveTo>
                <a:cubicBezTo>
                  <a:pt x="154" y="180"/>
                  <a:pt x="154" y="180"/>
                  <a:pt x="154" y="18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48" name="Freeform 33">
            <a:extLst>
              <a:ext uri="{FF2B5EF4-FFF2-40B4-BE49-F238E27FC236}">
                <a16:creationId xmlns:a16="http://schemas.microsoft.com/office/drawing/2014/main" id="{29E1EEFC-B15F-4D1B-A370-E8BA699803AC}"/>
              </a:ext>
            </a:extLst>
          </p:cNvPr>
          <p:cNvSpPr>
            <a:spLocks noEditPoints="1"/>
          </p:cNvSpPr>
          <p:nvPr/>
        </p:nvSpPr>
        <p:spPr bwMode="auto">
          <a:xfrm>
            <a:off x="8102135" y="3654899"/>
            <a:ext cx="408670" cy="424422"/>
          </a:xfrm>
          <a:custGeom>
            <a:avLst/>
            <a:gdLst>
              <a:gd name="T0" fmla="*/ 68 w 184"/>
              <a:gd name="T1" fmla="*/ 20 h 191"/>
              <a:gd name="T2" fmla="*/ 161 w 184"/>
              <a:gd name="T3" fmla="*/ 77 h 191"/>
              <a:gd name="T4" fmla="*/ 184 w 184"/>
              <a:gd name="T5" fmla="*/ 123 h 191"/>
              <a:gd name="T6" fmla="*/ 165 w 184"/>
              <a:gd name="T7" fmla="*/ 123 h 191"/>
              <a:gd name="T8" fmla="*/ 165 w 184"/>
              <a:gd name="T9" fmla="*/ 154 h 191"/>
              <a:gd name="T10" fmla="*/ 155 w 184"/>
              <a:gd name="T11" fmla="*/ 164 h 191"/>
              <a:gd name="T12" fmla="*/ 133 w 184"/>
              <a:gd name="T13" fmla="*/ 164 h 191"/>
              <a:gd name="T14" fmla="*/ 133 w 184"/>
              <a:gd name="T15" fmla="*/ 191 h 191"/>
              <a:gd name="T16" fmla="*/ 49 w 184"/>
              <a:gd name="T17" fmla="*/ 191 h 191"/>
              <a:gd name="T18" fmla="*/ 49 w 184"/>
              <a:gd name="T19" fmla="*/ 163 h 191"/>
              <a:gd name="T20" fmla="*/ 40 w 184"/>
              <a:gd name="T21" fmla="*/ 144 h 191"/>
              <a:gd name="T22" fmla="*/ 103 w 184"/>
              <a:gd name="T23" fmla="*/ 87 h 191"/>
              <a:gd name="T24" fmla="*/ 103 w 184"/>
              <a:gd name="T25" fmla="*/ 74 h 191"/>
              <a:gd name="T26" fmla="*/ 88 w 184"/>
              <a:gd name="T27" fmla="*/ 68 h 191"/>
              <a:gd name="T28" fmla="*/ 86 w 184"/>
              <a:gd name="T29" fmla="*/ 63 h 191"/>
              <a:gd name="T30" fmla="*/ 92 w 184"/>
              <a:gd name="T31" fmla="*/ 48 h 191"/>
              <a:gd name="T32" fmla="*/ 83 w 184"/>
              <a:gd name="T33" fmla="*/ 39 h 191"/>
              <a:gd name="T34" fmla="*/ 68 w 184"/>
              <a:gd name="T35" fmla="*/ 46 h 191"/>
              <a:gd name="T36" fmla="*/ 63 w 184"/>
              <a:gd name="T37" fmla="*/ 43 h 191"/>
              <a:gd name="T38" fmla="*/ 58 w 184"/>
              <a:gd name="T39" fmla="*/ 29 h 191"/>
              <a:gd name="T40" fmla="*/ 45 w 184"/>
              <a:gd name="T41" fmla="*/ 29 h 191"/>
              <a:gd name="T42" fmla="*/ 39 w 184"/>
              <a:gd name="T43" fmla="*/ 43 h 191"/>
              <a:gd name="T44" fmla="*/ 34 w 184"/>
              <a:gd name="T45" fmla="*/ 46 h 191"/>
              <a:gd name="T46" fmla="*/ 19 w 184"/>
              <a:gd name="T47" fmla="*/ 39 h 191"/>
              <a:gd name="T48" fmla="*/ 10 w 184"/>
              <a:gd name="T49" fmla="*/ 48 h 191"/>
              <a:gd name="T50" fmla="*/ 16 w 184"/>
              <a:gd name="T51" fmla="*/ 63 h 191"/>
              <a:gd name="T52" fmla="*/ 14 w 184"/>
              <a:gd name="T53" fmla="*/ 68 h 191"/>
              <a:gd name="T54" fmla="*/ 0 w 184"/>
              <a:gd name="T55" fmla="*/ 74 h 191"/>
              <a:gd name="T56" fmla="*/ 0 w 184"/>
              <a:gd name="T57" fmla="*/ 87 h 191"/>
              <a:gd name="T58" fmla="*/ 14 w 184"/>
              <a:gd name="T59" fmla="*/ 92 h 191"/>
              <a:gd name="T60" fmla="*/ 16 w 184"/>
              <a:gd name="T61" fmla="*/ 97 h 191"/>
              <a:gd name="T62" fmla="*/ 10 w 184"/>
              <a:gd name="T63" fmla="*/ 112 h 191"/>
              <a:gd name="T64" fmla="*/ 19 w 184"/>
              <a:gd name="T65" fmla="*/ 121 h 191"/>
              <a:gd name="T66" fmla="*/ 34 w 184"/>
              <a:gd name="T67" fmla="*/ 115 h 191"/>
              <a:gd name="T68" fmla="*/ 39 w 184"/>
              <a:gd name="T69" fmla="*/ 117 h 191"/>
              <a:gd name="T70" fmla="*/ 45 w 184"/>
              <a:gd name="T71" fmla="*/ 132 h 191"/>
              <a:gd name="T72" fmla="*/ 58 w 184"/>
              <a:gd name="T73" fmla="*/ 132 h 191"/>
              <a:gd name="T74" fmla="*/ 63 w 184"/>
              <a:gd name="T75" fmla="*/ 117 h 191"/>
              <a:gd name="T76" fmla="*/ 68 w 184"/>
              <a:gd name="T77" fmla="*/ 115 h 191"/>
              <a:gd name="T78" fmla="*/ 83 w 184"/>
              <a:gd name="T79" fmla="*/ 121 h 191"/>
              <a:gd name="T80" fmla="*/ 92 w 184"/>
              <a:gd name="T81" fmla="*/ 112 h 191"/>
              <a:gd name="T82" fmla="*/ 86 w 184"/>
              <a:gd name="T83" fmla="*/ 97 h 191"/>
              <a:gd name="T84" fmla="*/ 88 w 184"/>
              <a:gd name="T85" fmla="*/ 92 h 191"/>
              <a:gd name="T86" fmla="*/ 103 w 184"/>
              <a:gd name="T87" fmla="*/ 87 h 191"/>
              <a:gd name="T88" fmla="*/ 51 w 184"/>
              <a:gd name="T89" fmla="*/ 58 h 191"/>
              <a:gd name="T90" fmla="*/ 29 w 184"/>
              <a:gd name="T91" fmla="*/ 80 h 191"/>
              <a:gd name="T92" fmla="*/ 51 w 184"/>
              <a:gd name="T93" fmla="*/ 102 h 191"/>
              <a:gd name="T94" fmla="*/ 73 w 184"/>
              <a:gd name="T95" fmla="*/ 80 h 191"/>
              <a:gd name="T96" fmla="*/ 51 w 184"/>
              <a:gd name="T97" fmla="*/ 58 h 191"/>
              <a:gd name="T98" fmla="*/ 133 w 184"/>
              <a:gd name="T99" fmla="*/ 164 h 191"/>
              <a:gd name="T100" fmla="*/ 122 w 184"/>
              <a:gd name="T101" fmla="*/ 16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1">
                <a:moveTo>
                  <a:pt x="68" y="20"/>
                </a:moveTo>
                <a:cubicBezTo>
                  <a:pt x="170" y="0"/>
                  <a:pt x="161" y="77"/>
                  <a:pt x="161" y="77"/>
                </a:cubicBezTo>
                <a:cubicBezTo>
                  <a:pt x="184" y="123"/>
                  <a:pt x="184" y="123"/>
                  <a:pt x="184" y="123"/>
                </a:cubicBezTo>
                <a:cubicBezTo>
                  <a:pt x="165" y="123"/>
                  <a:pt x="165" y="123"/>
                  <a:pt x="165" y="123"/>
                </a:cubicBezTo>
                <a:cubicBezTo>
                  <a:pt x="165" y="154"/>
                  <a:pt x="165" y="154"/>
                  <a:pt x="165" y="154"/>
                </a:cubicBezTo>
                <a:cubicBezTo>
                  <a:pt x="165" y="160"/>
                  <a:pt x="160" y="164"/>
                  <a:pt x="155" y="164"/>
                </a:cubicBezTo>
                <a:cubicBezTo>
                  <a:pt x="133" y="164"/>
                  <a:pt x="133" y="164"/>
                  <a:pt x="133" y="164"/>
                </a:cubicBezTo>
                <a:cubicBezTo>
                  <a:pt x="133" y="191"/>
                  <a:pt x="133" y="191"/>
                  <a:pt x="133" y="191"/>
                </a:cubicBezTo>
                <a:moveTo>
                  <a:pt x="49" y="191"/>
                </a:moveTo>
                <a:cubicBezTo>
                  <a:pt x="49" y="163"/>
                  <a:pt x="49" y="163"/>
                  <a:pt x="49" y="163"/>
                </a:cubicBezTo>
                <a:cubicBezTo>
                  <a:pt x="40" y="144"/>
                  <a:pt x="40" y="144"/>
                  <a:pt x="40" y="144"/>
                </a:cubicBezTo>
                <a:moveTo>
                  <a:pt x="103" y="87"/>
                </a:moveTo>
                <a:cubicBezTo>
                  <a:pt x="103" y="74"/>
                  <a:pt x="103" y="74"/>
                  <a:pt x="103" y="74"/>
                </a:cubicBezTo>
                <a:cubicBezTo>
                  <a:pt x="88" y="68"/>
                  <a:pt x="88" y="68"/>
                  <a:pt x="88" y="68"/>
                </a:cubicBezTo>
                <a:cubicBezTo>
                  <a:pt x="87" y="66"/>
                  <a:pt x="87" y="64"/>
                  <a:pt x="86" y="63"/>
                </a:cubicBezTo>
                <a:cubicBezTo>
                  <a:pt x="92" y="48"/>
                  <a:pt x="92" y="48"/>
                  <a:pt x="92" y="48"/>
                </a:cubicBezTo>
                <a:cubicBezTo>
                  <a:pt x="83" y="39"/>
                  <a:pt x="83" y="39"/>
                  <a:pt x="83" y="39"/>
                </a:cubicBezTo>
                <a:cubicBezTo>
                  <a:pt x="68" y="46"/>
                  <a:pt x="68" y="46"/>
                  <a:pt x="68" y="46"/>
                </a:cubicBezTo>
                <a:cubicBezTo>
                  <a:pt x="67" y="45"/>
                  <a:pt x="65" y="44"/>
                  <a:pt x="63" y="43"/>
                </a:cubicBezTo>
                <a:cubicBezTo>
                  <a:pt x="58" y="29"/>
                  <a:pt x="58" y="29"/>
                  <a:pt x="58" y="29"/>
                </a:cubicBezTo>
                <a:cubicBezTo>
                  <a:pt x="45" y="29"/>
                  <a:pt x="45" y="29"/>
                  <a:pt x="45" y="29"/>
                </a:cubicBezTo>
                <a:cubicBezTo>
                  <a:pt x="39" y="43"/>
                  <a:pt x="39" y="43"/>
                  <a:pt x="39" y="43"/>
                </a:cubicBezTo>
                <a:cubicBezTo>
                  <a:pt x="37" y="44"/>
                  <a:pt x="35" y="45"/>
                  <a:pt x="34" y="46"/>
                </a:cubicBezTo>
                <a:cubicBezTo>
                  <a:pt x="19" y="39"/>
                  <a:pt x="19" y="39"/>
                  <a:pt x="19" y="39"/>
                </a:cubicBezTo>
                <a:cubicBezTo>
                  <a:pt x="10" y="48"/>
                  <a:pt x="10" y="48"/>
                  <a:pt x="10" y="48"/>
                </a:cubicBezTo>
                <a:cubicBezTo>
                  <a:pt x="16" y="63"/>
                  <a:pt x="16" y="63"/>
                  <a:pt x="16" y="63"/>
                </a:cubicBezTo>
                <a:cubicBezTo>
                  <a:pt x="16" y="64"/>
                  <a:pt x="15" y="66"/>
                  <a:pt x="14" y="68"/>
                </a:cubicBezTo>
                <a:cubicBezTo>
                  <a:pt x="0" y="74"/>
                  <a:pt x="0" y="74"/>
                  <a:pt x="0" y="74"/>
                </a:cubicBezTo>
                <a:cubicBezTo>
                  <a:pt x="0" y="87"/>
                  <a:pt x="0" y="87"/>
                  <a:pt x="0" y="87"/>
                </a:cubicBezTo>
                <a:cubicBezTo>
                  <a:pt x="14" y="92"/>
                  <a:pt x="14" y="92"/>
                  <a:pt x="14" y="92"/>
                </a:cubicBezTo>
                <a:cubicBezTo>
                  <a:pt x="15" y="94"/>
                  <a:pt x="16" y="96"/>
                  <a:pt x="16" y="97"/>
                </a:cubicBezTo>
                <a:cubicBezTo>
                  <a:pt x="10" y="112"/>
                  <a:pt x="10" y="112"/>
                  <a:pt x="10" y="112"/>
                </a:cubicBezTo>
                <a:cubicBezTo>
                  <a:pt x="19" y="121"/>
                  <a:pt x="19" y="121"/>
                  <a:pt x="19" y="121"/>
                </a:cubicBezTo>
                <a:cubicBezTo>
                  <a:pt x="34" y="115"/>
                  <a:pt x="34" y="115"/>
                  <a:pt x="34" y="115"/>
                </a:cubicBezTo>
                <a:cubicBezTo>
                  <a:pt x="35" y="116"/>
                  <a:pt x="37" y="116"/>
                  <a:pt x="39" y="117"/>
                </a:cubicBezTo>
                <a:cubicBezTo>
                  <a:pt x="45" y="132"/>
                  <a:pt x="45" y="132"/>
                  <a:pt x="45" y="132"/>
                </a:cubicBezTo>
                <a:cubicBezTo>
                  <a:pt x="58" y="132"/>
                  <a:pt x="58" y="132"/>
                  <a:pt x="58" y="132"/>
                </a:cubicBezTo>
                <a:cubicBezTo>
                  <a:pt x="63" y="117"/>
                  <a:pt x="63" y="117"/>
                  <a:pt x="63" y="117"/>
                </a:cubicBezTo>
                <a:cubicBezTo>
                  <a:pt x="65" y="116"/>
                  <a:pt x="67" y="116"/>
                  <a:pt x="68" y="115"/>
                </a:cubicBezTo>
                <a:cubicBezTo>
                  <a:pt x="83" y="121"/>
                  <a:pt x="83" y="121"/>
                  <a:pt x="83" y="121"/>
                </a:cubicBezTo>
                <a:cubicBezTo>
                  <a:pt x="92" y="112"/>
                  <a:pt x="92" y="112"/>
                  <a:pt x="92" y="112"/>
                </a:cubicBezTo>
                <a:cubicBezTo>
                  <a:pt x="86" y="97"/>
                  <a:pt x="86" y="97"/>
                  <a:pt x="86" y="97"/>
                </a:cubicBezTo>
                <a:cubicBezTo>
                  <a:pt x="87" y="96"/>
                  <a:pt x="87" y="94"/>
                  <a:pt x="88" y="92"/>
                </a:cubicBezTo>
                <a:lnTo>
                  <a:pt x="103" y="87"/>
                </a:lnTo>
                <a:close/>
                <a:moveTo>
                  <a:pt x="51" y="58"/>
                </a:moveTo>
                <a:cubicBezTo>
                  <a:pt x="39" y="58"/>
                  <a:pt x="29" y="68"/>
                  <a:pt x="29" y="80"/>
                </a:cubicBezTo>
                <a:cubicBezTo>
                  <a:pt x="29" y="92"/>
                  <a:pt x="39" y="102"/>
                  <a:pt x="51" y="102"/>
                </a:cubicBezTo>
                <a:cubicBezTo>
                  <a:pt x="63" y="102"/>
                  <a:pt x="73" y="92"/>
                  <a:pt x="73" y="80"/>
                </a:cubicBezTo>
                <a:cubicBezTo>
                  <a:pt x="73" y="68"/>
                  <a:pt x="63" y="58"/>
                  <a:pt x="51" y="58"/>
                </a:cubicBezTo>
                <a:close/>
                <a:moveTo>
                  <a:pt x="133" y="164"/>
                </a:moveTo>
                <a:cubicBezTo>
                  <a:pt x="122" y="164"/>
                  <a:pt x="122" y="164"/>
                  <a:pt x="122" y="164"/>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49" name="Freeform 34">
            <a:extLst>
              <a:ext uri="{FF2B5EF4-FFF2-40B4-BE49-F238E27FC236}">
                <a16:creationId xmlns:a16="http://schemas.microsoft.com/office/drawing/2014/main" id="{DC285AE2-389E-4CD6-A95C-F0DE319CA19A}"/>
              </a:ext>
            </a:extLst>
          </p:cNvPr>
          <p:cNvSpPr>
            <a:spLocks noEditPoints="1"/>
          </p:cNvSpPr>
          <p:nvPr/>
        </p:nvSpPr>
        <p:spPr bwMode="auto">
          <a:xfrm>
            <a:off x="4014035" y="5002493"/>
            <a:ext cx="391060" cy="341946"/>
          </a:xfrm>
          <a:custGeom>
            <a:avLst/>
            <a:gdLst>
              <a:gd name="T0" fmla="*/ 29 w 176"/>
              <a:gd name="T1" fmla="*/ 83 h 154"/>
              <a:gd name="T2" fmla="*/ 19 w 176"/>
              <a:gd name="T3" fmla="*/ 67 h 154"/>
              <a:gd name="T4" fmla="*/ 21 w 176"/>
              <a:gd name="T5" fmla="*/ 57 h 154"/>
              <a:gd name="T6" fmla="*/ 23 w 176"/>
              <a:gd name="T7" fmla="*/ 56 h 154"/>
              <a:gd name="T8" fmla="*/ 33 w 176"/>
              <a:gd name="T9" fmla="*/ 58 h 154"/>
              <a:gd name="T10" fmla="*/ 57 w 176"/>
              <a:gd name="T11" fmla="*/ 98 h 154"/>
              <a:gd name="T12" fmla="*/ 57 w 176"/>
              <a:gd name="T13" fmla="*/ 129 h 154"/>
              <a:gd name="T14" fmla="*/ 29 w 176"/>
              <a:gd name="T15" fmla="*/ 129 h 154"/>
              <a:gd name="T16" fmla="*/ 29 w 176"/>
              <a:gd name="T17" fmla="*/ 118 h 154"/>
              <a:gd name="T18" fmla="*/ 0 w 176"/>
              <a:gd name="T19" fmla="*/ 86 h 154"/>
              <a:gd name="T20" fmla="*/ 0 w 176"/>
              <a:gd name="T21" fmla="*/ 26 h 154"/>
              <a:gd name="T22" fmla="*/ 7 w 176"/>
              <a:gd name="T23" fmla="*/ 19 h 154"/>
              <a:gd name="T24" fmla="*/ 7 w 176"/>
              <a:gd name="T25" fmla="*/ 19 h 154"/>
              <a:gd name="T26" fmla="*/ 14 w 176"/>
              <a:gd name="T27" fmla="*/ 26 h 154"/>
              <a:gd name="T28" fmla="*/ 14 w 176"/>
              <a:gd name="T29" fmla="*/ 50 h 154"/>
              <a:gd name="T30" fmla="*/ 66 w 176"/>
              <a:gd name="T31" fmla="*/ 154 h 154"/>
              <a:gd name="T32" fmla="*/ 66 w 176"/>
              <a:gd name="T33" fmla="*/ 129 h 154"/>
              <a:gd name="T34" fmla="*/ 21 w 176"/>
              <a:gd name="T35" fmla="*/ 129 h 154"/>
              <a:gd name="T36" fmla="*/ 21 w 176"/>
              <a:gd name="T37" fmla="*/ 154 h 154"/>
              <a:gd name="T38" fmla="*/ 148 w 176"/>
              <a:gd name="T39" fmla="*/ 83 h 154"/>
              <a:gd name="T40" fmla="*/ 158 w 176"/>
              <a:gd name="T41" fmla="*/ 67 h 154"/>
              <a:gd name="T42" fmla="*/ 156 w 176"/>
              <a:gd name="T43" fmla="*/ 57 h 154"/>
              <a:gd name="T44" fmla="*/ 154 w 176"/>
              <a:gd name="T45" fmla="*/ 56 h 154"/>
              <a:gd name="T46" fmla="*/ 144 w 176"/>
              <a:gd name="T47" fmla="*/ 58 h 154"/>
              <a:gd name="T48" fmla="*/ 119 w 176"/>
              <a:gd name="T49" fmla="*/ 98 h 154"/>
              <a:gd name="T50" fmla="*/ 119 w 176"/>
              <a:gd name="T51" fmla="*/ 129 h 154"/>
              <a:gd name="T52" fmla="*/ 148 w 176"/>
              <a:gd name="T53" fmla="*/ 129 h 154"/>
              <a:gd name="T54" fmla="*/ 148 w 176"/>
              <a:gd name="T55" fmla="*/ 118 h 154"/>
              <a:gd name="T56" fmla="*/ 176 w 176"/>
              <a:gd name="T57" fmla="*/ 86 h 154"/>
              <a:gd name="T58" fmla="*/ 176 w 176"/>
              <a:gd name="T59" fmla="*/ 26 h 154"/>
              <a:gd name="T60" fmla="*/ 169 w 176"/>
              <a:gd name="T61" fmla="*/ 19 h 154"/>
              <a:gd name="T62" fmla="*/ 169 w 176"/>
              <a:gd name="T63" fmla="*/ 19 h 154"/>
              <a:gd name="T64" fmla="*/ 162 w 176"/>
              <a:gd name="T65" fmla="*/ 26 h 154"/>
              <a:gd name="T66" fmla="*/ 162 w 176"/>
              <a:gd name="T67" fmla="*/ 50 h 154"/>
              <a:gd name="T68" fmla="*/ 156 w 176"/>
              <a:gd name="T69" fmla="*/ 154 h 154"/>
              <a:gd name="T70" fmla="*/ 156 w 176"/>
              <a:gd name="T71" fmla="*/ 129 h 154"/>
              <a:gd name="T72" fmla="*/ 111 w 176"/>
              <a:gd name="T73" fmla="*/ 129 h 154"/>
              <a:gd name="T74" fmla="*/ 111 w 176"/>
              <a:gd name="T75" fmla="*/ 154 h 154"/>
              <a:gd name="T76" fmla="*/ 88 w 176"/>
              <a:gd name="T77" fmla="*/ 0 h 154"/>
              <a:gd name="T78" fmla="*/ 48 w 176"/>
              <a:gd name="T79" fmla="*/ 40 h 154"/>
              <a:gd name="T80" fmla="*/ 88 w 176"/>
              <a:gd name="T81" fmla="*/ 80 h 154"/>
              <a:gd name="T82" fmla="*/ 128 w 176"/>
              <a:gd name="T83" fmla="*/ 40 h 154"/>
              <a:gd name="T84" fmla="*/ 88 w 176"/>
              <a:gd name="T85" fmla="*/ 0 h 154"/>
              <a:gd name="T86" fmla="*/ 78 w 176"/>
              <a:gd name="T87" fmla="*/ 53 h 154"/>
              <a:gd name="T88" fmla="*/ 88 w 176"/>
              <a:gd name="T89" fmla="*/ 60 h 154"/>
              <a:gd name="T90" fmla="*/ 99 w 176"/>
              <a:gd name="T91" fmla="*/ 50 h 154"/>
              <a:gd name="T92" fmla="*/ 88 w 176"/>
              <a:gd name="T93" fmla="*/ 40 h 154"/>
              <a:gd name="T94" fmla="*/ 77 w 176"/>
              <a:gd name="T95" fmla="*/ 30 h 154"/>
              <a:gd name="T96" fmla="*/ 88 w 176"/>
              <a:gd name="T97" fmla="*/ 20 h 154"/>
              <a:gd name="T98" fmla="*/ 99 w 176"/>
              <a:gd name="T99" fmla="*/ 27 h 154"/>
              <a:gd name="T100" fmla="*/ 88 w 176"/>
              <a:gd name="T101" fmla="*/ 20 h 154"/>
              <a:gd name="T102" fmla="*/ 88 w 176"/>
              <a:gd name="T103" fmla="*/ 14 h 154"/>
              <a:gd name="T104" fmla="*/ 88 w 176"/>
              <a:gd name="T105" fmla="*/ 65 h 154"/>
              <a:gd name="T106" fmla="*/ 88 w 176"/>
              <a:gd name="T107"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54">
                <a:moveTo>
                  <a:pt x="29" y="83"/>
                </a:moveTo>
                <a:cubicBezTo>
                  <a:pt x="19" y="67"/>
                  <a:pt x="19" y="67"/>
                  <a:pt x="19" y="67"/>
                </a:cubicBezTo>
                <a:cubicBezTo>
                  <a:pt x="17" y="64"/>
                  <a:pt x="18" y="60"/>
                  <a:pt x="21" y="57"/>
                </a:cubicBezTo>
                <a:cubicBezTo>
                  <a:pt x="23" y="56"/>
                  <a:pt x="23" y="56"/>
                  <a:pt x="23" y="56"/>
                </a:cubicBezTo>
                <a:cubicBezTo>
                  <a:pt x="26" y="54"/>
                  <a:pt x="31" y="55"/>
                  <a:pt x="33" y="58"/>
                </a:cubicBezTo>
                <a:cubicBezTo>
                  <a:pt x="57" y="98"/>
                  <a:pt x="57" y="98"/>
                  <a:pt x="57" y="98"/>
                </a:cubicBezTo>
                <a:cubicBezTo>
                  <a:pt x="57" y="129"/>
                  <a:pt x="57" y="129"/>
                  <a:pt x="57" y="129"/>
                </a:cubicBezTo>
                <a:cubicBezTo>
                  <a:pt x="29" y="129"/>
                  <a:pt x="29" y="129"/>
                  <a:pt x="29" y="129"/>
                </a:cubicBezTo>
                <a:cubicBezTo>
                  <a:pt x="29" y="118"/>
                  <a:pt x="29" y="118"/>
                  <a:pt x="29" y="118"/>
                </a:cubicBezTo>
                <a:cubicBezTo>
                  <a:pt x="0" y="86"/>
                  <a:pt x="0" y="86"/>
                  <a:pt x="0" y="86"/>
                </a:cubicBezTo>
                <a:cubicBezTo>
                  <a:pt x="0" y="26"/>
                  <a:pt x="0" y="26"/>
                  <a:pt x="0" y="26"/>
                </a:cubicBezTo>
                <a:cubicBezTo>
                  <a:pt x="0" y="22"/>
                  <a:pt x="4" y="19"/>
                  <a:pt x="7" y="19"/>
                </a:cubicBezTo>
                <a:cubicBezTo>
                  <a:pt x="7" y="19"/>
                  <a:pt x="7" y="19"/>
                  <a:pt x="7" y="19"/>
                </a:cubicBezTo>
                <a:cubicBezTo>
                  <a:pt x="11" y="19"/>
                  <a:pt x="14" y="22"/>
                  <a:pt x="14" y="26"/>
                </a:cubicBezTo>
                <a:cubicBezTo>
                  <a:pt x="14" y="50"/>
                  <a:pt x="14" y="50"/>
                  <a:pt x="14" y="50"/>
                </a:cubicBezTo>
                <a:moveTo>
                  <a:pt x="66" y="154"/>
                </a:moveTo>
                <a:cubicBezTo>
                  <a:pt x="66" y="129"/>
                  <a:pt x="66" y="129"/>
                  <a:pt x="66" y="129"/>
                </a:cubicBezTo>
                <a:cubicBezTo>
                  <a:pt x="21" y="129"/>
                  <a:pt x="21" y="129"/>
                  <a:pt x="21" y="129"/>
                </a:cubicBezTo>
                <a:cubicBezTo>
                  <a:pt x="21" y="154"/>
                  <a:pt x="21" y="154"/>
                  <a:pt x="21" y="154"/>
                </a:cubicBezTo>
                <a:moveTo>
                  <a:pt x="148" y="83"/>
                </a:moveTo>
                <a:cubicBezTo>
                  <a:pt x="158" y="67"/>
                  <a:pt x="158" y="67"/>
                  <a:pt x="158" y="67"/>
                </a:cubicBezTo>
                <a:cubicBezTo>
                  <a:pt x="160" y="64"/>
                  <a:pt x="159" y="60"/>
                  <a:pt x="156" y="57"/>
                </a:cubicBezTo>
                <a:cubicBezTo>
                  <a:pt x="154" y="56"/>
                  <a:pt x="154" y="56"/>
                  <a:pt x="154" y="56"/>
                </a:cubicBezTo>
                <a:cubicBezTo>
                  <a:pt x="150" y="54"/>
                  <a:pt x="146" y="55"/>
                  <a:pt x="144" y="58"/>
                </a:cubicBezTo>
                <a:cubicBezTo>
                  <a:pt x="119" y="98"/>
                  <a:pt x="119" y="98"/>
                  <a:pt x="119" y="98"/>
                </a:cubicBezTo>
                <a:cubicBezTo>
                  <a:pt x="119" y="129"/>
                  <a:pt x="119" y="129"/>
                  <a:pt x="119" y="129"/>
                </a:cubicBezTo>
                <a:cubicBezTo>
                  <a:pt x="148" y="129"/>
                  <a:pt x="148" y="129"/>
                  <a:pt x="148" y="129"/>
                </a:cubicBezTo>
                <a:cubicBezTo>
                  <a:pt x="148" y="118"/>
                  <a:pt x="148" y="118"/>
                  <a:pt x="148" y="118"/>
                </a:cubicBezTo>
                <a:cubicBezTo>
                  <a:pt x="176" y="86"/>
                  <a:pt x="176" y="86"/>
                  <a:pt x="176" y="86"/>
                </a:cubicBezTo>
                <a:cubicBezTo>
                  <a:pt x="176" y="26"/>
                  <a:pt x="176" y="26"/>
                  <a:pt x="176" y="26"/>
                </a:cubicBezTo>
                <a:cubicBezTo>
                  <a:pt x="176" y="22"/>
                  <a:pt x="173" y="19"/>
                  <a:pt x="169" y="19"/>
                </a:cubicBezTo>
                <a:cubicBezTo>
                  <a:pt x="169" y="19"/>
                  <a:pt x="169" y="19"/>
                  <a:pt x="169" y="19"/>
                </a:cubicBezTo>
                <a:cubicBezTo>
                  <a:pt x="165" y="19"/>
                  <a:pt x="162" y="22"/>
                  <a:pt x="162" y="26"/>
                </a:cubicBezTo>
                <a:cubicBezTo>
                  <a:pt x="162" y="50"/>
                  <a:pt x="162" y="50"/>
                  <a:pt x="162" y="50"/>
                </a:cubicBezTo>
                <a:moveTo>
                  <a:pt x="156" y="154"/>
                </a:moveTo>
                <a:cubicBezTo>
                  <a:pt x="156" y="129"/>
                  <a:pt x="156" y="129"/>
                  <a:pt x="156" y="129"/>
                </a:cubicBezTo>
                <a:cubicBezTo>
                  <a:pt x="111" y="129"/>
                  <a:pt x="111" y="129"/>
                  <a:pt x="111" y="129"/>
                </a:cubicBezTo>
                <a:cubicBezTo>
                  <a:pt x="111" y="154"/>
                  <a:pt x="111" y="154"/>
                  <a:pt x="111" y="154"/>
                </a:cubicBezTo>
                <a:moveTo>
                  <a:pt x="88" y="0"/>
                </a:moveTo>
                <a:cubicBezTo>
                  <a:pt x="66" y="0"/>
                  <a:pt x="48" y="18"/>
                  <a:pt x="48" y="40"/>
                </a:cubicBezTo>
                <a:cubicBezTo>
                  <a:pt x="48" y="62"/>
                  <a:pt x="66" y="80"/>
                  <a:pt x="88" y="80"/>
                </a:cubicBezTo>
                <a:cubicBezTo>
                  <a:pt x="110" y="80"/>
                  <a:pt x="128" y="62"/>
                  <a:pt x="128" y="40"/>
                </a:cubicBezTo>
                <a:cubicBezTo>
                  <a:pt x="128" y="18"/>
                  <a:pt x="110" y="0"/>
                  <a:pt x="88" y="0"/>
                </a:cubicBezTo>
                <a:close/>
                <a:moveTo>
                  <a:pt x="78" y="53"/>
                </a:moveTo>
                <a:cubicBezTo>
                  <a:pt x="79" y="57"/>
                  <a:pt x="83" y="60"/>
                  <a:pt x="88" y="60"/>
                </a:cubicBezTo>
                <a:cubicBezTo>
                  <a:pt x="94" y="60"/>
                  <a:pt x="99" y="55"/>
                  <a:pt x="99" y="50"/>
                </a:cubicBezTo>
                <a:cubicBezTo>
                  <a:pt x="99" y="44"/>
                  <a:pt x="95" y="40"/>
                  <a:pt x="88" y="40"/>
                </a:cubicBezTo>
                <a:cubicBezTo>
                  <a:pt x="82" y="39"/>
                  <a:pt x="77" y="35"/>
                  <a:pt x="77" y="30"/>
                </a:cubicBezTo>
                <a:cubicBezTo>
                  <a:pt x="77" y="24"/>
                  <a:pt x="82" y="20"/>
                  <a:pt x="88" y="20"/>
                </a:cubicBezTo>
                <a:cubicBezTo>
                  <a:pt x="93" y="20"/>
                  <a:pt x="97" y="23"/>
                  <a:pt x="99" y="27"/>
                </a:cubicBezTo>
                <a:moveTo>
                  <a:pt x="88" y="20"/>
                </a:moveTo>
                <a:cubicBezTo>
                  <a:pt x="88" y="14"/>
                  <a:pt x="88" y="14"/>
                  <a:pt x="88" y="14"/>
                </a:cubicBezTo>
                <a:moveTo>
                  <a:pt x="88" y="65"/>
                </a:moveTo>
                <a:cubicBezTo>
                  <a:pt x="88" y="60"/>
                  <a:pt x="88" y="60"/>
                  <a:pt x="88" y="6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50" name="Freeform 35">
            <a:extLst>
              <a:ext uri="{FF2B5EF4-FFF2-40B4-BE49-F238E27FC236}">
                <a16:creationId xmlns:a16="http://schemas.microsoft.com/office/drawing/2014/main" id="{CE25A604-6B5C-412A-A826-0E504450E64F}"/>
              </a:ext>
            </a:extLst>
          </p:cNvPr>
          <p:cNvSpPr>
            <a:spLocks noEditPoints="1"/>
          </p:cNvSpPr>
          <p:nvPr/>
        </p:nvSpPr>
        <p:spPr bwMode="auto">
          <a:xfrm>
            <a:off x="3543962" y="3749306"/>
            <a:ext cx="540258" cy="304880"/>
          </a:xfrm>
          <a:custGeom>
            <a:avLst/>
            <a:gdLst>
              <a:gd name="T0" fmla="*/ 57 w 243"/>
              <a:gd name="T1" fmla="*/ 111 h 137"/>
              <a:gd name="T2" fmla="*/ 56 w 243"/>
              <a:gd name="T3" fmla="*/ 101 h 137"/>
              <a:gd name="T4" fmla="*/ 70 w 243"/>
              <a:gd name="T5" fmla="*/ 88 h 137"/>
              <a:gd name="T6" fmla="*/ 79 w 243"/>
              <a:gd name="T7" fmla="*/ 95 h 137"/>
              <a:gd name="T8" fmla="*/ 67 w 243"/>
              <a:gd name="T9" fmla="*/ 111 h 137"/>
              <a:gd name="T10" fmla="*/ 147 w 243"/>
              <a:gd name="T11" fmla="*/ 99 h 137"/>
              <a:gd name="T12" fmla="*/ 177 w 243"/>
              <a:gd name="T13" fmla="*/ 112 h 137"/>
              <a:gd name="T14" fmla="*/ 178 w 243"/>
              <a:gd name="T15" fmla="*/ 99 h 137"/>
              <a:gd name="T16" fmla="*/ 148 w 243"/>
              <a:gd name="T17" fmla="*/ 121 h 137"/>
              <a:gd name="T18" fmla="*/ 162 w 243"/>
              <a:gd name="T19" fmla="*/ 122 h 137"/>
              <a:gd name="T20" fmla="*/ 165 w 243"/>
              <a:gd name="T21" fmla="*/ 111 h 137"/>
              <a:gd name="T22" fmla="*/ 132 w 243"/>
              <a:gd name="T23" fmla="*/ 131 h 137"/>
              <a:gd name="T24" fmla="*/ 146 w 243"/>
              <a:gd name="T25" fmla="*/ 132 h 137"/>
              <a:gd name="T26" fmla="*/ 148 w 243"/>
              <a:gd name="T27" fmla="*/ 121 h 137"/>
              <a:gd name="T28" fmla="*/ 113 w 243"/>
              <a:gd name="T29" fmla="*/ 133 h 137"/>
              <a:gd name="T30" fmla="*/ 129 w 243"/>
              <a:gd name="T31" fmla="*/ 132 h 137"/>
              <a:gd name="T32" fmla="*/ 77 w 243"/>
              <a:gd name="T33" fmla="*/ 122 h 137"/>
              <a:gd name="T34" fmla="*/ 93 w 243"/>
              <a:gd name="T35" fmla="*/ 93 h 137"/>
              <a:gd name="T36" fmla="*/ 83 w 243"/>
              <a:gd name="T37" fmla="*/ 93 h 137"/>
              <a:gd name="T38" fmla="*/ 67 w 243"/>
              <a:gd name="T39" fmla="*/ 122 h 137"/>
              <a:gd name="T40" fmla="*/ 77 w 243"/>
              <a:gd name="T41" fmla="*/ 122 h 137"/>
              <a:gd name="T42" fmla="*/ 106 w 243"/>
              <a:gd name="T43" fmla="*/ 111 h 137"/>
              <a:gd name="T44" fmla="*/ 100 w 243"/>
              <a:gd name="T45" fmla="*/ 99 h 137"/>
              <a:gd name="T46" fmla="*/ 80 w 243"/>
              <a:gd name="T47" fmla="*/ 118 h 137"/>
              <a:gd name="T48" fmla="*/ 86 w 243"/>
              <a:gd name="T49" fmla="*/ 130 h 137"/>
              <a:gd name="T50" fmla="*/ 112 w 243"/>
              <a:gd name="T51" fmla="*/ 126 h 137"/>
              <a:gd name="T52" fmla="*/ 113 w 243"/>
              <a:gd name="T53" fmla="*/ 114 h 137"/>
              <a:gd name="T54" fmla="*/ 103 w 243"/>
              <a:gd name="T55" fmla="*/ 114 h 137"/>
              <a:gd name="T56" fmla="*/ 95 w 243"/>
              <a:gd name="T57" fmla="*/ 134 h 137"/>
              <a:gd name="T58" fmla="*/ 105 w 243"/>
              <a:gd name="T59" fmla="*/ 134 h 137"/>
              <a:gd name="T60" fmla="*/ 208 w 243"/>
              <a:gd name="T61" fmla="*/ 0 h 137"/>
              <a:gd name="T62" fmla="*/ 202 w 243"/>
              <a:gd name="T63" fmla="*/ 81 h 137"/>
              <a:gd name="T64" fmla="*/ 243 w 243"/>
              <a:gd name="T65" fmla="*/ 64 h 137"/>
              <a:gd name="T66" fmla="*/ 131 w 243"/>
              <a:gd name="T67" fmla="*/ 35 h 137"/>
              <a:gd name="T68" fmla="*/ 119 w 243"/>
              <a:gd name="T69" fmla="*/ 35 h 137"/>
              <a:gd name="T70" fmla="*/ 83 w 243"/>
              <a:gd name="T71" fmla="*/ 53 h 137"/>
              <a:gd name="T72" fmla="*/ 115 w 243"/>
              <a:gd name="T73" fmla="*/ 61 h 137"/>
              <a:gd name="T74" fmla="*/ 178 w 243"/>
              <a:gd name="T75" fmla="*/ 99 h 137"/>
              <a:gd name="T76" fmla="*/ 189 w 243"/>
              <a:gd name="T77" fmla="*/ 85 h 137"/>
              <a:gd name="T78" fmla="*/ 178 w 243"/>
              <a:gd name="T79" fmla="*/ 99 h 137"/>
              <a:gd name="T80" fmla="*/ 61 w 243"/>
              <a:gd name="T81" fmla="*/ 97 h 137"/>
              <a:gd name="T82" fmla="*/ 35 w 243"/>
              <a:gd name="T83" fmla="*/ 90 h 137"/>
              <a:gd name="T84" fmla="*/ 50 w 243"/>
              <a:gd name="T85" fmla="*/ 0 h 137"/>
              <a:gd name="T86" fmla="*/ 58 w 243"/>
              <a:gd name="T87" fmla="*/ 99 h 137"/>
              <a:gd name="T88" fmla="*/ 80 w 243"/>
              <a:gd name="T89"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3" h="137">
                <a:moveTo>
                  <a:pt x="63" y="113"/>
                </a:moveTo>
                <a:cubicBezTo>
                  <a:pt x="61" y="113"/>
                  <a:pt x="59" y="113"/>
                  <a:pt x="57" y="111"/>
                </a:cubicBezTo>
                <a:cubicBezTo>
                  <a:pt x="56" y="110"/>
                  <a:pt x="55" y="108"/>
                  <a:pt x="55" y="106"/>
                </a:cubicBezTo>
                <a:cubicBezTo>
                  <a:pt x="54" y="104"/>
                  <a:pt x="55" y="102"/>
                  <a:pt x="56" y="101"/>
                </a:cubicBezTo>
                <a:cubicBezTo>
                  <a:pt x="66" y="90"/>
                  <a:pt x="66" y="90"/>
                  <a:pt x="66" y="90"/>
                </a:cubicBezTo>
                <a:cubicBezTo>
                  <a:pt x="67" y="89"/>
                  <a:pt x="69" y="88"/>
                  <a:pt x="70" y="88"/>
                </a:cubicBezTo>
                <a:cubicBezTo>
                  <a:pt x="72" y="88"/>
                  <a:pt x="75" y="88"/>
                  <a:pt x="76" y="90"/>
                </a:cubicBezTo>
                <a:cubicBezTo>
                  <a:pt x="78" y="91"/>
                  <a:pt x="78" y="93"/>
                  <a:pt x="79" y="95"/>
                </a:cubicBezTo>
                <a:cubicBezTo>
                  <a:pt x="79" y="97"/>
                  <a:pt x="78" y="99"/>
                  <a:pt x="77" y="100"/>
                </a:cubicBezTo>
                <a:cubicBezTo>
                  <a:pt x="67" y="111"/>
                  <a:pt x="67" y="111"/>
                  <a:pt x="67" y="111"/>
                </a:cubicBezTo>
                <a:cubicBezTo>
                  <a:pt x="66" y="112"/>
                  <a:pt x="65" y="113"/>
                  <a:pt x="63" y="113"/>
                </a:cubicBezTo>
                <a:close/>
                <a:moveTo>
                  <a:pt x="147" y="99"/>
                </a:moveTo>
                <a:cubicBezTo>
                  <a:pt x="147" y="99"/>
                  <a:pt x="165" y="113"/>
                  <a:pt x="170" y="114"/>
                </a:cubicBezTo>
                <a:cubicBezTo>
                  <a:pt x="174" y="115"/>
                  <a:pt x="175" y="113"/>
                  <a:pt x="177" y="112"/>
                </a:cubicBezTo>
                <a:cubicBezTo>
                  <a:pt x="179" y="110"/>
                  <a:pt x="180" y="107"/>
                  <a:pt x="180" y="104"/>
                </a:cubicBezTo>
                <a:cubicBezTo>
                  <a:pt x="180" y="102"/>
                  <a:pt x="179" y="100"/>
                  <a:pt x="178" y="99"/>
                </a:cubicBezTo>
                <a:moveTo>
                  <a:pt x="133" y="108"/>
                </a:moveTo>
                <a:cubicBezTo>
                  <a:pt x="148" y="121"/>
                  <a:pt x="148" y="121"/>
                  <a:pt x="148" y="121"/>
                </a:cubicBezTo>
                <a:cubicBezTo>
                  <a:pt x="150" y="123"/>
                  <a:pt x="152" y="124"/>
                  <a:pt x="155" y="124"/>
                </a:cubicBezTo>
                <a:cubicBezTo>
                  <a:pt x="157" y="125"/>
                  <a:pt x="160" y="124"/>
                  <a:pt x="162" y="122"/>
                </a:cubicBezTo>
                <a:cubicBezTo>
                  <a:pt x="164" y="120"/>
                  <a:pt x="165" y="117"/>
                  <a:pt x="165" y="114"/>
                </a:cubicBezTo>
                <a:cubicBezTo>
                  <a:pt x="165" y="114"/>
                  <a:pt x="165" y="112"/>
                  <a:pt x="165" y="111"/>
                </a:cubicBezTo>
                <a:moveTo>
                  <a:pt x="125" y="124"/>
                </a:moveTo>
                <a:cubicBezTo>
                  <a:pt x="132" y="131"/>
                  <a:pt x="132" y="131"/>
                  <a:pt x="132" y="131"/>
                </a:cubicBezTo>
                <a:cubicBezTo>
                  <a:pt x="134" y="133"/>
                  <a:pt x="136" y="134"/>
                  <a:pt x="139" y="134"/>
                </a:cubicBezTo>
                <a:cubicBezTo>
                  <a:pt x="141" y="134"/>
                  <a:pt x="144" y="133"/>
                  <a:pt x="146" y="132"/>
                </a:cubicBezTo>
                <a:cubicBezTo>
                  <a:pt x="148" y="130"/>
                  <a:pt x="149" y="127"/>
                  <a:pt x="149" y="124"/>
                </a:cubicBezTo>
                <a:cubicBezTo>
                  <a:pt x="149" y="123"/>
                  <a:pt x="149" y="122"/>
                  <a:pt x="148" y="121"/>
                </a:cubicBezTo>
                <a:moveTo>
                  <a:pt x="108" y="131"/>
                </a:moveTo>
                <a:cubicBezTo>
                  <a:pt x="113" y="133"/>
                  <a:pt x="113" y="133"/>
                  <a:pt x="113" y="133"/>
                </a:cubicBezTo>
                <a:cubicBezTo>
                  <a:pt x="115" y="134"/>
                  <a:pt x="118" y="135"/>
                  <a:pt x="122" y="135"/>
                </a:cubicBezTo>
                <a:cubicBezTo>
                  <a:pt x="125" y="134"/>
                  <a:pt x="127" y="134"/>
                  <a:pt x="129" y="132"/>
                </a:cubicBezTo>
                <a:cubicBezTo>
                  <a:pt x="130" y="131"/>
                  <a:pt x="130" y="131"/>
                  <a:pt x="131" y="130"/>
                </a:cubicBezTo>
                <a:moveTo>
                  <a:pt x="77" y="122"/>
                </a:moveTo>
                <a:cubicBezTo>
                  <a:pt x="94" y="103"/>
                  <a:pt x="94" y="103"/>
                  <a:pt x="94" y="103"/>
                </a:cubicBezTo>
                <a:cubicBezTo>
                  <a:pt x="96" y="100"/>
                  <a:pt x="96" y="95"/>
                  <a:pt x="93" y="93"/>
                </a:cubicBezTo>
                <a:cubicBezTo>
                  <a:pt x="91" y="91"/>
                  <a:pt x="89" y="91"/>
                  <a:pt x="87" y="91"/>
                </a:cubicBezTo>
                <a:cubicBezTo>
                  <a:pt x="86" y="91"/>
                  <a:pt x="84" y="92"/>
                  <a:pt x="83" y="93"/>
                </a:cubicBezTo>
                <a:cubicBezTo>
                  <a:pt x="66" y="112"/>
                  <a:pt x="66" y="112"/>
                  <a:pt x="66" y="112"/>
                </a:cubicBezTo>
                <a:cubicBezTo>
                  <a:pt x="64" y="115"/>
                  <a:pt x="64" y="119"/>
                  <a:pt x="67" y="122"/>
                </a:cubicBezTo>
                <a:cubicBezTo>
                  <a:pt x="68" y="124"/>
                  <a:pt x="70" y="124"/>
                  <a:pt x="73" y="124"/>
                </a:cubicBezTo>
                <a:cubicBezTo>
                  <a:pt x="74" y="124"/>
                  <a:pt x="76" y="123"/>
                  <a:pt x="77" y="122"/>
                </a:cubicBezTo>
                <a:close/>
                <a:moveTo>
                  <a:pt x="91" y="128"/>
                </a:moveTo>
                <a:cubicBezTo>
                  <a:pt x="106" y="111"/>
                  <a:pt x="106" y="111"/>
                  <a:pt x="106" y="111"/>
                </a:cubicBezTo>
                <a:cubicBezTo>
                  <a:pt x="109" y="108"/>
                  <a:pt x="109" y="103"/>
                  <a:pt x="106" y="101"/>
                </a:cubicBezTo>
                <a:cubicBezTo>
                  <a:pt x="104" y="99"/>
                  <a:pt x="102" y="99"/>
                  <a:pt x="100" y="99"/>
                </a:cubicBezTo>
                <a:cubicBezTo>
                  <a:pt x="98" y="99"/>
                  <a:pt x="96" y="100"/>
                  <a:pt x="95" y="101"/>
                </a:cubicBezTo>
                <a:cubicBezTo>
                  <a:pt x="80" y="118"/>
                  <a:pt x="80" y="118"/>
                  <a:pt x="80" y="118"/>
                </a:cubicBezTo>
                <a:cubicBezTo>
                  <a:pt x="77" y="121"/>
                  <a:pt x="78" y="126"/>
                  <a:pt x="80" y="129"/>
                </a:cubicBezTo>
                <a:cubicBezTo>
                  <a:pt x="82" y="130"/>
                  <a:pt x="84" y="131"/>
                  <a:pt x="86" y="130"/>
                </a:cubicBezTo>
                <a:cubicBezTo>
                  <a:pt x="88" y="130"/>
                  <a:pt x="90" y="129"/>
                  <a:pt x="91" y="128"/>
                </a:cubicBezTo>
                <a:close/>
                <a:moveTo>
                  <a:pt x="112" y="126"/>
                </a:moveTo>
                <a:cubicBezTo>
                  <a:pt x="114" y="124"/>
                  <a:pt x="114" y="124"/>
                  <a:pt x="114" y="124"/>
                </a:cubicBezTo>
                <a:cubicBezTo>
                  <a:pt x="117" y="121"/>
                  <a:pt x="116" y="116"/>
                  <a:pt x="113" y="114"/>
                </a:cubicBezTo>
                <a:cubicBezTo>
                  <a:pt x="112" y="112"/>
                  <a:pt x="110" y="112"/>
                  <a:pt x="108" y="112"/>
                </a:cubicBezTo>
                <a:cubicBezTo>
                  <a:pt x="106" y="112"/>
                  <a:pt x="104" y="113"/>
                  <a:pt x="103" y="114"/>
                </a:cubicBezTo>
                <a:cubicBezTo>
                  <a:pt x="94" y="124"/>
                  <a:pt x="94" y="124"/>
                  <a:pt x="94" y="124"/>
                </a:cubicBezTo>
                <a:cubicBezTo>
                  <a:pt x="92" y="127"/>
                  <a:pt x="92" y="132"/>
                  <a:pt x="95" y="134"/>
                </a:cubicBezTo>
                <a:cubicBezTo>
                  <a:pt x="96" y="136"/>
                  <a:pt x="99" y="137"/>
                  <a:pt x="101" y="136"/>
                </a:cubicBezTo>
                <a:cubicBezTo>
                  <a:pt x="102" y="136"/>
                  <a:pt x="104" y="135"/>
                  <a:pt x="105" y="134"/>
                </a:cubicBezTo>
                <a:lnTo>
                  <a:pt x="112" y="126"/>
                </a:lnTo>
                <a:close/>
                <a:moveTo>
                  <a:pt x="208" y="0"/>
                </a:moveTo>
                <a:cubicBezTo>
                  <a:pt x="193" y="8"/>
                  <a:pt x="171" y="20"/>
                  <a:pt x="167" y="22"/>
                </a:cubicBezTo>
                <a:cubicBezTo>
                  <a:pt x="170" y="27"/>
                  <a:pt x="184" y="51"/>
                  <a:pt x="202" y="81"/>
                </a:cubicBezTo>
                <a:cubicBezTo>
                  <a:pt x="204" y="85"/>
                  <a:pt x="204" y="85"/>
                  <a:pt x="204" y="85"/>
                </a:cubicBezTo>
                <a:cubicBezTo>
                  <a:pt x="243" y="64"/>
                  <a:pt x="243" y="64"/>
                  <a:pt x="243" y="64"/>
                </a:cubicBezTo>
                <a:moveTo>
                  <a:pt x="172" y="31"/>
                </a:moveTo>
                <a:cubicBezTo>
                  <a:pt x="153" y="23"/>
                  <a:pt x="143" y="35"/>
                  <a:pt x="131" y="35"/>
                </a:cubicBezTo>
                <a:cubicBezTo>
                  <a:pt x="126" y="35"/>
                  <a:pt x="122" y="35"/>
                  <a:pt x="120" y="35"/>
                </a:cubicBezTo>
                <a:cubicBezTo>
                  <a:pt x="120" y="35"/>
                  <a:pt x="120" y="35"/>
                  <a:pt x="119" y="35"/>
                </a:cubicBezTo>
                <a:cubicBezTo>
                  <a:pt x="118" y="35"/>
                  <a:pt x="117" y="35"/>
                  <a:pt x="116" y="36"/>
                </a:cubicBezTo>
                <a:cubicBezTo>
                  <a:pt x="83" y="53"/>
                  <a:pt x="83" y="53"/>
                  <a:pt x="83" y="53"/>
                </a:cubicBezTo>
                <a:cubicBezTo>
                  <a:pt x="68" y="61"/>
                  <a:pt x="83" y="72"/>
                  <a:pt x="88" y="71"/>
                </a:cubicBezTo>
                <a:cubicBezTo>
                  <a:pt x="94" y="70"/>
                  <a:pt x="106" y="64"/>
                  <a:pt x="115" y="61"/>
                </a:cubicBezTo>
                <a:cubicBezTo>
                  <a:pt x="120" y="59"/>
                  <a:pt x="126" y="59"/>
                  <a:pt x="131" y="63"/>
                </a:cubicBezTo>
                <a:cubicBezTo>
                  <a:pt x="145" y="74"/>
                  <a:pt x="176" y="96"/>
                  <a:pt x="178" y="99"/>
                </a:cubicBezTo>
                <a:moveTo>
                  <a:pt x="200" y="78"/>
                </a:moveTo>
                <a:cubicBezTo>
                  <a:pt x="197" y="80"/>
                  <a:pt x="191" y="84"/>
                  <a:pt x="189" y="85"/>
                </a:cubicBezTo>
                <a:cubicBezTo>
                  <a:pt x="188" y="86"/>
                  <a:pt x="187" y="88"/>
                  <a:pt x="186" y="90"/>
                </a:cubicBezTo>
                <a:cubicBezTo>
                  <a:pt x="183" y="93"/>
                  <a:pt x="181" y="98"/>
                  <a:pt x="178" y="99"/>
                </a:cubicBezTo>
                <a:moveTo>
                  <a:pt x="61" y="97"/>
                </a:moveTo>
                <a:cubicBezTo>
                  <a:pt x="61" y="97"/>
                  <a:pt x="61" y="97"/>
                  <a:pt x="61" y="97"/>
                </a:cubicBezTo>
                <a:moveTo>
                  <a:pt x="0" y="61"/>
                </a:moveTo>
                <a:cubicBezTo>
                  <a:pt x="35" y="90"/>
                  <a:pt x="35" y="90"/>
                  <a:pt x="35" y="90"/>
                </a:cubicBezTo>
                <a:cubicBezTo>
                  <a:pt x="84" y="28"/>
                  <a:pt x="84" y="28"/>
                  <a:pt x="84" y="28"/>
                </a:cubicBezTo>
                <a:cubicBezTo>
                  <a:pt x="50" y="0"/>
                  <a:pt x="50" y="0"/>
                  <a:pt x="50" y="0"/>
                </a:cubicBezTo>
                <a:moveTo>
                  <a:pt x="38" y="86"/>
                </a:moveTo>
                <a:cubicBezTo>
                  <a:pt x="48" y="93"/>
                  <a:pt x="58" y="99"/>
                  <a:pt x="58" y="99"/>
                </a:cubicBezTo>
                <a:moveTo>
                  <a:pt x="104" y="42"/>
                </a:moveTo>
                <a:cubicBezTo>
                  <a:pt x="100" y="40"/>
                  <a:pt x="89" y="35"/>
                  <a:pt x="80" y="33"/>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schemeClr val="tx1"/>
              </a:solidFill>
              <a:cs typeface="+mn-ea"/>
              <a:sym typeface="+mn-lt"/>
            </a:endParaRPr>
          </a:p>
        </p:txBody>
      </p:sp>
      <p:sp>
        <p:nvSpPr>
          <p:cNvPr id="51" name="Freeform 36">
            <a:extLst>
              <a:ext uri="{FF2B5EF4-FFF2-40B4-BE49-F238E27FC236}">
                <a16:creationId xmlns:a16="http://schemas.microsoft.com/office/drawing/2014/main" id="{0B083D6E-3BDE-4EAE-A973-5D953C05956E}"/>
              </a:ext>
            </a:extLst>
          </p:cNvPr>
          <p:cNvSpPr>
            <a:spLocks noEditPoints="1"/>
          </p:cNvSpPr>
          <p:nvPr/>
        </p:nvSpPr>
        <p:spPr bwMode="auto">
          <a:xfrm>
            <a:off x="4004767" y="2460369"/>
            <a:ext cx="409594" cy="328974"/>
          </a:xfrm>
          <a:custGeom>
            <a:avLst/>
            <a:gdLst>
              <a:gd name="T0" fmla="*/ 184 w 184"/>
              <a:gd name="T1" fmla="*/ 148 h 148"/>
              <a:gd name="T2" fmla="*/ 0 w 184"/>
              <a:gd name="T3" fmla="*/ 148 h 148"/>
              <a:gd name="T4" fmla="*/ 45 w 184"/>
              <a:gd name="T5" fmla="*/ 108 h 148"/>
              <a:gd name="T6" fmla="*/ 20 w 184"/>
              <a:gd name="T7" fmla="*/ 108 h 148"/>
              <a:gd name="T8" fmla="*/ 20 w 184"/>
              <a:gd name="T9" fmla="*/ 148 h 148"/>
              <a:gd name="T10" fmla="*/ 45 w 184"/>
              <a:gd name="T11" fmla="*/ 148 h 148"/>
              <a:gd name="T12" fmla="*/ 45 w 184"/>
              <a:gd name="T13" fmla="*/ 108 h 148"/>
              <a:gd name="T14" fmla="*/ 85 w 184"/>
              <a:gd name="T15" fmla="*/ 69 h 148"/>
              <a:gd name="T16" fmla="*/ 59 w 184"/>
              <a:gd name="T17" fmla="*/ 69 h 148"/>
              <a:gd name="T18" fmla="*/ 59 w 184"/>
              <a:gd name="T19" fmla="*/ 148 h 148"/>
              <a:gd name="T20" fmla="*/ 85 w 184"/>
              <a:gd name="T21" fmla="*/ 148 h 148"/>
              <a:gd name="T22" fmla="*/ 85 w 184"/>
              <a:gd name="T23" fmla="*/ 69 h 148"/>
              <a:gd name="T24" fmla="*/ 124 w 184"/>
              <a:gd name="T25" fmla="*/ 86 h 148"/>
              <a:gd name="T26" fmla="*/ 99 w 184"/>
              <a:gd name="T27" fmla="*/ 86 h 148"/>
              <a:gd name="T28" fmla="*/ 99 w 184"/>
              <a:gd name="T29" fmla="*/ 148 h 148"/>
              <a:gd name="T30" fmla="*/ 124 w 184"/>
              <a:gd name="T31" fmla="*/ 148 h 148"/>
              <a:gd name="T32" fmla="*/ 124 w 184"/>
              <a:gd name="T33" fmla="*/ 86 h 148"/>
              <a:gd name="T34" fmla="*/ 164 w 184"/>
              <a:gd name="T35" fmla="*/ 46 h 148"/>
              <a:gd name="T36" fmla="*/ 139 w 184"/>
              <a:gd name="T37" fmla="*/ 46 h 148"/>
              <a:gd name="T38" fmla="*/ 139 w 184"/>
              <a:gd name="T39" fmla="*/ 148 h 148"/>
              <a:gd name="T40" fmla="*/ 164 w 184"/>
              <a:gd name="T41" fmla="*/ 148 h 148"/>
              <a:gd name="T42" fmla="*/ 164 w 184"/>
              <a:gd name="T43" fmla="*/ 46 h 148"/>
              <a:gd name="T44" fmla="*/ 32 w 184"/>
              <a:gd name="T45" fmla="*/ 65 h 148"/>
              <a:gd name="T46" fmla="*/ 25 w 184"/>
              <a:gd name="T47" fmla="*/ 72 h 148"/>
              <a:gd name="T48" fmla="*/ 32 w 184"/>
              <a:gd name="T49" fmla="*/ 79 h 148"/>
              <a:gd name="T50" fmla="*/ 40 w 184"/>
              <a:gd name="T51" fmla="*/ 72 h 148"/>
              <a:gd name="T52" fmla="*/ 32 w 184"/>
              <a:gd name="T53" fmla="*/ 65 h 148"/>
              <a:gd name="T54" fmla="*/ 72 w 184"/>
              <a:gd name="T55" fmla="*/ 27 h 148"/>
              <a:gd name="T56" fmla="*/ 65 w 184"/>
              <a:gd name="T57" fmla="*/ 34 h 148"/>
              <a:gd name="T58" fmla="*/ 72 w 184"/>
              <a:gd name="T59" fmla="*/ 41 h 148"/>
              <a:gd name="T60" fmla="*/ 79 w 184"/>
              <a:gd name="T61" fmla="*/ 34 h 148"/>
              <a:gd name="T62" fmla="*/ 72 w 184"/>
              <a:gd name="T63" fmla="*/ 27 h 148"/>
              <a:gd name="T64" fmla="*/ 112 w 184"/>
              <a:gd name="T65" fmla="*/ 46 h 148"/>
              <a:gd name="T66" fmla="*/ 104 w 184"/>
              <a:gd name="T67" fmla="*/ 53 h 148"/>
              <a:gd name="T68" fmla="*/ 112 w 184"/>
              <a:gd name="T69" fmla="*/ 60 h 148"/>
              <a:gd name="T70" fmla="*/ 119 w 184"/>
              <a:gd name="T71" fmla="*/ 53 h 148"/>
              <a:gd name="T72" fmla="*/ 112 w 184"/>
              <a:gd name="T73" fmla="*/ 46 h 148"/>
              <a:gd name="T74" fmla="*/ 151 w 184"/>
              <a:gd name="T75" fmla="*/ 0 h 148"/>
              <a:gd name="T76" fmla="*/ 144 w 184"/>
              <a:gd name="T77" fmla="*/ 8 h 148"/>
              <a:gd name="T78" fmla="*/ 151 w 184"/>
              <a:gd name="T79" fmla="*/ 15 h 148"/>
              <a:gd name="T80" fmla="*/ 159 w 184"/>
              <a:gd name="T81" fmla="*/ 8 h 148"/>
              <a:gd name="T82" fmla="*/ 151 w 184"/>
              <a:gd name="T83" fmla="*/ 0 h 148"/>
              <a:gd name="T84" fmla="*/ 116 w 184"/>
              <a:gd name="T85" fmla="*/ 48 h 148"/>
              <a:gd name="T86" fmla="*/ 147 w 184"/>
              <a:gd name="T87" fmla="*/ 13 h 148"/>
              <a:gd name="T88" fmla="*/ 79 w 184"/>
              <a:gd name="T89" fmla="*/ 37 h 148"/>
              <a:gd name="T90" fmla="*/ 105 w 184"/>
              <a:gd name="T91" fmla="*/ 50 h 148"/>
              <a:gd name="T92" fmla="*/ 67 w 184"/>
              <a:gd name="T93" fmla="*/ 39 h 148"/>
              <a:gd name="T94" fmla="*/ 38 w 184"/>
              <a:gd name="T95" fmla="*/ 6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148">
                <a:moveTo>
                  <a:pt x="184" y="148"/>
                </a:moveTo>
                <a:cubicBezTo>
                  <a:pt x="0" y="148"/>
                  <a:pt x="0" y="148"/>
                  <a:pt x="0" y="148"/>
                </a:cubicBezTo>
                <a:moveTo>
                  <a:pt x="45" y="108"/>
                </a:moveTo>
                <a:cubicBezTo>
                  <a:pt x="20" y="108"/>
                  <a:pt x="20" y="108"/>
                  <a:pt x="20" y="108"/>
                </a:cubicBezTo>
                <a:cubicBezTo>
                  <a:pt x="20" y="148"/>
                  <a:pt x="20" y="148"/>
                  <a:pt x="20" y="148"/>
                </a:cubicBezTo>
                <a:cubicBezTo>
                  <a:pt x="45" y="148"/>
                  <a:pt x="45" y="148"/>
                  <a:pt x="45" y="148"/>
                </a:cubicBezTo>
                <a:lnTo>
                  <a:pt x="45" y="108"/>
                </a:lnTo>
                <a:close/>
                <a:moveTo>
                  <a:pt x="85" y="69"/>
                </a:moveTo>
                <a:cubicBezTo>
                  <a:pt x="59" y="69"/>
                  <a:pt x="59" y="69"/>
                  <a:pt x="59" y="69"/>
                </a:cubicBezTo>
                <a:cubicBezTo>
                  <a:pt x="59" y="148"/>
                  <a:pt x="59" y="148"/>
                  <a:pt x="59" y="148"/>
                </a:cubicBezTo>
                <a:cubicBezTo>
                  <a:pt x="85" y="148"/>
                  <a:pt x="85" y="148"/>
                  <a:pt x="85" y="148"/>
                </a:cubicBezTo>
                <a:lnTo>
                  <a:pt x="85" y="69"/>
                </a:lnTo>
                <a:close/>
                <a:moveTo>
                  <a:pt x="124" y="86"/>
                </a:moveTo>
                <a:cubicBezTo>
                  <a:pt x="99" y="86"/>
                  <a:pt x="99" y="86"/>
                  <a:pt x="99" y="86"/>
                </a:cubicBezTo>
                <a:cubicBezTo>
                  <a:pt x="99" y="148"/>
                  <a:pt x="99" y="148"/>
                  <a:pt x="99" y="148"/>
                </a:cubicBezTo>
                <a:cubicBezTo>
                  <a:pt x="124" y="148"/>
                  <a:pt x="124" y="148"/>
                  <a:pt x="124" y="148"/>
                </a:cubicBezTo>
                <a:lnTo>
                  <a:pt x="124" y="86"/>
                </a:lnTo>
                <a:close/>
                <a:moveTo>
                  <a:pt x="164" y="46"/>
                </a:moveTo>
                <a:cubicBezTo>
                  <a:pt x="139" y="46"/>
                  <a:pt x="139" y="46"/>
                  <a:pt x="139" y="46"/>
                </a:cubicBezTo>
                <a:cubicBezTo>
                  <a:pt x="139" y="148"/>
                  <a:pt x="139" y="148"/>
                  <a:pt x="139" y="148"/>
                </a:cubicBezTo>
                <a:cubicBezTo>
                  <a:pt x="164" y="148"/>
                  <a:pt x="164" y="148"/>
                  <a:pt x="164" y="148"/>
                </a:cubicBezTo>
                <a:lnTo>
                  <a:pt x="164" y="46"/>
                </a:lnTo>
                <a:close/>
                <a:moveTo>
                  <a:pt x="32" y="65"/>
                </a:moveTo>
                <a:cubicBezTo>
                  <a:pt x="28" y="65"/>
                  <a:pt x="25" y="68"/>
                  <a:pt x="25" y="72"/>
                </a:cubicBezTo>
                <a:cubicBezTo>
                  <a:pt x="25" y="76"/>
                  <a:pt x="28" y="79"/>
                  <a:pt x="32" y="79"/>
                </a:cubicBezTo>
                <a:cubicBezTo>
                  <a:pt x="36" y="79"/>
                  <a:pt x="40" y="76"/>
                  <a:pt x="40" y="72"/>
                </a:cubicBezTo>
                <a:cubicBezTo>
                  <a:pt x="40" y="68"/>
                  <a:pt x="36" y="65"/>
                  <a:pt x="32" y="65"/>
                </a:cubicBezTo>
                <a:close/>
                <a:moveTo>
                  <a:pt x="72" y="27"/>
                </a:moveTo>
                <a:cubicBezTo>
                  <a:pt x="68" y="27"/>
                  <a:pt x="65" y="30"/>
                  <a:pt x="65" y="34"/>
                </a:cubicBezTo>
                <a:cubicBezTo>
                  <a:pt x="65" y="38"/>
                  <a:pt x="68" y="41"/>
                  <a:pt x="72" y="41"/>
                </a:cubicBezTo>
                <a:cubicBezTo>
                  <a:pt x="76" y="41"/>
                  <a:pt x="79" y="38"/>
                  <a:pt x="79" y="34"/>
                </a:cubicBezTo>
                <a:cubicBezTo>
                  <a:pt x="79" y="30"/>
                  <a:pt x="76" y="27"/>
                  <a:pt x="72" y="27"/>
                </a:cubicBezTo>
                <a:close/>
                <a:moveTo>
                  <a:pt x="112" y="46"/>
                </a:moveTo>
                <a:cubicBezTo>
                  <a:pt x="108" y="46"/>
                  <a:pt x="104" y="49"/>
                  <a:pt x="104" y="53"/>
                </a:cubicBezTo>
                <a:cubicBezTo>
                  <a:pt x="104" y="57"/>
                  <a:pt x="108" y="60"/>
                  <a:pt x="112" y="60"/>
                </a:cubicBezTo>
                <a:cubicBezTo>
                  <a:pt x="116" y="60"/>
                  <a:pt x="119" y="57"/>
                  <a:pt x="119" y="53"/>
                </a:cubicBezTo>
                <a:cubicBezTo>
                  <a:pt x="119" y="49"/>
                  <a:pt x="116" y="46"/>
                  <a:pt x="112" y="46"/>
                </a:cubicBezTo>
                <a:close/>
                <a:moveTo>
                  <a:pt x="151" y="0"/>
                </a:moveTo>
                <a:cubicBezTo>
                  <a:pt x="147" y="0"/>
                  <a:pt x="144" y="4"/>
                  <a:pt x="144" y="8"/>
                </a:cubicBezTo>
                <a:cubicBezTo>
                  <a:pt x="144" y="12"/>
                  <a:pt x="147" y="15"/>
                  <a:pt x="151" y="15"/>
                </a:cubicBezTo>
                <a:cubicBezTo>
                  <a:pt x="155" y="15"/>
                  <a:pt x="159" y="12"/>
                  <a:pt x="159" y="8"/>
                </a:cubicBezTo>
                <a:cubicBezTo>
                  <a:pt x="159" y="4"/>
                  <a:pt x="155" y="0"/>
                  <a:pt x="151" y="0"/>
                </a:cubicBezTo>
                <a:close/>
                <a:moveTo>
                  <a:pt x="116" y="48"/>
                </a:moveTo>
                <a:cubicBezTo>
                  <a:pt x="147" y="13"/>
                  <a:pt x="147" y="13"/>
                  <a:pt x="147" y="13"/>
                </a:cubicBezTo>
                <a:moveTo>
                  <a:pt x="79" y="37"/>
                </a:moveTo>
                <a:cubicBezTo>
                  <a:pt x="105" y="50"/>
                  <a:pt x="105" y="50"/>
                  <a:pt x="105" y="50"/>
                </a:cubicBezTo>
                <a:moveTo>
                  <a:pt x="67" y="39"/>
                </a:moveTo>
                <a:cubicBezTo>
                  <a:pt x="38" y="67"/>
                  <a:pt x="38" y="67"/>
                  <a:pt x="38" y="67"/>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52" name="矩形 51">
            <a:extLst>
              <a:ext uri="{FF2B5EF4-FFF2-40B4-BE49-F238E27FC236}">
                <a16:creationId xmlns:a16="http://schemas.microsoft.com/office/drawing/2014/main" id="{F4B2D6C8-3CC7-402D-938E-B048690DF29D}"/>
              </a:ext>
            </a:extLst>
          </p:cNvPr>
          <p:cNvSpPr/>
          <p:nvPr/>
        </p:nvSpPr>
        <p:spPr>
          <a:xfrm>
            <a:off x="5024686" y="3980255"/>
            <a:ext cx="2067642" cy="344325"/>
          </a:xfrm>
          <a:prstGeom prst="rect">
            <a:avLst/>
          </a:prstGeom>
        </p:spPr>
        <p:txBody>
          <a:bodyPr wrap="square">
            <a:spAutoFit/>
          </a:bodyPr>
          <a:lstStyle/>
          <a:p>
            <a:pPr algn="ctr">
              <a:lnSpc>
                <a:spcPct val="110000"/>
              </a:lnSpc>
            </a:pPr>
            <a:r>
              <a:rPr lang="zh-CN" altLang="en-US" sz="1600" dirty="0">
                <a:ln w="19050">
                  <a:noFill/>
                </a:ln>
                <a:solidFill>
                  <a:schemeClr val="bg1"/>
                </a:solidFill>
                <a:cs typeface="+mn-ea"/>
                <a:sym typeface="+mn-lt"/>
              </a:rPr>
              <a:t>八大主体责任</a:t>
            </a:r>
          </a:p>
        </p:txBody>
      </p:sp>
      <p:sp>
        <p:nvSpPr>
          <p:cNvPr id="54" name="矩形 53">
            <a:extLst>
              <a:ext uri="{FF2B5EF4-FFF2-40B4-BE49-F238E27FC236}">
                <a16:creationId xmlns:a16="http://schemas.microsoft.com/office/drawing/2014/main" id="{7580C793-84B8-4F26-8BA3-752A11FCFB11}"/>
              </a:ext>
            </a:extLst>
          </p:cNvPr>
          <p:cNvSpPr/>
          <p:nvPr/>
        </p:nvSpPr>
        <p:spPr>
          <a:xfrm>
            <a:off x="1047401" y="2313737"/>
            <a:ext cx="2684958" cy="498598"/>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具备安全生产条件；依法履行建设项目安全设施“三同时”的规定</a:t>
            </a:r>
          </a:p>
        </p:txBody>
      </p:sp>
      <p:sp>
        <p:nvSpPr>
          <p:cNvPr id="55" name="TextBox 47">
            <a:extLst>
              <a:ext uri="{FF2B5EF4-FFF2-40B4-BE49-F238E27FC236}">
                <a16:creationId xmlns:a16="http://schemas.microsoft.com/office/drawing/2014/main" id="{4648CD6F-250E-4306-884C-807275C34BFA}"/>
              </a:ext>
            </a:extLst>
          </p:cNvPr>
          <p:cNvSpPr txBox="1"/>
          <p:nvPr/>
        </p:nvSpPr>
        <p:spPr>
          <a:xfrm>
            <a:off x="1568088" y="2041817"/>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物质保障责任</a:t>
            </a:r>
          </a:p>
        </p:txBody>
      </p:sp>
      <p:sp>
        <p:nvSpPr>
          <p:cNvPr id="56" name="矩形 55">
            <a:extLst>
              <a:ext uri="{FF2B5EF4-FFF2-40B4-BE49-F238E27FC236}">
                <a16:creationId xmlns:a16="http://schemas.microsoft.com/office/drawing/2014/main" id="{FD26C3A1-1F8E-446B-B785-8483F391BE4C}"/>
              </a:ext>
            </a:extLst>
          </p:cNvPr>
          <p:cNvSpPr/>
          <p:nvPr/>
        </p:nvSpPr>
        <p:spPr>
          <a:xfrm>
            <a:off x="711200" y="3742442"/>
            <a:ext cx="2622411" cy="701731"/>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按规定提取和使用安全生产费用，确保资金投入满足安全生产条件需要按规定存储安全生产风险抵押金</a:t>
            </a:r>
          </a:p>
        </p:txBody>
      </p:sp>
      <p:sp>
        <p:nvSpPr>
          <p:cNvPr id="57" name="TextBox 47">
            <a:extLst>
              <a:ext uri="{FF2B5EF4-FFF2-40B4-BE49-F238E27FC236}">
                <a16:creationId xmlns:a16="http://schemas.microsoft.com/office/drawing/2014/main" id="{F0A0BF18-CE57-480E-9042-74B7ABCEA941}"/>
              </a:ext>
            </a:extLst>
          </p:cNvPr>
          <p:cNvSpPr txBox="1"/>
          <p:nvPr/>
        </p:nvSpPr>
        <p:spPr>
          <a:xfrm>
            <a:off x="1169341" y="3470522"/>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资金投入责任</a:t>
            </a:r>
          </a:p>
        </p:txBody>
      </p:sp>
      <p:sp>
        <p:nvSpPr>
          <p:cNvPr id="58" name="矩形 57">
            <a:extLst>
              <a:ext uri="{FF2B5EF4-FFF2-40B4-BE49-F238E27FC236}">
                <a16:creationId xmlns:a16="http://schemas.microsoft.com/office/drawing/2014/main" id="{B7945CF8-19ED-489B-844F-474F0B150FA0}"/>
              </a:ext>
            </a:extLst>
          </p:cNvPr>
          <p:cNvSpPr/>
          <p:nvPr/>
        </p:nvSpPr>
        <p:spPr>
          <a:xfrm>
            <a:off x="711200" y="5078704"/>
            <a:ext cx="3002743" cy="904863"/>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依法设置安全生产管理机构，配备安全生产管理人员；按规定委托和聘用注册安全工程师或者注册安全助理工程师为其提供安全管理服务</a:t>
            </a:r>
          </a:p>
        </p:txBody>
      </p:sp>
      <p:sp>
        <p:nvSpPr>
          <p:cNvPr id="59" name="TextBox 47">
            <a:extLst>
              <a:ext uri="{FF2B5EF4-FFF2-40B4-BE49-F238E27FC236}">
                <a16:creationId xmlns:a16="http://schemas.microsoft.com/office/drawing/2014/main" id="{D5989134-3C23-4A9D-B388-0EF6B8D67BE6}"/>
              </a:ext>
            </a:extLst>
          </p:cNvPr>
          <p:cNvSpPr txBox="1"/>
          <p:nvPr/>
        </p:nvSpPr>
        <p:spPr>
          <a:xfrm>
            <a:off x="937260" y="4806784"/>
            <a:ext cx="2790087"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机构设置和人员配备责任</a:t>
            </a:r>
          </a:p>
        </p:txBody>
      </p:sp>
      <p:sp>
        <p:nvSpPr>
          <p:cNvPr id="60" name="矩形 59">
            <a:extLst>
              <a:ext uri="{FF2B5EF4-FFF2-40B4-BE49-F238E27FC236}">
                <a16:creationId xmlns:a16="http://schemas.microsoft.com/office/drawing/2014/main" id="{7BCACB90-2F24-4717-A095-F4CF42325221}"/>
              </a:ext>
            </a:extLst>
          </p:cNvPr>
          <p:cNvSpPr/>
          <p:nvPr/>
        </p:nvSpPr>
        <p:spPr>
          <a:xfrm>
            <a:off x="8424403" y="2313737"/>
            <a:ext cx="2434097" cy="498598"/>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建立健全安全生产责任制和各项规章制度、操作规程</a:t>
            </a:r>
          </a:p>
        </p:txBody>
      </p:sp>
      <p:sp>
        <p:nvSpPr>
          <p:cNvPr id="61" name="TextBox 47">
            <a:extLst>
              <a:ext uri="{FF2B5EF4-FFF2-40B4-BE49-F238E27FC236}">
                <a16:creationId xmlns:a16="http://schemas.microsoft.com/office/drawing/2014/main" id="{1DECDBC9-4FD9-45EA-9D93-ADB795037319}"/>
              </a:ext>
            </a:extLst>
          </p:cNvPr>
          <p:cNvSpPr txBox="1"/>
          <p:nvPr/>
        </p:nvSpPr>
        <p:spPr>
          <a:xfrm>
            <a:off x="8424403" y="2041817"/>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规章制度制定责任</a:t>
            </a:r>
          </a:p>
        </p:txBody>
      </p:sp>
      <p:sp>
        <p:nvSpPr>
          <p:cNvPr id="62" name="矩形 61">
            <a:extLst>
              <a:ext uri="{FF2B5EF4-FFF2-40B4-BE49-F238E27FC236}">
                <a16:creationId xmlns:a16="http://schemas.microsoft.com/office/drawing/2014/main" id="{8C9B9ADA-40C8-4A34-813D-631857B8843D}"/>
              </a:ext>
            </a:extLst>
          </p:cNvPr>
          <p:cNvSpPr/>
          <p:nvPr/>
        </p:nvSpPr>
        <p:spPr>
          <a:xfrm>
            <a:off x="8844986" y="3668495"/>
            <a:ext cx="2177674" cy="701731"/>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依法组织从业人员参加安全生产教育培训，取得相关上岗资格证书</a:t>
            </a:r>
          </a:p>
        </p:txBody>
      </p:sp>
      <p:sp>
        <p:nvSpPr>
          <p:cNvPr id="63" name="TextBox 47">
            <a:extLst>
              <a:ext uri="{FF2B5EF4-FFF2-40B4-BE49-F238E27FC236}">
                <a16:creationId xmlns:a16="http://schemas.microsoft.com/office/drawing/2014/main" id="{CD945817-3CAB-418D-95F1-276D8DFD8A2C}"/>
              </a:ext>
            </a:extLst>
          </p:cNvPr>
          <p:cNvSpPr txBox="1"/>
          <p:nvPr/>
        </p:nvSpPr>
        <p:spPr>
          <a:xfrm>
            <a:off x="8844985" y="3396575"/>
            <a:ext cx="1569015"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教育培训责任</a:t>
            </a:r>
          </a:p>
        </p:txBody>
      </p:sp>
      <p:sp>
        <p:nvSpPr>
          <p:cNvPr id="64" name="矩形 63">
            <a:extLst>
              <a:ext uri="{FF2B5EF4-FFF2-40B4-BE49-F238E27FC236}">
                <a16:creationId xmlns:a16="http://schemas.microsoft.com/office/drawing/2014/main" id="{B0144227-133B-414E-ACAC-79EA1A443B20}"/>
              </a:ext>
            </a:extLst>
          </p:cNvPr>
          <p:cNvSpPr/>
          <p:nvPr/>
        </p:nvSpPr>
        <p:spPr>
          <a:xfrm>
            <a:off x="8424402" y="5006171"/>
            <a:ext cx="2731278" cy="701731"/>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依法加强安全生产管理；定期组织开展安全检查；依法取得安全生产许可；依法对重大危险源实施监控</a:t>
            </a:r>
          </a:p>
        </p:txBody>
      </p:sp>
      <p:sp>
        <p:nvSpPr>
          <p:cNvPr id="65" name="TextBox 47">
            <a:extLst>
              <a:ext uri="{FF2B5EF4-FFF2-40B4-BE49-F238E27FC236}">
                <a16:creationId xmlns:a16="http://schemas.microsoft.com/office/drawing/2014/main" id="{FE988881-BFC0-4E4D-A2D7-1B75803E6FC2}"/>
              </a:ext>
            </a:extLst>
          </p:cNvPr>
          <p:cNvSpPr txBox="1"/>
          <p:nvPr/>
        </p:nvSpPr>
        <p:spPr>
          <a:xfrm>
            <a:off x="8424403" y="4734251"/>
            <a:ext cx="1569015"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安全管理责任</a:t>
            </a:r>
          </a:p>
        </p:txBody>
      </p:sp>
      <p:pic>
        <p:nvPicPr>
          <p:cNvPr id="66" name="图片 65" descr="图片包含 图标&#10;&#10;描述已自动生成">
            <a:extLst>
              <a:ext uri="{FF2B5EF4-FFF2-40B4-BE49-F238E27FC236}">
                <a16:creationId xmlns:a16="http://schemas.microsoft.com/office/drawing/2014/main" id="{58B7B4F8-904D-437D-B87E-98AABDFBB6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5960" y="3429000"/>
            <a:ext cx="720080" cy="533182"/>
          </a:xfrm>
          <a:prstGeom prst="rect">
            <a:avLst/>
          </a:prstGeom>
          <a:effectLst>
            <a:outerShdw blurRad="254000" dist="88900" dir="5400000" algn="ctr" rotWithShape="0">
              <a:srgbClr val="000000">
                <a:alpha val="23000"/>
              </a:srgbClr>
            </a:outerShdw>
          </a:effectLst>
        </p:spPr>
      </p:pic>
    </p:spTree>
    <p:extLst>
      <p:ext uri="{BB962C8B-B14F-4D97-AF65-F5344CB8AC3E}">
        <p14:creationId xmlns:p14="http://schemas.microsoft.com/office/powerpoint/2010/main" val="32508804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ppt_x"/>
                                          </p:val>
                                        </p:tav>
                                        <p:tav tm="100000">
                                          <p:val>
                                            <p:strVal val="#ppt_x"/>
                                          </p:val>
                                        </p:tav>
                                      </p:tavLst>
                                    </p:anim>
                                    <p:anim calcmode="lin" valueType="num">
                                      <p:cBhvr additive="base">
                                        <p:cTn id="120" dur="500" fill="hold"/>
                                        <p:tgtEl>
                                          <p:spTgt spid="3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ppt_x"/>
                                          </p:val>
                                        </p:tav>
                                        <p:tav tm="100000">
                                          <p:val>
                                            <p:strVal val="#ppt_x"/>
                                          </p:val>
                                        </p:tav>
                                      </p:tavLst>
                                    </p:anim>
                                    <p:anim calcmode="lin" valueType="num">
                                      <p:cBhvr additive="base">
                                        <p:cTn id="124" dur="500" fill="hold"/>
                                        <p:tgtEl>
                                          <p:spTgt spid="3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ppt_x"/>
                                          </p:val>
                                        </p:tav>
                                        <p:tav tm="100000">
                                          <p:val>
                                            <p:strVal val="#ppt_x"/>
                                          </p:val>
                                        </p:tav>
                                      </p:tavLst>
                                    </p:anim>
                                    <p:anim calcmode="lin" valueType="num">
                                      <p:cBhvr additive="base">
                                        <p:cTn id="128" dur="500" fill="hold"/>
                                        <p:tgtEl>
                                          <p:spTgt spid="3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additive="base">
                                        <p:cTn id="131" dur="500" fill="hold"/>
                                        <p:tgtEl>
                                          <p:spTgt spid="36"/>
                                        </p:tgtEl>
                                        <p:attrNameLst>
                                          <p:attrName>ppt_x</p:attrName>
                                        </p:attrNameLst>
                                      </p:cBhvr>
                                      <p:tavLst>
                                        <p:tav tm="0">
                                          <p:val>
                                            <p:strVal val="#ppt_x"/>
                                          </p:val>
                                        </p:tav>
                                        <p:tav tm="100000">
                                          <p:val>
                                            <p:strVal val="#ppt_x"/>
                                          </p:val>
                                        </p:tav>
                                      </p:tavLst>
                                    </p:anim>
                                    <p:anim calcmode="lin" valueType="num">
                                      <p:cBhvr additive="base">
                                        <p:cTn id="132" dur="500" fill="hold"/>
                                        <p:tgtEl>
                                          <p:spTgt spid="3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500" fill="hold"/>
                                        <p:tgtEl>
                                          <p:spTgt spid="37"/>
                                        </p:tgtEl>
                                        <p:attrNameLst>
                                          <p:attrName>ppt_x</p:attrName>
                                        </p:attrNameLst>
                                      </p:cBhvr>
                                      <p:tavLst>
                                        <p:tav tm="0">
                                          <p:val>
                                            <p:strVal val="#ppt_x"/>
                                          </p:val>
                                        </p:tav>
                                        <p:tav tm="100000">
                                          <p:val>
                                            <p:strVal val="#ppt_x"/>
                                          </p:val>
                                        </p:tav>
                                      </p:tavLst>
                                    </p:anim>
                                    <p:anim calcmode="lin" valueType="num">
                                      <p:cBhvr additive="base">
                                        <p:cTn id="136" dur="50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additive="base">
                                        <p:cTn id="139" dur="500" fill="hold"/>
                                        <p:tgtEl>
                                          <p:spTgt spid="38"/>
                                        </p:tgtEl>
                                        <p:attrNameLst>
                                          <p:attrName>ppt_x</p:attrName>
                                        </p:attrNameLst>
                                      </p:cBhvr>
                                      <p:tavLst>
                                        <p:tav tm="0">
                                          <p:val>
                                            <p:strVal val="#ppt_x"/>
                                          </p:val>
                                        </p:tav>
                                        <p:tav tm="100000">
                                          <p:val>
                                            <p:strVal val="#ppt_x"/>
                                          </p:val>
                                        </p:tav>
                                      </p:tavLst>
                                    </p:anim>
                                    <p:anim calcmode="lin" valueType="num">
                                      <p:cBhvr additive="base">
                                        <p:cTn id="140" dur="500" fill="hold"/>
                                        <p:tgtEl>
                                          <p:spTgt spid="3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additive="base">
                                        <p:cTn id="143" dur="500" fill="hold"/>
                                        <p:tgtEl>
                                          <p:spTgt spid="39"/>
                                        </p:tgtEl>
                                        <p:attrNameLst>
                                          <p:attrName>ppt_x</p:attrName>
                                        </p:attrNameLst>
                                      </p:cBhvr>
                                      <p:tavLst>
                                        <p:tav tm="0">
                                          <p:val>
                                            <p:strVal val="#ppt_x"/>
                                          </p:val>
                                        </p:tav>
                                        <p:tav tm="100000">
                                          <p:val>
                                            <p:strVal val="#ppt_x"/>
                                          </p:val>
                                        </p:tav>
                                      </p:tavLst>
                                    </p:anim>
                                    <p:anim calcmode="lin" valueType="num">
                                      <p:cBhvr additive="base">
                                        <p:cTn id="144" dur="500" fill="hold"/>
                                        <p:tgtEl>
                                          <p:spTgt spid="3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ppt_x"/>
                                          </p:val>
                                        </p:tav>
                                        <p:tav tm="100000">
                                          <p:val>
                                            <p:strVal val="#ppt_x"/>
                                          </p:val>
                                        </p:tav>
                                      </p:tavLst>
                                    </p:anim>
                                    <p:anim calcmode="lin" valueType="num">
                                      <p:cBhvr additive="base">
                                        <p:cTn id="148" dur="500" fill="hold"/>
                                        <p:tgtEl>
                                          <p:spTgt spid="4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500" fill="hold"/>
                                        <p:tgtEl>
                                          <p:spTgt spid="41"/>
                                        </p:tgtEl>
                                        <p:attrNameLst>
                                          <p:attrName>ppt_x</p:attrName>
                                        </p:attrNameLst>
                                      </p:cBhvr>
                                      <p:tavLst>
                                        <p:tav tm="0">
                                          <p:val>
                                            <p:strVal val="#ppt_x"/>
                                          </p:val>
                                        </p:tav>
                                        <p:tav tm="100000">
                                          <p:val>
                                            <p:strVal val="#ppt_x"/>
                                          </p:val>
                                        </p:tav>
                                      </p:tavLst>
                                    </p:anim>
                                    <p:anim calcmode="lin" valueType="num">
                                      <p:cBhvr additive="base">
                                        <p:cTn id="152" dur="500" fill="hold"/>
                                        <p:tgtEl>
                                          <p:spTgt spid="4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additive="base">
                                        <p:cTn id="155" dur="500" fill="hold"/>
                                        <p:tgtEl>
                                          <p:spTgt spid="42"/>
                                        </p:tgtEl>
                                        <p:attrNameLst>
                                          <p:attrName>ppt_x</p:attrName>
                                        </p:attrNameLst>
                                      </p:cBhvr>
                                      <p:tavLst>
                                        <p:tav tm="0">
                                          <p:val>
                                            <p:strVal val="#ppt_x"/>
                                          </p:val>
                                        </p:tav>
                                        <p:tav tm="100000">
                                          <p:val>
                                            <p:strVal val="#ppt_x"/>
                                          </p:val>
                                        </p:tav>
                                      </p:tavLst>
                                    </p:anim>
                                    <p:anim calcmode="lin" valueType="num">
                                      <p:cBhvr additive="base">
                                        <p:cTn id="156" dur="500" fill="hold"/>
                                        <p:tgtEl>
                                          <p:spTgt spid="4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3"/>
                                        </p:tgtEl>
                                        <p:attrNameLst>
                                          <p:attrName>style.visibility</p:attrName>
                                        </p:attrNameLst>
                                      </p:cBhvr>
                                      <p:to>
                                        <p:strVal val="visible"/>
                                      </p:to>
                                    </p:set>
                                    <p:anim calcmode="lin" valueType="num">
                                      <p:cBhvr additive="base">
                                        <p:cTn id="159" dur="500" fill="hold"/>
                                        <p:tgtEl>
                                          <p:spTgt spid="43"/>
                                        </p:tgtEl>
                                        <p:attrNameLst>
                                          <p:attrName>ppt_x</p:attrName>
                                        </p:attrNameLst>
                                      </p:cBhvr>
                                      <p:tavLst>
                                        <p:tav tm="0">
                                          <p:val>
                                            <p:strVal val="#ppt_x"/>
                                          </p:val>
                                        </p:tav>
                                        <p:tav tm="100000">
                                          <p:val>
                                            <p:strVal val="#ppt_x"/>
                                          </p:val>
                                        </p:tav>
                                      </p:tavLst>
                                    </p:anim>
                                    <p:anim calcmode="lin" valueType="num">
                                      <p:cBhvr additive="base">
                                        <p:cTn id="160" dur="500" fill="hold"/>
                                        <p:tgtEl>
                                          <p:spTgt spid="4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ppt_x"/>
                                          </p:val>
                                        </p:tav>
                                        <p:tav tm="100000">
                                          <p:val>
                                            <p:strVal val="#ppt_x"/>
                                          </p:val>
                                        </p:tav>
                                      </p:tavLst>
                                    </p:anim>
                                    <p:anim calcmode="lin" valueType="num">
                                      <p:cBhvr additive="base">
                                        <p:cTn id="164" dur="500" fill="hold"/>
                                        <p:tgtEl>
                                          <p:spTgt spid="4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 calcmode="lin" valueType="num">
                                      <p:cBhvr additive="base">
                                        <p:cTn id="167" dur="500" fill="hold"/>
                                        <p:tgtEl>
                                          <p:spTgt spid="45"/>
                                        </p:tgtEl>
                                        <p:attrNameLst>
                                          <p:attrName>ppt_x</p:attrName>
                                        </p:attrNameLst>
                                      </p:cBhvr>
                                      <p:tavLst>
                                        <p:tav tm="0">
                                          <p:val>
                                            <p:strVal val="#ppt_x"/>
                                          </p:val>
                                        </p:tav>
                                        <p:tav tm="100000">
                                          <p:val>
                                            <p:strVal val="#ppt_x"/>
                                          </p:val>
                                        </p:tav>
                                      </p:tavLst>
                                    </p:anim>
                                    <p:anim calcmode="lin" valueType="num">
                                      <p:cBhvr additive="base">
                                        <p:cTn id="168" dur="500" fill="hold"/>
                                        <p:tgtEl>
                                          <p:spTgt spid="4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additive="base">
                                        <p:cTn id="171" dur="500" fill="hold"/>
                                        <p:tgtEl>
                                          <p:spTgt spid="46"/>
                                        </p:tgtEl>
                                        <p:attrNameLst>
                                          <p:attrName>ppt_x</p:attrName>
                                        </p:attrNameLst>
                                      </p:cBhvr>
                                      <p:tavLst>
                                        <p:tav tm="0">
                                          <p:val>
                                            <p:strVal val="#ppt_x"/>
                                          </p:val>
                                        </p:tav>
                                        <p:tav tm="100000">
                                          <p:val>
                                            <p:strVal val="#ppt_x"/>
                                          </p:val>
                                        </p:tav>
                                      </p:tavLst>
                                    </p:anim>
                                    <p:anim calcmode="lin" valueType="num">
                                      <p:cBhvr additive="base">
                                        <p:cTn id="172" dur="500" fill="hold"/>
                                        <p:tgtEl>
                                          <p:spTgt spid="4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7"/>
                                        </p:tgtEl>
                                        <p:attrNameLst>
                                          <p:attrName>style.visibility</p:attrName>
                                        </p:attrNameLst>
                                      </p:cBhvr>
                                      <p:to>
                                        <p:strVal val="visible"/>
                                      </p:to>
                                    </p:set>
                                    <p:anim calcmode="lin" valueType="num">
                                      <p:cBhvr additive="base">
                                        <p:cTn id="175" dur="500" fill="hold"/>
                                        <p:tgtEl>
                                          <p:spTgt spid="47"/>
                                        </p:tgtEl>
                                        <p:attrNameLst>
                                          <p:attrName>ppt_x</p:attrName>
                                        </p:attrNameLst>
                                      </p:cBhvr>
                                      <p:tavLst>
                                        <p:tav tm="0">
                                          <p:val>
                                            <p:strVal val="#ppt_x"/>
                                          </p:val>
                                        </p:tav>
                                        <p:tav tm="100000">
                                          <p:val>
                                            <p:strVal val="#ppt_x"/>
                                          </p:val>
                                        </p:tav>
                                      </p:tavLst>
                                    </p:anim>
                                    <p:anim calcmode="lin" valueType="num">
                                      <p:cBhvr additive="base">
                                        <p:cTn id="176" dur="500" fill="hold"/>
                                        <p:tgtEl>
                                          <p:spTgt spid="4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8"/>
                                        </p:tgtEl>
                                        <p:attrNameLst>
                                          <p:attrName>style.visibility</p:attrName>
                                        </p:attrNameLst>
                                      </p:cBhvr>
                                      <p:to>
                                        <p:strVal val="visible"/>
                                      </p:to>
                                    </p:set>
                                    <p:anim calcmode="lin" valueType="num">
                                      <p:cBhvr additive="base">
                                        <p:cTn id="179" dur="500" fill="hold"/>
                                        <p:tgtEl>
                                          <p:spTgt spid="48"/>
                                        </p:tgtEl>
                                        <p:attrNameLst>
                                          <p:attrName>ppt_x</p:attrName>
                                        </p:attrNameLst>
                                      </p:cBhvr>
                                      <p:tavLst>
                                        <p:tav tm="0">
                                          <p:val>
                                            <p:strVal val="#ppt_x"/>
                                          </p:val>
                                        </p:tav>
                                        <p:tav tm="100000">
                                          <p:val>
                                            <p:strVal val="#ppt_x"/>
                                          </p:val>
                                        </p:tav>
                                      </p:tavLst>
                                    </p:anim>
                                    <p:anim calcmode="lin" valueType="num">
                                      <p:cBhvr additive="base">
                                        <p:cTn id="180" dur="500" fill="hold"/>
                                        <p:tgtEl>
                                          <p:spTgt spid="4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 calcmode="lin" valueType="num">
                                      <p:cBhvr additive="base">
                                        <p:cTn id="183" dur="500" fill="hold"/>
                                        <p:tgtEl>
                                          <p:spTgt spid="49"/>
                                        </p:tgtEl>
                                        <p:attrNameLst>
                                          <p:attrName>ppt_x</p:attrName>
                                        </p:attrNameLst>
                                      </p:cBhvr>
                                      <p:tavLst>
                                        <p:tav tm="0">
                                          <p:val>
                                            <p:strVal val="#ppt_x"/>
                                          </p:val>
                                        </p:tav>
                                        <p:tav tm="100000">
                                          <p:val>
                                            <p:strVal val="#ppt_x"/>
                                          </p:val>
                                        </p:tav>
                                      </p:tavLst>
                                    </p:anim>
                                    <p:anim calcmode="lin" valueType="num">
                                      <p:cBhvr additive="base">
                                        <p:cTn id="184" dur="500" fill="hold"/>
                                        <p:tgtEl>
                                          <p:spTgt spid="4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0"/>
                                        </p:tgtEl>
                                        <p:attrNameLst>
                                          <p:attrName>style.visibility</p:attrName>
                                        </p:attrNameLst>
                                      </p:cBhvr>
                                      <p:to>
                                        <p:strVal val="visible"/>
                                      </p:to>
                                    </p:set>
                                    <p:anim calcmode="lin" valueType="num">
                                      <p:cBhvr additive="base">
                                        <p:cTn id="187" dur="500" fill="hold"/>
                                        <p:tgtEl>
                                          <p:spTgt spid="50"/>
                                        </p:tgtEl>
                                        <p:attrNameLst>
                                          <p:attrName>ppt_x</p:attrName>
                                        </p:attrNameLst>
                                      </p:cBhvr>
                                      <p:tavLst>
                                        <p:tav tm="0">
                                          <p:val>
                                            <p:strVal val="#ppt_x"/>
                                          </p:val>
                                        </p:tav>
                                        <p:tav tm="100000">
                                          <p:val>
                                            <p:strVal val="#ppt_x"/>
                                          </p:val>
                                        </p:tav>
                                      </p:tavLst>
                                    </p:anim>
                                    <p:anim calcmode="lin" valueType="num">
                                      <p:cBhvr additive="base">
                                        <p:cTn id="188" dur="500" fill="hold"/>
                                        <p:tgtEl>
                                          <p:spTgt spid="5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1"/>
                                        </p:tgtEl>
                                        <p:attrNameLst>
                                          <p:attrName>style.visibility</p:attrName>
                                        </p:attrNameLst>
                                      </p:cBhvr>
                                      <p:to>
                                        <p:strVal val="visible"/>
                                      </p:to>
                                    </p:set>
                                    <p:anim calcmode="lin" valueType="num">
                                      <p:cBhvr additive="base">
                                        <p:cTn id="191" dur="500" fill="hold"/>
                                        <p:tgtEl>
                                          <p:spTgt spid="51"/>
                                        </p:tgtEl>
                                        <p:attrNameLst>
                                          <p:attrName>ppt_x</p:attrName>
                                        </p:attrNameLst>
                                      </p:cBhvr>
                                      <p:tavLst>
                                        <p:tav tm="0">
                                          <p:val>
                                            <p:strVal val="#ppt_x"/>
                                          </p:val>
                                        </p:tav>
                                        <p:tav tm="100000">
                                          <p:val>
                                            <p:strVal val="#ppt_x"/>
                                          </p:val>
                                        </p:tav>
                                      </p:tavLst>
                                    </p:anim>
                                    <p:anim calcmode="lin" valueType="num">
                                      <p:cBhvr additive="base">
                                        <p:cTn id="192" dur="500" fill="hold"/>
                                        <p:tgtEl>
                                          <p:spTgt spid="51"/>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66"/>
                                        </p:tgtEl>
                                        <p:attrNameLst>
                                          <p:attrName>style.visibility</p:attrName>
                                        </p:attrNameLst>
                                      </p:cBhvr>
                                      <p:to>
                                        <p:strVal val="visible"/>
                                      </p:to>
                                    </p:set>
                                    <p:anim calcmode="lin" valueType="num">
                                      <p:cBhvr additive="base">
                                        <p:cTn id="195" dur="500" fill="hold"/>
                                        <p:tgtEl>
                                          <p:spTgt spid="66"/>
                                        </p:tgtEl>
                                        <p:attrNameLst>
                                          <p:attrName>ppt_x</p:attrName>
                                        </p:attrNameLst>
                                      </p:cBhvr>
                                      <p:tavLst>
                                        <p:tav tm="0">
                                          <p:val>
                                            <p:strVal val="#ppt_x"/>
                                          </p:val>
                                        </p:tav>
                                        <p:tav tm="100000">
                                          <p:val>
                                            <p:strVal val="#ppt_x"/>
                                          </p:val>
                                        </p:tav>
                                      </p:tavLst>
                                    </p:anim>
                                    <p:anim calcmode="lin" valueType="num">
                                      <p:cBhvr additive="base">
                                        <p:cTn id="19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B4E63F06-2EEF-4AEE-B34F-4D74894CD3B2}"/>
              </a:ext>
            </a:extLst>
          </p:cNvPr>
          <p:cNvCxnSpPr>
            <a:cxnSpLocks/>
          </p:cNvCxnSpPr>
          <p:nvPr/>
        </p:nvCxnSpPr>
        <p:spPr>
          <a:xfrm>
            <a:off x="3963995" y="25511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C40BA2C6-1391-4029-91D4-54B5004B7790}"/>
              </a:ext>
            </a:extLst>
          </p:cNvPr>
          <p:cNvSpPr/>
          <p:nvPr/>
        </p:nvSpPr>
        <p:spPr>
          <a:xfrm>
            <a:off x="3963995" y="25519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76">
            <a:extLst>
              <a:ext uri="{FF2B5EF4-FFF2-40B4-BE49-F238E27FC236}">
                <a16:creationId xmlns:a16="http://schemas.microsoft.com/office/drawing/2014/main" id="{2135C8C3-9A05-4CC6-957C-950761B9D708}"/>
              </a:ext>
            </a:extLst>
          </p:cNvPr>
          <p:cNvSpPr txBox="1"/>
          <p:nvPr/>
        </p:nvSpPr>
        <p:spPr>
          <a:xfrm>
            <a:off x="4105077" y="3005794"/>
            <a:ext cx="3393003" cy="738664"/>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448650" indent="-342900">
              <a:buFont typeface="+mj-lt"/>
              <a:buAutoNum type="arabicPeriod"/>
            </a:pPr>
            <a:r>
              <a:rPr lang="zh-CN" altLang="en-US" sz="1400" dirty="0">
                <a:solidFill>
                  <a:schemeClr val="tx1">
                    <a:lumMod val="75000"/>
                    <a:lumOff val="25000"/>
                  </a:schemeClr>
                </a:solidFill>
                <a:latin typeface="+mn-lt"/>
                <a:ea typeface="+mn-ea"/>
                <a:sym typeface="+mn-lt"/>
              </a:rPr>
              <a:t>按规定报告生产安全事故；</a:t>
            </a:r>
            <a:endParaRPr lang="en-US" altLang="zh-CN" sz="1400" dirty="0">
              <a:solidFill>
                <a:schemeClr val="tx1">
                  <a:lumMod val="75000"/>
                  <a:lumOff val="25000"/>
                </a:schemeClr>
              </a:solidFill>
              <a:latin typeface="+mn-lt"/>
              <a:ea typeface="+mn-ea"/>
              <a:sym typeface="+mn-lt"/>
            </a:endParaRPr>
          </a:p>
          <a:p>
            <a:pPr marL="448650" indent="-342900">
              <a:buFont typeface="+mj-lt"/>
              <a:buAutoNum type="arabicPeriod"/>
            </a:pPr>
            <a:r>
              <a:rPr lang="zh-CN" altLang="en-US" sz="1400" dirty="0">
                <a:solidFill>
                  <a:schemeClr val="tx1">
                    <a:lumMod val="75000"/>
                    <a:lumOff val="25000"/>
                  </a:schemeClr>
                </a:solidFill>
                <a:latin typeface="+mn-lt"/>
                <a:ea typeface="+mn-ea"/>
                <a:sym typeface="+mn-lt"/>
              </a:rPr>
              <a:t>及时开展事故抢险救援；</a:t>
            </a:r>
            <a:endParaRPr lang="en-US" altLang="zh-CN" sz="1400" dirty="0">
              <a:solidFill>
                <a:schemeClr val="tx1">
                  <a:lumMod val="75000"/>
                  <a:lumOff val="25000"/>
                </a:schemeClr>
              </a:solidFill>
              <a:latin typeface="+mn-lt"/>
              <a:ea typeface="+mn-ea"/>
              <a:sym typeface="+mn-lt"/>
            </a:endParaRPr>
          </a:p>
          <a:p>
            <a:pPr marL="448650" indent="-342900">
              <a:buFont typeface="+mj-lt"/>
              <a:buAutoNum type="arabicPeriod"/>
            </a:pPr>
            <a:r>
              <a:rPr lang="zh-CN" altLang="en-US" sz="1400" dirty="0">
                <a:solidFill>
                  <a:schemeClr val="tx1">
                    <a:lumMod val="75000"/>
                    <a:lumOff val="25000"/>
                  </a:schemeClr>
                </a:solidFill>
                <a:latin typeface="+mn-lt"/>
                <a:ea typeface="+mn-ea"/>
                <a:sym typeface="+mn-lt"/>
              </a:rPr>
              <a:t>妥善处理事故善后工作。</a:t>
            </a:r>
          </a:p>
        </p:txBody>
      </p:sp>
      <p:sp>
        <p:nvSpPr>
          <p:cNvPr id="5" name="Text Placeholder 3">
            <a:extLst>
              <a:ext uri="{FF2B5EF4-FFF2-40B4-BE49-F238E27FC236}">
                <a16:creationId xmlns:a16="http://schemas.microsoft.com/office/drawing/2014/main" id="{34E66636-E653-4B47-80D8-BF896C7C9663}"/>
              </a:ext>
            </a:extLst>
          </p:cNvPr>
          <p:cNvSpPr txBox="1">
            <a:spLocks/>
          </p:cNvSpPr>
          <p:nvPr/>
        </p:nvSpPr>
        <p:spPr>
          <a:xfrm>
            <a:off x="4205726" y="2531839"/>
            <a:ext cx="3923290" cy="50013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事故报告和应急救援的责任</a:t>
            </a:r>
          </a:p>
        </p:txBody>
      </p:sp>
      <p:sp>
        <p:nvSpPr>
          <p:cNvPr id="6" name="Oval 29">
            <a:extLst>
              <a:ext uri="{FF2B5EF4-FFF2-40B4-BE49-F238E27FC236}">
                <a16:creationId xmlns:a16="http://schemas.microsoft.com/office/drawing/2014/main" id="{C0018594-CF4D-46E1-8A81-A4E8E0E5A21A}"/>
              </a:ext>
            </a:extLst>
          </p:cNvPr>
          <p:cNvSpPr/>
          <p:nvPr/>
        </p:nvSpPr>
        <p:spPr>
          <a:xfrm>
            <a:off x="865988" y="2884722"/>
            <a:ext cx="2353398" cy="2353396"/>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Oval 30">
            <a:extLst>
              <a:ext uri="{FF2B5EF4-FFF2-40B4-BE49-F238E27FC236}">
                <a16:creationId xmlns:a16="http://schemas.microsoft.com/office/drawing/2014/main" id="{E90AE139-A47D-4CC3-B631-D3824A7066E6}"/>
              </a:ext>
            </a:extLst>
          </p:cNvPr>
          <p:cNvSpPr/>
          <p:nvPr/>
        </p:nvSpPr>
        <p:spPr>
          <a:xfrm>
            <a:off x="1005463" y="3024199"/>
            <a:ext cx="2074448" cy="2074442"/>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Oval 31">
            <a:extLst>
              <a:ext uri="{FF2B5EF4-FFF2-40B4-BE49-F238E27FC236}">
                <a16:creationId xmlns:a16="http://schemas.microsoft.com/office/drawing/2014/main" id="{B5351172-FCB6-43E9-BD76-5A7E28CEEFB3}"/>
              </a:ext>
            </a:extLst>
          </p:cNvPr>
          <p:cNvSpPr/>
          <p:nvPr/>
        </p:nvSpPr>
        <p:spPr>
          <a:xfrm>
            <a:off x="1162580" y="3181314"/>
            <a:ext cx="1760214" cy="1760212"/>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cs typeface="+mn-ea"/>
              <a:sym typeface="+mn-lt"/>
            </a:endParaRPr>
          </a:p>
        </p:txBody>
      </p:sp>
      <p:cxnSp>
        <p:nvCxnSpPr>
          <p:cNvPr id="9" name="直接箭头连接符 8">
            <a:extLst>
              <a:ext uri="{FF2B5EF4-FFF2-40B4-BE49-F238E27FC236}">
                <a16:creationId xmlns:a16="http://schemas.microsoft.com/office/drawing/2014/main" id="{70F2DC20-4164-4C10-86AF-312F7D623BB8}"/>
              </a:ext>
            </a:extLst>
          </p:cNvPr>
          <p:cNvCxnSpPr>
            <a:cxnSpLocks/>
          </p:cNvCxnSpPr>
          <p:nvPr/>
        </p:nvCxnSpPr>
        <p:spPr>
          <a:xfrm flipV="1">
            <a:off x="3133233" y="2827756"/>
            <a:ext cx="689681" cy="382587"/>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3638AE1D-18E5-4E9E-B1BA-BE4654AC1E32}"/>
              </a:ext>
            </a:extLst>
          </p:cNvPr>
          <p:cNvCxnSpPr>
            <a:cxnSpLocks/>
          </p:cNvCxnSpPr>
          <p:nvPr/>
        </p:nvCxnSpPr>
        <p:spPr>
          <a:xfrm>
            <a:off x="3099996" y="4626393"/>
            <a:ext cx="763764" cy="382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357CF151-4083-45A8-A9D5-8FE983D36464}"/>
              </a:ext>
            </a:extLst>
          </p:cNvPr>
          <p:cNvCxnSpPr>
            <a:cxnSpLocks/>
          </p:cNvCxnSpPr>
          <p:nvPr/>
        </p:nvCxnSpPr>
        <p:spPr>
          <a:xfrm>
            <a:off x="3963995" y="4217566"/>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C24B5409-8918-433B-B74E-BA06583D7D16}"/>
              </a:ext>
            </a:extLst>
          </p:cNvPr>
          <p:cNvSpPr/>
          <p:nvPr/>
        </p:nvSpPr>
        <p:spPr>
          <a:xfrm>
            <a:off x="3963995" y="4218392"/>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 Placeholder 3">
            <a:extLst>
              <a:ext uri="{FF2B5EF4-FFF2-40B4-BE49-F238E27FC236}">
                <a16:creationId xmlns:a16="http://schemas.microsoft.com/office/drawing/2014/main" id="{1EB8E430-3133-42D3-9F53-56F3CFDCC6E4}"/>
              </a:ext>
            </a:extLst>
          </p:cNvPr>
          <p:cNvSpPr txBox="1">
            <a:spLocks/>
          </p:cNvSpPr>
          <p:nvPr/>
        </p:nvSpPr>
        <p:spPr>
          <a:xfrm>
            <a:off x="4333741" y="4341048"/>
            <a:ext cx="3959867" cy="9809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法律、法规、规章规定的其他安全生产责任</a:t>
            </a:r>
          </a:p>
        </p:txBody>
      </p:sp>
      <p:sp>
        <p:nvSpPr>
          <p:cNvPr id="16" name="椭圆 15">
            <a:extLst>
              <a:ext uri="{FF2B5EF4-FFF2-40B4-BE49-F238E27FC236}">
                <a16:creationId xmlns:a16="http://schemas.microsoft.com/office/drawing/2014/main" id="{3B10B41D-21D9-4C94-BC47-4A9844E3C885}"/>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17" name="图片 16" descr="图片包含 图标&#10;&#10;描述已自动生成">
            <a:extLst>
              <a:ext uri="{FF2B5EF4-FFF2-40B4-BE49-F238E27FC236}">
                <a16:creationId xmlns:a16="http://schemas.microsoft.com/office/drawing/2014/main" id="{3B443999-C1CD-40A9-B6F3-A8433FD4A0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18" name="TextBox 47">
            <a:extLst>
              <a:ext uri="{FF2B5EF4-FFF2-40B4-BE49-F238E27FC236}">
                <a16:creationId xmlns:a16="http://schemas.microsoft.com/office/drawing/2014/main" id="{87198E17-428A-4F47-9B94-B93500510781}"/>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企业安全生产八大主体责任</a:t>
            </a:r>
          </a:p>
        </p:txBody>
      </p:sp>
      <p:sp>
        <p:nvSpPr>
          <p:cNvPr id="19" name="矩形 18">
            <a:extLst>
              <a:ext uri="{FF2B5EF4-FFF2-40B4-BE49-F238E27FC236}">
                <a16:creationId xmlns:a16="http://schemas.microsoft.com/office/drawing/2014/main" id="{02DD5B04-5457-471A-B0D2-B5FFA3E8600B}"/>
              </a:ext>
            </a:extLst>
          </p:cNvPr>
          <p:cNvSpPr/>
          <p:nvPr/>
        </p:nvSpPr>
        <p:spPr>
          <a:xfrm>
            <a:off x="1008866" y="3557628"/>
            <a:ext cx="2067642" cy="1040285"/>
          </a:xfrm>
          <a:prstGeom prst="rect">
            <a:avLst/>
          </a:prstGeom>
        </p:spPr>
        <p:txBody>
          <a:bodyPr wrap="square">
            <a:spAutoFit/>
          </a:bodyPr>
          <a:lstStyle/>
          <a:p>
            <a:pPr algn="ctr">
              <a:lnSpc>
                <a:spcPct val="110000"/>
              </a:lnSpc>
            </a:pPr>
            <a:r>
              <a:rPr lang="zh-CN" altLang="en-US" sz="2800" dirty="0">
                <a:ln w="19050">
                  <a:noFill/>
                </a:ln>
                <a:solidFill>
                  <a:schemeClr val="bg1"/>
                </a:solidFill>
                <a:cs typeface="+mn-ea"/>
                <a:sym typeface="+mn-lt"/>
              </a:rPr>
              <a:t>八大主</a:t>
            </a:r>
            <a:endParaRPr lang="en-US" altLang="zh-CN" sz="2800" dirty="0">
              <a:ln w="19050">
                <a:noFill/>
              </a:ln>
              <a:solidFill>
                <a:schemeClr val="bg1"/>
              </a:solidFill>
              <a:cs typeface="+mn-ea"/>
              <a:sym typeface="+mn-lt"/>
            </a:endParaRPr>
          </a:p>
          <a:p>
            <a:pPr algn="ctr">
              <a:lnSpc>
                <a:spcPct val="110000"/>
              </a:lnSpc>
            </a:pPr>
            <a:r>
              <a:rPr lang="zh-CN" altLang="en-US" sz="2800" dirty="0">
                <a:ln w="19050">
                  <a:noFill/>
                </a:ln>
                <a:solidFill>
                  <a:schemeClr val="bg1"/>
                </a:solidFill>
                <a:cs typeface="+mn-ea"/>
                <a:sym typeface="+mn-lt"/>
              </a:rPr>
              <a:t>体责任</a:t>
            </a:r>
          </a:p>
        </p:txBody>
      </p:sp>
      <p:pic>
        <p:nvPicPr>
          <p:cNvPr id="20" name="图片 19" descr="卡通人物&#10;&#10;描述已自动生成">
            <a:extLst>
              <a:ext uri="{FF2B5EF4-FFF2-40B4-BE49-F238E27FC236}">
                <a16:creationId xmlns:a16="http://schemas.microsoft.com/office/drawing/2014/main" id="{929AF4EC-2F93-4CE3-817E-74A78BA1B8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112224" y="2366398"/>
            <a:ext cx="4079776" cy="3711530"/>
          </a:xfrm>
          <a:prstGeom prst="rect">
            <a:avLst/>
          </a:prstGeom>
        </p:spPr>
      </p:pic>
    </p:spTree>
    <p:extLst>
      <p:ext uri="{BB962C8B-B14F-4D97-AF65-F5344CB8AC3E}">
        <p14:creationId xmlns:p14="http://schemas.microsoft.com/office/powerpoint/2010/main" val="3520452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animBg="1"/>
      <p:bldP spid="12" grpId="0" animBg="1"/>
      <p:bldP spid="14" grpId="0"/>
      <p:bldP spid="16"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表, 直方图&#10;&#10;中度可信度描述已自动生成">
            <a:extLst>
              <a:ext uri="{FF2B5EF4-FFF2-40B4-BE49-F238E27FC236}">
                <a16:creationId xmlns:a16="http://schemas.microsoft.com/office/drawing/2014/main" id="{DC8EEE81-71BF-484B-A571-8116B0FE2A4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91744" y="2910963"/>
            <a:ext cx="8400256" cy="4305131"/>
          </a:xfrm>
          <a:prstGeom prst="rect">
            <a:avLst/>
          </a:prstGeom>
        </p:spPr>
      </p:pic>
      <p:sp>
        <p:nvSpPr>
          <p:cNvPr id="8" name="PA-矩形 4">
            <a:extLst>
              <a:ext uri="{FF2B5EF4-FFF2-40B4-BE49-F238E27FC236}">
                <a16:creationId xmlns:a16="http://schemas.microsoft.com/office/drawing/2014/main" id="{D68F973F-88DA-47E6-A8A6-BB07AA0FDF62}"/>
              </a:ext>
            </a:extLst>
          </p:cNvPr>
          <p:cNvSpPr txBox="1">
            <a:spLocks noChangeArrowheads="1"/>
          </p:cNvSpPr>
          <p:nvPr>
            <p:custDataLst>
              <p:tags r:id="rId1"/>
            </p:custDataLst>
          </p:nvPr>
        </p:nvSpPr>
        <p:spPr bwMode="auto">
          <a:xfrm>
            <a:off x="7147272" y="4972458"/>
            <a:ext cx="1234727"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lang="en-US" altLang="zh-CN" sz="1600" b="0" kern="0" smtClean="0">
                <a:solidFill>
                  <a:schemeClr val="tx1">
                    <a:lumMod val="75000"/>
                    <a:lumOff val="25000"/>
                  </a:schemeClr>
                </a:solidFill>
                <a:latin typeface="+mn-lt"/>
                <a:ea typeface="+mn-ea"/>
                <a:cs typeface="+mn-ea"/>
                <a:sym typeface="+mn-lt"/>
              </a:rPr>
              <a:t>PPT818</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9" name="PA-任意多边形 9">
            <a:extLst>
              <a:ext uri="{FF2B5EF4-FFF2-40B4-BE49-F238E27FC236}">
                <a16:creationId xmlns:a16="http://schemas.microsoft.com/office/drawing/2014/main" id="{144610A8-FAF2-42CA-B4D2-B3F8164017C6}"/>
              </a:ext>
            </a:extLst>
          </p:cNvPr>
          <p:cNvSpPr>
            <a:spLocks noEditPoints="1"/>
          </p:cNvSpPr>
          <p:nvPr>
            <p:custDataLst>
              <p:tags r:id="rId2"/>
            </p:custDataLst>
          </p:nvPr>
        </p:nvSpPr>
        <p:spPr bwMode="auto">
          <a:xfrm>
            <a:off x="6759732" y="4997222"/>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49000">
                <a:schemeClr val="accent1">
                  <a:lumMod val="80000"/>
                  <a:lumOff val="20000"/>
                </a:schemeClr>
              </a:gs>
              <a:gs pos="80000">
                <a:schemeClr val="accent1"/>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a:extLst>
              <a:ext uri="{FF2B5EF4-FFF2-40B4-BE49-F238E27FC236}">
                <a16:creationId xmlns:a16="http://schemas.microsoft.com/office/drawing/2014/main" id="{C2F150DB-1856-4752-B251-BE0A648710A0}"/>
              </a:ext>
            </a:extLst>
          </p:cNvPr>
          <p:cNvSpPr txBox="1">
            <a:spLocks noChangeArrowheads="1"/>
          </p:cNvSpPr>
          <p:nvPr>
            <p:custDataLst>
              <p:tags r:id="rId3"/>
            </p:custDataLst>
          </p:nvPr>
        </p:nvSpPr>
        <p:spPr bwMode="auto">
          <a:xfrm>
            <a:off x="8938942" y="4972458"/>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chemeClr val="tx1">
                    <a:lumMod val="75000"/>
                    <a:lumOff val="25000"/>
                  </a:schemeClr>
                </a:solidFill>
                <a:latin typeface="+mn-lt"/>
                <a:ea typeface="+mn-ea"/>
                <a:cs typeface="+mn-ea"/>
                <a:sym typeface="+mn-lt"/>
              </a:rPr>
              <a:t>20XX</a:t>
            </a:r>
            <a:r>
              <a:rPr lang="zh-CN" altLang="en-US" sz="1600" b="0" kern="0" dirty="0" smtClean="0">
                <a:solidFill>
                  <a:schemeClr val="tx1">
                    <a:lumMod val="75000"/>
                    <a:lumOff val="25000"/>
                  </a:schemeClr>
                </a:solidFill>
                <a:latin typeface="+mn-lt"/>
                <a:ea typeface="+mn-ea"/>
                <a:cs typeface="+mn-ea"/>
                <a:sym typeface="+mn-lt"/>
              </a:rPr>
              <a:t>年</a:t>
            </a:r>
            <a:r>
              <a:rPr lang="en-US" altLang="zh-CN" sz="1600" b="0" kern="0" dirty="0">
                <a:solidFill>
                  <a:schemeClr val="tx1">
                    <a:lumMod val="75000"/>
                    <a:lumOff val="25000"/>
                  </a:schemeClr>
                </a:solidFill>
                <a:latin typeface="+mn-lt"/>
                <a:ea typeface="+mn-ea"/>
                <a:cs typeface="+mn-ea"/>
                <a:sym typeface="+mn-lt"/>
              </a:rPr>
              <a:t>11</a:t>
            </a:r>
            <a:r>
              <a:rPr lang="zh-CN" altLang="en-US" sz="1600" b="0" kern="0" dirty="0">
                <a:solidFill>
                  <a:schemeClr val="tx1">
                    <a:lumMod val="75000"/>
                    <a:lumOff val="25000"/>
                  </a:schemeClr>
                </a:solidFill>
                <a:latin typeface="+mn-lt"/>
                <a:ea typeface="+mn-ea"/>
                <a:cs typeface="+mn-ea"/>
                <a:sym typeface="+mn-lt"/>
              </a:rPr>
              <a:t>月</a:t>
            </a:r>
            <a:r>
              <a:rPr lang="en-US" altLang="zh-CN" sz="1600" b="0" kern="0" dirty="0">
                <a:solidFill>
                  <a:schemeClr val="tx1">
                    <a:lumMod val="75000"/>
                    <a:lumOff val="25000"/>
                  </a:schemeClr>
                </a:solidFill>
                <a:latin typeface="+mn-lt"/>
                <a:ea typeface="+mn-ea"/>
                <a:cs typeface="+mn-ea"/>
                <a:sym typeface="+mn-lt"/>
              </a:rPr>
              <a:t>11</a:t>
            </a:r>
            <a:r>
              <a:rPr lang="zh-CN" altLang="en-US" sz="1600" b="0" kern="0" dirty="0">
                <a:solidFill>
                  <a:schemeClr val="tx1">
                    <a:lumMod val="75000"/>
                    <a:lumOff val="25000"/>
                  </a:schemeClr>
                </a:solidFill>
                <a:latin typeface="+mn-lt"/>
                <a:ea typeface="+mn-ea"/>
                <a:cs typeface="+mn-ea"/>
                <a:sym typeface="+mn-lt"/>
              </a:rPr>
              <a:t>日</a:t>
            </a:r>
          </a:p>
        </p:txBody>
      </p:sp>
      <p:grpSp>
        <p:nvGrpSpPr>
          <p:cNvPr id="11" name="PA-组合 19">
            <a:extLst>
              <a:ext uri="{FF2B5EF4-FFF2-40B4-BE49-F238E27FC236}">
                <a16:creationId xmlns:a16="http://schemas.microsoft.com/office/drawing/2014/main" id="{C7EF7AA1-2E3A-40B1-AF31-B6301652120D}"/>
              </a:ext>
            </a:extLst>
          </p:cNvPr>
          <p:cNvGrpSpPr/>
          <p:nvPr>
            <p:custDataLst>
              <p:tags r:id="rId4"/>
            </p:custDataLst>
          </p:nvPr>
        </p:nvGrpSpPr>
        <p:grpSpPr>
          <a:xfrm>
            <a:off x="8568398" y="4969125"/>
            <a:ext cx="303292" cy="303290"/>
            <a:chOff x="6825228" y="4785753"/>
            <a:chExt cx="303292" cy="303290"/>
          </a:xfrm>
        </p:grpSpPr>
        <p:sp>
          <p:nvSpPr>
            <p:cNvPr id="12" name="PA-椭圆 18">
              <a:extLst>
                <a:ext uri="{FF2B5EF4-FFF2-40B4-BE49-F238E27FC236}">
                  <a16:creationId xmlns:a16="http://schemas.microsoft.com/office/drawing/2014/main" id="{429C8D61-4927-4038-82A2-CF8FEFB8FDBF}"/>
                </a:ext>
              </a:extLst>
            </p:cNvPr>
            <p:cNvSpPr/>
            <p:nvPr>
              <p:custDataLst>
                <p:tags r:id="rId5"/>
              </p:custDataLst>
            </p:nvPr>
          </p:nvSpPr>
          <p:spPr>
            <a:xfrm>
              <a:off x="6825228" y="4785753"/>
              <a:ext cx="303292" cy="303290"/>
            </a:xfrm>
            <a:prstGeom prst="ellipse">
              <a:avLst/>
            </a:prstGeom>
            <a:gradFill>
              <a:gsLst>
                <a:gs pos="49000">
                  <a:schemeClr val="accent1">
                    <a:lumMod val="80000"/>
                    <a:lumOff val="20000"/>
                  </a:schemeClr>
                </a:gs>
                <a:gs pos="8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a:extLst>
                <a:ext uri="{FF2B5EF4-FFF2-40B4-BE49-F238E27FC236}">
                  <a16:creationId xmlns:a16="http://schemas.microsoft.com/office/drawing/2014/main" id="{AB536E43-76A6-4D71-BA57-5AC69A1F491E}"/>
                </a:ext>
              </a:extLst>
            </p:cNvPr>
            <p:cNvPicPr>
              <a:picLocks noChangeAspect="1"/>
            </p:cNvPicPr>
            <p:nvPr>
              <p:custDataLst>
                <p:tags r:id="rId6"/>
              </p:custDataLst>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856745" y="4817269"/>
              <a:ext cx="240258" cy="240258"/>
            </a:xfrm>
            <a:prstGeom prst="rect">
              <a:avLst/>
            </a:prstGeom>
          </p:spPr>
        </p:pic>
      </p:grpSp>
      <p:sp>
        <p:nvSpPr>
          <p:cNvPr id="38" name="文本框 37">
            <a:extLst>
              <a:ext uri="{FF2B5EF4-FFF2-40B4-BE49-F238E27FC236}">
                <a16:creationId xmlns:a16="http://schemas.microsoft.com/office/drawing/2014/main" id="{82617769-3193-4C3F-BF45-A822BFA5DA41}"/>
              </a:ext>
            </a:extLst>
          </p:cNvPr>
          <p:cNvSpPr txBox="1"/>
          <p:nvPr/>
        </p:nvSpPr>
        <p:spPr>
          <a:xfrm>
            <a:off x="5050971" y="2262112"/>
            <a:ext cx="6662057" cy="1323439"/>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r>
              <a:rPr lang="zh-CN" altLang="en-US" b="0" i="1"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感谢大家观看</a:t>
            </a:r>
          </a:p>
        </p:txBody>
      </p:sp>
      <p:sp>
        <p:nvSpPr>
          <p:cNvPr id="40" name="文本框 39">
            <a:extLst>
              <a:ext uri="{FF2B5EF4-FFF2-40B4-BE49-F238E27FC236}">
                <a16:creationId xmlns:a16="http://schemas.microsoft.com/office/drawing/2014/main" id="{6B3C43E1-4A70-4F56-BA60-11BDB7F9214F}"/>
              </a:ext>
            </a:extLst>
          </p:cNvPr>
          <p:cNvSpPr txBox="1"/>
          <p:nvPr/>
        </p:nvSpPr>
        <p:spPr>
          <a:xfrm>
            <a:off x="7708392" y="1778546"/>
            <a:ext cx="3995658" cy="40011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4800" b="0" i="0" u="none" strike="noStrike" cap="none" spc="0" normalizeH="0" baseline="0">
                <a:ln w="19050">
                  <a:noFill/>
                </a:ln>
                <a:gradFill flip="none" rotWithShape="1">
                  <a:gsLst>
                    <a:gs pos="97260">
                      <a:srgbClr val="B60006"/>
                    </a:gs>
                    <a:gs pos="32000">
                      <a:srgbClr val="E71F1A">
                        <a:lumMod val="80000"/>
                        <a:lumOff val="2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dist"/>
            <a:r>
              <a:rPr lang="zh-CN" altLang="en-US" sz="2000" i="1" dirty="0">
                <a:latin typeface="+mn-lt"/>
                <a:ea typeface="+mn-ea"/>
                <a:cs typeface="+mn-ea"/>
                <a:sym typeface="+mn-lt"/>
              </a:rPr>
              <a:t>全国</a:t>
            </a:r>
            <a:r>
              <a:rPr lang="zh-CN" altLang="en-US" sz="2000" i="1" dirty="0" smtClean="0">
                <a:latin typeface="+mn-lt"/>
                <a:ea typeface="+mn-ea"/>
                <a:cs typeface="+mn-ea"/>
                <a:sym typeface="+mn-lt"/>
              </a:rPr>
              <a:t>第</a:t>
            </a:r>
            <a:r>
              <a:rPr lang="en-US" altLang="zh-CN" sz="2000" i="1" dirty="0">
                <a:latin typeface="+mn-lt"/>
                <a:ea typeface="+mn-ea"/>
                <a:cs typeface="+mn-ea"/>
                <a:sym typeface="+mn-lt"/>
              </a:rPr>
              <a:t>XX</a:t>
            </a:r>
            <a:r>
              <a:rPr lang="zh-CN" altLang="en-US" sz="2000" i="1" dirty="0" smtClean="0">
                <a:latin typeface="+mn-lt"/>
                <a:ea typeface="+mn-ea"/>
                <a:cs typeface="+mn-ea"/>
                <a:sym typeface="+mn-lt"/>
              </a:rPr>
              <a:t>个</a:t>
            </a:r>
            <a:r>
              <a:rPr lang="zh-CN" altLang="en-US" sz="2000" i="1" dirty="0">
                <a:latin typeface="+mn-lt"/>
                <a:ea typeface="+mn-ea"/>
                <a:cs typeface="+mn-ea"/>
                <a:sym typeface="+mn-lt"/>
              </a:rPr>
              <a:t>“安全生产月”</a:t>
            </a:r>
          </a:p>
        </p:txBody>
      </p:sp>
      <p:pic>
        <p:nvPicPr>
          <p:cNvPr id="27" name="图片 26" descr="黑暗中有许多云&#10;&#10;中度可信度描述已自动生成">
            <a:extLst>
              <a:ext uri="{FF2B5EF4-FFF2-40B4-BE49-F238E27FC236}">
                <a16:creationId xmlns:a16="http://schemas.microsoft.com/office/drawing/2014/main" id="{75815912-CF21-4425-8E79-A2900DB5C2E0}"/>
              </a:ext>
            </a:extLst>
          </p:cNvPr>
          <p:cNvPicPr>
            <a:picLocks noChangeAspect="1"/>
          </p:cNvPicPr>
          <p:nvPr/>
        </p:nvPicPr>
        <p:blipFill>
          <a:blip r:embed="rId11">
            <a:alphaModFix amt="83000"/>
            <a:extLst>
              <a:ext uri="{28A0092B-C50C-407E-A947-70E740481C1C}">
                <a14:useLocalDpi xmlns:a14="http://schemas.microsoft.com/office/drawing/2010/main"/>
              </a:ext>
            </a:extLst>
          </a:blip>
          <a:stretch>
            <a:fillRect/>
          </a:stretch>
        </p:blipFill>
        <p:spPr>
          <a:xfrm>
            <a:off x="3700059" y="4172195"/>
            <a:ext cx="2630104" cy="1357086"/>
          </a:xfrm>
          <a:prstGeom prst="rect">
            <a:avLst/>
          </a:prstGeom>
        </p:spPr>
      </p:pic>
      <p:pic>
        <p:nvPicPr>
          <p:cNvPr id="24" name="图片 23" descr="图表, 直方图&#10;&#10;中度可信度描述已自动生成">
            <a:extLst>
              <a:ext uri="{FF2B5EF4-FFF2-40B4-BE49-F238E27FC236}">
                <a16:creationId xmlns:a16="http://schemas.microsoft.com/office/drawing/2014/main" id="{74703033-7283-4E78-B473-B7E639F1B60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983921" y="2790313"/>
            <a:ext cx="5355772" cy="4305131"/>
          </a:xfrm>
          <a:prstGeom prst="rect">
            <a:avLst/>
          </a:prstGeom>
        </p:spPr>
      </p:pic>
      <p:pic>
        <p:nvPicPr>
          <p:cNvPr id="16" name="图片 15">
            <a:extLst>
              <a:ext uri="{FF2B5EF4-FFF2-40B4-BE49-F238E27FC236}">
                <a16:creationId xmlns:a16="http://schemas.microsoft.com/office/drawing/2014/main" id="{ECC158CC-DD38-48EE-9AF1-8E81E911C6E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56732" y="4652338"/>
            <a:ext cx="1658992" cy="1913054"/>
          </a:xfrm>
          <a:prstGeom prst="rect">
            <a:avLst/>
          </a:prstGeom>
        </p:spPr>
      </p:pic>
      <p:pic>
        <p:nvPicPr>
          <p:cNvPr id="7" name="图片 6" descr="图片包含 游戏机, 男人&#10;&#10;描述已自动生成">
            <a:extLst>
              <a:ext uri="{FF2B5EF4-FFF2-40B4-BE49-F238E27FC236}">
                <a16:creationId xmlns:a16="http://schemas.microsoft.com/office/drawing/2014/main" id="{5D9C4A8E-72FD-46EF-A5D1-2622D0DB7FC3}"/>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269076" y="1908448"/>
            <a:ext cx="4935051" cy="4644753"/>
          </a:xfrm>
          <a:prstGeom prst="rect">
            <a:avLst/>
          </a:prstGeom>
        </p:spPr>
      </p:pic>
      <p:pic>
        <p:nvPicPr>
          <p:cNvPr id="26" name="图片 25" descr="黑暗中有许多云&#10;&#10;中度可信度描述已自动生成">
            <a:extLst>
              <a:ext uri="{FF2B5EF4-FFF2-40B4-BE49-F238E27FC236}">
                <a16:creationId xmlns:a16="http://schemas.microsoft.com/office/drawing/2014/main" id="{1A8730B5-4BC2-4563-AEC1-3CB3B17F4433}"/>
              </a:ext>
            </a:extLst>
          </p:cNvPr>
          <p:cNvPicPr>
            <a:picLocks noChangeAspect="1"/>
          </p:cNvPicPr>
          <p:nvPr/>
        </p:nvPicPr>
        <p:blipFill>
          <a:blip r:embed="rId11">
            <a:alphaModFix amt="77000"/>
            <a:extLst>
              <a:ext uri="{28A0092B-C50C-407E-A947-70E740481C1C}">
                <a14:useLocalDpi xmlns:a14="http://schemas.microsoft.com/office/drawing/2010/main"/>
              </a:ext>
            </a:extLst>
          </a:blip>
          <a:stretch>
            <a:fillRect/>
          </a:stretch>
        </p:blipFill>
        <p:spPr>
          <a:xfrm>
            <a:off x="-517313" y="5451928"/>
            <a:ext cx="1899691" cy="980206"/>
          </a:xfrm>
          <a:prstGeom prst="rect">
            <a:avLst/>
          </a:prstGeom>
        </p:spPr>
      </p:pic>
      <p:cxnSp>
        <p:nvCxnSpPr>
          <p:cNvPr id="29" name="直接连接符 28">
            <a:extLst>
              <a:ext uri="{FF2B5EF4-FFF2-40B4-BE49-F238E27FC236}">
                <a16:creationId xmlns:a16="http://schemas.microsoft.com/office/drawing/2014/main" id="{F8C09CC9-9204-452E-AAF8-460B2B13FFB2}"/>
              </a:ext>
            </a:extLst>
          </p:cNvPr>
          <p:cNvCxnSpPr>
            <a:cxnSpLocks/>
          </p:cNvCxnSpPr>
          <p:nvPr/>
        </p:nvCxnSpPr>
        <p:spPr>
          <a:xfrm>
            <a:off x="6096000" y="2011654"/>
            <a:ext cx="1291219" cy="0"/>
          </a:xfrm>
          <a:prstGeom prst="line">
            <a:avLst/>
          </a:prstGeom>
          <a:ln w="28575"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pic>
        <p:nvPicPr>
          <p:cNvPr id="33" name="图片 32" descr="树上的叶子&#10;&#10;描述已自动生成">
            <a:extLst>
              <a:ext uri="{FF2B5EF4-FFF2-40B4-BE49-F238E27FC236}">
                <a16:creationId xmlns:a16="http://schemas.microsoft.com/office/drawing/2014/main" id="{29B57497-B887-4DE4-A4C1-B05C87B1B657}"/>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34" name="图片 33" descr="树上的叶子&#10;&#10;描述已自动生成">
            <a:extLst>
              <a:ext uri="{FF2B5EF4-FFF2-40B4-BE49-F238E27FC236}">
                <a16:creationId xmlns:a16="http://schemas.microsoft.com/office/drawing/2014/main" id="{E3F91E8C-A225-4347-817E-33BB31B9193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flipH="1">
            <a:off x="10645891" y="-14514"/>
            <a:ext cx="4133279" cy="1661834"/>
          </a:xfrm>
          <a:prstGeom prst="rect">
            <a:avLst/>
          </a:prstGeom>
        </p:spPr>
      </p:pic>
      <p:sp>
        <p:nvSpPr>
          <p:cNvPr id="5" name="矩形 4">
            <a:extLst>
              <a:ext uri="{FF2B5EF4-FFF2-40B4-BE49-F238E27FC236}">
                <a16:creationId xmlns:a16="http://schemas.microsoft.com/office/drawing/2014/main" id="{FAF5B00C-F71D-4F31-993D-64156DD72A3D}"/>
              </a:ext>
            </a:extLst>
          </p:cNvPr>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7985188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38" grpId="0"/>
      <p:bldP spid="40"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02A381E7-3363-4052-BB1C-F6FDE30605BC}"/>
              </a:ext>
            </a:extLst>
          </p:cNvPr>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a16="http://schemas.microsoft.com/office/drawing/2014/main" id="{F9BD02E2-728B-43DE-AACF-C1E0680DCA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a:extLst>
              <a:ext uri="{FF2B5EF4-FFF2-40B4-BE49-F238E27FC236}">
                <a16:creationId xmlns:a16="http://schemas.microsoft.com/office/drawing/2014/main" id="{B3835E13-890D-47CE-B218-C37BEB5DF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5" name="图片 4" descr="树上的叶子&#10;&#10;描述已自动生成">
            <a:extLst>
              <a:ext uri="{FF2B5EF4-FFF2-40B4-BE49-F238E27FC236}">
                <a16:creationId xmlns:a16="http://schemas.microsoft.com/office/drawing/2014/main" id="{AF09D543-B729-4931-A6BC-91264B89CF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7" name="TextBox 47">
            <a:extLst>
              <a:ext uri="{FF2B5EF4-FFF2-40B4-BE49-F238E27FC236}">
                <a16:creationId xmlns:a16="http://schemas.microsoft.com/office/drawing/2014/main" id="{F2C1CB15-4009-4624-A1B1-79CC9029DAFF}"/>
              </a:ext>
            </a:extLst>
          </p:cNvPr>
          <p:cNvSpPr txBox="1"/>
          <p:nvPr/>
        </p:nvSpPr>
        <p:spPr>
          <a:xfrm>
            <a:off x="2046478" y="3120980"/>
            <a:ext cx="8099044"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什么是“安全生产月”</a:t>
            </a:r>
          </a:p>
        </p:txBody>
      </p:sp>
      <p:sp>
        <p:nvSpPr>
          <p:cNvPr id="8" name="TextBox 47">
            <a:extLst>
              <a:ext uri="{FF2B5EF4-FFF2-40B4-BE49-F238E27FC236}">
                <a16:creationId xmlns:a16="http://schemas.microsoft.com/office/drawing/2014/main" id="{E6FA2871-E23C-4A49-B42E-0F666C9D9407}"/>
              </a:ext>
            </a:extLst>
          </p:cNvPr>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smtClean="0">
                <a:latin typeface="+mn-lt"/>
                <a:ea typeface="+mn-ea"/>
                <a:cs typeface="+mn-ea"/>
                <a:sym typeface="+mn-lt"/>
              </a:rPr>
              <a:t>优品章</a:t>
            </a:r>
            <a:endParaRPr lang="zh-CN" altLang="en-US" sz="2800" i="0" dirty="0">
              <a:latin typeface="+mn-lt"/>
              <a:ea typeface="+mn-ea"/>
              <a:cs typeface="+mn-ea"/>
              <a:sym typeface="+mn-lt"/>
            </a:endParaRPr>
          </a:p>
        </p:txBody>
      </p:sp>
      <p:cxnSp>
        <p:nvCxnSpPr>
          <p:cNvPr id="10" name="直接连接符 9">
            <a:extLst>
              <a:ext uri="{FF2B5EF4-FFF2-40B4-BE49-F238E27FC236}">
                <a16:creationId xmlns:a16="http://schemas.microsoft.com/office/drawing/2014/main" id="{ED64C101-C100-4A05-8A03-0B81FA151071}"/>
              </a:ext>
            </a:extLst>
          </p:cNvPr>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1B9ECF2-E3DB-4085-BC3E-1839B48596EE}"/>
              </a:ext>
            </a:extLst>
          </p:cNvPr>
          <p:cNvCxnSpPr>
            <a:cxnSpLocks/>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61758231-367B-47E8-9B8B-8D712555C0D1}"/>
              </a:ext>
            </a:extLst>
          </p:cNvPr>
          <p:cNvSpPr/>
          <p:nvPr/>
        </p:nvSpPr>
        <p:spPr>
          <a:xfrm>
            <a:off x="1858619" y="40789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p>
        </p:txBody>
      </p:sp>
      <p:sp>
        <p:nvSpPr>
          <p:cNvPr id="13" name="矩形 12">
            <a:extLst>
              <a:ext uri="{FF2B5EF4-FFF2-40B4-BE49-F238E27FC236}">
                <a16:creationId xmlns:a16="http://schemas.microsoft.com/office/drawing/2014/main" id="{180F85BB-B77C-470D-B419-032F1D8D875D}"/>
              </a:ext>
            </a:extLst>
          </p:cNvPr>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689535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653F7DD-A6E3-440F-9C67-28D638E6F9E7}"/>
              </a:ext>
            </a:extLst>
          </p:cNvPr>
          <p:cNvSpPr/>
          <p:nvPr/>
        </p:nvSpPr>
        <p:spPr>
          <a:xfrm rot="5400000" flipH="1">
            <a:off x="6067739" y="53882"/>
            <a:ext cx="3113836" cy="7585287"/>
          </a:xfrm>
          <a:prstGeom prst="rect">
            <a:avLst/>
          </a:prstGeom>
          <a:gradFill>
            <a:gsLst>
              <a:gs pos="29000">
                <a:schemeClr val="accent1">
                  <a:alpha val="0"/>
                </a:schemeClr>
              </a:gs>
              <a:gs pos="100000">
                <a:schemeClr val="accent1">
                  <a:alpha val="4000"/>
                </a:schemeClr>
              </a:gs>
            </a:gsLst>
            <a:lin ang="0" scaled="0"/>
          </a:gradFill>
          <a:ln w="15875">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27D574A7-4665-45CA-9763-84C09C3556CD}"/>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a16="http://schemas.microsoft.com/office/drawing/2014/main" id="{D47DB33F-4B22-406D-B81B-89AB995EA0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3" name="TextBox 47">
            <a:extLst>
              <a:ext uri="{FF2B5EF4-FFF2-40B4-BE49-F238E27FC236}">
                <a16:creationId xmlns:a16="http://schemas.microsoft.com/office/drawing/2014/main" id="{EE575D8A-4E4A-404B-A0F5-B0ECAE45CB46}"/>
              </a:ext>
            </a:extLst>
          </p:cNvPr>
          <p:cNvSpPr txBox="1"/>
          <p:nvPr/>
        </p:nvSpPr>
        <p:spPr>
          <a:xfrm>
            <a:off x="1868679" y="458546"/>
            <a:ext cx="42273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什么是“安全生产月”</a:t>
            </a:r>
          </a:p>
        </p:txBody>
      </p:sp>
      <p:pic>
        <p:nvPicPr>
          <p:cNvPr id="7" name="图片 6">
            <a:extLst>
              <a:ext uri="{FF2B5EF4-FFF2-40B4-BE49-F238E27FC236}">
                <a16:creationId xmlns:a16="http://schemas.microsoft.com/office/drawing/2014/main" id="{77DCF68B-5FEB-4623-9EDC-0D5DACEDA9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06" y="1977997"/>
            <a:ext cx="3388784" cy="3907750"/>
          </a:xfrm>
          <a:prstGeom prst="rect">
            <a:avLst/>
          </a:prstGeom>
        </p:spPr>
      </p:pic>
      <p:sp>
        <p:nvSpPr>
          <p:cNvPr id="11" name="文本框 10">
            <a:extLst>
              <a:ext uri="{FF2B5EF4-FFF2-40B4-BE49-F238E27FC236}">
                <a16:creationId xmlns:a16="http://schemas.microsoft.com/office/drawing/2014/main" id="{723C9510-A808-4FE4-8C3C-8CB6A924C6F7}"/>
              </a:ext>
            </a:extLst>
          </p:cNvPr>
          <p:cNvSpPr txBox="1"/>
          <p:nvPr/>
        </p:nvSpPr>
        <p:spPr>
          <a:xfrm>
            <a:off x="3923338" y="2605804"/>
            <a:ext cx="6927035" cy="646331"/>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pPr algn="l"/>
            <a:r>
              <a:rPr lang="zh-CN" altLang="en-US" sz="3600" b="0"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“落实安全责任，推动安全发展”</a:t>
            </a:r>
          </a:p>
        </p:txBody>
      </p:sp>
      <p:grpSp>
        <p:nvGrpSpPr>
          <p:cNvPr id="13" name="组合 12">
            <a:extLst>
              <a:ext uri="{FF2B5EF4-FFF2-40B4-BE49-F238E27FC236}">
                <a16:creationId xmlns:a16="http://schemas.microsoft.com/office/drawing/2014/main" id="{3C3F9D1A-BFEA-47DC-A9CD-ED9446FC0B71}"/>
              </a:ext>
            </a:extLst>
          </p:cNvPr>
          <p:cNvGrpSpPr/>
          <p:nvPr/>
        </p:nvGrpSpPr>
        <p:grpSpPr>
          <a:xfrm>
            <a:off x="4338401" y="2102914"/>
            <a:ext cx="2307481" cy="424243"/>
            <a:chOff x="1638251" y="2768504"/>
            <a:chExt cx="2795874" cy="424243"/>
          </a:xfrm>
        </p:grpSpPr>
        <p:sp>
          <p:nvSpPr>
            <p:cNvPr id="14" name="图形 4">
              <a:extLst>
                <a:ext uri="{FF2B5EF4-FFF2-40B4-BE49-F238E27FC236}">
                  <a16:creationId xmlns:a16="http://schemas.microsoft.com/office/drawing/2014/main" id="{8AC22062-9C7B-443C-85E8-59995771DCF2}"/>
                </a:ext>
              </a:extLst>
            </p:cNvPr>
            <p:cNvSpPr/>
            <p:nvPr/>
          </p:nvSpPr>
          <p:spPr>
            <a:xfrm>
              <a:off x="1638251" y="2768504"/>
              <a:ext cx="2795874" cy="424243"/>
            </a:xfrm>
            <a:custGeom>
              <a:avLst/>
              <a:gdLst>
                <a:gd name="connsiteX0" fmla="*/ 269511 w 2795874"/>
                <a:gd name="connsiteY0" fmla="*/ 0 h 424243"/>
                <a:gd name="connsiteX1" fmla="*/ 2750392 w 2795874"/>
                <a:gd name="connsiteY1" fmla="*/ 0 h 424243"/>
                <a:gd name="connsiteX2" fmla="*/ 2783730 w 2795874"/>
                <a:gd name="connsiteY2" fmla="*/ 86297 h 424243"/>
                <a:gd name="connsiteX3" fmla="*/ 2650856 w 2795874"/>
                <a:gd name="connsiteY3" fmla="*/ 337947 h 424243"/>
                <a:gd name="connsiteX4" fmla="*/ 2526459 w 2795874"/>
                <a:gd name="connsiteY4" fmla="*/ 424244 h 424243"/>
                <a:gd name="connsiteX5" fmla="*/ 45482 w 2795874"/>
                <a:gd name="connsiteY5" fmla="*/ 424244 h 424243"/>
                <a:gd name="connsiteX6" fmla="*/ 12145 w 2795874"/>
                <a:gd name="connsiteY6" fmla="*/ 337947 h 424243"/>
                <a:gd name="connsiteX7" fmla="*/ 145019 w 2795874"/>
                <a:gd name="connsiteY7" fmla="*/ 86297 h 424243"/>
                <a:gd name="connsiteX8" fmla="*/ 269511 w 2795874"/>
                <a:gd name="connsiteY8" fmla="*/ 0 h 42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5874" h="424243">
                  <a:moveTo>
                    <a:pt x="269511" y="0"/>
                  </a:moveTo>
                  <a:lnTo>
                    <a:pt x="2750392" y="0"/>
                  </a:lnTo>
                  <a:cubicBezTo>
                    <a:pt x="2793826" y="0"/>
                    <a:pt x="2808780" y="38862"/>
                    <a:pt x="2783730" y="86297"/>
                  </a:cubicBezTo>
                  <a:lnTo>
                    <a:pt x="2650856" y="337947"/>
                  </a:lnTo>
                  <a:cubicBezTo>
                    <a:pt x="2625805" y="385382"/>
                    <a:pt x="2569798" y="424244"/>
                    <a:pt x="2526459" y="424244"/>
                  </a:cubicBezTo>
                  <a:lnTo>
                    <a:pt x="45482" y="424244"/>
                  </a:lnTo>
                  <a:cubicBezTo>
                    <a:pt x="2048" y="424244"/>
                    <a:pt x="-12906" y="385382"/>
                    <a:pt x="12145" y="337947"/>
                  </a:cubicBezTo>
                  <a:lnTo>
                    <a:pt x="145019" y="86297"/>
                  </a:lnTo>
                  <a:cubicBezTo>
                    <a:pt x="170070" y="38862"/>
                    <a:pt x="226076" y="0"/>
                    <a:pt x="269511" y="0"/>
                  </a:cubicBezTo>
                  <a:close/>
                </a:path>
              </a:pathLst>
            </a:cu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cs typeface="+mn-ea"/>
                <a:sym typeface="+mn-lt"/>
              </a:endParaRPr>
            </a:p>
          </p:txBody>
        </p:sp>
        <p:sp>
          <p:nvSpPr>
            <p:cNvPr id="15" name="图形 4">
              <a:extLst>
                <a:ext uri="{FF2B5EF4-FFF2-40B4-BE49-F238E27FC236}">
                  <a16:creationId xmlns:a16="http://schemas.microsoft.com/office/drawing/2014/main" id="{6CD8152E-1125-4F5F-B047-F2AFA5F20B86}"/>
                </a:ext>
              </a:extLst>
            </p:cNvPr>
            <p:cNvSpPr/>
            <p:nvPr/>
          </p:nvSpPr>
          <p:spPr>
            <a:xfrm>
              <a:off x="1638251" y="2954323"/>
              <a:ext cx="2700489" cy="238424"/>
            </a:xfrm>
            <a:custGeom>
              <a:avLst/>
              <a:gdLst>
                <a:gd name="connsiteX0" fmla="*/ 5867 w 2700489"/>
                <a:gd name="connsiteY0" fmla="*/ 165939 h 238424"/>
                <a:gd name="connsiteX1" fmla="*/ 45396 w 2700489"/>
                <a:gd name="connsiteY1" fmla="*/ 238424 h 238424"/>
                <a:gd name="connsiteX2" fmla="*/ 2526278 w 2700489"/>
                <a:gd name="connsiteY2" fmla="*/ 238424 h 238424"/>
                <a:gd name="connsiteX3" fmla="*/ 2650674 w 2700489"/>
                <a:gd name="connsiteY3" fmla="*/ 152128 h 238424"/>
                <a:gd name="connsiteX4" fmla="*/ 2700490 w 2700489"/>
                <a:gd name="connsiteY4" fmla="*/ 57735 h 238424"/>
                <a:gd name="connsiteX5" fmla="*/ 5867 w 2700489"/>
                <a:gd name="connsiteY5" fmla="*/ 165939 h 2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489" h="238424">
                  <a:moveTo>
                    <a:pt x="5867" y="165939"/>
                  </a:moveTo>
                  <a:cubicBezTo>
                    <a:pt x="-9658" y="206897"/>
                    <a:pt x="6344" y="238424"/>
                    <a:pt x="45396" y="238424"/>
                  </a:cubicBezTo>
                  <a:lnTo>
                    <a:pt x="2526278" y="238424"/>
                  </a:lnTo>
                  <a:cubicBezTo>
                    <a:pt x="2569712" y="238424"/>
                    <a:pt x="2625624" y="199562"/>
                    <a:pt x="2650674" y="152128"/>
                  </a:cubicBezTo>
                  <a:lnTo>
                    <a:pt x="2700490" y="57735"/>
                  </a:lnTo>
                  <a:cubicBezTo>
                    <a:pt x="2357876" y="18016"/>
                    <a:pt x="1146391" y="-92569"/>
                    <a:pt x="5867" y="165939"/>
                  </a:cubicBezTo>
                  <a:close/>
                </a:path>
              </a:pathLst>
            </a:custGeom>
            <a:gradFill>
              <a:gsLst>
                <a:gs pos="59000">
                  <a:schemeClr val="tx1">
                    <a:alpha val="24000"/>
                  </a:schemeClr>
                </a:gs>
                <a:gs pos="21000">
                  <a:schemeClr val="tx1">
                    <a:alpha val="19000"/>
                  </a:schemeClr>
                </a:gs>
                <a:gs pos="100000">
                  <a:schemeClr val="tx1">
                    <a:lumMod val="95000"/>
                    <a:lumOff val="5000"/>
                    <a:alpha val="0"/>
                  </a:schemeClr>
                </a:gs>
              </a:gsLst>
              <a:lin ang="18900000" scaled="1"/>
            </a:gradFill>
            <a:ln w="9525" cap="flat">
              <a:noFill/>
              <a:prstDash val="solid"/>
              <a:miter/>
            </a:ln>
          </p:spPr>
          <p:txBody>
            <a:bodyPr rtlCol="0" anchor="ctr"/>
            <a:lstStyle/>
            <a:p>
              <a:endParaRPr lang="zh-CN" altLang="en-US">
                <a:cs typeface="+mn-ea"/>
                <a:sym typeface="+mn-lt"/>
              </a:endParaRPr>
            </a:p>
          </p:txBody>
        </p:sp>
      </p:grpSp>
      <p:sp>
        <p:nvSpPr>
          <p:cNvPr id="16" name="文本框 15">
            <a:extLst>
              <a:ext uri="{FF2B5EF4-FFF2-40B4-BE49-F238E27FC236}">
                <a16:creationId xmlns:a16="http://schemas.microsoft.com/office/drawing/2014/main" id="{8E87793F-5E0A-4D58-91F2-7395541A5B83}"/>
              </a:ext>
            </a:extLst>
          </p:cNvPr>
          <p:cNvSpPr txBox="1"/>
          <p:nvPr/>
        </p:nvSpPr>
        <p:spPr>
          <a:xfrm>
            <a:off x="4608430" y="2084203"/>
            <a:ext cx="1767422" cy="461665"/>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2400" dirty="0">
                <a:solidFill>
                  <a:schemeClr val="bg1"/>
                </a:solidFill>
                <a:latin typeface="+mn-lt"/>
                <a:ea typeface="+mn-ea"/>
                <a:cs typeface="+mn-ea"/>
                <a:sym typeface="+mn-lt"/>
              </a:rPr>
              <a:t>安全生产月</a:t>
            </a:r>
          </a:p>
        </p:txBody>
      </p:sp>
      <p:sp>
        <p:nvSpPr>
          <p:cNvPr id="17" name="矩形 16">
            <a:extLst>
              <a:ext uri="{FF2B5EF4-FFF2-40B4-BE49-F238E27FC236}">
                <a16:creationId xmlns:a16="http://schemas.microsoft.com/office/drawing/2014/main" id="{4F296210-C8C2-4DEF-BF83-68AB1664E030}"/>
              </a:ext>
            </a:extLst>
          </p:cNvPr>
          <p:cNvSpPr/>
          <p:nvPr/>
        </p:nvSpPr>
        <p:spPr>
          <a:xfrm>
            <a:off x="4236491" y="3409752"/>
            <a:ext cx="6930874" cy="2445798"/>
          </a:xfrm>
          <a:prstGeom prst="rect">
            <a:avLst/>
          </a:prstGeom>
        </p:spPr>
        <p:txBody>
          <a:bodyPr wrap="square">
            <a:spAutoFit/>
          </a:bodyPr>
          <a:lstStyle/>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为了提高国民安全生产意识和安全生产水平，普及安全生产知识，保护国民免受不必要的伤害</a:t>
            </a: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经国务院批准，由国家经委、国家建委、国防工办、国务院财贸小组、国家农委、公安部、卫生部、国家劳动总局、全国总工会和中央广播事业局等十个部门共同作出决定，</a:t>
            </a:r>
            <a:r>
              <a:rPr lang="zh-CN" altLang="en-US" sz="1400" dirty="0">
                <a:solidFill>
                  <a:srgbClr val="C30F0F"/>
                </a:solidFill>
                <a:cs typeface="+mn-ea"/>
                <a:sym typeface="+mn-lt"/>
              </a:rPr>
              <a:t>于</a:t>
            </a:r>
            <a:r>
              <a:rPr lang="en-US" altLang="zh-CN" sz="1400" dirty="0">
                <a:solidFill>
                  <a:srgbClr val="C30F0F"/>
                </a:solidFill>
                <a:cs typeface="+mn-ea"/>
                <a:sym typeface="+mn-lt"/>
              </a:rPr>
              <a:t>1980</a:t>
            </a:r>
            <a:r>
              <a:rPr lang="zh-CN" altLang="en-US" sz="1400" dirty="0">
                <a:solidFill>
                  <a:srgbClr val="C30F0F"/>
                </a:solidFill>
                <a:cs typeface="+mn-ea"/>
                <a:sym typeface="+mn-lt"/>
              </a:rPr>
              <a:t>年</a:t>
            </a:r>
            <a:r>
              <a:rPr lang="en-US" altLang="zh-CN" sz="1400" dirty="0">
                <a:solidFill>
                  <a:srgbClr val="C30F0F"/>
                </a:solidFill>
                <a:cs typeface="+mn-ea"/>
                <a:sym typeface="+mn-lt"/>
              </a:rPr>
              <a:t>5</a:t>
            </a:r>
            <a:r>
              <a:rPr lang="zh-CN" altLang="en-US" sz="1400" dirty="0">
                <a:solidFill>
                  <a:srgbClr val="C30F0F"/>
                </a:solidFill>
                <a:cs typeface="+mn-ea"/>
                <a:sym typeface="+mn-lt"/>
              </a:rPr>
              <a:t>月在全国开展安全周活动</a:t>
            </a:r>
            <a:r>
              <a:rPr lang="zh-CN" altLang="en-US" sz="1400" dirty="0">
                <a:solidFill>
                  <a:schemeClr val="tx1">
                    <a:lumMod val="85000"/>
                    <a:lumOff val="15000"/>
                  </a:schemeClr>
                </a:solidFill>
                <a:cs typeface="+mn-ea"/>
                <a:sym typeface="+mn-lt"/>
              </a:rPr>
              <a:t>，并确定今后每年</a:t>
            </a:r>
            <a:r>
              <a:rPr lang="en-US" altLang="zh-CN" sz="1400" dirty="0">
                <a:solidFill>
                  <a:schemeClr val="tx1">
                    <a:lumMod val="85000"/>
                    <a:lumOff val="15000"/>
                  </a:schemeClr>
                </a:solidFill>
                <a:cs typeface="+mn-ea"/>
                <a:sym typeface="+mn-lt"/>
              </a:rPr>
              <a:t>5</a:t>
            </a:r>
            <a:r>
              <a:rPr lang="zh-CN" altLang="en-US" sz="1400" dirty="0">
                <a:solidFill>
                  <a:schemeClr val="tx1">
                    <a:lumMod val="85000"/>
                    <a:lumOff val="15000"/>
                  </a:schemeClr>
                </a:solidFill>
                <a:cs typeface="+mn-ea"/>
                <a:sym typeface="+mn-lt"/>
              </a:rPr>
              <a:t>月都开展安全周活动，使之经常化、制度化</a:t>
            </a: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后来由安全生产周扩展到安全生产月，并确定每个安全生产月的主题，目的就是安全做好安全宣传和教育活动，提高生产作业的安全</a:t>
            </a:r>
          </a:p>
        </p:txBody>
      </p:sp>
      <p:sp>
        <p:nvSpPr>
          <p:cNvPr id="4" name="文本框 3"/>
          <p:cNvSpPr txBox="1"/>
          <p:nvPr/>
        </p:nvSpPr>
        <p:spPr>
          <a:xfrm>
            <a:off x="7378574" y="914400"/>
            <a:ext cx="1702052" cy="400110"/>
          </a:xfrm>
          <a:prstGeom prst="rect">
            <a:avLst/>
          </a:prstGeom>
          <a:noFill/>
        </p:spPr>
        <p:txBody>
          <a:bodyPr wrap="square" rtlCol="0">
            <a:spAutoFit/>
          </a:bodyPr>
          <a:lstStyle/>
          <a:p>
            <a:r>
              <a:rPr lang="en-US" altLang="zh-CN" sz="1000" smtClean="0">
                <a:solidFill>
                  <a:srgbClr val="FFFFFF"/>
                </a:solidFill>
              </a:rPr>
              <a:t>https://www.PPT818.com/</a:t>
            </a:r>
            <a:endParaRPr lang="zh-CN" altLang="en-US" sz="1000" dirty="0">
              <a:solidFill>
                <a:srgbClr val="FFFFFF"/>
              </a:solidFill>
            </a:endParaRPr>
          </a:p>
        </p:txBody>
      </p:sp>
    </p:spTree>
    <p:extLst>
      <p:ext uri="{BB962C8B-B14F-4D97-AF65-F5344CB8AC3E}">
        <p14:creationId xmlns:p14="http://schemas.microsoft.com/office/powerpoint/2010/main" val="26505617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3" grpId="0"/>
      <p:bldP spid="11"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B3B6BA38-F570-47D8-AD13-A2B7D38C3FAD}"/>
              </a:ext>
            </a:extLst>
          </p:cNvPr>
          <p:cNvGrpSpPr/>
          <p:nvPr/>
        </p:nvGrpSpPr>
        <p:grpSpPr>
          <a:xfrm flipH="1">
            <a:off x="4362450" y="2755900"/>
            <a:ext cx="1257300" cy="1916748"/>
            <a:chOff x="3114675" y="2755900"/>
            <a:chExt cx="1257300" cy="1916748"/>
          </a:xfrm>
        </p:grpSpPr>
        <p:cxnSp>
          <p:nvCxnSpPr>
            <p:cNvPr id="22" name="直接箭头连接符 21">
              <a:extLst>
                <a:ext uri="{FF2B5EF4-FFF2-40B4-BE49-F238E27FC236}">
                  <a16:creationId xmlns:a16="http://schemas.microsoft.com/office/drawing/2014/main" id="{8292DAF4-A2B2-4374-B130-88D097BDD44E}"/>
                </a:ext>
              </a:extLst>
            </p:cNvPr>
            <p:cNvCxnSpPr>
              <a:cxnSpLocks/>
            </p:cNvCxnSpPr>
            <p:nvPr/>
          </p:nvCxnSpPr>
          <p:spPr>
            <a:xfrm>
              <a:off x="3114675" y="403606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540222BC-E816-44C9-A68C-714D008590EB}"/>
                </a:ext>
              </a:extLst>
            </p:cNvPr>
            <p:cNvCxnSpPr>
              <a:cxnSpLocks/>
            </p:cNvCxnSpPr>
            <p:nvPr/>
          </p:nvCxnSpPr>
          <p:spPr>
            <a:xfrm flipV="1">
              <a:off x="3114675" y="275590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20" name="直接箭头连接符 19">
            <a:extLst>
              <a:ext uri="{FF2B5EF4-FFF2-40B4-BE49-F238E27FC236}">
                <a16:creationId xmlns:a16="http://schemas.microsoft.com/office/drawing/2014/main" id="{5498BF77-3CFF-43F7-98A5-6517896D7AEF}"/>
              </a:ext>
            </a:extLst>
          </p:cNvPr>
          <p:cNvCxnSpPr>
            <a:cxnSpLocks/>
          </p:cNvCxnSpPr>
          <p:nvPr/>
        </p:nvCxnSpPr>
        <p:spPr>
          <a:xfrm>
            <a:off x="6400800" y="403606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58754E31-FA88-46E8-A73B-E031A3C7AD67}"/>
              </a:ext>
            </a:extLst>
          </p:cNvPr>
          <p:cNvCxnSpPr>
            <a:cxnSpLocks/>
          </p:cNvCxnSpPr>
          <p:nvPr/>
        </p:nvCxnSpPr>
        <p:spPr>
          <a:xfrm flipV="1">
            <a:off x="6400800" y="275590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椭圆 1">
            <a:extLst>
              <a:ext uri="{FF2B5EF4-FFF2-40B4-BE49-F238E27FC236}">
                <a16:creationId xmlns:a16="http://schemas.microsoft.com/office/drawing/2014/main" id="{88190C3E-9F03-4490-A75D-BE9A648029CB}"/>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BBC919C6-7CE1-442A-AA5A-28FAC87D05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80B436A3-FEE3-4618-8E9A-6956A46F1439}"/>
              </a:ext>
            </a:extLst>
          </p:cNvPr>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我国安全生产管理的方针</a:t>
            </a:r>
          </a:p>
        </p:txBody>
      </p:sp>
      <p:cxnSp>
        <p:nvCxnSpPr>
          <p:cNvPr id="5" name="直接连接符 4">
            <a:extLst>
              <a:ext uri="{FF2B5EF4-FFF2-40B4-BE49-F238E27FC236}">
                <a16:creationId xmlns:a16="http://schemas.microsoft.com/office/drawing/2014/main" id="{A0178CA3-3037-4FCD-AA15-6291EDE74675}"/>
              </a:ext>
            </a:extLst>
          </p:cNvPr>
          <p:cNvCxnSpPr>
            <a:cxnSpLocks/>
          </p:cNvCxnSpPr>
          <p:nvPr/>
        </p:nvCxnSpPr>
        <p:spPr>
          <a:xfrm>
            <a:off x="78683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B6A13E42-92D6-4007-8E59-5113585DB537}"/>
              </a:ext>
            </a:extLst>
          </p:cNvPr>
          <p:cNvSpPr/>
          <p:nvPr/>
        </p:nvSpPr>
        <p:spPr>
          <a:xfrm>
            <a:off x="78683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 Placeholder 3">
            <a:extLst>
              <a:ext uri="{FF2B5EF4-FFF2-40B4-BE49-F238E27FC236}">
                <a16:creationId xmlns:a16="http://schemas.microsoft.com/office/drawing/2014/main" id="{A0D04CBB-FC84-4A58-9E6A-B7FC0192D45A}"/>
              </a:ext>
            </a:extLst>
          </p:cNvPr>
          <p:cNvSpPr txBox="1">
            <a:spLocks/>
          </p:cNvSpPr>
          <p:nvPr/>
        </p:nvSpPr>
        <p:spPr>
          <a:xfrm>
            <a:off x="8110070" y="2516454"/>
            <a:ext cx="2820378" cy="50013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必须坚持以人为本</a:t>
            </a:r>
          </a:p>
        </p:txBody>
      </p:sp>
      <p:sp>
        <p:nvSpPr>
          <p:cNvPr id="9" name="Oval 29">
            <a:extLst>
              <a:ext uri="{FF2B5EF4-FFF2-40B4-BE49-F238E27FC236}">
                <a16:creationId xmlns:a16="http://schemas.microsoft.com/office/drawing/2014/main" id="{D5212F19-C157-4544-A322-92EA0546C19B}"/>
              </a:ext>
            </a:extLst>
          </p:cNvPr>
          <p:cNvSpPr/>
          <p:nvPr/>
        </p:nvSpPr>
        <p:spPr>
          <a:xfrm>
            <a:off x="4655840" y="2258404"/>
            <a:ext cx="2880320" cy="2880318"/>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Oval 30">
            <a:extLst>
              <a:ext uri="{FF2B5EF4-FFF2-40B4-BE49-F238E27FC236}">
                <a16:creationId xmlns:a16="http://schemas.microsoft.com/office/drawing/2014/main" id="{7AB1C956-E157-494E-A524-DEC889FE9F4F}"/>
              </a:ext>
            </a:extLst>
          </p:cNvPr>
          <p:cNvSpPr/>
          <p:nvPr/>
        </p:nvSpPr>
        <p:spPr>
          <a:xfrm>
            <a:off x="4826543" y="2429111"/>
            <a:ext cx="2538914" cy="2538906"/>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Oval 31">
            <a:extLst>
              <a:ext uri="{FF2B5EF4-FFF2-40B4-BE49-F238E27FC236}">
                <a16:creationId xmlns:a16="http://schemas.microsoft.com/office/drawing/2014/main" id="{1749720A-ADF2-467F-AA32-CE55EC53DD78}"/>
              </a:ext>
            </a:extLst>
          </p:cNvPr>
          <p:cNvSpPr/>
          <p:nvPr/>
        </p:nvSpPr>
        <p:spPr>
          <a:xfrm>
            <a:off x="5018838" y="2621403"/>
            <a:ext cx="2154324" cy="2154322"/>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cs typeface="+mn-ea"/>
              <a:sym typeface="+mn-lt"/>
            </a:endParaRPr>
          </a:p>
        </p:txBody>
      </p:sp>
      <p:cxnSp>
        <p:nvCxnSpPr>
          <p:cNvPr id="17" name="直接连接符 16">
            <a:extLst>
              <a:ext uri="{FF2B5EF4-FFF2-40B4-BE49-F238E27FC236}">
                <a16:creationId xmlns:a16="http://schemas.microsoft.com/office/drawing/2014/main" id="{42C51EAF-F418-4F3A-ACBC-7A995E8327F0}"/>
              </a:ext>
            </a:extLst>
          </p:cNvPr>
          <p:cNvCxnSpPr>
            <a:cxnSpLocks/>
          </p:cNvCxnSpPr>
          <p:nvPr/>
        </p:nvCxnSpPr>
        <p:spPr>
          <a:xfrm>
            <a:off x="7868339" y="4322098"/>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9F011991-568E-42AB-AF9D-B665B2A86157}"/>
              </a:ext>
            </a:extLst>
          </p:cNvPr>
          <p:cNvSpPr/>
          <p:nvPr/>
        </p:nvSpPr>
        <p:spPr>
          <a:xfrm>
            <a:off x="7868339" y="4322953"/>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 Placeholder 3">
            <a:extLst>
              <a:ext uri="{FF2B5EF4-FFF2-40B4-BE49-F238E27FC236}">
                <a16:creationId xmlns:a16="http://schemas.microsoft.com/office/drawing/2014/main" id="{37C86E71-8F6C-44E6-B061-FC166FD2DD9B}"/>
              </a:ext>
            </a:extLst>
          </p:cNvPr>
          <p:cNvSpPr txBox="1">
            <a:spLocks/>
          </p:cNvSpPr>
          <p:nvPr/>
        </p:nvSpPr>
        <p:spPr>
          <a:xfrm>
            <a:off x="8110070" y="4380179"/>
            <a:ext cx="2820378" cy="71006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sz="2000" dirty="0">
                <a:solidFill>
                  <a:schemeClr val="accent1"/>
                </a:solidFill>
                <a:cs typeface="+mn-ea"/>
                <a:sym typeface="+mn-lt"/>
              </a:rPr>
              <a:t>安全是生产经营活动的基本条件</a:t>
            </a:r>
          </a:p>
        </p:txBody>
      </p:sp>
      <p:sp>
        <p:nvSpPr>
          <p:cNvPr id="21" name="TextBox 47">
            <a:extLst>
              <a:ext uri="{FF2B5EF4-FFF2-40B4-BE49-F238E27FC236}">
                <a16:creationId xmlns:a16="http://schemas.microsoft.com/office/drawing/2014/main" id="{F2757A11-B5AF-40EB-90ED-6F6A6971B484}"/>
              </a:ext>
            </a:extLst>
          </p:cNvPr>
          <p:cNvSpPr txBox="1"/>
          <p:nvPr/>
        </p:nvSpPr>
        <p:spPr>
          <a:xfrm>
            <a:off x="5110100" y="3584512"/>
            <a:ext cx="1971801" cy="830997"/>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2400" i="0" dirty="0">
                <a:solidFill>
                  <a:schemeClr val="bg1"/>
                </a:solidFill>
                <a:latin typeface="+mn-lt"/>
                <a:ea typeface="+mn-ea"/>
                <a:cs typeface="+mn-ea"/>
                <a:sym typeface="+mn-lt"/>
              </a:rPr>
              <a:t>安</a:t>
            </a:r>
            <a:r>
              <a:rPr lang="zh-CN" altLang="en-US" sz="2400" i="0" dirty="0" smtClean="0">
                <a:solidFill>
                  <a:schemeClr val="bg1"/>
                </a:solidFill>
                <a:latin typeface="+mn-lt"/>
                <a:ea typeface="+mn-ea"/>
                <a:cs typeface="+mn-ea"/>
                <a:sym typeface="+mn-lt"/>
              </a:rPr>
              <a:t>全优品</a:t>
            </a:r>
            <a:endParaRPr lang="en-US" altLang="zh-CN" sz="2400" i="0" dirty="0">
              <a:solidFill>
                <a:schemeClr val="bg1"/>
              </a:solidFill>
              <a:latin typeface="+mn-lt"/>
              <a:ea typeface="+mn-ea"/>
              <a:cs typeface="+mn-ea"/>
              <a:sym typeface="+mn-lt"/>
            </a:endParaRPr>
          </a:p>
          <a:p>
            <a:pPr algn="ctr"/>
            <a:r>
              <a:rPr lang="zh-CN" altLang="en-US" sz="2400" i="0" dirty="0">
                <a:solidFill>
                  <a:schemeClr val="bg1"/>
                </a:solidFill>
                <a:latin typeface="+mn-lt"/>
                <a:ea typeface="+mn-ea"/>
                <a:cs typeface="+mn-ea"/>
                <a:sym typeface="+mn-lt"/>
              </a:rPr>
              <a:t>预防为主</a:t>
            </a:r>
          </a:p>
        </p:txBody>
      </p:sp>
      <p:grpSp>
        <p:nvGrpSpPr>
          <p:cNvPr id="27" name="组合 26">
            <a:extLst>
              <a:ext uri="{FF2B5EF4-FFF2-40B4-BE49-F238E27FC236}">
                <a16:creationId xmlns:a16="http://schemas.microsoft.com/office/drawing/2014/main" id="{52336452-FAD2-4680-B7A2-82F2C3AE5EF7}"/>
              </a:ext>
            </a:extLst>
          </p:cNvPr>
          <p:cNvGrpSpPr/>
          <p:nvPr/>
        </p:nvGrpSpPr>
        <p:grpSpPr>
          <a:xfrm flipH="1">
            <a:off x="1150039" y="2309148"/>
            <a:ext cx="2985589" cy="755639"/>
            <a:chOff x="1150039" y="2394873"/>
            <a:chExt cx="2985589" cy="755639"/>
          </a:xfrm>
        </p:grpSpPr>
        <p:cxnSp>
          <p:nvCxnSpPr>
            <p:cNvPr id="25" name="直接连接符 24">
              <a:extLst>
                <a:ext uri="{FF2B5EF4-FFF2-40B4-BE49-F238E27FC236}">
                  <a16:creationId xmlns:a16="http://schemas.microsoft.com/office/drawing/2014/main" id="{5456D77A-2A32-4302-85DC-1BB6F14C4858}"/>
                </a:ext>
              </a:extLst>
            </p:cNvPr>
            <p:cNvCxnSpPr>
              <a:cxnSpLocks/>
            </p:cNvCxnSpPr>
            <p:nvPr/>
          </p:nvCxnSpPr>
          <p:spPr>
            <a:xfrm>
              <a:off x="11500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3518387E-4892-40D2-9334-989CAF6EFF17}"/>
                </a:ext>
              </a:extLst>
            </p:cNvPr>
            <p:cNvSpPr/>
            <p:nvPr/>
          </p:nvSpPr>
          <p:spPr>
            <a:xfrm>
              <a:off x="11500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Text Placeholder 3">
            <a:extLst>
              <a:ext uri="{FF2B5EF4-FFF2-40B4-BE49-F238E27FC236}">
                <a16:creationId xmlns:a16="http://schemas.microsoft.com/office/drawing/2014/main" id="{91CF642F-3678-4469-B0CD-3F84D5A19EE0}"/>
              </a:ext>
            </a:extLst>
          </p:cNvPr>
          <p:cNvSpPr txBox="1">
            <a:spLocks/>
          </p:cNvSpPr>
          <p:nvPr/>
        </p:nvSpPr>
        <p:spPr>
          <a:xfrm>
            <a:off x="929640" y="2316429"/>
            <a:ext cx="3104708" cy="7593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spcBef>
                <a:spcPct val="0"/>
              </a:spcBef>
              <a:buClr>
                <a:schemeClr val="accent1"/>
              </a:buClr>
              <a:defRPr/>
            </a:pPr>
            <a:r>
              <a:rPr lang="zh-CN" altLang="en-US" sz="1800" dirty="0">
                <a:solidFill>
                  <a:schemeClr val="accent1"/>
                </a:solidFill>
                <a:cs typeface="+mn-ea"/>
                <a:sym typeface="+mn-lt"/>
              </a:rPr>
              <a:t>把预防生产安全事故的发生放在安全生产工作的首位</a:t>
            </a:r>
          </a:p>
        </p:txBody>
      </p:sp>
      <p:grpSp>
        <p:nvGrpSpPr>
          <p:cNvPr id="29" name="组合 28">
            <a:extLst>
              <a:ext uri="{FF2B5EF4-FFF2-40B4-BE49-F238E27FC236}">
                <a16:creationId xmlns:a16="http://schemas.microsoft.com/office/drawing/2014/main" id="{6C25B5CB-483C-4124-A4A4-4A580BDCB7A8}"/>
              </a:ext>
            </a:extLst>
          </p:cNvPr>
          <p:cNvGrpSpPr/>
          <p:nvPr/>
        </p:nvGrpSpPr>
        <p:grpSpPr>
          <a:xfrm flipH="1">
            <a:off x="1150039" y="4252248"/>
            <a:ext cx="2985589" cy="755639"/>
            <a:chOff x="1150039" y="2394873"/>
            <a:chExt cx="2985589" cy="755639"/>
          </a:xfrm>
        </p:grpSpPr>
        <p:cxnSp>
          <p:nvCxnSpPr>
            <p:cNvPr id="30" name="直接连接符 29">
              <a:extLst>
                <a:ext uri="{FF2B5EF4-FFF2-40B4-BE49-F238E27FC236}">
                  <a16:creationId xmlns:a16="http://schemas.microsoft.com/office/drawing/2014/main" id="{865B5730-3643-45EF-A342-B98D15474CE5}"/>
                </a:ext>
              </a:extLst>
            </p:cNvPr>
            <p:cNvCxnSpPr>
              <a:cxnSpLocks/>
            </p:cNvCxnSpPr>
            <p:nvPr/>
          </p:nvCxnSpPr>
          <p:spPr>
            <a:xfrm>
              <a:off x="11500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2602DDA7-FB07-4325-AF5A-3FFCB0FFAFA5}"/>
                </a:ext>
              </a:extLst>
            </p:cNvPr>
            <p:cNvSpPr/>
            <p:nvPr/>
          </p:nvSpPr>
          <p:spPr>
            <a:xfrm>
              <a:off x="11500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Text Placeholder 3">
            <a:extLst>
              <a:ext uri="{FF2B5EF4-FFF2-40B4-BE49-F238E27FC236}">
                <a16:creationId xmlns:a16="http://schemas.microsoft.com/office/drawing/2014/main" id="{65C10B32-5D08-41C7-9296-97FA9EF03B2D}"/>
              </a:ext>
            </a:extLst>
          </p:cNvPr>
          <p:cNvSpPr txBox="1">
            <a:spLocks/>
          </p:cNvSpPr>
          <p:nvPr/>
        </p:nvSpPr>
        <p:spPr>
          <a:xfrm>
            <a:off x="929640" y="4259529"/>
            <a:ext cx="3104708" cy="7593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spcBef>
                <a:spcPct val="0"/>
              </a:spcBef>
              <a:buClr>
                <a:schemeClr val="accent1"/>
              </a:buClr>
              <a:defRPr/>
            </a:pPr>
            <a:r>
              <a:rPr lang="zh-CN" altLang="en-US" sz="1800" dirty="0">
                <a:solidFill>
                  <a:schemeClr val="accent1"/>
                </a:solidFill>
                <a:cs typeface="+mn-ea"/>
                <a:sym typeface="+mn-lt"/>
              </a:rPr>
              <a:t>要依法追究生产安全事故责任人的责任</a:t>
            </a:r>
          </a:p>
        </p:txBody>
      </p:sp>
      <p:pic>
        <p:nvPicPr>
          <p:cNvPr id="33" name="图片 32" descr="图片包含 图标&#10;&#10;描述已自动生成">
            <a:extLst>
              <a:ext uri="{FF2B5EF4-FFF2-40B4-BE49-F238E27FC236}">
                <a16:creationId xmlns:a16="http://schemas.microsoft.com/office/drawing/2014/main" id="{C07D4AF2-0F2B-4C57-A2BE-CED7E3DEFE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6697" y="2845333"/>
            <a:ext cx="838606" cy="620944"/>
          </a:xfrm>
          <a:prstGeom prst="rect">
            <a:avLst/>
          </a:prstGeom>
          <a:effectLst>
            <a:outerShdw blurRad="254000" dist="88900" dir="5400000" algn="ctr" rotWithShape="0">
              <a:srgbClr val="000000">
                <a:alpha val="23000"/>
              </a:srgbClr>
            </a:outerShdw>
          </a:effectLst>
        </p:spPr>
      </p:pic>
    </p:spTree>
    <p:extLst>
      <p:ext uri="{BB962C8B-B14F-4D97-AF65-F5344CB8AC3E}">
        <p14:creationId xmlns:p14="http://schemas.microsoft.com/office/powerpoint/2010/main" val="18374952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P spid="9" grpId="0" animBg="1"/>
      <p:bldP spid="10" grpId="0" animBg="1"/>
      <p:bldP spid="11" grpId="0" animBg="1"/>
      <p:bldP spid="18" grpId="0" animBg="1"/>
      <p:bldP spid="19" grpId="0"/>
      <p:bldP spid="21" grpId="0"/>
      <p:bldP spid="2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8190C3E-9F03-4490-A75D-BE9A648029CB}"/>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BBC919C6-7CE1-442A-AA5A-28FAC87D05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80B436A3-FEE3-4618-8E9A-6956A46F1439}"/>
              </a:ext>
            </a:extLst>
          </p:cNvPr>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200" i="0" dirty="0">
                <a:latin typeface="+mn-lt"/>
                <a:ea typeface="+mn-ea"/>
                <a:cs typeface="+mn-ea"/>
                <a:sym typeface="+mn-lt"/>
              </a:rPr>
              <a:t>2021</a:t>
            </a:r>
            <a:r>
              <a:rPr lang="zh-CN" altLang="en-US" sz="3200" i="0" dirty="0">
                <a:latin typeface="+mn-lt"/>
                <a:ea typeface="+mn-ea"/>
                <a:cs typeface="+mn-ea"/>
                <a:sym typeface="+mn-lt"/>
              </a:rPr>
              <a:t>年安全生产月的主题</a:t>
            </a:r>
          </a:p>
        </p:txBody>
      </p:sp>
      <p:pic>
        <p:nvPicPr>
          <p:cNvPr id="14" name="图片占位符 13" descr="一群人在餐厅里&#10;&#10;中度可信度描述已自动生成">
            <a:extLst>
              <a:ext uri="{FF2B5EF4-FFF2-40B4-BE49-F238E27FC236}">
                <a16:creationId xmlns:a16="http://schemas.microsoft.com/office/drawing/2014/main" id="{A34558FB-2362-47E4-AAB7-E437EEED4D4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 name="椭圆 34">
            <a:extLst>
              <a:ext uri="{FF2B5EF4-FFF2-40B4-BE49-F238E27FC236}">
                <a16:creationId xmlns:a16="http://schemas.microsoft.com/office/drawing/2014/main" id="{9C5EE7D0-E659-416D-9377-B0FE68843B6C}"/>
              </a:ext>
            </a:extLst>
          </p:cNvPr>
          <p:cNvSpPr/>
          <p:nvPr/>
        </p:nvSpPr>
        <p:spPr>
          <a:xfrm>
            <a:off x="6870700" y="2184400"/>
            <a:ext cx="1346200" cy="1346200"/>
          </a:xfrm>
          <a:prstGeom prst="ellipse">
            <a:avLst/>
          </a:prstGeom>
          <a:gradFill>
            <a:gsLst>
              <a:gs pos="0">
                <a:srgbClr val="E71F1A">
                  <a:alpha val="0"/>
                </a:srgbClr>
              </a:gs>
              <a:gs pos="100000">
                <a:srgbClr val="E71F1A"/>
              </a:gs>
            </a:gsLst>
            <a:lin ang="162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100" b="1">
              <a:solidFill>
                <a:schemeClr val="bg1"/>
              </a:solidFill>
              <a:cs typeface="+mn-ea"/>
              <a:sym typeface="+mn-lt"/>
            </a:endParaRPr>
          </a:p>
        </p:txBody>
      </p:sp>
      <p:sp>
        <p:nvSpPr>
          <p:cNvPr id="36" name="椭圆 35">
            <a:extLst>
              <a:ext uri="{FF2B5EF4-FFF2-40B4-BE49-F238E27FC236}">
                <a16:creationId xmlns:a16="http://schemas.microsoft.com/office/drawing/2014/main" id="{B8EB805F-BA93-4A0C-AE49-32D00A96C142}"/>
              </a:ext>
            </a:extLst>
          </p:cNvPr>
          <p:cNvSpPr/>
          <p:nvPr/>
        </p:nvSpPr>
        <p:spPr>
          <a:xfrm rot="15300000">
            <a:off x="10439400" y="1752600"/>
            <a:ext cx="584200" cy="584200"/>
          </a:xfrm>
          <a:prstGeom prst="ellipse">
            <a:avLst/>
          </a:prstGeom>
          <a:gradFill>
            <a:gsLst>
              <a:gs pos="0">
                <a:srgbClr val="E71F1A"/>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圆角 40">
            <a:extLst>
              <a:ext uri="{FF2B5EF4-FFF2-40B4-BE49-F238E27FC236}">
                <a16:creationId xmlns:a16="http://schemas.microsoft.com/office/drawing/2014/main" id="{E9505CF2-E6D9-466C-8862-4E0730184321}"/>
              </a:ext>
            </a:extLst>
          </p:cNvPr>
          <p:cNvSpPr/>
          <p:nvPr/>
        </p:nvSpPr>
        <p:spPr bwMode="auto">
          <a:xfrm>
            <a:off x="1198154" y="2663230"/>
            <a:ext cx="3922486" cy="441801"/>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落实安全责任，推动安全发展</a:t>
            </a:r>
          </a:p>
        </p:txBody>
      </p:sp>
      <p:sp>
        <p:nvSpPr>
          <p:cNvPr id="42" name="矩形 41">
            <a:extLst>
              <a:ext uri="{FF2B5EF4-FFF2-40B4-BE49-F238E27FC236}">
                <a16:creationId xmlns:a16="http://schemas.microsoft.com/office/drawing/2014/main" id="{61910A21-2C88-4BA8-A955-395ED9D96DAC}"/>
              </a:ext>
            </a:extLst>
          </p:cNvPr>
          <p:cNvSpPr/>
          <p:nvPr/>
        </p:nvSpPr>
        <p:spPr>
          <a:xfrm>
            <a:off x="1255166" y="3392488"/>
            <a:ext cx="4840834" cy="1969385"/>
          </a:xfrm>
          <a:prstGeom prst="rect">
            <a:avLst/>
          </a:prstGeom>
        </p:spPr>
        <p:txBody>
          <a:bodyPr wrap="square">
            <a:spAutoFit/>
          </a:bodyPr>
          <a:lstStyle/>
          <a:p>
            <a:pPr marL="285750" lvl="0" indent="-285750" algn="just">
              <a:lnSpc>
                <a:spcPct val="110000"/>
              </a:lnSpc>
              <a:buClr>
                <a:schemeClr val="accent1"/>
              </a:buClr>
              <a:buFont typeface="Arial" panose="020B0604020202020204" pitchFamily="34" charset="0"/>
              <a:buChar char="•"/>
              <a:defRPr/>
            </a:pPr>
            <a:r>
              <a:rPr lang="zh-CN" altLang="en-US" sz="1600" dirty="0">
                <a:solidFill>
                  <a:schemeClr val="tx1">
                    <a:lumMod val="85000"/>
                    <a:lumOff val="15000"/>
                  </a:schemeClr>
                </a:solidFill>
                <a:cs typeface="+mn-ea"/>
                <a:sym typeface="+mn-lt"/>
              </a:rPr>
              <a:t>今年</a:t>
            </a:r>
            <a:r>
              <a:rPr lang="en-US" altLang="zh-CN" sz="1600" dirty="0">
                <a:solidFill>
                  <a:schemeClr val="tx1">
                    <a:lumMod val="85000"/>
                    <a:lumOff val="15000"/>
                  </a:schemeClr>
                </a:solidFill>
                <a:cs typeface="+mn-ea"/>
                <a:sym typeface="+mn-lt"/>
              </a:rPr>
              <a:t>6</a:t>
            </a:r>
            <a:r>
              <a:rPr lang="zh-CN" altLang="en-US" sz="1600" dirty="0">
                <a:solidFill>
                  <a:schemeClr val="tx1">
                    <a:lumMod val="85000"/>
                    <a:lumOff val="15000"/>
                  </a:schemeClr>
                </a:solidFill>
                <a:cs typeface="+mn-ea"/>
                <a:sym typeface="+mn-lt"/>
              </a:rPr>
              <a:t>月是第</a:t>
            </a:r>
            <a:r>
              <a:rPr lang="en-US" altLang="zh-CN" sz="1600" dirty="0">
                <a:solidFill>
                  <a:schemeClr val="tx1">
                    <a:lumMod val="85000"/>
                    <a:lumOff val="15000"/>
                  </a:schemeClr>
                </a:solidFill>
                <a:cs typeface="+mn-ea"/>
                <a:sym typeface="+mn-lt"/>
              </a:rPr>
              <a:t>20</a:t>
            </a:r>
            <a:r>
              <a:rPr lang="zh-CN" altLang="en-US" sz="1600" dirty="0">
                <a:solidFill>
                  <a:schemeClr val="tx1">
                    <a:lumMod val="85000"/>
                    <a:lumOff val="15000"/>
                  </a:schemeClr>
                </a:solidFill>
                <a:cs typeface="+mn-ea"/>
                <a:sym typeface="+mn-lt"/>
              </a:rPr>
              <a:t>个全国“安全生产月”，主题是</a:t>
            </a:r>
            <a:r>
              <a:rPr lang="zh-CN" altLang="en-US" sz="1600" dirty="0">
                <a:solidFill>
                  <a:srgbClr val="E71F1A"/>
                </a:solidFill>
                <a:cs typeface="+mn-ea"/>
                <a:sym typeface="+mn-lt"/>
              </a:rPr>
              <a:t>“落实安全责任，推动安全发展”。</a:t>
            </a:r>
            <a:endParaRPr lang="en-US" altLang="zh-CN" sz="1600" dirty="0">
              <a:solidFill>
                <a:srgbClr val="E71F1A"/>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zh-CN" altLang="en-US" sz="16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600" dirty="0">
                <a:solidFill>
                  <a:schemeClr val="tx1">
                    <a:lumMod val="85000"/>
                    <a:lumOff val="15000"/>
                  </a:schemeClr>
                </a:solidFill>
                <a:cs typeface="+mn-ea"/>
                <a:sym typeface="+mn-lt"/>
              </a:rPr>
              <a:t>为深入贯彻落实习近平总书记关于安全生产重要论述，扎实推进全国安全生产专项整治三年行动集中攻坚，组织好今年全国“安全生产月”各项工作。</a:t>
            </a:r>
          </a:p>
        </p:txBody>
      </p:sp>
    </p:spTree>
    <p:extLst>
      <p:ext uri="{BB962C8B-B14F-4D97-AF65-F5344CB8AC3E}">
        <p14:creationId xmlns:p14="http://schemas.microsoft.com/office/powerpoint/2010/main" val="40771591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5" grpId="0" animBg="1"/>
      <p:bldP spid="36" grpId="0" animBg="1"/>
      <p:bldP spid="41"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F0EB09C7-4A54-4CF9-9298-726A1DB6010A}"/>
              </a:ext>
            </a:extLst>
          </p:cNvPr>
          <p:cNvSpPr/>
          <p:nvPr/>
        </p:nvSpPr>
        <p:spPr>
          <a:xfrm rot="5400000" flipH="1">
            <a:off x="1510835" y="3202390"/>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43E37865-9EB2-452B-9368-E53F287BEB1D}"/>
              </a:ext>
            </a:extLst>
          </p:cNvPr>
          <p:cNvSpPr/>
          <p:nvPr/>
        </p:nvSpPr>
        <p:spPr>
          <a:xfrm>
            <a:off x="1751010" y="3652516"/>
            <a:ext cx="2475233" cy="1865126"/>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各地区、各有关部门和单位要结合正在开展的党史学习教育，安排理论学习中心组深入学习习近平总书记关于安全生产重要论述，专题学习</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生命重于泰山</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学习习近平总书记关于安全生产重要论述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电视专题片，教育引导领导干部强化</a:t>
            </a:r>
            <a:r>
              <a:rPr lang="zh-CN" altLang="en-US" sz="1200" dirty="0">
                <a:solidFill>
                  <a:srgbClr val="E71F1A"/>
                </a:solidFill>
                <a:cs typeface="+mn-ea"/>
                <a:sym typeface="+mn-lt"/>
              </a:rPr>
              <a:t>“人民至上、生命至上”</a:t>
            </a:r>
            <a:r>
              <a:rPr lang="zh-CN" altLang="en-US" sz="1200" dirty="0">
                <a:solidFill>
                  <a:schemeClr val="tx1">
                    <a:lumMod val="75000"/>
                    <a:lumOff val="25000"/>
                  </a:schemeClr>
                </a:solidFill>
                <a:cs typeface="+mn-ea"/>
                <a:sym typeface="+mn-lt"/>
              </a:rPr>
              <a:t>理念</a:t>
            </a:r>
          </a:p>
        </p:txBody>
      </p:sp>
      <p:sp>
        <p:nvSpPr>
          <p:cNvPr id="18" name="文本框 17">
            <a:extLst>
              <a:ext uri="{FF2B5EF4-FFF2-40B4-BE49-F238E27FC236}">
                <a16:creationId xmlns:a16="http://schemas.microsoft.com/office/drawing/2014/main" id="{E9179EFA-0F86-4511-969E-C5CA48E9D044}"/>
              </a:ext>
            </a:extLst>
          </p:cNvPr>
          <p:cNvSpPr txBox="1"/>
          <p:nvPr/>
        </p:nvSpPr>
        <p:spPr>
          <a:xfrm>
            <a:off x="1790030" y="3188745"/>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贯彻落实</a:t>
            </a:r>
          </a:p>
        </p:txBody>
      </p:sp>
      <p:sp>
        <p:nvSpPr>
          <p:cNvPr id="19" name="矩形 18">
            <a:extLst>
              <a:ext uri="{FF2B5EF4-FFF2-40B4-BE49-F238E27FC236}">
                <a16:creationId xmlns:a16="http://schemas.microsoft.com/office/drawing/2014/main" id="{9630CF56-FF57-493B-A96A-A4CBB4E20C41}"/>
              </a:ext>
            </a:extLst>
          </p:cNvPr>
          <p:cNvSpPr/>
          <p:nvPr/>
        </p:nvSpPr>
        <p:spPr>
          <a:xfrm rot="5400000" flipH="1">
            <a:off x="4623891" y="3202390"/>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F8B83AE6-CD5F-4E4C-B08F-510420DFB5D0}"/>
              </a:ext>
            </a:extLst>
          </p:cNvPr>
          <p:cNvSpPr/>
          <p:nvPr/>
        </p:nvSpPr>
        <p:spPr>
          <a:xfrm>
            <a:off x="4897403" y="3660136"/>
            <a:ext cx="2397193" cy="978729"/>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各级领导干部和企业负责人要通过安全生产“大讲堂”“大家谈”“公开课”“微课堂”和在线访谈、基层宣讲等形式</a:t>
            </a:r>
          </a:p>
        </p:txBody>
      </p:sp>
      <p:sp>
        <p:nvSpPr>
          <p:cNvPr id="21" name="文本框 20">
            <a:extLst>
              <a:ext uri="{FF2B5EF4-FFF2-40B4-BE49-F238E27FC236}">
                <a16:creationId xmlns:a16="http://schemas.microsoft.com/office/drawing/2014/main" id="{8A21240D-39F4-431A-8B11-49B971F63273}"/>
              </a:ext>
            </a:extLst>
          </p:cNvPr>
          <p:cNvSpPr txBox="1"/>
          <p:nvPr/>
        </p:nvSpPr>
        <p:spPr>
          <a:xfrm>
            <a:off x="4897403" y="3188745"/>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宣传教育</a:t>
            </a:r>
          </a:p>
        </p:txBody>
      </p:sp>
      <p:sp>
        <p:nvSpPr>
          <p:cNvPr id="22" name="矩形 21">
            <a:extLst>
              <a:ext uri="{FF2B5EF4-FFF2-40B4-BE49-F238E27FC236}">
                <a16:creationId xmlns:a16="http://schemas.microsoft.com/office/drawing/2014/main" id="{8C9A4DFA-4634-48EC-8C25-CED540BA41B4}"/>
              </a:ext>
            </a:extLst>
          </p:cNvPr>
          <p:cNvSpPr/>
          <p:nvPr/>
        </p:nvSpPr>
        <p:spPr>
          <a:xfrm rot="5400000" flipH="1">
            <a:off x="7736947" y="3202391"/>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101CC4E7-93BC-4CE8-890A-F91C5564F6B1}"/>
              </a:ext>
            </a:extLst>
          </p:cNvPr>
          <p:cNvSpPr/>
          <p:nvPr/>
        </p:nvSpPr>
        <p:spPr>
          <a:xfrm>
            <a:off x="8108884" y="3660137"/>
            <a:ext cx="2200341" cy="1421928"/>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持续推进习近平总书记关于安全生产重要论述入脑入心、见行见效，转化为落实安全生产责任的自觉行动，全力维护安全生产形势稳定，为庆祝建党</a:t>
            </a:r>
            <a:r>
              <a:rPr lang="en-US" altLang="zh-CN" sz="1200" dirty="0">
                <a:solidFill>
                  <a:schemeClr val="tx1">
                    <a:lumMod val="75000"/>
                    <a:lumOff val="25000"/>
                  </a:schemeClr>
                </a:solidFill>
                <a:cs typeface="+mn-ea"/>
                <a:sym typeface="+mn-lt"/>
              </a:rPr>
              <a:t>100</a:t>
            </a:r>
            <a:r>
              <a:rPr lang="zh-CN" altLang="en-US" sz="1200" dirty="0">
                <a:solidFill>
                  <a:schemeClr val="tx1">
                    <a:lumMod val="75000"/>
                    <a:lumOff val="25000"/>
                  </a:schemeClr>
                </a:solidFill>
                <a:cs typeface="+mn-ea"/>
                <a:sym typeface="+mn-lt"/>
              </a:rPr>
              <a:t>周年营造良好安全环境</a:t>
            </a:r>
          </a:p>
        </p:txBody>
      </p:sp>
      <p:sp>
        <p:nvSpPr>
          <p:cNvPr id="24" name="文本框 23">
            <a:extLst>
              <a:ext uri="{FF2B5EF4-FFF2-40B4-BE49-F238E27FC236}">
                <a16:creationId xmlns:a16="http://schemas.microsoft.com/office/drawing/2014/main" id="{D1D98233-ECDA-4D9C-A7BB-626B8F20E345}"/>
              </a:ext>
            </a:extLst>
          </p:cNvPr>
          <p:cNvSpPr txBox="1"/>
          <p:nvPr/>
        </p:nvSpPr>
        <p:spPr>
          <a:xfrm>
            <a:off x="8010459" y="3188746"/>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促进安全</a:t>
            </a:r>
          </a:p>
        </p:txBody>
      </p:sp>
      <p:sp>
        <p:nvSpPr>
          <p:cNvPr id="25" name="椭圆 24">
            <a:extLst>
              <a:ext uri="{FF2B5EF4-FFF2-40B4-BE49-F238E27FC236}">
                <a16:creationId xmlns:a16="http://schemas.microsoft.com/office/drawing/2014/main" id="{EE19486B-11F1-4AB4-AEE4-D5F7BEC022CD}"/>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6" name="图片 25" descr="图片包含 图标&#10;&#10;描述已自动生成">
            <a:extLst>
              <a:ext uri="{FF2B5EF4-FFF2-40B4-BE49-F238E27FC236}">
                <a16:creationId xmlns:a16="http://schemas.microsoft.com/office/drawing/2014/main" id="{ABE9963B-2851-4146-AE56-A54F87ADF2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27" name="TextBox 47">
            <a:extLst>
              <a:ext uri="{FF2B5EF4-FFF2-40B4-BE49-F238E27FC236}">
                <a16:creationId xmlns:a16="http://schemas.microsoft.com/office/drawing/2014/main" id="{D75954AC-7A3B-42D5-8131-65435E3240E9}"/>
              </a:ext>
            </a:extLst>
          </p:cNvPr>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200" i="0" dirty="0">
                <a:latin typeface="+mn-lt"/>
                <a:ea typeface="+mn-ea"/>
                <a:cs typeface="+mn-ea"/>
                <a:sym typeface="+mn-lt"/>
              </a:rPr>
              <a:t>2021</a:t>
            </a:r>
            <a:r>
              <a:rPr lang="zh-CN" altLang="en-US" sz="3200" i="0" dirty="0">
                <a:latin typeface="+mn-lt"/>
                <a:ea typeface="+mn-ea"/>
                <a:cs typeface="+mn-ea"/>
                <a:sym typeface="+mn-lt"/>
              </a:rPr>
              <a:t>年安全生产月的主题</a:t>
            </a:r>
          </a:p>
        </p:txBody>
      </p:sp>
      <p:sp>
        <p:nvSpPr>
          <p:cNvPr id="28" name="矩形: 圆角 27">
            <a:extLst>
              <a:ext uri="{FF2B5EF4-FFF2-40B4-BE49-F238E27FC236}">
                <a16:creationId xmlns:a16="http://schemas.microsoft.com/office/drawing/2014/main" id="{E5108FE0-1FEE-4F69-88D8-B1186B54E039}"/>
              </a:ext>
            </a:extLst>
          </p:cNvPr>
          <p:cNvSpPr/>
          <p:nvPr/>
        </p:nvSpPr>
        <p:spPr bwMode="auto">
          <a:xfrm>
            <a:off x="4630329" y="1790700"/>
            <a:ext cx="2931342" cy="508063"/>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spc="300" dirty="0">
                <a:ln w="19050">
                  <a:noFill/>
                </a:ln>
                <a:solidFill>
                  <a:schemeClr val="bg1"/>
                </a:solidFill>
                <a:cs typeface="+mn-ea"/>
                <a:sym typeface="+mn-lt"/>
              </a:rPr>
              <a:t>总体思路</a:t>
            </a:r>
          </a:p>
        </p:txBody>
      </p:sp>
      <p:cxnSp>
        <p:nvCxnSpPr>
          <p:cNvPr id="17" name="直接连接符 16">
            <a:extLst>
              <a:ext uri="{FF2B5EF4-FFF2-40B4-BE49-F238E27FC236}">
                <a16:creationId xmlns:a16="http://schemas.microsoft.com/office/drawing/2014/main" id="{4E8D8552-291E-4263-9C53-E0D6789DB5AA}"/>
              </a:ext>
            </a:extLst>
          </p:cNvPr>
          <p:cNvCxnSpPr>
            <a:cxnSpLocks/>
          </p:cNvCxnSpPr>
          <p:nvPr/>
        </p:nvCxnSpPr>
        <p:spPr>
          <a:xfrm>
            <a:off x="2976563" y="2665912"/>
            <a:ext cx="6230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5E21F233-9AAA-460B-BEFE-138E9C72B98D}"/>
              </a:ext>
            </a:extLst>
          </p:cNvPr>
          <p:cNvCxnSpPr>
            <a:cxnSpLocks/>
            <a:stCxn id="28" idx="2"/>
            <a:endCxn id="19" idx="3"/>
          </p:cNvCxnSpPr>
          <p:nvPr/>
        </p:nvCxnSpPr>
        <p:spPr>
          <a:xfrm>
            <a:off x="6096000" y="2298763"/>
            <a:ext cx="0" cy="767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863FC23-EBA0-4017-B383-2A621633041F}"/>
              </a:ext>
            </a:extLst>
          </p:cNvPr>
          <p:cNvCxnSpPr>
            <a:cxnSpLocks/>
          </p:cNvCxnSpPr>
          <p:nvPr/>
        </p:nvCxnSpPr>
        <p:spPr>
          <a:xfrm>
            <a:off x="2982943" y="2664960"/>
            <a:ext cx="0" cy="404019"/>
          </a:xfrm>
          <a:prstGeom prst="line">
            <a:avLst/>
          </a:prstGeom>
          <a:ln>
            <a:solidFill>
              <a:srgbClr val="E71F1A"/>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5EB0FDCB-ADED-46B4-83FF-200F47F00966}"/>
              </a:ext>
            </a:extLst>
          </p:cNvPr>
          <p:cNvCxnSpPr>
            <a:cxnSpLocks/>
          </p:cNvCxnSpPr>
          <p:nvPr/>
        </p:nvCxnSpPr>
        <p:spPr>
          <a:xfrm>
            <a:off x="9212293" y="2664960"/>
            <a:ext cx="0" cy="404019"/>
          </a:xfrm>
          <a:prstGeom prst="line">
            <a:avLst/>
          </a:prstGeom>
          <a:ln>
            <a:solidFill>
              <a:srgbClr val="E71F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720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P spid="19" grpId="0" animBg="1"/>
      <p:bldP spid="20" grpId="0"/>
      <p:bldP spid="21" grpId="0"/>
      <p:bldP spid="22" grpId="0" animBg="1"/>
      <p:bldP spid="23" grpId="0"/>
      <p:bldP spid="24" grpId="0"/>
      <p:bldP spid="25" grpId="0" animBg="1"/>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02A381E7-3363-4052-BB1C-F6FDE30605BC}"/>
              </a:ext>
            </a:extLst>
          </p:cNvPr>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a16="http://schemas.microsoft.com/office/drawing/2014/main" id="{F9BD02E2-728B-43DE-AACF-C1E0680DCA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a:extLst>
              <a:ext uri="{FF2B5EF4-FFF2-40B4-BE49-F238E27FC236}">
                <a16:creationId xmlns:a16="http://schemas.microsoft.com/office/drawing/2014/main" id="{B3835E13-890D-47CE-B218-C37BEB5DF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5" name="图片 4" descr="树上的叶子&#10;&#10;描述已自动生成">
            <a:extLst>
              <a:ext uri="{FF2B5EF4-FFF2-40B4-BE49-F238E27FC236}">
                <a16:creationId xmlns:a16="http://schemas.microsoft.com/office/drawing/2014/main" id="{AF09D543-B729-4931-A6BC-91264B89CF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7" name="TextBox 47">
            <a:extLst>
              <a:ext uri="{FF2B5EF4-FFF2-40B4-BE49-F238E27FC236}">
                <a16:creationId xmlns:a16="http://schemas.microsoft.com/office/drawing/2014/main" id="{F2C1CB15-4009-4624-A1B1-79CC9029DAFF}"/>
              </a:ext>
            </a:extLst>
          </p:cNvPr>
          <p:cNvSpPr txBox="1"/>
          <p:nvPr/>
        </p:nvSpPr>
        <p:spPr>
          <a:xfrm>
            <a:off x="1294511" y="3120980"/>
            <a:ext cx="9602978" cy="830997"/>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4800" i="0" dirty="0">
                <a:latin typeface="+mn-lt"/>
                <a:ea typeface="+mn-ea"/>
                <a:cs typeface="+mn-ea"/>
                <a:sym typeface="+mn-lt"/>
              </a:rPr>
              <a:t>全国“安全生产月” 活动主要内容</a:t>
            </a:r>
          </a:p>
        </p:txBody>
      </p:sp>
      <p:sp>
        <p:nvSpPr>
          <p:cNvPr id="8" name="TextBox 47">
            <a:extLst>
              <a:ext uri="{FF2B5EF4-FFF2-40B4-BE49-F238E27FC236}">
                <a16:creationId xmlns:a16="http://schemas.microsoft.com/office/drawing/2014/main" id="{E6FA2871-E23C-4A49-B42E-0F666C9D9407}"/>
              </a:ext>
            </a:extLst>
          </p:cNvPr>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第二章</a:t>
            </a:r>
          </a:p>
        </p:txBody>
      </p:sp>
      <p:cxnSp>
        <p:nvCxnSpPr>
          <p:cNvPr id="10" name="直接连接符 9">
            <a:extLst>
              <a:ext uri="{FF2B5EF4-FFF2-40B4-BE49-F238E27FC236}">
                <a16:creationId xmlns:a16="http://schemas.microsoft.com/office/drawing/2014/main" id="{ED64C101-C100-4A05-8A03-0B81FA151071}"/>
              </a:ext>
            </a:extLst>
          </p:cNvPr>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1B9ECF2-E3DB-4085-BC3E-1839B48596EE}"/>
              </a:ext>
            </a:extLst>
          </p:cNvPr>
          <p:cNvCxnSpPr>
            <a:cxnSpLocks/>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61758231-367B-47E8-9B8B-8D712555C0D1}"/>
              </a:ext>
            </a:extLst>
          </p:cNvPr>
          <p:cNvSpPr/>
          <p:nvPr/>
        </p:nvSpPr>
        <p:spPr>
          <a:xfrm>
            <a:off x="1858619" y="40789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p>
        </p:txBody>
      </p:sp>
      <p:sp>
        <p:nvSpPr>
          <p:cNvPr id="13" name="矩形 12">
            <a:extLst>
              <a:ext uri="{FF2B5EF4-FFF2-40B4-BE49-F238E27FC236}">
                <a16:creationId xmlns:a16="http://schemas.microsoft.com/office/drawing/2014/main" id="{180F85BB-B77C-470D-B419-032F1D8D875D}"/>
              </a:ext>
            </a:extLst>
          </p:cNvPr>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1982066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3FC0BAB1-0232-428A-BBC8-52E9F6DB8E09}"/>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a16="http://schemas.microsoft.com/office/drawing/2014/main" id="{D4ED7F2C-5776-4624-BBE4-C2E7368471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a16="http://schemas.microsoft.com/office/drawing/2014/main" id="{C3E52502-F2D0-469D-A192-11A857D13C2C}"/>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7" name="矩形: 圆角 6">
            <a:extLst>
              <a:ext uri="{FF2B5EF4-FFF2-40B4-BE49-F238E27FC236}">
                <a16:creationId xmlns:a16="http://schemas.microsoft.com/office/drawing/2014/main" id="{91D70170-725F-47FA-A5B9-E97EECAB1652}"/>
              </a:ext>
            </a:extLst>
          </p:cNvPr>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10" name="矩形 9">
            <a:extLst>
              <a:ext uri="{FF2B5EF4-FFF2-40B4-BE49-F238E27FC236}">
                <a16:creationId xmlns:a16="http://schemas.microsoft.com/office/drawing/2014/main" id="{7F1B655B-C57F-4B28-A052-85973CE5B319}"/>
              </a:ext>
            </a:extLst>
          </p:cNvPr>
          <p:cNvSpPr/>
          <p:nvPr/>
        </p:nvSpPr>
        <p:spPr>
          <a:xfrm>
            <a:off x="2794024" y="3116898"/>
            <a:ext cx="8284694" cy="1040285"/>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85000"/>
                    <a:lumOff val="15000"/>
                  </a:schemeClr>
                </a:solidFill>
                <a:cs typeface="+mn-ea"/>
                <a:sym typeface="+mn-lt"/>
              </a:rPr>
              <a:t>各地区、各有关部门和单位要结合正在开展的党史学习教育，安排理论学习中心组深入学习习近平总书记关于安全生产重要论述，专题学习</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生命重于泰山</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学习习近平总书记关于安全生产重要论述</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电视专题片，教育引导领导干部强化</a:t>
            </a:r>
            <a:r>
              <a:rPr lang="zh-CN" altLang="en-US" sz="1400" dirty="0">
                <a:solidFill>
                  <a:schemeClr val="accent1"/>
                </a:solidFill>
                <a:cs typeface="+mn-ea"/>
                <a:sym typeface="+mn-lt"/>
              </a:rPr>
              <a:t>“人民至上、生命至上”</a:t>
            </a:r>
            <a:r>
              <a:rPr lang="zh-CN" altLang="en-US" sz="1400" dirty="0">
                <a:solidFill>
                  <a:schemeClr val="tx1">
                    <a:lumMod val="85000"/>
                    <a:lumOff val="15000"/>
                  </a:schemeClr>
                </a:solidFill>
                <a:cs typeface="+mn-ea"/>
                <a:sym typeface="+mn-lt"/>
              </a:rPr>
              <a:t>理念，更好统筹发展和安全，切实把安全责任扛在肩上、落在行动上，以实际行动和实际效果做到“两个维护”。</a:t>
            </a:r>
          </a:p>
        </p:txBody>
      </p:sp>
      <p:grpSp>
        <p:nvGrpSpPr>
          <p:cNvPr id="17" name="组合 16">
            <a:extLst>
              <a:ext uri="{FF2B5EF4-FFF2-40B4-BE49-F238E27FC236}">
                <a16:creationId xmlns:a16="http://schemas.microsoft.com/office/drawing/2014/main" id="{49BA1F1B-740D-476A-8BA3-A1C9891F14C0}"/>
              </a:ext>
            </a:extLst>
          </p:cNvPr>
          <p:cNvGrpSpPr/>
          <p:nvPr/>
        </p:nvGrpSpPr>
        <p:grpSpPr>
          <a:xfrm rot="16200000">
            <a:off x="1915503" y="3228976"/>
            <a:ext cx="871780" cy="871778"/>
            <a:chOff x="1854582" y="4474885"/>
            <a:chExt cx="1233652" cy="1233650"/>
          </a:xfrm>
        </p:grpSpPr>
        <p:sp>
          <p:nvSpPr>
            <p:cNvPr id="13" name="椭圆 12">
              <a:extLst>
                <a:ext uri="{FF2B5EF4-FFF2-40B4-BE49-F238E27FC236}">
                  <a16:creationId xmlns:a16="http://schemas.microsoft.com/office/drawing/2014/main" id="{3129FDBF-427A-4CDB-9157-A507D232262C}"/>
                </a:ext>
              </a:extLst>
            </p:cNvPr>
            <p:cNvSpPr/>
            <p:nvPr/>
          </p:nvSpPr>
          <p:spPr>
            <a:xfrm>
              <a:off x="1854582" y="4474885"/>
              <a:ext cx="1233652" cy="1233650"/>
            </a:xfrm>
            <a:prstGeom prst="ellipse">
              <a:avLst/>
            </a:prstGeom>
            <a:noFill/>
            <a:ln w="6350">
              <a:gradFill>
                <a:gsLst>
                  <a:gs pos="0">
                    <a:srgbClr val="E71F1A"/>
                  </a:gs>
                  <a:gs pos="6200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a:extLst>
                <a:ext uri="{FF2B5EF4-FFF2-40B4-BE49-F238E27FC236}">
                  <a16:creationId xmlns:a16="http://schemas.microsoft.com/office/drawing/2014/main" id="{608C9DEE-2968-4905-81E0-2CAEF308FFC7}"/>
                </a:ext>
              </a:extLst>
            </p:cNvPr>
            <p:cNvSpPr/>
            <p:nvPr/>
          </p:nvSpPr>
          <p:spPr>
            <a:xfrm>
              <a:off x="2005314" y="4625616"/>
              <a:ext cx="932190" cy="932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15" name="Forma libre 46">
            <a:extLst>
              <a:ext uri="{FF2B5EF4-FFF2-40B4-BE49-F238E27FC236}">
                <a16:creationId xmlns:a16="http://schemas.microsoft.com/office/drawing/2014/main" id="{8C51CD38-8EB8-408B-9792-802AE8738BF3}"/>
              </a:ext>
            </a:extLst>
          </p:cNvPr>
          <p:cNvSpPr/>
          <p:nvPr/>
        </p:nvSpPr>
        <p:spPr>
          <a:xfrm>
            <a:off x="2222343" y="3497834"/>
            <a:ext cx="288964" cy="289434"/>
          </a:xfrm>
          <a:custGeom>
            <a:avLst/>
            <a:gdLst>
              <a:gd name="connsiteX0" fmla="*/ 5680427 w 5822970"/>
              <a:gd name="connsiteY0" fmla="*/ 921523 h 5832485"/>
              <a:gd name="connsiteX1" fmla="*/ 4902841 w 5822970"/>
              <a:gd name="connsiteY1" fmla="*/ 143938 h 5832485"/>
              <a:gd name="connsiteX2" fmla="*/ 4558572 w 5822970"/>
              <a:gd name="connsiteY2" fmla="*/ 0 h 5832485"/>
              <a:gd name="connsiteX3" fmla="*/ 4214294 w 5822970"/>
              <a:gd name="connsiteY3" fmla="*/ 143938 h 5832485"/>
              <a:gd name="connsiteX4" fmla="*/ 3693433 w 5822970"/>
              <a:gd name="connsiteY4" fmla="*/ 664799 h 5832485"/>
              <a:gd name="connsiteX5" fmla="*/ 3389231 w 5822970"/>
              <a:gd name="connsiteY5" fmla="*/ 728604 h 5832485"/>
              <a:gd name="connsiteX6" fmla="*/ 3165160 w 5822970"/>
              <a:gd name="connsiteY6" fmla="*/ 952674 h 5832485"/>
              <a:gd name="connsiteX7" fmla="*/ 3108767 w 5822970"/>
              <a:gd name="connsiteY7" fmla="*/ 1289531 h 5832485"/>
              <a:gd name="connsiteX8" fmla="*/ 592007 w 5822970"/>
              <a:gd name="connsiteY8" fmla="*/ 3806301 h 5832485"/>
              <a:gd name="connsiteX9" fmla="*/ 575679 w 5822970"/>
              <a:gd name="connsiteY9" fmla="*/ 3830040 h 5832485"/>
              <a:gd name="connsiteX10" fmla="*/ 575679 w 5822970"/>
              <a:gd name="connsiteY10" fmla="*/ 3838204 h 5832485"/>
              <a:gd name="connsiteX11" fmla="*/ 559352 w 5822970"/>
              <a:gd name="connsiteY11" fmla="*/ 3861943 h 5832485"/>
              <a:gd name="connsiteX12" fmla="*/ 559352 w 5822970"/>
              <a:gd name="connsiteY12" fmla="*/ 3861943 h 5832485"/>
              <a:gd name="connsiteX13" fmla="*/ 111212 w 5822970"/>
              <a:gd name="connsiteY13" fmla="*/ 5224946 h 5832485"/>
              <a:gd name="connsiteX14" fmla="*/ 111212 w 5822970"/>
              <a:gd name="connsiteY14" fmla="*/ 5224946 h 5832485"/>
              <a:gd name="connsiteX15" fmla="*/ 62982 w 5822970"/>
              <a:gd name="connsiteY15" fmla="*/ 5368884 h 5832485"/>
              <a:gd name="connsiteX16" fmla="*/ 14752 w 5822970"/>
              <a:gd name="connsiteY16" fmla="*/ 5512822 h 5832485"/>
              <a:gd name="connsiteX17" fmla="*/ 6589 w 5822970"/>
              <a:gd name="connsiteY17" fmla="*/ 5529149 h 5832485"/>
              <a:gd name="connsiteX18" fmla="*/ 30328 w 5822970"/>
              <a:gd name="connsiteY18" fmla="*/ 5713153 h 5832485"/>
              <a:gd name="connsiteX19" fmla="*/ 54067 w 5822970"/>
              <a:gd name="connsiteY19" fmla="*/ 5753219 h 5832485"/>
              <a:gd name="connsiteX20" fmla="*/ 254398 w 5822970"/>
              <a:gd name="connsiteY20" fmla="*/ 5841515 h 5832485"/>
              <a:gd name="connsiteX21" fmla="*/ 254398 w 5822970"/>
              <a:gd name="connsiteY21" fmla="*/ 5841515 h 5832485"/>
              <a:gd name="connsiteX22" fmla="*/ 278137 w 5822970"/>
              <a:gd name="connsiteY22" fmla="*/ 5841515 h 5832485"/>
              <a:gd name="connsiteX23" fmla="*/ 310040 w 5822970"/>
              <a:gd name="connsiteY23" fmla="*/ 5841515 h 5832485"/>
              <a:gd name="connsiteX24" fmla="*/ 310040 w 5822970"/>
              <a:gd name="connsiteY24" fmla="*/ 5841515 h 5832485"/>
              <a:gd name="connsiteX25" fmla="*/ 310040 w 5822970"/>
              <a:gd name="connsiteY25" fmla="*/ 5841515 h 5832485"/>
              <a:gd name="connsiteX26" fmla="*/ 326367 w 5822970"/>
              <a:gd name="connsiteY26" fmla="*/ 5833351 h 5832485"/>
              <a:gd name="connsiteX27" fmla="*/ 526698 w 5822970"/>
              <a:gd name="connsiteY27" fmla="*/ 5769546 h 5832485"/>
              <a:gd name="connsiteX28" fmla="*/ 1969082 w 5822970"/>
              <a:gd name="connsiteY28" fmla="*/ 5296915 h 5832485"/>
              <a:gd name="connsiteX29" fmla="*/ 1969082 w 5822970"/>
              <a:gd name="connsiteY29" fmla="*/ 5296915 h 5832485"/>
              <a:gd name="connsiteX30" fmla="*/ 2025475 w 5822970"/>
              <a:gd name="connsiteY30" fmla="*/ 5265012 h 5832485"/>
              <a:gd name="connsiteX31" fmla="*/ 4549657 w 5822970"/>
              <a:gd name="connsiteY31" fmla="*/ 2740831 h 5832485"/>
              <a:gd name="connsiteX32" fmla="*/ 4653529 w 5822970"/>
              <a:gd name="connsiteY32" fmla="*/ 2757158 h 5832485"/>
              <a:gd name="connsiteX33" fmla="*/ 4862024 w 5822970"/>
              <a:gd name="connsiteY33" fmla="*/ 2668862 h 5832485"/>
              <a:gd name="connsiteX34" fmla="*/ 5086094 w 5822970"/>
              <a:gd name="connsiteY34" fmla="*/ 2444792 h 5832485"/>
              <a:gd name="connsiteX35" fmla="*/ 5149899 w 5822970"/>
              <a:gd name="connsiteY35" fmla="*/ 2132425 h 5832485"/>
              <a:gd name="connsiteX36" fmla="*/ 5670760 w 5822970"/>
              <a:gd name="connsiteY36" fmla="*/ 1611564 h 5832485"/>
              <a:gd name="connsiteX37" fmla="*/ 5680427 w 5822970"/>
              <a:gd name="connsiteY37" fmla="*/ 921523 h 5832485"/>
              <a:gd name="connsiteX38" fmla="*/ 1937941 w 5822970"/>
              <a:gd name="connsiteY38" fmla="*/ 4944482 h 5832485"/>
              <a:gd name="connsiteX39" fmla="*/ 1529857 w 5822970"/>
              <a:gd name="connsiteY39" fmla="*/ 4535657 h 5832485"/>
              <a:gd name="connsiteX40" fmla="*/ 3925676 w 5822970"/>
              <a:gd name="connsiteY40" fmla="*/ 2131674 h 5832485"/>
              <a:gd name="connsiteX41" fmla="*/ 4334502 w 5822970"/>
              <a:gd name="connsiteY41" fmla="*/ 2540499 h 5832485"/>
              <a:gd name="connsiteX42" fmla="*/ 1937941 w 5822970"/>
              <a:gd name="connsiteY42" fmla="*/ 4944482 h 5832485"/>
              <a:gd name="connsiteX43" fmla="*/ 3717182 w 5822970"/>
              <a:gd name="connsiteY43" fmla="*/ 1923179 h 5832485"/>
              <a:gd name="connsiteX44" fmla="*/ 1321362 w 5822970"/>
              <a:gd name="connsiteY44" fmla="*/ 4327162 h 5832485"/>
              <a:gd name="connsiteX45" fmla="*/ 912536 w 5822970"/>
              <a:gd name="connsiteY45" fmla="*/ 3910915 h 5832485"/>
              <a:gd name="connsiteX46" fmla="*/ 3308356 w 5822970"/>
              <a:gd name="connsiteY46" fmla="*/ 1515095 h 5832485"/>
              <a:gd name="connsiteX47" fmla="*/ 3717182 w 5822970"/>
              <a:gd name="connsiteY47" fmla="*/ 1923179 h 5832485"/>
              <a:gd name="connsiteX48" fmla="*/ 623909 w 5822970"/>
              <a:gd name="connsiteY48" fmla="*/ 5425278 h 5832485"/>
              <a:gd name="connsiteX49" fmla="*/ 423578 w 5822970"/>
              <a:gd name="connsiteY49" fmla="*/ 5224946 h 5832485"/>
              <a:gd name="connsiteX50" fmla="*/ 767856 w 5822970"/>
              <a:gd name="connsiteY50" fmla="*/ 4183224 h 5832485"/>
              <a:gd name="connsiteX51" fmla="*/ 1216749 w 5822970"/>
              <a:gd name="connsiteY51" fmla="*/ 4632116 h 5832485"/>
              <a:gd name="connsiteX52" fmla="*/ 1216749 w 5822970"/>
              <a:gd name="connsiteY52" fmla="*/ 4632116 h 5832485"/>
              <a:gd name="connsiteX53" fmla="*/ 1216749 w 5822970"/>
              <a:gd name="connsiteY53" fmla="*/ 4632116 h 5832485"/>
              <a:gd name="connsiteX54" fmla="*/ 1665641 w 5822970"/>
              <a:gd name="connsiteY54" fmla="*/ 5081008 h 5832485"/>
              <a:gd name="connsiteX55" fmla="*/ 623909 w 5822970"/>
              <a:gd name="connsiteY55" fmla="*/ 5425278 h 5832485"/>
              <a:gd name="connsiteX56" fmla="*/ 4710674 w 5822970"/>
              <a:gd name="connsiteY56" fmla="*/ 2420301 h 5832485"/>
              <a:gd name="connsiteX57" fmla="*/ 4694347 w 5822970"/>
              <a:gd name="connsiteY57" fmla="*/ 2403974 h 5832485"/>
              <a:gd name="connsiteX58" fmla="*/ 3452294 w 5822970"/>
              <a:gd name="connsiteY58" fmla="*/ 1153757 h 5832485"/>
              <a:gd name="connsiteX59" fmla="*/ 3412227 w 5822970"/>
              <a:gd name="connsiteY59" fmla="*/ 1121854 h 5832485"/>
              <a:gd name="connsiteX60" fmla="*/ 3588819 w 5822970"/>
              <a:gd name="connsiteY60" fmla="*/ 937850 h 5832485"/>
              <a:gd name="connsiteX61" fmla="*/ 3605147 w 5822970"/>
              <a:gd name="connsiteY61" fmla="*/ 954178 h 5832485"/>
              <a:gd name="connsiteX62" fmla="*/ 3605147 w 5822970"/>
              <a:gd name="connsiteY62" fmla="*/ 954178 h 5832485"/>
              <a:gd name="connsiteX63" fmla="*/ 4863527 w 5822970"/>
              <a:gd name="connsiteY63" fmla="*/ 2212558 h 5832485"/>
              <a:gd name="connsiteX64" fmla="*/ 4887266 w 5822970"/>
              <a:gd name="connsiteY64" fmla="*/ 2228885 h 5832485"/>
              <a:gd name="connsiteX65" fmla="*/ 4710674 w 5822970"/>
              <a:gd name="connsiteY65" fmla="*/ 2420301 h 5832485"/>
              <a:gd name="connsiteX66" fmla="*/ 5471932 w 5822970"/>
              <a:gd name="connsiteY66" fmla="*/ 1410481 h 5832485"/>
              <a:gd name="connsiteX67" fmla="*/ 4967389 w 5822970"/>
              <a:gd name="connsiteY67" fmla="*/ 1915025 h 5832485"/>
              <a:gd name="connsiteX68" fmla="*/ 3917513 w 5822970"/>
              <a:gd name="connsiteY68" fmla="*/ 857718 h 5832485"/>
              <a:gd name="connsiteX69" fmla="*/ 4422056 w 5822970"/>
              <a:gd name="connsiteY69" fmla="*/ 353175 h 5832485"/>
              <a:gd name="connsiteX70" fmla="*/ 4694356 w 5822970"/>
              <a:gd name="connsiteY70" fmla="*/ 353175 h 5832485"/>
              <a:gd name="connsiteX71" fmla="*/ 5471942 w 5822970"/>
              <a:gd name="connsiteY71" fmla="*/ 1130018 h 5832485"/>
              <a:gd name="connsiteX72" fmla="*/ 5471932 w 5822970"/>
              <a:gd name="connsiteY72" fmla="*/ 1410481 h 58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22970" h="5832485">
                <a:moveTo>
                  <a:pt x="5680427" y="921523"/>
                </a:moveTo>
                <a:lnTo>
                  <a:pt x="4902841" y="143938"/>
                </a:lnTo>
                <a:cubicBezTo>
                  <a:pt x="4806391" y="47488"/>
                  <a:pt x="4686193" y="0"/>
                  <a:pt x="4558572" y="0"/>
                </a:cubicBezTo>
                <a:cubicBezTo>
                  <a:pt x="4430952" y="0"/>
                  <a:pt x="4301848" y="48230"/>
                  <a:pt x="4214294" y="143938"/>
                </a:cubicBezTo>
                <a:lnTo>
                  <a:pt x="3693433" y="664799"/>
                </a:lnTo>
                <a:cubicBezTo>
                  <a:pt x="3589562" y="632896"/>
                  <a:pt x="3469363" y="656635"/>
                  <a:pt x="3389231" y="728604"/>
                </a:cubicBezTo>
                <a:lnTo>
                  <a:pt x="3165160" y="952674"/>
                </a:lnTo>
                <a:cubicBezTo>
                  <a:pt x="3076864" y="1040970"/>
                  <a:pt x="3061289" y="1176744"/>
                  <a:pt x="3108767" y="1289531"/>
                </a:cubicBezTo>
                <a:lnTo>
                  <a:pt x="592007" y="3806301"/>
                </a:lnTo>
                <a:cubicBezTo>
                  <a:pt x="583843" y="3814464"/>
                  <a:pt x="575679" y="3822628"/>
                  <a:pt x="575679" y="3830040"/>
                </a:cubicBezTo>
                <a:cubicBezTo>
                  <a:pt x="575679" y="3830040"/>
                  <a:pt x="575679" y="3830040"/>
                  <a:pt x="575679" y="3838204"/>
                </a:cubicBezTo>
                <a:cubicBezTo>
                  <a:pt x="567516" y="3846367"/>
                  <a:pt x="567516" y="3854531"/>
                  <a:pt x="559352" y="3861943"/>
                </a:cubicBezTo>
                <a:lnTo>
                  <a:pt x="559352" y="3861943"/>
                </a:lnTo>
                <a:lnTo>
                  <a:pt x="111212" y="5224946"/>
                </a:lnTo>
                <a:lnTo>
                  <a:pt x="111212" y="5224946"/>
                </a:lnTo>
                <a:lnTo>
                  <a:pt x="62982" y="5368884"/>
                </a:lnTo>
                <a:lnTo>
                  <a:pt x="14752" y="5512822"/>
                </a:lnTo>
                <a:cubicBezTo>
                  <a:pt x="14752" y="5520985"/>
                  <a:pt x="14752" y="5529149"/>
                  <a:pt x="6589" y="5529149"/>
                </a:cubicBezTo>
                <a:cubicBezTo>
                  <a:pt x="-9739" y="5609281"/>
                  <a:pt x="6589" y="5673087"/>
                  <a:pt x="30328" y="5713153"/>
                </a:cubicBezTo>
                <a:cubicBezTo>
                  <a:pt x="38491" y="5729480"/>
                  <a:pt x="46655" y="5745055"/>
                  <a:pt x="54067" y="5753219"/>
                </a:cubicBezTo>
                <a:cubicBezTo>
                  <a:pt x="102297" y="5809612"/>
                  <a:pt x="174265" y="5841515"/>
                  <a:pt x="254398" y="5841515"/>
                </a:cubicBezTo>
                <a:lnTo>
                  <a:pt x="254398" y="5841515"/>
                </a:lnTo>
                <a:cubicBezTo>
                  <a:pt x="262562" y="5841515"/>
                  <a:pt x="270725" y="5841515"/>
                  <a:pt x="278137" y="5841515"/>
                </a:cubicBezTo>
                <a:cubicBezTo>
                  <a:pt x="294464" y="5841515"/>
                  <a:pt x="301876" y="5841515"/>
                  <a:pt x="310040" y="5841515"/>
                </a:cubicBezTo>
                <a:lnTo>
                  <a:pt x="310040" y="5841515"/>
                </a:lnTo>
                <a:lnTo>
                  <a:pt x="310040" y="5841515"/>
                </a:lnTo>
                <a:cubicBezTo>
                  <a:pt x="318203" y="5841515"/>
                  <a:pt x="326367" y="5841515"/>
                  <a:pt x="326367" y="5833351"/>
                </a:cubicBezTo>
                <a:lnTo>
                  <a:pt x="526698" y="5769546"/>
                </a:lnTo>
                <a:lnTo>
                  <a:pt x="1969082" y="5296915"/>
                </a:lnTo>
                <a:lnTo>
                  <a:pt x="1969082" y="5296915"/>
                </a:lnTo>
                <a:cubicBezTo>
                  <a:pt x="1992821" y="5288752"/>
                  <a:pt x="2009148" y="5280588"/>
                  <a:pt x="2025475" y="5265012"/>
                </a:cubicBezTo>
                <a:lnTo>
                  <a:pt x="4549657" y="2740831"/>
                </a:lnTo>
                <a:cubicBezTo>
                  <a:pt x="4581560" y="2757158"/>
                  <a:pt x="4613463" y="2757158"/>
                  <a:pt x="4653529" y="2757158"/>
                </a:cubicBezTo>
                <a:cubicBezTo>
                  <a:pt x="4733661" y="2757158"/>
                  <a:pt x="4805630" y="2725255"/>
                  <a:pt x="4862024" y="2668862"/>
                </a:cubicBezTo>
                <a:lnTo>
                  <a:pt x="5086094" y="2444792"/>
                </a:lnTo>
                <a:cubicBezTo>
                  <a:pt x="5174390" y="2356495"/>
                  <a:pt x="5189965" y="2236297"/>
                  <a:pt x="5149899" y="2132425"/>
                </a:cubicBezTo>
                <a:lnTo>
                  <a:pt x="5670760" y="1611564"/>
                </a:lnTo>
                <a:cubicBezTo>
                  <a:pt x="5872594" y="1426809"/>
                  <a:pt x="5872594" y="1113691"/>
                  <a:pt x="5680427" y="921523"/>
                </a:cubicBezTo>
                <a:close/>
                <a:moveTo>
                  <a:pt x="1937941" y="4944482"/>
                </a:moveTo>
                <a:lnTo>
                  <a:pt x="1529857" y="4535657"/>
                </a:lnTo>
                <a:lnTo>
                  <a:pt x="3925676" y="2131674"/>
                </a:lnTo>
                <a:lnTo>
                  <a:pt x="4334502" y="2540499"/>
                </a:lnTo>
                <a:lnTo>
                  <a:pt x="1937941" y="4944482"/>
                </a:lnTo>
                <a:close/>
                <a:moveTo>
                  <a:pt x="3717182" y="1923179"/>
                </a:moveTo>
                <a:lnTo>
                  <a:pt x="1321362" y="4327162"/>
                </a:lnTo>
                <a:lnTo>
                  <a:pt x="912536" y="3910915"/>
                </a:lnTo>
                <a:lnTo>
                  <a:pt x="3308356" y="1515095"/>
                </a:lnTo>
                <a:lnTo>
                  <a:pt x="3717182" y="1923179"/>
                </a:lnTo>
                <a:close/>
                <a:moveTo>
                  <a:pt x="623909" y="5425278"/>
                </a:moveTo>
                <a:lnTo>
                  <a:pt x="423578" y="5224946"/>
                </a:lnTo>
                <a:lnTo>
                  <a:pt x="767856" y="4183224"/>
                </a:lnTo>
                <a:lnTo>
                  <a:pt x="1216749" y="4632116"/>
                </a:lnTo>
                <a:lnTo>
                  <a:pt x="1216749" y="4632116"/>
                </a:lnTo>
                <a:lnTo>
                  <a:pt x="1216749" y="4632116"/>
                </a:lnTo>
                <a:lnTo>
                  <a:pt x="1665641" y="5081008"/>
                </a:lnTo>
                <a:lnTo>
                  <a:pt x="623909" y="5425278"/>
                </a:lnTo>
                <a:close/>
                <a:moveTo>
                  <a:pt x="4710674" y="2420301"/>
                </a:moveTo>
                <a:cubicBezTo>
                  <a:pt x="4702510" y="2412137"/>
                  <a:pt x="4702510" y="2403974"/>
                  <a:pt x="4694347" y="2403974"/>
                </a:cubicBezTo>
                <a:lnTo>
                  <a:pt x="3452294" y="1153757"/>
                </a:lnTo>
                <a:cubicBezTo>
                  <a:pt x="3435966" y="1137430"/>
                  <a:pt x="3428555" y="1130018"/>
                  <a:pt x="3412227" y="1121854"/>
                </a:cubicBezTo>
                <a:lnTo>
                  <a:pt x="3588819" y="937850"/>
                </a:lnTo>
                <a:lnTo>
                  <a:pt x="3605147" y="954178"/>
                </a:lnTo>
                <a:lnTo>
                  <a:pt x="3605147" y="954178"/>
                </a:lnTo>
                <a:lnTo>
                  <a:pt x="4863527" y="2212558"/>
                </a:lnTo>
                <a:cubicBezTo>
                  <a:pt x="4871691" y="2220721"/>
                  <a:pt x="4879854" y="2228885"/>
                  <a:pt x="4887266" y="2228885"/>
                </a:cubicBezTo>
                <a:lnTo>
                  <a:pt x="4710674" y="2420301"/>
                </a:lnTo>
                <a:close/>
                <a:moveTo>
                  <a:pt x="5471932" y="1410481"/>
                </a:moveTo>
                <a:lnTo>
                  <a:pt x="4967389" y="1915025"/>
                </a:lnTo>
                <a:lnTo>
                  <a:pt x="3917513" y="857718"/>
                </a:lnTo>
                <a:lnTo>
                  <a:pt x="4422056" y="353175"/>
                </a:lnTo>
                <a:cubicBezTo>
                  <a:pt x="4494025" y="281206"/>
                  <a:pt x="4622387" y="281206"/>
                  <a:pt x="4694356" y="353175"/>
                </a:cubicBezTo>
                <a:lnTo>
                  <a:pt x="5471942" y="1130018"/>
                </a:lnTo>
                <a:cubicBezTo>
                  <a:pt x="5543901" y="1210150"/>
                  <a:pt x="5543901" y="1330349"/>
                  <a:pt x="5471932" y="1410481"/>
                </a:cubicBezTo>
                <a:close/>
              </a:path>
            </a:pathLst>
          </a:custGeom>
          <a:solidFill>
            <a:schemeClr val="bg1"/>
          </a:solidFill>
          <a:ln w="9509" cap="flat">
            <a:noFill/>
            <a:prstDash val="solid"/>
            <a:miter/>
          </a:ln>
        </p:spPr>
        <p:txBody>
          <a:bodyPr rtlCol="0" anchor="ctr"/>
          <a:lstStyle/>
          <a:p>
            <a:endParaRPr lang="es-ES">
              <a:cs typeface="+mn-ea"/>
              <a:sym typeface="+mn-lt"/>
            </a:endParaRPr>
          </a:p>
        </p:txBody>
      </p:sp>
      <p:sp>
        <p:nvSpPr>
          <p:cNvPr id="18" name="矩形 17">
            <a:extLst>
              <a:ext uri="{FF2B5EF4-FFF2-40B4-BE49-F238E27FC236}">
                <a16:creationId xmlns:a16="http://schemas.microsoft.com/office/drawing/2014/main" id="{A809DC22-4BAE-43EE-9CF2-4A7E1FBEB8CF}"/>
              </a:ext>
            </a:extLst>
          </p:cNvPr>
          <p:cNvSpPr/>
          <p:nvPr/>
        </p:nvSpPr>
        <p:spPr>
          <a:xfrm>
            <a:off x="2794024" y="4730742"/>
            <a:ext cx="8284694" cy="803297"/>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85000"/>
                    <a:lumOff val="15000"/>
                  </a:schemeClr>
                </a:solidFill>
                <a:cs typeface="+mn-ea"/>
                <a:sym typeface="+mn-lt"/>
              </a:rPr>
              <a:t>各级领导干部和企业负责人要通过安全生产</a:t>
            </a:r>
            <a:r>
              <a:rPr lang="zh-CN" altLang="en-US" sz="1400" dirty="0">
                <a:solidFill>
                  <a:schemeClr val="accent1"/>
                </a:solidFill>
                <a:cs typeface="+mn-ea"/>
                <a:sym typeface="+mn-lt"/>
              </a:rPr>
              <a:t>“大讲堂”“大家谈”“公开课”“微课堂”</a:t>
            </a:r>
            <a:r>
              <a:rPr lang="zh-CN" altLang="en-US" sz="1400" dirty="0">
                <a:solidFill>
                  <a:schemeClr val="tx1">
                    <a:lumMod val="85000"/>
                    <a:lumOff val="15000"/>
                  </a:schemeClr>
                </a:solidFill>
                <a:cs typeface="+mn-ea"/>
                <a:sym typeface="+mn-lt"/>
              </a:rPr>
              <a:t>和在线访谈、基层宣讲等形式，持续推进习近平总书记关于安全生产重要论述入脑入心、见行见效，转化为落实安全生产责任的自觉行动，全力维护安全生产形势稳定，为庆祝建党</a:t>
            </a:r>
            <a:r>
              <a:rPr lang="en-US" altLang="zh-CN" sz="1400" dirty="0">
                <a:solidFill>
                  <a:schemeClr val="tx1">
                    <a:lumMod val="85000"/>
                    <a:lumOff val="15000"/>
                  </a:schemeClr>
                </a:solidFill>
                <a:cs typeface="+mn-ea"/>
                <a:sym typeface="+mn-lt"/>
              </a:rPr>
              <a:t>100</a:t>
            </a:r>
            <a:r>
              <a:rPr lang="zh-CN" altLang="en-US" sz="1400" dirty="0">
                <a:solidFill>
                  <a:schemeClr val="tx1">
                    <a:lumMod val="85000"/>
                    <a:lumOff val="15000"/>
                  </a:schemeClr>
                </a:solidFill>
                <a:cs typeface="+mn-ea"/>
                <a:sym typeface="+mn-lt"/>
              </a:rPr>
              <a:t>周年营造良好安全环境。</a:t>
            </a:r>
          </a:p>
        </p:txBody>
      </p:sp>
      <p:sp>
        <p:nvSpPr>
          <p:cNvPr id="20" name="椭圆 19">
            <a:extLst>
              <a:ext uri="{FF2B5EF4-FFF2-40B4-BE49-F238E27FC236}">
                <a16:creationId xmlns:a16="http://schemas.microsoft.com/office/drawing/2014/main" id="{8986787C-1A95-4935-94E7-C9AA08EE80DB}"/>
              </a:ext>
            </a:extLst>
          </p:cNvPr>
          <p:cNvSpPr/>
          <p:nvPr/>
        </p:nvSpPr>
        <p:spPr>
          <a:xfrm rot="16200000">
            <a:off x="1915503" y="4723948"/>
            <a:ext cx="871780" cy="871778"/>
          </a:xfrm>
          <a:prstGeom prst="ellipse">
            <a:avLst/>
          </a:prstGeom>
          <a:noFill/>
          <a:ln w="6350">
            <a:gradFill>
              <a:gsLst>
                <a:gs pos="0">
                  <a:srgbClr val="E71F1A"/>
                </a:gs>
                <a:gs pos="6200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椭圆 20">
            <a:extLst>
              <a:ext uri="{FF2B5EF4-FFF2-40B4-BE49-F238E27FC236}">
                <a16:creationId xmlns:a16="http://schemas.microsoft.com/office/drawing/2014/main" id="{7FD4FDCE-FAA2-4239-9EA8-EFCEEA7082DC}"/>
              </a:ext>
            </a:extLst>
          </p:cNvPr>
          <p:cNvSpPr/>
          <p:nvPr/>
        </p:nvSpPr>
        <p:spPr>
          <a:xfrm rot="16200000">
            <a:off x="2022019" y="4830464"/>
            <a:ext cx="658747" cy="6587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Forma libre 48">
            <a:extLst>
              <a:ext uri="{FF2B5EF4-FFF2-40B4-BE49-F238E27FC236}">
                <a16:creationId xmlns:a16="http://schemas.microsoft.com/office/drawing/2014/main" id="{9D5DC772-9FCB-4C36-8E08-03BD8BA214F9}"/>
              </a:ext>
            </a:extLst>
          </p:cNvPr>
          <p:cNvSpPr/>
          <p:nvPr/>
        </p:nvSpPr>
        <p:spPr>
          <a:xfrm>
            <a:off x="2177057" y="4993777"/>
            <a:ext cx="348670" cy="332118"/>
          </a:xfrm>
          <a:custGeom>
            <a:avLst/>
            <a:gdLst>
              <a:gd name="connsiteX0" fmla="*/ 5820035 w 5819775"/>
              <a:gd name="connsiteY0" fmla="*/ 2089433 h 5543550"/>
              <a:gd name="connsiteX1" fmla="*/ 5602760 w 5819775"/>
              <a:gd name="connsiteY1" fmla="*/ 1928708 h 5543550"/>
              <a:gd name="connsiteX2" fmla="*/ 3891327 w 5819775"/>
              <a:gd name="connsiteY2" fmla="*/ 1679429 h 5543550"/>
              <a:gd name="connsiteX3" fmla="*/ 3144243 w 5819775"/>
              <a:gd name="connsiteY3" fmla="*/ 168907 h 5543550"/>
              <a:gd name="connsiteX4" fmla="*/ 2911338 w 5819775"/>
              <a:gd name="connsiteY4" fmla="*/ 0 h 5543550"/>
              <a:gd name="connsiteX5" fmla="*/ 2670251 w 5819775"/>
              <a:gd name="connsiteY5" fmla="*/ 168907 h 5543550"/>
              <a:gd name="connsiteX6" fmla="*/ 1923167 w 5819775"/>
              <a:gd name="connsiteY6" fmla="*/ 1679438 h 5543550"/>
              <a:gd name="connsiteX7" fmla="*/ 235546 w 5819775"/>
              <a:gd name="connsiteY7" fmla="*/ 1920526 h 5543550"/>
              <a:gd name="connsiteX8" fmla="*/ 10823 w 5819775"/>
              <a:gd name="connsiteY8" fmla="*/ 2089433 h 5543550"/>
              <a:gd name="connsiteX9" fmla="*/ 114998 w 5819775"/>
              <a:gd name="connsiteY9" fmla="*/ 2378888 h 5543550"/>
              <a:gd name="connsiteX10" fmla="*/ 1320444 w 5819775"/>
              <a:gd name="connsiteY10" fmla="*/ 3544157 h 5543550"/>
              <a:gd name="connsiteX11" fmla="*/ 1039180 w 5819775"/>
              <a:gd name="connsiteY11" fmla="*/ 5207975 h 5543550"/>
              <a:gd name="connsiteX12" fmla="*/ 1087548 w 5819775"/>
              <a:gd name="connsiteY12" fmla="*/ 5465436 h 5543550"/>
              <a:gd name="connsiteX13" fmla="*/ 1385185 w 5819775"/>
              <a:gd name="connsiteY13" fmla="*/ 5505622 h 5543550"/>
              <a:gd name="connsiteX14" fmla="*/ 1393367 w 5819775"/>
              <a:gd name="connsiteY14" fmla="*/ 5497439 h 5543550"/>
              <a:gd name="connsiteX15" fmla="*/ 2912081 w 5819775"/>
              <a:gd name="connsiteY15" fmla="*/ 4693806 h 5543550"/>
              <a:gd name="connsiteX16" fmla="*/ 4430795 w 5819775"/>
              <a:gd name="connsiteY16" fmla="*/ 5497439 h 5543550"/>
              <a:gd name="connsiteX17" fmla="*/ 4591520 w 5819775"/>
              <a:gd name="connsiteY17" fmla="*/ 5545807 h 5543550"/>
              <a:gd name="connsiteX18" fmla="*/ 4744062 w 5819775"/>
              <a:gd name="connsiteY18" fmla="*/ 5481819 h 5543550"/>
              <a:gd name="connsiteX19" fmla="*/ 4792430 w 5819775"/>
              <a:gd name="connsiteY19" fmla="*/ 5264544 h 5543550"/>
              <a:gd name="connsiteX20" fmla="*/ 4502232 w 5819775"/>
              <a:gd name="connsiteY20" fmla="*/ 3544157 h 5543550"/>
              <a:gd name="connsiteX21" fmla="*/ 5731491 w 5819775"/>
              <a:gd name="connsiteY21" fmla="*/ 2346894 h 5543550"/>
              <a:gd name="connsiteX22" fmla="*/ 5820035 w 5819775"/>
              <a:gd name="connsiteY22" fmla="*/ 2089433 h 5543550"/>
              <a:gd name="connsiteX23" fmla="*/ 4236580 w 5819775"/>
              <a:gd name="connsiteY23" fmla="*/ 3391614 h 5543550"/>
              <a:gd name="connsiteX24" fmla="*/ 4196394 w 5819775"/>
              <a:gd name="connsiteY24" fmla="*/ 3520345 h 5543550"/>
              <a:gd name="connsiteX25" fmla="*/ 4485849 w 5819775"/>
              <a:gd name="connsiteY25" fmla="*/ 5191602 h 5543550"/>
              <a:gd name="connsiteX26" fmla="*/ 2982766 w 5819775"/>
              <a:gd name="connsiteY26" fmla="*/ 4404341 h 5543550"/>
              <a:gd name="connsiteX27" fmla="*/ 2845854 w 5819775"/>
              <a:gd name="connsiteY27" fmla="*/ 4404341 h 5543550"/>
              <a:gd name="connsiteX28" fmla="*/ 1342770 w 5819775"/>
              <a:gd name="connsiteY28" fmla="*/ 5191602 h 5543550"/>
              <a:gd name="connsiteX29" fmla="*/ 1632226 w 5819775"/>
              <a:gd name="connsiteY29" fmla="*/ 3520345 h 5543550"/>
              <a:gd name="connsiteX30" fmla="*/ 1592040 w 5819775"/>
              <a:gd name="connsiteY30" fmla="*/ 3391614 h 5543550"/>
              <a:gd name="connsiteX31" fmla="*/ 370973 w 5819775"/>
              <a:gd name="connsiteY31" fmla="*/ 2209981 h 5543550"/>
              <a:gd name="connsiteX32" fmla="*/ 2050411 w 5819775"/>
              <a:gd name="connsiteY32" fmla="*/ 1968894 h 5543550"/>
              <a:gd name="connsiteX33" fmla="*/ 2162768 w 5819775"/>
              <a:gd name="connsiteY33" fmla="*/ 1888531 h 5543550"/>
              <a:gd name="connsiteX34" fmla="*/ 2909852 w 5819775"/>
              <a:gd name="connsiteY34" fmla="*/ 369818 h 5543550"/>
              <a:gd name="connsiteX35" fmla="*/ 3656926 w 5819775"/>
              <a:gd name="connsiteY35" fmla="*/ 1888531 h 5543550"/>
              <a:gd name="connsiteX36" fmla="*/ 3769283 w 5819775"/>
              <a:gd name="connsiteY36" fmla="*/ 1968894 h 5543550"/>
              <a:gd name="connsiteX37" fmla="*/ 5448722 w 5819775"/>
              <a:gd name="connsiteY37" fmla="*/ 2209981 h 5543550"/>
              <a:gd name="connsiteX38" fmla="*/ 4236580 w 5819775"/>
              <a:gd name="connsiteY38" fmla="*/ 3391614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19775" h="5543550">
                <a:moveTo>
                  <a:pt x="5820035" y="2089433"/>
                </a:moveTo>
                <a:cubicBezTo>
                  <a:pt x="5803661" y="2041065"/>
                  <a:pt x="5756046" y="1952520"/>
                  <a:pt x="5602760" y="1928708"/>
                </a:cubicBezTo>
                <a:lnTo>
                  <a:pt x="3891327" y="1679429"/>
                </a:lnTo>
                <a:lnTo>
                  <a:pt x="3144243" y="168907"/>
                </a:lnTo>
                <a:cubicBezTo>
                  <a:pt x="3072063" y="24555"/>
                  <a:pt x="2983518" y="0"/>
                  <a:pt x="2911338" y="0"/>
                </a:cubicBezTo>
                <a:cubicBezTo>
                  <a:pt x="2766977" y="0"/>
                  <a:pt x="2686615" y="144351"/>
                  <a:pt x="2670251" y="168907"/>
                </a:cubicBezTo>
                <a:lnTo>
                  <a:pt x="1923167" y="1679438"/>
                </a:lnTo>
                <a:lnTo>
                  <a:pt x="235546" y="1920526"/>
                </a:lnTo>
                <a:cubicBezTo>
                  <a:pt x="123189" y="1936899"/>
                  <a:pt x="34635" y="2000888"/>
                  <a:pt x="10823" y="2089433"/>
                </a:cubicBezTo>
                <a:cubicBezTo>
                  <a:pt x="-21172" y="2186169"/>
                  <a:pt x="19005" y="2282152"/>
                  <a:pt x="114998" y="2378888"/>
                </a:cubicBezTo>
                <a:lnTo>
                  <a:pt x="1320444" y="3544157"/>
                </a:lnTo>
                <a:lnTo>
                  <a:pt x="1039180" y="5207975"/>
                </a:lnTo>
                <a:cubicBezTo>
                  <a:pt x="1030998" y="5248161"/>
                  <a:pt x="1007186" y="5376882"/>
                  <a:pt x="1087548" y="5465436"/>
                </a:cubicBezTo>
                <a:cubicBezTo>
                  <a:pt x="1151537" y="5545798"/>
                  <a:pt x="1264646" y="5562172"/>
                  <a:pt x="1385185" y="5505622"/>
                </a:cubicBezTo>
                <a:cubicBezTo>
                  <a:pt x="1385185" y="5505622"/>
                  <a:pt x="1393367" y="5505622"/>
                  <a:pt x="1393367" y="5497439"/>
                </a:cubicBezTo>
                <a:lnTo>
                  <a:pt x="2912081" y="4693806"/>
                </a:lnTo>
                <a:lnTo>
                  <a:pt x="4430795" y="5497439"/>
                </a:lnTo>
                <a:cubicBezTo>
                  <a:pt x="4487345" y="5529434"/>
                  <a:pt x="4543152" y="5545807"/>
                  <a:pt x="4591520" y="5545807"/>
                </a:cubicBezTo>
                <a:cubicBezTo>
                  <a:pt x="4655508" y="5545807"/>
                  <a:pt x="4703876" y="5521995"/>
                  <a:pt x="4744062" y="5481819"/>
                </a:cubicBezTo>
                <a:cubicBezTo>
                  <a:pt x="4776057" y="5449824"/>
                  <a:pt x="4808051" y="5385083"/>
                  <a:pt x="4792430" y="5264544"/>
                </a:cubicBezTo>
                <a:lnTo>
                  <a:pt x="4502232" y="3544157"/>
                </a:lnTo>
                <a:lnTo>
                  <a:pt x="5731491" y="2346894"/>
                </a:lnTo>
                <a:cubicBezTo>
                  <a:pt x="5835666" y="2241976"/>
                  <a:pt x="5835666" y="2154174"/>
                  <a:pt x="5820035" y="2089433"/>
                </a:cubicBezTo>
                <a:close/>
                <a:moveTo>
                  <a:pt x="4236580" y="3391614"/>
                </a:moveTo>
                <a:cubicBezTo>
                  <a:pt x="4204585" y="3423609"/>
                  <a:pt x="4188212" y="3471977"/>
                  <a:pt x="4196394" y="3520345"/>
                </a:cubicBezTo>
                <a:lnTo>
                  <a:pt x="4485849" y="5191602"/>
                </a:lnTo>
                <a:lnTo>
                  <a:pt x="2982766" y="4404341"/>
                </a:lnTo>
                <a:cubicBezTo>
                  <a:pt x="2942580" y="4380529"/>
                  <a:pt x="2886030" y="4380529"/>
                  <a:pt x="2845854" y="4404341"/>
                </a:cubicBezTo>
                <a:lnTo>
                  <a:pt x="1342770" y="5191602"/>
                </a:lnTo>
                <a:lnTo>
                  <a:pt x="1632226" y="3520345"/>
                </a:lnTo>
                <a:cubicBezTo>
                  <a:pt x="1640408" y="3471977"/>
                  <a:pt x="1624044" y="3423609"/>
                  <a:pt x="1592040" y="3391614"/>
                </a:cubicBezTo>
                <a:lnTo>
                  <a:pt x="370973" y="2209981"/>
                </a:lnTo>
                <a:lnTo>
                  <a:pt x="2050411" y="1968894"/>
                </a:lnTo>
                <a:cubicBezTo>
                  <a:pt x="2098779" y="1960712"/>
                  <a:pt x="2138956" y="1928708"/>
                  <a:pt x="2162768" y="1888531"/>
                </a:cubicBezTo>
                <a:lnTo>
                  <a:pt x="2909852" y="369818"/>
                </a:lnTo>
                <a:lnTo>
                  <a:pt x="3656926" y="1888531"/>
                </a:lnTo>
                <a:cubicBezTo>
                  <a:pt x="3680739" y="1928717"/>
                  <a:pt x="3720915" y="1960712"/>
                  <a:pt x="3769283" y="1968894"/>
                </a:cubicBezTo>
                <a:lnTo>
                  <a:pt x="5448722" y="2209981"/>
                </a:lnTo>
                <a:lnTo>
                  <a:pt x="4236580" y="3391614"/>
                </a:lnTo>
                <a:close/>
              </a:path>
            </a:pathLst>
          </a:custGeom>
          <a:solidFill>
            <a:schemeClr val="bg1"/>
          </a:solidFill>
          <a:ln w="9525" cap="flat">
            <a:noFill/>
            <a:prstDash val="solid"/>
            <a:miter/>
          </a:ln>
        </p:spPr>
        <p:txBody>
          <a:bodyPr rtlCol="0" anchor="ctr"/>
          <a:lstStyle/>
          <a:p>
            <a:endParaRPr lang="es-ES">
              <a:cs typeface="+mn-ea"/>
              <a:sym typeface="+mn-lt"/>
            </a:endParaRPr>
          </a:p>
        </p:txBody>
      </p:sp>
      <p:cxnSp>
        <p:nvCxnSpPr>
          <p:cNvPr id="25" name="直接连接符 24">
            <a:extLst>
              <a:ext uri="{FF2B5EF4-FFF2-40B4-BE49-F238E27FC236}">
                <a16:creationId xmlns:a16="http://schemas.microsoft.com/office/drawing/2014/main" id="{B02AAC7B-B72C-4117-9608-0C3CE00E25DF}"/>
              </a:ext>
            </a:extLst>
          </p:cNvPr>
          <p:cNvCxnSpPr/>
          <p:nvPr/>
        </p:nvCxnSpPr>
        <p:spPr>
          <a:xfrm>
            <a:off x="2019300" y="4400550"/>
            <a:ext cx="9029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47">
            <a:extLst>
              <a:ext uri="{FF2B5EF4-FFF2-40B4-BE49-F238E27FC236}">
                <a16:creationId xmlns:a16="http://schemas.microsoft.com/office/drawing/2014/main" id="{749A09C4-F5B4-48E0-8B59-589D4537803B}"/>
              </a:ext>
            </a:extLst>
          </p:cNvPr>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1</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27" name="TextBox 47">
            <a:extLst>
              <a:ext uri="{FF2B5EF4-FFF2-40B4-BE49-F238E27FC236}">
                <a16:creationId xmlns:a16="http://schemas.microsoft.com/office/drawing/2014/main" id="{B1FF438E-30C8-4F35-9ACF-A52A8615A3D7}"/>
              </a:ext>
            </a:extLst>
          </p:cNvPr>
          <p:cNvSpPr txBox="1"/>
          <p:nvPr/>
        </p:nvSpPr>
        <p:spPr>
          <a:xfrm>
            <a:off x="2773934" y="2097035"/>
            <a:ext cx="7631938"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solidFill>
                  <a:schemeClr val="bg1"/>
                </a:solidFill>
                <a:latin typeface="+mn-lt"/>
                <a:ea typeface="+mn-ea"/>
                <a:cs typeface="+mn-ea"/>
                <a:sym typeface="+mn-lt"/>
              </a:rPr>
              <a:t>突出“落实安全责任，推动安全发展”主题，推动学习习近平总书记关于安全生产重要论述精神走深走实</a:t>
            </a:r>
          </a:p>
        </p:txBody>
      </p:sp>
      <p:cxnSp>
        <p:nvCxnSpPr>
          <p:cNvPr id="29" name="直接连接符 28">
            <a:extLst>
              <a:ext uri="{FF2B5EF4-FFF2-40B4-BE49-F238E27FC236}">
                <a16:creationId xmlns:a16="http://schemas.microsoft.com/office/drawing/2014/main" id="{99C99DE3-F2F2-4DEF-A1DB-AAB628171C79}"/>
              </a:ext>
            </a:extLst>
          </p:cNvPr>
          <p:cNvCxnSpPr>
            <a:cxnSpLocks/>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932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P spid="10" grpId="0"/>
      <p:bldP spid="15" grpId="0" animBg="1"/>
      <p:bldP spid="18" grpId="0"/>
      <p:bldP spid="20" grpId="0" animBg="1"/>
      <p:bldP spid="21" grpId="0" animBg="1"/>
      <p:bldP spid="23" grpId="0" animBg="1"/>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heme/theme1.xml><?xml version="1.0" encoding="utf-8"?>
<a:theme xmlns:a="http://schemas.openxmlformats.org/drawingml/2006/main" name="第一PPT，www.1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5gw4xarn">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4356</TotalTime>
  <Words>2600</Words>
  <Application>Microsoft Office PowerPoint</Application>
  <PresentationFormat>宽屏</PresentationFormat>
  <Paragraphs>206</Paragraphs>
  <Slides>24</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362</cp:revision>
  <dcterms:created xsi:type="dcterms:W3CDTF">2020-07-06T02:40:31Z</dcterms:created>
  <dcterms:modified xsi:type="dcterms:W3CDTF">2023-04-17T04:37:39Z</dcterms:modified>
</cp:coreProperties>
</file>