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5" r:id="rId3"/>
    <p:sldId id="287" r:id="rId4"/>
    <p:sldId id="286" r:id="rId5"/>
    <p:sldId id="308" r:id="rId6"/>
    <p:sldId id="296" r:id="rId7"/>
    <p:sldId id="297" r:id="rId8"/>
    <p:sldId id="311" r:id="rId9"/>
    <p:sldId id="293" r:id="rId10"/>
    <p:sldId id="301" r:id="rId11"/>
    <p:sldId id="299" r:id="rId12"/>
    <p:sldId id="298" r:id="rId13"/>
    <p:sldId id="290" r:id="rId14"/>
    <p:sldId id="300" r:id="rId15"/>
    <p:sldId id="302" r:id="rId16"/>
    <p:sldId id="294" r:id="rId17"/>
    <p:sldId id="303" r:id="rId18"/>
    <p:sldId id="304" r:id="rId19"/>
    <p:sldId id="305" r:id="rId20"/>
    <p:sldId id="306" r:id="rId21"/>
    <p:sldId id="295" r:id="rId22"/>
    <p:sldId id="307" r:id="rId23"/>
    <p:sldId id="309" r:id="rId24"/>
    <p:sldId id="310" r:id="rId25"/>
    <p:sldId id="288" r:id="rId26"/>
    <p:sldId id="29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769B1"/>
    <a:srgbClr val="F4E418"/>
    <a:srgbClr val="FCEBBF"/>
    <a:srgbClr val="F4AB20"/>
    <a:srgbClr val="EEF7F6"/>
    <a:srgbClr val="CDBF97"/>
    <a:srgbClr val="8D7545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3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18604" y="65633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91025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055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8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0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5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27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043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935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14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24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02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85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72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32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568039-7EEA-42ED-AB65-C628B07BE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CC8B73-8EF4-4E2C-8FF7-0D6AF33D08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543" y="187079"/>
            <a:ext cx="6250329" cy="62503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A26CC3B-8C74-4EA0-BD3A-8A3B7DEEEE18}"/>
              </a:ext>
            </a:extLst>
          </p:cNvPr>
          <p:cNvSpPr txBox="1"/>
          <p:nvPr/>
        </p:nvSpPr>
        <p:spPr>
          <a:xfrm>
            <a:off x="11300630" y="2382937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5A3A07A-EAB7-43CE-8514-C278AE53F017}"/>
              </a:ext>
            </a:extLst>
          </p:cNvPr>
          <p:cNvSpPr txBox="1"/>
          <p:nvPr/>
        </p:nvSpPr>
        <p:spPr>
          <a:xfrm>
            <a:off x="2900896" y="4278851"/>
            <a:ext cx="2473558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5769B1"/>
                </a:solidFill>
                <a:latin typeface="+mn-ea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5769B1"/>
                </a:solidFill>
                <a:latin typeface="+mn-ea"/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5769B1"/>
                </a:solidFill>
                <a:latin typeface="+mn-ea"/>
                <a:cs typeface="+mn-ea"/>
                <a:sym typeface="+mn-lt"/>
              </a:rPr>
              <a:t>empowered networks rather than goal-opportunities. 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F7CFBF0-EBBC-474D-BA6F-6049E10F785A}"/>
              </a:ext>
            </a:extLst>
          </p:cNvPr>
          <p:cNvGrpSpPr/>
          <p:nvPr/>
        </p:nvGrpSpPr>
        <p:grpSpPr>
          <a:xfrm>
            <a:off x="1866055" y="1680505"/>
            <a:ext cx="4687145" cy="2353851"/>
            <a:chOff x="1876215" y="1375530"/>
            <a:chExt cx="4687145" cy="235385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01EE1D6-1A77-418B-8D11-E91F6E6EB2F1}"/>
                </a:ext>
              </a:extLst>
            </p:cNvPr>
            <p:cNvGrpSpPr/>
            <p:nvPr/>
          </p:nvGrpSpPr>
          <p:grpSpPr>
            <a:xfrm>
              <a:off x="1876215" y="1375530"/>
              <a:ext cx="4687145" cy="2353851"/>
              <a:chOff x="2018454" y="1356765"/>
              <a:chExt cx="5260131" cy="2641600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ED2B3EB0-24E6-44E5-9565-BA303E0D2275}"/>
                  </a:ext>
                </a:extLst>
              </p:cNvPr>
              <p:cNvSpPr/>
              <p:nvPr/>
            </p:nvSpPr>
            <p:spPr>
              <a:xfrm>
                <a:off x="2018454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1EAA4D-2AE3-4132-B865-51FE3EECCF9C}"/>
                  </a:ext>
                </a:extLst>
              </p:cNvPr>
              <p:cNvSpPr txBox="1"/>
              <p:nvPr/>
            </p:nvSpPr>
            <p:spPr>
              <a:xfrm>
                <a:off x="2224726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爱</a:t>
                </a: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8CD4B7FE-B5DF-4709-86E0-C83AD5324647}"/>
                  </a:ext>
                </a:extLst>
              </p:cNvPr>
              <p:cNvSpPr/>
              <p:nvPr/>
            </p:nvSpPr>
            <p:spPr>
              <a:xfrm>
                <a:off x="3509561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41A150-2344-487D-BF93-B47449E376A2}"/>
                  </a:ext>
                </a:extLst>
              </p:cNvPr>
              <p:cNvSpPr txBox="1"/>
              <p:nvPr/>
            </p:nvSpPr>
            <p:spPr>
              <a:xfrm>
                <a:off x="3715834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清</a:t>
                </a: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F11605F9-9C4C-4558-BFC9-C4972BCF69C3}"/>
                  </a:ext>
                </a:extLst>
              </p:cNvPr>
              <p:cNvSpPr/>
              <p:nvPr/>
            </p:nvSpPr>
            <p:spPr>
              <a:xfrm>
                <a:off x="5000668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3FE1675-F4FE-45F0-A348-3EEC70F6353B}"/>
                  </a:ext>
                </a:extLst>
              </p:cNvPr>
              <p:cNvSpPr txBox="1"/>
              <p:nvPr/>
            </p:nvSpPr>
            <p:spPr>
              <a:xfrm>
                <a:off x="5206940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洁</a:t>
                </a: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F2A1721F-2986-4C49-94B6-5132818D1412}"/>
                  </a:ext>
                </a:extLst>
              </p:cNvPr>
              <p:cNvSpPr/>
              <p:nvPr/>
            </p:nvSpPr>
            <p:spPr>
              <a:xfrm>
                <a:off x="3011536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BF69CE1-FF2D-4513-A946-5F0169A1299B}"/>
                  </a:ext>
                </a:extLst>
              </p:cNvPr>
              <p:cNvSpPr txBox="1"/>
              <p:nvPr/>
            </p:nvSpPr>
            <p:spPr>
              <a:xfrm>
                <a:off x="3217808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爱</a:t>
                </a: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C3039D2-F264-4794-B9FA-283ECDF9C658}"/>
                  </a:ext>
                </a:extLst>
              </p:cNvPr>
              <p:cNvSpPr/>
              <p:nvPr/>
            </p:nvSpPr>
            <p:spPr>
              <a:xfrm>
                <a:off x="4502643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7D7C03F-63E3-44D7-84FA-18B68BDCB664}"/>
                  </a:ext>
                </a:extLst>
              </p:cNvPr>
              <p:cNvSpPr txBox="1"/>
              <p:nvPr/>
            </p:nvSpPr>
            <p:spPr>
              <a:xfrm>
                <a:off x="4708915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卫</a:t>
                </a: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2C006A43-6ECD-4C82-9184-5D6EF4D8AF42}"/>
                  </a:ext>
                </a:extLst>
              </p:cNvPr>
              <p:cNvSpPr/>
              <p:nvPr/>
            </p:nvSpPr>
            <p:spPr>
              <a:xfrm>
                <a:off x="5993750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33532F9-A6B2-4C6E-990D-19E3AD8F704E}"/>
                  </a:ext>
                </a:extLst>
              </p:cNvPr>
              <p:cNvSpPr txBox="1"/>
              <p:nvPr/>
            </p:nvSpPr>
            <p:spPr>
              <a:xfrm>
                <a:off x="6200022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</p:grp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44A84E8-14F1-4E1D-9E77-3159E964401A}"/>
                </a:ext>
              </a:extLst>
            </p:cNvPr>
            <p:cNvCxnSpPr/>
            <p:nvPr/>
          </p:nvCxnSpPr>
          <p:spPr>
            <a:xfrm flipV="1">
              <a:off x="5867651" y="1375530"/>
              <a:ext cx="370435" cy="370435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FB3B358-745D-420F-A4B9-718CC414DB62}"/>
                </a:ext>
              </a:extLst>
            </p:cNvPr>
            <p:cNvCxnSpPr>
              <a:cxnSpLocks/>
            </p:cNvCxnSpPr>
            <p:nvPr/>
          </p:nvCxnSpPr>
          <p:spPr>
            <a:xfrm>
              <a:off x="5907318" y="2080329"/>
              <a:ext cx="466845" cy="198727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101780EC-9252-4E4F-A35D-56167E307C2C}"/>
                </a:ext>
              </a:extLst>
            </p:cNvPr>
            <p:cNvCxnSpPr>
              <a:cxnSpLocks/>
            </p:cNvCxnSpPr>
            <p:nvPr/>
          </p:nvCxnSpPr>
          <p:spPr>
            <a:xfrm>
              <a:off x="2109750" y="2745566"/>
              <a:ext cx="466845" cy="198727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D437011-DF1C-4482-8F9B-24EF19E9C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548" y="3312244"/>
              <a:ext cx="466845" cy="374675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îṥ1ïdè">
            <a:extLst>
              <a:ext uri="{FF2B5EF4-FFF2-40B4-BE49-F238E27FC236}">
                <a16:creationId xmlns:a16="http://schemas.microsoft.com/office/drawing/2014/main" id="{765A1B85-A4FA-4C46-A992-2CBAE4DDF503}"/>
              </a:ext>
            </a:extLst>
          </p:cNvPr>
          <p:cNvSpPr/>
          <p:nvPr/>
        </p:nvSpPr>
        <p:spPr>
          <a:xfrm>
            <a:off x="1424304" y="58799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DBC8581-419C-443D-A022-3711168EDACF}"/>
              </a:ext>
            </a:extLst>
          </p:cNvPr>
          <p:cNvSpPr txBox="1"/>
          <p:nvPr/>
        </p:nvSpPr>
        <p:spPr>
          <a:xfrm>
            <a:off x="1595677" y="71472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3A94284-58DC-4E52-9BC7-332DD5FEDC60}"/>
              </a:ext>
            </a:extLst>
          </p:cNvPr>
          <p:cNvSpPr/>
          <p:nvPr/>
        </p:nvSpPr>
        <p:spPr>
          <a:xfrm>
            <a:off x="932143" y="72236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AC83E1-901D-4AB0-9D54-BF26DAD84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384" y="3470195"/>
            <a:ext cx="2711232" cy="2711232"/>
          </a:xfrm>
          <a:prstGeom prst="rect">
            <a:avLst/>
          </a:prstGeom>
        </p:spPr>
      </p:pic>
      <p:sp>
        <p:nvSpPr>
          <p:cNvPr id="8" name="íṣļiḍê">
            <a:extLst>
              <a:ext uri="{FF2B5EF4-FFF2-40B4-BE49-F238E27FC236}">
                <a16:creationId xmlns:a16="http://schemas.microsoft.com/office/drawing/2014/main" id="{A17FE458-4798-4D6C-9AA3-876B3D43568D}"/>
              </a:ext>
            </a:extLst>
          </p:cNvPr>
          <p:cNvSpPr/>
          <p:nvPr/>
        </p:nvSpPr>
        <p:spPr>
          <a:xfrm>
            <a:off x="2968469" y="2317355"/>
            <a:ext cx="6216883" cy="6216882"/>
          </a:xfrm>
          <a:prstGeom prst="donut">
            <a:avLst>
              <a:gd name="adj" fmla="val 21222"/>
            </a:avLst>
          </a:prstGeom>
          <a:gradFill flip="none" rotWithShape="1">
            <a:gsLst>
              <a:gs pos="5700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bg1">
                  <a:lumMod val="85000"/>
                  <a:alpha val="3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ïšľïḍé">
            <a:extLst>
              <a:ext uri="{FF2B5EF4-FFF2-40B4-BE49-F238E27FC236}">
                <a16:creationId xmlns:a16="http://schemas.microsoft.com/office/drawing/2014/main" id="{404A6864-CA0F-42C6-A3EB-A5A2643E8338}"/>
              </a:ext>
            </a:extLst>
          </p:cNvPr>
          <p:cNvSpPr/>
          <p:nvPr/>
        </p:nvSpPr>
        <p:spPr>
          <a:xfrm>
            <a:off x="3143363" y="3302146"/>
            <a:ext cx="649919" cy="64991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4" name="íŝľïḑè">
            <a:extLst>
              <a:ext uri="{FF2B5EF4-FFF2-40B4-BE49-F238E27FC236}">
                <a16:creationId xmlns:a16="http://schemas.microsoft.com/office/drawing/2014/main" id="{284B70E3-12C0-43F3-B3BB-51F16627E3F9}"/>
              </a:ext>
            </a:extLst>
          </p:cNvPr>
          <p:cNvSpPr/>
          <p:nvPr/>
        </p:nvSpPr>
        <p:spPr bwMode="auto">
          <a:xfrm>
            <a:off x="3305165" y="3470195"/>
            <a:ext cx="326314" cy="31382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iṧḷïḑê">
            <a:extLst>
              <a:ext uri="{FF2B5EF4-FFF2-40B4-BE49-F238E27FC236}">
                <a16:creationId xmlns:a16="http://schemas.microsoft.com/office/drawing/2014/main" id="{50AC3176-E6F3-4F9B-B5B4-08A53D8B071A}"/>
              </a:ext>
            </a:extLst>
          </p:cNvPr>
          <p:cNvSpPr/>
          <p:nvPr/>
        </p:nvSpPr>
        <p:spPr>
          <a:xfrm>
            <a:off x="5751950" y="1929756"/>
            <a:ext cx="649919" cy="64991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2" name="îṡľîḓê">
            <a:extLst>
              <a:ext uri="{FF2B5EF4-FFF2-40B4-BE49-F238E27FC236}">
                <a16:creationId xmlns:a16="http://schemas.microsoft.com/office/drawing/2014/main" id="{195806C4-B8D1-4909-9350-E4F9B419AE00}"/>
              </a:ext>
            </a:extLst>
          </p:cNvPr>
          <p:cNvSpPr/>
          <p:nvPr/>
        </p:nvSpPr>
        <p:spPr bwMode="auto">
          <a:xfrm>
            <a:off x="5913752" y="2097805"/>
            <a:ext cx="326314" cy="31382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íṧḷîdê">
            <a:extLst>
              <a:ext uri="{FF2B5EF4-FFF2-40B4-BE49-F238E27FC236}">
                <a16:creationId xmlns:a16="http://schemas.microsoft.com/office/drawing/2014/main" id="{C985F4D9-54E7-4E51-ACD2-14520E148A03}"/>
              </a:ext>
            </a:extLst>
          </p:cNvPr>
          <p:cNvSpPr/>
          <p:nvPr/>
        </p:nvSpPr>
        <p:spPr>
          <a:xfrm>
            <a:off x="8322781" y="3302146"/>
            <a:ext cx="649919" cy="64991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0" name="ïslîďê">
            <a:extLst>
              <a:ext uri="{FF2B5EF4-FFF2-40B4-BE49-F238E27FC236}">
                <a16:creationId xmlns:a16="http://schemas.microsoft.com/office/drawing/2014/main" id="{0E7B584F-B488-488D-9BAB-D01A3A4553C9}"/>
              </a:ext>
            </a:extLst>
          </p:cNvPr>
          <p:cNvSpPr/>
          <p:nvPr/>
        </p:nvSpPr>
        <p:spPr bwMode="auto">
          <a:xfrm>
            <a:off x="8484583" y="3470195"/>
            <a:ext cx="326314" cy="31382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9BA79A1-E68D-4C53-A7F6-EDFDF7D62601}"/>
              </a:ext>
            </a:extLst>
          </p:cNvPr>
          <p:cNvSpPr txBox="1"/>
          <p:nvPr/>
        </p:nvSpPr>
        <p:spPr>
          <a:xfrm>
            <a:off x="943237" y="3470195"/>
            <a:ext cx="205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用温水将头发全部浸湿，将洗发液倒在手心里，然后均匀涂抹在头发上。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îSľiḓe">
            <a:extLst>
              <a:ext uri="{FF2B5EF4-FFF2-40B4-BE49-F238E27FC236}">
                <a16:creationId xmlns:a16="http://schemas.microsoft.com/office/drawing/2014/main" id="{10E780B0-6A6F-4134-A7D7-B0C554BB82E6}"/>
              </a:ext>
            </a:extLst>
          </p:cNvPr>
          <p:cNvSpPr/>
          <p:nvPr/>
        </p:nvSpPr>
        <p:spPr>
          <a:xfrm>
            <a:off x="5189888" y="3023176"/>
            <a:ext cx="1774042" cy="557940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65AFD4E-DE42-4976-809A-EF042F580A07}"/>
              </a:ext>
            </a:extLst>
          </p:cNvPr>
          <p:cNvSpPr txBox="1"/>
          <p:nvPr/>
        </p:nvSpPr>
        <p:spPr>
          <a:xfrm>
            <a:off x="5367518" y="3114340"/>
            <a:ext cx="142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我爱洗头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9724224-9601-4D6B-9C69-580791867AF6}"/>
              </a:ext>
            </a:extLst>
          </p:cNvPr>
          <p:cNvSpPr txBox="1"/>
          <p:nvPr/>
        </p:nvSpPr>
        <p:spPr>
          <a:xfrm>
            <a:off x="6792395" y="1753291"/>
            <a:ext cx="42323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一边轻揉头发，一边用指肚抓挠头发，每个部位都应抓到。用温水将头发冲洗干净。可再按前面的方法重复一次。最后，用干毛巾将头发轻轻擦干。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0805DB9-0939-4BC0-82A6-A633F67F591D}"/>
              </a:ext>
            </a:extLst>
          </p:cNvPr>
          <p:cNvSpPr txBox="1"/>
          <p:nvPr/>
        </p:nvSpPr>
        <p:spPr>
          <a:xfrm>
            <a:off x="8208448" y="4077441"/>
            <a:ext cx="282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用梳子把头发梳整齐。留长头发的女同学等头发干后，可以用橡皮筋把头发扎起来。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964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8" name="íş1íḍe">
            <a:extLst>
              <a:ext uri="{FF2B5EF4-FFF2-40B4-BE49-F238E27FC236}">
                <a16:creationId xmlns:a16="http://schemas.microsoft.com/office/drawing/2014/main" id="{9F217D61-8218-45ED-8297-20B723B6BA52}"/>
              </a:ext>
            </a:extLst>
          </p:cNvPr>
          <p:cNvSpPr/>
          <p:nvPr/>
        </p:nvSpPr>
        <p:spPr>
          <a:xfrm>
            <a:off x="6394170" y="1635177"/>
            <a:ext cx="3134905" cy="495114"/>
          </a:xfrm>
          <a:prstGeom prst="rect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r>
              <a:rPr lang="en-US" altLang="zh-CN" sz="1200">
                <a:solidFill>
                  <a:schemeClr val="dk1"/>
                </a:solidFill>
                <a:cs typeface="+mn-ea"/>
                <a:sym typeface="+mn-lt"/>
              </a:rPr>
              <a:t> </a:t>
            </a:r>
            <a:endParaRPr lang="en-US" altLang="zh-CN" sz="12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39" name="í$ḻîḓè">
            <a:extLst>
              <a:ext uri="{FF2B5EF4-FFF2-40B4-BE49-F238E27FC236}">
                <a16:creationId xmlns:a16="http://schemas.microsoft.com/office/drawing/2014/main" id="{AEE11D3B-79B2-45E1-818F-E12A8CE09C99}"/>
              </a:ext>
            </a:extLst>
          </p:cNvPr>
          <p:cNvSpPr/>
          <p:nvPr/>
        </p:nvSpPr>
        <p:spPr>
          <a:xfrm>
            <a:off x="6394170" y="2383432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isḷîḋè">
            <a:extLst>
              <a:ext uri="{FF2B5EF4-FFF2-40B4-BE49-F238E27FC236}">
                <a16:creationId xmlns:a16="http://schemas.microsoft.com/office/drawing/2014/main" id="{95A3A50A-FF20-4A92-A584-00EF4C5A1A8C}"/>
              </a:ext>
            </a:extLst>
          </p:cNvPr>
          <p:cNvSpPr/>
          <p:nvPr/>
        </p:nvSpPr>
        <p:spPr>
          <a:xfrm>
            <a:off x="6394170" y="2900136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ïṩḷíďê">
            <a:extLst>
              <a:ext uri="{FF2B5EF4-FFF2-40B4-BE49-F238E27FC236}">
                <a16:creationId xmlns:a16="http://schemas.microsoft.com/office/drawing/2014/main" id="{B5E5BD1A-905A-466F-B813-882F65084A62}"/>
              </a:ext>
            </a:extLst>
          </p:cNvPr>
          <p:cNvSpPr/>
          <p:nvPr/>
        </p:nvSpPr>
        <p:spPr>
          <a:xfrm>
            <a:off x="6394170" y="3416840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ïšḻîḓè">
            <a:extLst>
              <a:ext uri="{FF2B5EF4-FFF2-40B4-BE49-F238E27FC236}">
                <a16:creationId xmlns:a16="http://schemas.microsoft.com/office/drawing/2014/main" id="{F59EAC99-E466-4075-88CF-0F974405E5BE}"/>
              </a:ext>
            </a:extLst>
          </p:cNvPr>
          <p:cNvSpPr/>
          <p:nvPr/>
        </p:nvSpPr>
        <p:spPr>
          <a:xfrm>
            <a:off x="6394170" y="3933544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ïṧḷîḑé">
            <a:extLst>
              <a:ext uri="{FF2B5EF4-FFF2-40B4-BE49-F238E27FC236}">
                <a16:creationId xmlns:a16="http://schemas.microsoft.com/office/drawing/2014/main" id="{40C2E913-B913-4A93-BE17-77D5E5D64EF2}"/>
              </a:ext>
            </a:extLst>
          </p:cNvPr>
          <p:cNvSpPr/>
          <p:nvPr/>
        </p:nvSpPr>
        <p:spPr>
          <a:xfrm>
            <a:off x="6394170" y="4450248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îṥlíḓê">
            <a:extLst>
              <a:ext uri="{FF2B5EF4-FFF2-40B4-BE49-F238E27FC236}">
                <a16:creationId xmlns:a16="http://schemas.microsoft.com/office/drawing/2014/main" id="{1BD3FEFE-ECDE-4E7E-AB47-EF2C7E2445F6}"/>
              </a:ext>
            </a:extLst>
          </p:cNvPr>
          <p:cNvSpPr/>
          <p:nvPr/>
        </p:nvSpPr>
        <p:spPr>
          <a:xfrm>
            <a:off x="6394170" y="4966952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í$1îḋé">
            <a:extLst>
              <a:ext uri="{FF2B5EF4-FFF2-40B4-BE49-F238E27FC236}">
                <a16:creationId xmlns:a16="http://schemas.microsoft.com/office/drawing/2014/main" id="{738D8722-47FA-4E66-9B3D-A0ED784535F9}"/>
              </a:ext>
            </a:extLst>
          </p:cNvPr>
          <p:cNvSpPr/>
          <p:nvPr/>
        </p:nvSpPr>
        <p:spPr>
          <a:xfrm>
            <a:off x="6394170" y="5483656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C2C943E-E3A1-4DE3-B3D8-032B11FFD3BF}"/>
              </a:ext>
            </a:extLst>
          </p:cNvPr>
          <p:cNvSpPr txBox="1"/>
          <p:nvPr/>
        </p:nvSpPr>
        <p:spPr>
          <a:xfrm>
            <a:off x="6655684" y="1670746"/>
            <a:ext cx="228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自检个人卫生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5A4D543-0965-4E6E-B4D2-EA1A035679B1}"/>
              </a:ext>
            </a:extLst>
          </p:cNvPr>
          <p:cNvSpPr txBox="1"/>
          <p:nvPr/>
        </p:nvSpPr>
        <p:spPr>
          <a:xfrm>
            <a:off x="6663208" y="2216073"/>
            <a:ext cx="341416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头发整洁无异味；男生不留长发。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9FFAD84-BC48-433E-A452-18EE353F2940}"/>
              </a:ext>
            </a:extLst>
          </p:cNvPr>
          <p:cNvSpPr txBox="1"/>
          <p:nvPr/>
        </p:nvSpPr>
        <p:spPr>
          <a:xfrm>
            <a:off x="6663208" y="2733145"/>
            <a:ext cx="341416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脸、颈脖、耳根干净无污垢。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12C74D9-2A4A-4B46-98F8-47594DC597D9}"/>
              </a:ext>
            </a:extLst>
          </p:cNvPr>
          <p:cNvSpPr txBox="1"/>
          <p:nvPr/>
        </p:nvSpPr>
        <p:spPr>
          <a:xfrm>
            <a:off x="6663208" y="3250217"/>
            <a:ext cx="469337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手干净无污物；不留长指甲，指甲缝内无污垢。 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3568D25-B554-4A08-A9F4-FA00F87EA1AE}"/>
              </a:ext>
            </a:extLst>
          </p:cNvPr>
          <p:cNvSpPr txBox="1"/>
          <p:nvPr/>
        </p:nvSpPr>
        <p:spPr>
          <a:xfrm>
            <a:off x="6663208" y="3793223"/>
            <a:ext cx="390141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衣服整洁，勤换洗；衣领、衣袖无污垢。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EC7878C-7E13-451D-A44B-D24E0E1EA876}"/>
              </a:ext>
            </a:extLst>
          </p:cNvPr>
          <p:cNvSpPr txBox="1"/>
          <p:nvPr/>
        </p:nvSpPr>
        <p:spPr>
          <a:xfrm>
            <a:off x="6663208" y="4296365"/>
            <a:ext cx="341416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鞋子整洁无异味，袜子每天换洗。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5B50A55-8026-4CA2-88C6-FE45107ACC77}"/>
              </a:ext>
            </a:extLst>
          </p:cNvPr>
          <p:cNvSpPr txBox="1"/>
          <p:nvPr/>
        </p:nvSpPr>
        <p:spPr>
          <a:xfrm>
            <a:off x="6663208" y="4812050"/>
            <a:ext cx="341416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书包干净整洁，书本摆放整齐。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D596B539-7E8F-4260-B49F-E96DA647CA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319" y="1956210"/>
            <a:ext cx="3870960" cy="3870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4482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BE05BD8-5FEF-4C09-A7E4-8A6088EAE3E0}"/>
              </a:ext>
            </a:extLst>
          </p:cNvPr>
          <p:cNvCxnSpPr>
            <a:cxnSpLocks/>
          </p:cNvCxnSpPr>
          <p:nvPr/>
        </p:nvCxnSpPr>
        <p:spPr>
          <a:xfrm>
            <a:off x="6790975" y="3544570"/>
            <a:ext cx="38527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9EBF590-0ADD-436A-8A83-72A28C1728EF}"/>
              </a:ext>
            </a:extLst>
          </p:cNvPr>
          <p:cNvCxnSpPr>
            <a:cxnSpLocks/>
          </p:cNvCxnSpPr>
          <p:nvPr/>
        </p:nvCxnSpPr>
        <p:spPr>
          <a:xfrm>
            <a:off x="1501461" y="4714488"/>
            <a:ext cx="266135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B83F279-F907-47C0-AC62-F73CD20D6E7C}"/>
              </a:ext>
            </a:extLst>
          </p:cNvPr>
          <p:cNvCxnSpPr>
            <a:cxnSpLocks/>
          </p:cNvCxnSpPr>
          <p:nvPr/>
        </p:nvCxnSpPr>
        <p:spPr>
          <a:xfrm>
            <a:off x="1501461" y="3544570"/>
            <a:ext cx="38527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í$lïḋé">
            <a:extLst>
              <a:ext uri="{FF2B5EF4-FFF2-40B4-BE49-F238E27FC236}">
                <a16:creationId xmlns:a16="http://schemas.microsoft.com/office/drawing/2014/main" id="{3B3A8B8D-4631-4BB7-BDCD-9D659DCE031C}"/>
              </a:ext>
            </a:extLst>
          </p:cNvPr>
          <p:cNvSpPr/>
          <p:nvPr/>
        </p:nvSpPr>
        <p:spPr>
          <a:xfrm>
            <a:off x="4651010" y="3427759"/>
            <a:ext cx="1383066" cy="1231685"/>
          </a:xfrm>
          <a:custGeom>
            <a:avLst/>
            <a:gdLst/>
            <a:ahLst/>
            <a:cxnLst/>
            <a:rect l="0" t="0" r="0" b="0"/>
            <a:pathLst>
              <a:path w="173" h="154" extrusionOk="0">
                <a:moveTo>
                  <a:pt x="173" y="0"/>
                </a:moveTo>
                <a:cubicBezTo>
                  <a:pt x="172" y="120"/>
                  <a:pt x="172" y="120"/>
                  <a:pt x="172" y="120"/>
                </a:cubicBezTo>
                <a:cubicBezTo>
                  <a:pt x="164" y="120"/>
                  <a:pt x="156" y="121"/>
                  <a:pt x="148" y="123"/>
                </a:cubicBezTo>
                <a:cubicBezTo>
                  <a:pt x="141" y="124"/>
                  <a:pt x="133" y="127"/>
                  <a:pt x="126" y="130"/>
                </a:cubicBezTo>
                <a:cubicBezTo>
                  <a:pt x="119" y="133"/>
                  <a:pt x="112" y="136"/>
                  <a:pt x="105" y="140"/>
                </a:cubicBezTo>
                <a:cubicBezTo>
                  <a:pt x="99" y="144"/>
                  <a:pt x="92" y="149"/>
                  <a:pt x="87" y="154"/>
                </a:cubicBezTo>
                <a:cubicBezTo>
                  <a:pt x="0" y="68"/>
                  <a:pt x="0" y="68"/>
                  <a:pt x="0" y="68"/>
                </a:cubicBezTo>
                <a:cubicBezTo>
                  <a:pt x="11" y="58"/>
                  <a:pt x="24" y="48"/>
                  <a:pt x="37" y="40"/>
                </a:cubicBezTo>
                <a:cubicBezTo>
                  <a:pt x="50" y="32"/>
                  <a:pt x="64" y="25"/>
                  <a:pt x="79" y="19"/>
                </a:cubicBezTo>
                <a:cubicBezTo>
                  <a:pt x="93" y="13"/>
                  <a:pt x="108" y="8"/>
                  <a:pt x="124" y="5"/>
                </a:cubicBezTo>
                <a:cubicBezTo>
                  <a:pt x="140" y="2"/>
                  <a:pt x="156" y="0"/>
                  <a:pt x="173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2" name="íşľïḑê">
            <a:extLst>
              <a:ext uri="{FF2B5EF4-FFF2-40B4-BE49-F238E27FC236}">
                <a16:creationId xmlns:a16="http://schemas.microsoft.com/office/drawing/2014/main" id="{AB1A2BFC-B775-4913-9E3B-6827037DD91E}"/>
              </a:ext>
            </a:extLst>
          </p:cNvPr>
          <p:cNvSpPr/>
          <p:nvPr/>
        </p:nvSpPr>
        <p:spPr>
          <a:xfrm>
            <a:off x="5345986" y="4384204"/>
            <a:ext cx="694974" cy="626164"/>
          </a:xfrm>
          <a:custGeom>
            <a:avLst/>
            <a:gdLst/>
            <a:ahLst/>
            <a:cxnLst/>
            <a:rect l="0" t="0" r="0" b="0"/>
            <a:pathLst>
              <a:path w="87" h="78" extrusionOk="0">
                <a:moveTo>
                  <a:pt x="85" y="0"/>
                </a:moveTo>
                <a:cubicBezTo>
                  <a:pt x="87" y="51"/>
                  <a:pt x="87" y="51"/>
                  <a:pt x="87" y="51"/>
                </a:cubicBezTo>
                <a:cubicBezTo>
                  <a:pt x="80" y="51"/>
                  <a:pt x="74" y="52"/>
                  <a:pt x="68" y="53"/>
                </a:cubicBezTo>
                <a:cubicBezTo>
                  <a:pt x="62" y="55"/>
                  <a:pt x="56" y="56"/>
                  <a:pt x="51" y="59"/>
                </a:cubicBezTo>
                <a:cubicBezTo>
                  <a:pt x="45" y="61"/>
                  <a:pt x="40" y="64"/>
                  <a:pt x="35" y="67"/>
                </a:cubicBezTo>
                <a:cubicBezTo>
                  <a:pt x="30" y="70"/>
                  <a:pt x="25" y="74"/>
                  <a:pt x="21" y="78"/>
                </a:cubicBezTo>
                <a:cubicBezTo>
                  <a:pt x="0" y="34"/>
                  <a:pt x="0" y="34"/>
                  <a:pt x="0" y="34"/>
                </a:cubicBezTo>
                <a:cubicBezTo>
                  <a:pt x="5" y="29"/>
                  <a:pt x="12" y="24"/>
                  <a:pt x="18" y="20"/>
                </a:cubicBezTo>
                <a:cubicBezTo>
                  <a:pt x="25" y="16"/>
                  <a:pt x="32" y="13"/>
                  <a:pt x="39" y="10"/>
                </a:cubicBezTo>
                <a:cubicBezTo>
                  <a:pt x="46" y="7"/>
                  <a:pt x="54" y="4"/>
                  <a:pt x="61" y="3"/>
                </a:cubicBezTo>
                <a:cubicBezTo>
                  <a:pt x="69" y="1"/>
                  <a:pt x="77" y="0"/>
                  <a:pt x="85" y="0"/>
                </a:cubicBezTo>
              </a:path>
            </a:pathLst>
          </a:cu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3" name="i$1ïḓê">
            <a:extLst>
              <a:ext uri="{FF2B5EF4-FFF2-40B4-BE49-F238E27FC236}">
                <a16:creationId xmlns:a16="http://schemas.microsoft.com/office/drawing/2014/main" id="{6E650EC9-C70B-4C20-A11F-C543218ECA34}"/>
              </a:ext>
            </a:extLst>
          </p:cNvPr>
          <p:cNvSpPr/>
          <p:nvPr/>
        </p:nvSpPr>
        <p:spPr>
          <a:xfrm>
            <a:off x="4651011" y="3971350"/>
            <a:ext cx="866994" cy="1039021"/>
          </a:xfrm>
          <a:custGeom>
            <a:avLst/>
            <a:gdLst/>
            <a:ahLst/>
            <a:cxnLst/>
            <a:rect l="0" t="0" r="0" b="0"/>
            <a:pathLst>
              <a:path w="126" h="151" extrusionOk="0">
                <a:moveTo>
                  <a:pt x="101" y="100"/>
                </a:moveTo>
                <a:lnTo>
                  <a:pt x="126" y="151"/>
                </a:lnTo>
                <a:lnTo>
                  <a:pt x="48" y="73"/>
                </a:lnTo>
                <a:lnTo>
                  <a:pt x="0" y="0"/>
                </a:lnTo>
                <a:lnTo>
                  <a:pt x="101" y="1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4" name="îśľïḑe">
            <a:extLst>
              <a:ext uri="{FF2B5EF4-FFF2-40B4-BE49-F238E27FC236}">
                <a16:creationId xmlns:a16="http://schemas.microsoft.com/office/drawing/2014/main" id="{AF85E818-0D19-4365-B853-76628B3379F6}"/>
              </a:ext>
            </a:extLst>
          </p:cNvPr>
          <p:cNvSpPr/>
          <p:nvPr/>
        </p:nvSpPr>
        <p:spPr>
          <a:xfrm>
            <a:off x="3976679" y="4026397"/>
            <a:ext cx="1307375" cy="1369304"/>
          </a:xfrm>
          <a:custGeom>
            <a:avLst/>
            <a:gdLst/>
            <a:ahLst/>
            <a:cxnLst/>
            <a:rect l="0" t="0" r="0" b="0"/>
            <a:pathLst>
              <a:path w="164" h="171" extrusionOk="0">
                <a:moveTo>
                  <a:pt x="78" y="0"/>
                </a:moveTo>
                <a:cubicBezTo>
                  <a:pt x="164" y="86"/>
                  <a:pt x="164" y="86"/>
                  <a:pt x="164" y="86"/>
                </a:cubicBezTo>
                <a:cubicBezTo>
                  <a:pt x="159" y="92"/>
                  <a:pt x="154" y="98"/>
                  <a:pt x="150" y="104"/>
                </a:cubicBezTo>
                <a:cubicBezTo>
                  <a:pt x="146" y="111"/>
                  <a:pt x="142" y="117"/>
                  <a:pt x="139" y="125"/>
                </a:cubicBezTo>
                <a:cubicBezTo>
                  <a:pt x="135" y="132"/>
                  <a:pt x="133" y="139"/>
                  <a:pt x="131" y="147"/>
                </a:cubicBezTo>
                <a:cubicBezTo>
                  <a:pt x="129" y="155"/>
                  <a:pt x="128" y="163"/>
                  <a:pt x="12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54"/>
                  <a:pt x="3" y="138"/>
                  <a:pt x="7" y="122"/>
                </a:cubicBezTo>
                <a:cubicBezTo>
                  <a:pt x="11" y="106"/>
                  <a:pt x="17" y="91"/>
                  <a:pt x="23" y="76"/>
                </a:cubicBezTo>
                <a:cubicBezTo>
                  <a:pt x="30" y="62"/>
                  <a:pt x="38" y="48"/>
                  <a:pt x="47" y="36"/>
                </a:cubicBezTo>
                <a:cubicBezTo>
                  <a:pt x="56" y="23"/>
                  <a:pt x="67" y="11"/>
                  <a:pt x="78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5" name="íslïďe">
            <a:extLst>
              <a:ext uri="{FF2B5EF4-FFF2-40B4-BE49-F238E27FC236}">
                <a16:creationId xmlns:a16="http://schemas.microsoft.com/office/drawing/2014/main" id="{7A70F1C6-6E93-4929-8BCE-21096A599140}"/>
              </a:ext>
            </a:extLst>
          </p:cNvPr>
          <p:cNvSpPr/>
          <p:nvPr/>
        </p:nvSpPr>
        <p:spPr>
          <a:xfrm>
            <a:off x="4973211" y="4721972"/>
            <a:ext cx="481664" cy="853234"/>
          </a:xfrm>
          <a:custGeom>
            <a:avLst/>
            <a:gdLst/>
            <a:ahLst/>
            <a:cxnLst/>
            <a:rect l="0" t="0" r="0" b="0"/>
            <a:pathLst>
              <a:path w="60" h="107" extrusionOk="0">
                <a:moveTo>
                  <a:pt x="33" y="102"/>
                </a:moveTo>
                <a:cubicBezTo>
                  <a:pt x="33" y="101"/>
                  <a:pt x="33" y="100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6"/>
                  <a:pt x="34" y="95"/>
                  <a:pt x="34" y="94"/>
                </a:cubicBezTo>
                <a:cubicBezTo>
                  <a:pt x="34" y="92"/>
                  <a:pt x="34" y="91"/>
                  <a:pt x="35" y="90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7"/>
                  <a:pt x="36" y="86"/>
                  <a:pt x="36" y="84"/>
                </a:cubicBezTo>
                <a:cubicBezTo>
                  <a:pt x="36" y="84"/>
                  <a:pt x="36" y="83"/>
                  <a:pt x="37" y="83"/>
                </a:cubicBezTo>
                <a:cubicBezTo>
                  <a:pt x="37" y="82"/>
                  <a:pt x="37" y="81"/>
                  <a:pt x="38" y="80"/>
                </a:cubicBezTo>
                <a:cubicBezTo>
                  <a:pt x="38" y="79"/>
                  <a:pt x="38" y="79"/>
                  <a:pt x="38" y="78"/>
                </a:cubicBezTo>
                <a:cubicBezTo>
                  <a:pt x="38" y="77"/>
                  <a:pt x="39" y="76"/>
                  <a:pt x="39" y="76"/>
                </a:cubicBezTo>
                <a:cubicBezTo>
                  <a:pt x="39" y="75"/>
                  <a:pt x="39" y="75"/>
                  <a:pt x="40" y="74"/>
                </a:cubicBezTo>
                <a:cubicBezTo>
                  <a:pt x="40" y="73"/>
                  <a:pt x="41" y="72"/>
                  <a:pt x="41" y="71"/>
                </a:cubicBezTo>
                <a:cubicBezTo>
                  <a:pt x="41" y="70"/>
                  <a:pt x="42" y="70"/>
                  <a:pt x="42" y="69"/>
                </a:cubicBezTo>
                <a:cubicBezTo>
                  <a:pt x="42" y="68"/>
                  <a:pt x="43" y="67"/>
                  <a:pt x="43" y="66"/>
                </a:cubicBezTo>
                <a:cubicBezTo>
                  <a:pt x="44" y="66"/>
                  <a:pt x="44" y="65"/>
                  <a:pt x="44" y="65"/>
                </a:cubicBezTo>
                <a:cubicBezTo>
                  <a:pt x="45" y="64"/>
                  <a:pt x="45" y="63"/>
                  <a:pt x="46" y="62"/>
                </a:cubicBezTo>
                <a:cubicBezTo>
                  <a:pt x="46" y="61"/>
                  <a:pt x="46" y="61"/>
                  <a:pt x="47" y="60"/>
                </a:cubicBezTo>
                <a:cubicBezTo>
                  <a:pt x="47" y="59"/>
                  <a:pt x="48" y="58"/>
                  <a:pt x="49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50" y="55"/>
                  <a:pt x="50" y="55"/>
                  <a:pt x="51" y="54"/>
                </a:cubicBezTo>
                <a:cubicBezTo>
                  <a:pt x="51" y="53"/>
                  <a:pt x="51" y="53"/>
                  <a:pt x="52" y="52"/>
                </a:cubicBezTo>
                <a:cubicBezTo>
                  <a:pt x="52" y="52"/>
                  <a:pt x="53" y="51"/>
                  <a:pt x="53" y="50"/>
                </a:cubicBezTo>
                <a:cubicBezTo>
                  <a:pt x="54" y="50"/>
                  <a:pt x="54" y="49"/>
                  <a:pt x="55" y="49"/>
                </a:cubicBezTo>
                <a:cubicBezTo>
                  <a:pt x="55" y="48"/>
                  <a:pt x="56" y="47"/>
                  <a:pt x="57" y="46"/>
                </a:cubicBezTo>
                <a:cubicBezTo>
                  <a:pt x="57" y="46"/>
                  <a:pt x="57" y="46"/>
                  <a:pt x="57" y="45"/>
                </a:cubicBezTo>
                <a:cubicBezTo>
                  <a:pt x="58" y="44"/>
                  <a:pt x="59" y="43"/>
                  <a:pt x="60" y="42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2"/>
                  <a:pt x="35" y="3"/>
                  <a:pt x="33" y="5"/>
                </a:cubicBezTo>
                <a:cubicBezTo>
                  <a:pt x="33" y="5"/>
                  <a:pt x="33" y="6"/>
                  <a:pt x="32" y="6"/>
                </a:cubicBezTo>
                <a:cubicBezTo>
                  <a:pt x="31" y="7"/>
                  <a:pt x="31" y="8"/>
                  <a:pt x="30" y="9"/>
                </a:cubicBezTo>
                <a:cubicBezTo>
                  <a:pt x="29" y="10"/>
                  <a:pt x="29" y="10"/>
                  <a:pt x="28" y="11"/>
                </a:cubicBezTo>
                <a:cubicBezTo>
                  <a:pt x="28" y="12"/>
                  <a:pt x="27" y="13"/>
                  <a:pt x="26" y="14"/>
                </a:cubicBezTo>
                <a:cubicBezTo>
                  <a:pt x="26" y="14"/>
                  <a:pt x="25" y="15"/>
                  <a:pt x="25" y="16"/>
                </a:cubicBezTo>
                <a:cubicBezTo>
                  <a:pt x="24" y="16"/>
                  <a:pt x="23" y="17"/>
                  <a:pt x="23" y="18"/>
                </a:cubicBezTo>
                <a:cubicBezTo>
                  <a:pt x="23" y="18"/>
                  <a:pt x="23" y="18"/>
                  <a:pt x="23" y="19"/>
                </a:cubicBezTo>
                <a:cubicBezTo>
                  <a:pt x="22" y="20"/>
                  <a:pt x="21" y="21"/>
                  <a:pt x="20" y="23"/>
                </a:cubicBezTo>
                <a:cubicBezTo>
                  <a:pt x="20" y="23"/>
                  <a:pt x="20" y="23"/>
                  <a:pt x="19" y="24"/>
                </a:cubicBezTo>
                <a:cubicBezTo>
                  <a:pt x="18" y="26"/>
                  <a:pt x="18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30"/>
                  <a:pt x="15" y="31"/>
                </a:cubicBezTo>
                <a:cubicBezTo>
                  <a:pt x="15" y="31"/>
                  <a:pt x="15" y="32"/>
                  <a:pt x="14" y="33"/>
                </a:cubicBezTo>
                <a:cubicBezTo>
                  <a:pt x="13" y="35"/>
                  <a:pt x="13" y="36"/>
                  <a:pt x="12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1"/>
                  <a:pt x="10" y="42"/>
                  <a:pt x="10" y="43"/>
                </a:cubicBezTo>
                <a:cubicBezTo>
                  <a:pt x="9" y="43"/>
                  <a:pt x="9" y="44"/>
                  <a:pt x="9" y="44"/>
                </a:cubicBezTo>
                <a:cubicBezTo>
                  <a:pt x="9" y="45"/>
                  <a:pt x="9" y="46"/>
                  <a:pt x="8" y="47"/>
                </a:cubicBezTo>
                <a:cubicBezTo>
                  <a:pt x="8" y="48"/>
                  <a:pt x="8" y="49"/>
                  <a:pt x="7" y="49"/>
                </a:cubicBezTo>
                <a:cubicBezTo>
                  <a:pt x="7" y="51"/>
                  <a:pt x="6" y="52"/>
                  <a:pt x="6" y="54"/>
                </a:cubicBezTo>
                <a:cubicBezTo>
                  <a:pt x="6" y="54"/>
                  <a:pt x="6" y="55"/>
                  <a:pt x="5" y="55"/>
                </a:cubicBezTo>
                <a:cubicBezTo>
                  <a:pt x="5" y="57"/>
                  <a:pt x="4" y="59"/>
                  <a:pt x="4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3" y="64"/>
                  <a:pt x="3" y="66"/>
                  <a:pt x="2" y="67"/>
                </a:cubicBezTo>
                <a:cubicBezTo>
                  <a:pt x="2" y="69"/>
                  <a:pt x="2" y="70"/>
                  <a:pt x="2" y="72"/>
                </a:cubicBezTo>
                <a:cubicBezTo>
                  <a:pt x="2" y="72"/>
                  <a:pt x="2" y="72"/>
                  <a:pt x="2" y="73"/>
                </a:cubicBezTo>
                <a:cubicBezTo>
                  <a:pt x="1" y="73"/>
                  <a:pt x="1" y="74"/>
                  <a:pt x="1" y="74"/>
                </a:cubicBezTo>
                <a:cubicBezTo>
                  <a:pt x="1" y="75"/>
                  <a:pt x="1" y="76"/>
                  <a:pt x="1" y="76"/>
                </a:cubicBezTo>
                <a:cubicBezTo>
                  <a:pt x="1" y="77"/>
                  <a:pt x="1" y="78"/>
                  <a:pt x="1" y="78"/>
                </a:cubicBezTo>
                <a:cubicBezTo>
                  <a:pt x="1" y="79"/>
                  <a:pt x="1" y="79"/>
                  <a:pt x="1" y="80"/>
                </a:cubicBezTo>
                <a:cubicBezTo>
                  <a:pt x="1" y="81"/>
                  <a:pt x="1" y="81"/>
                  <a:pt x="1" y="81"/>
                </a:cubicBezTo>
                <a:cubicBezTo>
                  <a:pt x="0" y="82"/>
                  <a:pt x="0" y="84"/>
                  <a:pt x="0" y="85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32" y="106"/>
                  <a:pt x="32" y="105"/>
                  <a:pt x="33" y="103"/>
                </a:cubicBezTo>
                <a:lnTo>
                  <a:pt x="33" y="102"/>
                </a:lnTo>
                <a:close/>
              </a:path>
            </a:pathLst>
          </a:cu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7" name="iṥ1ide">
            <a:extLst>
              <a:ext uri="{FF2B5EF4-FFF2-40B4-BE49-F238E27FC236}">
                <a16:creationId xmlns:a16="http://schemas.microsoft.com/office/drawing/2014/main" id="{F1F71BB1-EBB5-487F-B08F-1C8EA782708A}"/>
              </a:ext>
            </a:extLst>
          </p:cNvPr>
          <p:cNvSpPr/>
          <p:nvPr/>
        </p:nvSpPr>
        <p:spPr>
          <a:xfrm>
            <a:off x="6109763" y="3427758"/>
            <a:ext cx="1376181" cy="1231685"/>
          </a:xfrm>
          <a:custGeom>
            <a:avLst/>
            <a:gdLst/>
            <a:ahLst/>
            <a:cxnLst/>
            <a:rect l="0" t="0" r="0" b="0"/>
            <a:pathLst>
              <a:path w="173" h="154" extrusionOk="0">
                <a:moveTo>
                  <a:pt x="0" y="0"/>
                </a:moveTo>
                <a:cubicBezTo>
                  <a:pt x="17" y="0"/>
                  <a:pt x="33" y="2"/>
                  <a:pt x="49" y="5"/>
                </a:cubicBezTo>
                <a:cubicBezTo>
                  <a:pt x="64" y="8"/>
                  <a:pt x="80" y="13"/>
                  <a:pt x="94" y="19"/>
                </a:cubicBezTo>
                <a:cubicBezTo>
                  <a:pt x="109" y="25"/>
                  <a:pt x="123" y="32"/>
                  <a:pt x="136" y="40"/>
                </a:cubicBezTo>
                <a:cubicBezTo>
                  <a:pt x="149" y="48"/>
                  <a:pt x="161" y="58"/>
                  <a:pt x="173" y="68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80" y="149"/>
                  <a:pt x="74" y="144"/>
                  <a:pt x="68" y="140"/>
                </a:cubicBezTo>
                <a:cubicBezTo>
                  <a:pt x="61" y="136"/>
                  <a:pt x="54" y="133"/>
                  <a:pt x="47" y="130"/>
                </a:cubicBezTo>
                <a:cubicBezTo>
                  <a:pt x="40" y="127"/>
                  <a:pt x="32" y="124"/>
                  <a:pt x="24" y="123"/>
                </a:cubicBezTo>
                <a:cubicBezTo>
                  <a:pt x="17" y="121"/>
                  <a:pt x="9" y="120"/>
                  <a:pt x="0" y="1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8" name="íṡḷiḓé">
            <a:extLst>
              <a:ext uri="{FF2B5EF4-FFF2-40B4-BE49-F238E27FC236}">
                <a16:creationId xmlns:a16="http://schemas.microsoft.com/office/drawing/2014/main" id="{AC67E189-3893-4C0A-96A9-160A2D43FDA5}"/>
              </a:ext>
            </a:extLst>
          </p:cNvPr>
          <p:cNvSpPr/>
          <p:nvPr/>
        </p:nvSpPr>
        <p:spPr>
          <a:xfrm>
            <a:off x="6625833" y="3971350"/>
            <a:ext cx="860115" cy="1039021"/>
          </a:xfrm>
          <a:custGeom>
            <a:avLst/>
            <a:gdLst/>
            <a:ahLst/>
            <a:cxnLst/>
            <a:rect l="0" t="0" r="0" b="0"/>
            <a:pathLst>
              <a:path w="125" h="151" extrusionOk="0">
                <a:moveTo>
                  <a:pt x="125" y="0"/>
                </a:moveTo>
                <a:lnTo>
                  <a:pt x="78" y="73"/>
                </a:lnTo>
                <a:lnTo>
                  <a:pt x="0" y="151"/>
                </a:lnTo>
                <a:lnTo>
                  <a:pt x="24" y="100"/>
                </a:lnTo>
                <a:lnTo>
                  <a:pt x="12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9" name="îŝľïďè">
            <a:extLst>
              <a:ext uri="{FF2B5EF4-FFF2-40B4-BE49-F238E27FC236}">
                <a16:creationId xmlns:a16="http://schemas.microsoft.com/office/drawing/2014/main" id="{4C2E7F48-7689-4119-9760-F1A6CB2A7D45}"/>
              </a:ext>
            </a:extLst>
          </p:cNvPr>
          <p:cNvSpPr/>
          <p:nvPr/>
        </p:nvSpPr>
        <p:spPr>
          <a:xfrm>
            <a:off x="6096000" y="4384204"/>
            <a:ext cx="694974" cy="626164"/>
          </a:xfrm>
          <a:custGeom>
            <a:avLst/>
            <a:gdLst/>
            <a:ahLst/>
            <a:cxnLst/>
            <a:rect l="0" t="0" r="0" b="0"/>
            <a:pathLst>
              <a:path w="87" h="78" extrusionOk="0">
                <a:moveTo>
                  <a:pt x="87" y="34"/>
                </a:moveTo>
                <a:cubicBezTo>
                  <a:pt x="66" y="78"/>
                  <a:pt x="66" y="78"/>
                  <a:pt x="66" y="78"/>
                </a:cubicBezTo>
                <a:cubicBezTo>
                  <a:pt x="62" y="74"/>
                  <a:pt x="57" y="70"/>
                  <a:pt x="52" y="67"/>
                </a:cubicBezTo>
                <a:cubicBezTo>
                  <a:pt x="47" y="64"/>
                  <a:pt x="41" y="61"/>
                  <a:pt x="36" y="59"/>
                </a:cubicBezTo>
                <a:cubicBezTo>
                  <a:pt x="30" y="56"/>
                  <a:pt x="25" y="55"/>
                  <a:pt x="19" y="53"/>
                </a:cubicBezTo>
                <a:cubicBezTo>
                  <a:pt x="13" y="52"/>
                  <a:pt x="7" y="51"/>
                  <a:pt x="0" y="51"/>
                </a:cubicBezTo>
                <a:cubicBezTo>
                  <a:pt x="1" y="0"/>
                  <a:pt x="1" y="0"/>
                  <a:pt x="1" y="0"/>
                </a:cubicBezTo>
                <a:cubicBezTo>
                  <a:pt x="10" y="0"/>
                  <a:pt x="18" y="1"/>
                  <a:pt x="25" y="3"/>
                </a:cubicBezTo>
                <a:cubicBezTo>
                  <a:pt x="33" y="4"/>
                  <a:pt x="41" y="7"/>
                  <a:pt x="48" y="10"/>
                </a:cubicBezTo>
                <a:cubicBezTo>
                  <a:pt x="55" y="13"/>
                  <a:pt x="62" y="16"/>
                  <a:pt x="69" y="20"/>
                </a:cubicBezTo>
                <a:cubicBezTo>
                  <a:pt x="75" y="24"/>
                  <a:pt x="81" y="29"/>
                  <a:pt x="87" y="3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0" name="ïṩḷíḑe">
            <a:extLst>
              <a:ext uri="{FF2B5EF4-FFF2-40B4-BE49-F238E27FC236}">
                <a16:creationId xmlns:a16="http://schemas.microsoft.com/office/drawing/2014/main" id="{D7F6A547-3DEC-4CAF-A3F0-F52753506418}"/>
              </a:ext>
            </a:extLst>
          </p:cNvPr>
          <p:cNvSpPr/>
          <p:nvPr/>
        </p:nvSpPr>
        <p:spPr>
          <a:xfrm>
            <a:off x="6852902" y="4026397"/>
            <a:ext cx="1314256" cy="1369304"/>
          </a:xfrm>
          <a:custGeom>
            <a:avLst/>
            <a:gdLst/>
            <a:ahLst/>
            <a:cxnLst/>
            <a:rect l="0" t="0" r="0" b="0"/>
            <a:pathLst>
              <a:path w="165" h="171" extrusionOk="0">
                <a:moveTo>
                  <a:pt x="87" y="0"/>
                </a:moveTo>
                <a:cubicBezTo>
                  <a:pt x="98" y="11"/>
                  <a:pt x="108" y="23"/>
                  <a:pt x="118" y="36"/>
                </a:cubicBezTo>
                <a:cubicBezTo>
                  <a:pt x="127" y="48"/>
                  <a:pt x="135" y="62"/>
                  <a:pt x="141" y="76"/>
                </a:cubicBezTo>
                <a:cubicBezTo>
                  <a:pt x="148" y="91"/>
                  <a:pt x="154" y="106"/>
                  <a:pt x="158" y="122"/>
                </a:cubicBezTo>
                <a:cubicBezTo>
                  <a:pt x="162" y="138"/>
                  <a:pt x="164" y="154"/>
                  <a:pt x="165" y="171"/>
                </a:cubicBezTo>
                <a:cubicBezTo>
                  <a:pt x="38" y="171"/>
                  <a:pt x="38" y="171"/>
                  <a:pt x="38" y="171"/>
                </a:cubicBezTo>
                <a:cubicBezTo>
                  <a:pt x="37" y="163"/>
                  <a:pt x="36" y="155"/>
                  <a:pt x="34" y="147"/>
                </a:cubicBezTo>
                <a:cubicBezTo>
                  <a:pt x="32" y="139"/>
                  <a:pt x="29" y="132"/>
                  <a:pt x="26" y="125"/>
                </a:cubicBezTo>
                <a:cubicBezTo>
                  <a:pt x="23" y="117"/>
                  <a:pt x="19" y="111"/>
                  <a:pt x="15" y="104"/>
                </a:cubicBezTo>
                <a:cubicBezTo>
                  <a:pt x="11" y="98"/>
                  <a:pt x="6" y="92"/>
                  <a:pt x="0" y="86"/>
                </a:cubicBezTo>
                <a:lnTo>
                  <a:pt x="8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2" name="îšļîḓè">
            <a:extLst>
              <a:ext uri="{FF2B5EF4-FFF2-40B4-BE49-F238E27FC236}">
                <a16:creationId xmlns:a16="http://schemas.microsoft.com/office/drawing/2014/main" id="{63981D12-4BB4-4A45-8D3A-C4BF0D8C9A9D}"/>
              </a:ext>
            </a:extLst>
          </p:cNvPr>
          <p:cNvSpPr/>
          <p:nvPr/>
        </p:nvSpPr>
        <p:spPr>
          <a:xfrm>
            <a:off x="6667119" y="4714488"/>
            <a:ext cx="488546" cy="853234"/>
          </a:xfrm>
          <a:custGeom>
            <a:avLst/>
            <a:gdLst/>
            <a:ahLst/>
            <a:cxnLst/>
            <a:rect l="0" t="0" r="0" b="0"/>
            <a:pathLst>
              <a:path w="61" h="107" extrusionOk="0">
                <a:moveTo>
                  <a:pt x="61" y="85"/>
                </a:moveTo>
                <a:cubicBezTo>
                  <a:pt x="29" y="107"/>
                  <a:pt x="29" y="107"/>
                  <a:pt x="29" y="107"/>
                </a:cubicBezTo>
                <a:cubicBezTo>
                  <a:pt x="28" y="101"/>
                  <a:pt x="27" y="95"/>
                  <a:pt x="26" y="89"/>
                </a:cubicBezTo>
                <a:cubicBezTo>
                  <a:pt x="24" y="83"/>
                  <a:pt x="23" y="77"/>
                  <a:pt x="20" y="72"/>
                </a:cubicBezTo>
                <a:cubicBezTo>
                  <a:pt x="18" y="66"/>
                  <a:pt x="15" y="61"/>
                  <a:pt x="11" y="56"/>
                </a:cubicBezTo>
                <a:cubicBezTo>
                  <a:pt x="8" y="51"/>
                  <a:pt x="4" y="46"/>
                  <a:pt x="0" y="42"/>
                </a:cubicBezTo>
                <a:cubicBezTo>
                  <a:pt x="23" y="0"/>
                  <a:pt x="23" y="0"/>
                  <a:pt x="23" y="0"/>
                </a:cubicBezTo>
                <a:cubicBezTo>
                  <a:pt x="29" y="6"/>
                  <a:pt x="34" y="12"/>
                  <a:pt x="38" y="18"/>
                </a:cubicBezTo>
                <a:cubicBezTo>
                  <a:pt x="42" y="25"/>
                  <a:pt x="46" y="31"/>
                  <a:pt x="49" y="39"/>
                </a:cubicBezTo>
                <a:cubicBezTo>
                  <a:pt x="52" y="46"/>
                  <a:pt x="55" y="53"/>
                  <a:pt x="57" y="61"/>
                </a:cubicBezTo>
                <a:cubicBezTo>
                  <a:pt x="59" y="69"/>
                  <a:pt x="60" y="77"/>
                  <a:pt x="61" y="8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3" name="îŝlíḓe">
            <a:extLst>
              <a:ext uri="{FF2B5EF4-FFF2-40B4-BE49-F238E27FC236}">
                <a16:creationId xmlns:a16="http://schemas.microsoft.com/office/drawing/2014/main" id="{28E80DCF-6C7E-4F98-B025-9993121E0BF7}"/>
              </a:ext>
            </a:extLst>
          </p:cNvPr>
          <p:cNvSpPr/>
          <p:nvPr/>
        </p:nvSpPr>
        <p:spPr bwMode="auto">
          <a:xfrm>
            <a:off x="7364201" y="4655071"/>
            <a:ext cx="371944" cy="36655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$ľîde">
            <a:extLst>
              <a:ext uri="{FF2B5EF4-FFF2-40B4-BE49-F238E27FC236}">
                <a16:creationId xmlns:a16="http://schemas.microsoft.com/office/drawing/2014/main" id="{95C0C088-FF34-4CA9-90BD-A76F63F7E466}"/>
              </a:ext>
            </a:extLst>
          </p:cNvPr>
          <p:cNvSpPr/>
          <p:nvPr/>
        </p:nvSpPr>
        <p:spPr bwMode="auto">
          <a:xfrm>
            <a:off x="6481392" y="3784483"/>
            <a:ext cx="351812" cy="350496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îṣľïḋe">
            <a:extLst>
              <a:ext uri="{FF2B5EF4-FFF2-40B4-BE49-F238E27FC236}">
                <a16:creationId xmlns:a16="http://schemas.microsoft.com/office/drawing/2014/main" id="{348FEC13-1E46-4634-9670-4F09BB03B9E7}"/>
              </a:ext>
            </a:extLst>
          </p:cNvPr>
          <p:cNvSpPr/>
          <p:nvPr/>
        </p:nvSpPr>
        <p:spPr bwMode="auto">
          <a:xfrm>
            <a:off x="5242725" y="3835755"/>
            <a:ext cx="408899" cy="326236"/>
          </a:xfrm>
          <a:custGeom>
            <a:avLst/>
            <a:gdLst>
              <a:gd name="connsiteX0" fmla="*/ 304307 w 608683"/>
              <a:gd name="connsiteY0" fmla="*/ 303502 h 485632"/>
              <a:gd name="connsiteX1" fmla="*/ 395478 w 608683"/>
              <a:gd name="connsiteY1" fmla="*/ 394567 h 485632"/>
              <a:gd name="connsiteX2" fmla="*/ 304307 w 608683"/>
              <a:gd name="connsiteY2" fmla="*/ 485632 h 485632"/>
              <a:gd name="connsiteX3" fmla="*/ 213136 w 608683"/>
              <a:gd name="connsiteY3" fmla="*/ 394567 h 485632"/>
              <a:gd name="connsiteX4" fmla="*/ 304307 w 608683"/>
              <a:gd name="connsiteY4" fmla="*/ 303502 h 485632"/>
              <a:gd name="connsiteX5" fmla="*/ 304342 w 608683"/>
              <a:gd name="connsiteY5" fmla="*/ 151786 h 485632"/>
              <a:gd name="connsiteX6" fmla="*/ 502318 w 608683"/>
              <a:gd name="connsiteY6" fmla="*/ 253545 h 485632"/>
              <a:gd name="connsiteX7" fmla="*/ 492919 w 608683"/>
              <a:gd name="connsiteY7" fmla="*/ 310012 h 485632"/>
              <a:gd name="connsiteX8" fmla="*/ 469346 w 608683"/>
              <a:gd name="connsiteY8" fmla="*/ 317610 h 485632"/>
              <a:gd name="connsiteX9" fmla="*/ 436375 w 608683"/>
              <a:gd name="connsiteY9" fmla="*/ 300625 h 485632"/>
              <a:gd name="connsiteX10" fmla="*/ 304342 w 608683"/>
              <a:gd name="connsiteY10" fmla="*/ 232687 h 485632"/>
              <a:gd name="connsiteX11" fmla="*/ 172309 w 608683"/>
              <a:gd name="connsiteY11" fmla="*/ 300625 h 485632"/>
              <a:gd name="connsiteX12" fmla="*/ 115766 w 608683"/>
              <a:gd name="connsiteY12" fmla="*/ 310012 h 485632"/>
              <a:gd name="connsiteX13" fmla="*/ 106367 w 608683"/>
              <a:gd name="connsiteY13" fmla="*/ 253545 h 485632"/>
              <a:gd name="connsiteX14" fmla="*/ 304342 w 608683"/>
              <a:gd name="connsiteY14" fmla="*/ 151786 h 485632"/>
              <a:gd name="connsiteX15" fmla="*/ 304342 w 608683"/>
              <a:gd name="connsiteY15" fmla="*/ 0 h 485632"/>
              <a:gd name="connsiteX16" fmla="*/ 598323 w 608683"/>
              <a:gd name="connsiteY16" fmla="*/ 130926 h 485632"/>
              <a:gd name="connsiteX17" fmla="*/ 595265 w 608683"/>
              <a:gd name="connsiteY17" fmla="*/ 188048 h 485632"/>
              <a:gd name="connsiteX18" fmla="*/ 538050 w 608683"/>
              <a:gd name="connsiteY18" fmla="*/ 184994 h 485632"/>
              <a:gd name="connsiteX19" fmla="*/ 304342 w 608683"/>
              <a:gd name="connsiteY19" fmla="*/ 80954 h 485632"/>
              <a:gd name="connsiteX20" fmla="*/ 70634 w 608683"/>
              <a:gd name="connsiteY20" fmla="*/ 184994 h 485632"/>
              <a:gd name="connsiteX21" fmla="*/ 40498 w 608683"/>
              <a:gd name="connsiteY21" fmla="*/ 198474 h 485632"/>
              <a:gd name="connsiteX22" fmla="*/ 13420 w 608683"/>
              <a:gd name="connsiteY22" fmla="*/ 188048 h 485632"/>
              <a:gd name="connsiteX23" fmla="*/ 10361 w 608683"/>
              <a:gd name="connsiteY23" fmla="*/ 130926 h 485632"/>
              <a:gd name="connsiteX24" fmla="*/ 304342 w 608683"/>
              <a:gd name="connsiteY24" fmla="*/ 0 h 4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8683" h="485632">
                <a:moveTo>
                  <a:pt x="304307" y="303502"/>
                </a:moveTo>
                <a:cubicBezTo>
                  <a:pt x="354659" y="303502"/>
                  <a:pt x="395478" y="344273"/>
                  <a:pt x="395478" y="394567"/>
                </a:cubicBezTo>
                <a:cubicBezTo>
                  <a:pt x="395478" y="444861"/>
                  <a:pt x="354659" y="485632"/>
                  <a:pt x="304307" y="485632"/>
                </a:cubicBezTo>
                <a:cubicBezTo>
                  <a:pt x="253955" y="485632"/>
                  <a:pt x="213136" y="444861"/>
                  <a:pt x="213136" y="394567"/>
                </a:cubicBezTo>
                <a:cubicBezTo>
                  <a:pt x="213136" y="344273"/>
                  <a:pt x="253955" y="303502"/>
                  <a:pt x="304307" y="303502"/>
                </a:cubicBezTo>
                <a:close/>
                <a:moveTo>
                  <a:pt x="304342" y="151786"/>
                </a:moveTo>
                <a:cubicBezTo>
                  <a:pt x="382667" y="151786"/>
                  <a:pt x="456740" y="189853"/>
                  <a:pt x="502318" y="253545"/>
                </a:cubicBezTo>
                <a:cubicBezTo>
                  <a:pt x="515297" y="271796"/>
                  <a:pt x="511120" y="297050"/>
                  <a:pt x="492919" y="310012"/>
                </a:cubicBezTo>
                <a:cubicBezTo>
                  <a:pt x="485757" y="315152"/>
                  <a:pt x="477552" y="317610"/>
                  <a:pt x="469346" y="317610"/>
                </a:cubicBezTo>
                <a:cubicBezTo>
                  <a:pt x="456740" y="317610"/>
                  <a:pt x="444283" y="311650"/>
                  <a:pt x="436375" y="300625"/>
                </a:cubicBezTo>
                <a:cubicBezTo>
                  <a:pt x="405941" y="258089"/>
                  <a:pt x="356559" y="232687"/>
                  <a:pt x="304342" y="232687"/>
                </a:cubicBezTo>
                <a:cubicBezTo>
                  <a:pt x="252125" y="232687"/>
                  <a:pt x="202744" y="258089"/>
                  <a:pt x="172309" y="300625"/>
                </a:cubicBezTo>
                <a:cubicBezTo>
                  <a:pt x="159329" y="318802"/>
                  <a:pt x="133967" y="323048"/>
                  <a:pt x="115766" y="310012"/>
                </a:cubicBezTo>
                <a:cubicBezTo>
                  <a:pt x="97564" y="297050"/>
                  <a:pt x="93387" y="271796"/>
                  <a:pt x="106367" y="253545"/>
                </a:cubicBezTo>
                <a:cubicBezTo>
                  <a:pt x="151944" y="189853"/>
                  <a:pt x="226017" y="151786"/>
                  <a:pt x="304342" y="151786"/>
                </a:cubicBezTo>
                <a:close/>
                <a:moveTo>
                  <a:pt x="304342" y="0"/>
                </a:moveTo>
                <a:cubicBezTo>
                  <a:pt x="416310" y="0"/>
                  <a:pt x="523429" y="47738"/>
                  <a:pt x="598323" y="130926"/>
                </a:cubicBezTo>
                <a:cubicBezTo>
                  <a:pt x="613242" y="147534"/>
                  <a:pt x="611899" y="173153"/>
                  <a:pt x="595265" y="188048"/>
                </a:cubicBezTo>
                <a:cubicBezTo>
                  <a:pt x="578630" y="203017"/>
                  <a:pt x="552969" y="201602"/>
                  <a:pt x="538050" y="184994"/>
                </a:cubicBezTo>
                <a:cubicBezTo>
                  <a:pt x="478523" y="118861"/>
                  <a:pt x="393335" y="80954"/>
                  <a:pt x="304342" y="80954"/>
                </a:cubicBezTo>
                <a:cubicBezTo>
                  <a:pt x="215350" y="80954"/>
                  <a:pt x="130236" y="118861"/>
                  <a:pt x="70634" y="184994"/>
                </a:cubicBezTo>
                <a:cubicBezTo>
                  <a:pt x="62653" y="193931"/>
                  <a:pt x="51612" y="198400"/>
                  <a:pt x="40498" y="198474"/>
                </a:cubicBezTo>
                <a:cubicBezTo>
                  <a:pt x="30875" y="198474"/>
                  <a:pt x="21178" y="195048"/>
                  <a:pt x="13420" y="188048"/>
                </a:cubicBezTo>
                <a:cubicBezTo>
                  <a:pt x="-3215" y="173153"/>
                  <a:pt x="-4558" y="147534"/>
                  <a:pt x="10361" y="130926"/>
                </a:cubicBezTo>
                <a:cubicBezTo>
                  <a:pt x="85255" y="47738"/>
                  <a:pt x="192374" y="0"/>
                  <a:pt x="304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îṧḻïḓé">
            <a:extLst>
              <a:ext uri="{FF2B5EF4-FFF2-40B4-BE49-F238E27FC236}">
                <a16:creationId xmlns:a16="http://schemas.microsoft.com/office/drawing/2014/main" id="{8F2B7A65-DD74-44EE-A12F-694A2DC2F04B}"/>
              </a:ext>
            </a:extLst>
          </p:cNvPr>
          <p:cNvSpPr/>
          <p:nvPr/>
        </p:nvSpPr>
        <p:spPr bwMode="auto">
          <a:xfrm>
            <a:off x="4473949" y="4645122"/>
            <a:ext cx="266297" cy="312612"/>
          </a:xfrm>
          <a:custGeom>
            <a:avLst/>
            <a:gdLst>
              <a:gd name="T0" fmla="*/ 110186397 w 21600"/>
              <a:gd name="T1" fmla="*/ 9743 h 21600"/>
              <a:gd name="T2" fmla="*/ 97377896 w 21600"/>
              <a:gd name="T3" fmla="*/ 5000954 h 21600"/>
              <a:gd name="T4" fmla="*/ 33405183 w 21600"/>
              <a:gd name="T5" fmla="*/ 29946194 h 21600"/>
              <a:gd name="T6" fmla="*/ 33155233 w 21600"/>
              <a:gd name="T7" fmla="*/ 29946194 h 21600"/>
              <a:gd name="T8" fmla="*/ 33155233 w 21600"/>
              <a:gd name="T9" fmla="*/ 152316694 h 21600"/>
              <a:gd name="T10" fmla="*/ 22994866 w 21600"/>
              <a:gd name="T11" fmla="*/ 149206645 h 21600"/>
              <a:gd name="T12" fmla="*/ 0 w 21600"/>
              <a:gd name="T13" fmla="*/ 179268211 h 21600"/>
              <a:gd name="T14" fmla="*/ 22994866 w 21600"/>
              <a:gd name="T15" fmla="*/ 209330669 h 21600"/>
              <a:gd name="T16" fmla="*/ 45974020 w 21600"/>
              <a:gd name="T17" fmla="*/ 179752657 h 21600"/>
              <a:gd name="T18" fmla="*/ 45999376 w 21600"/>
              <a:gd name="T19" fmla="*/ 179752657 h 21600"/>
              <a:gd name="T20" fmla="*/ 45999376 w 21600"/>
              <a:gd name="T21" fmla="*/ 61665262 h 21600"/>
              <a:gd name="T22" fmla="*/ 97377896 w 21600"/>
              <a:gd name="T23" fmla="*/ 41662417 h 21600"/>
              <a:gd name="T24" fmla="*/ 97377896 w 21600"/>
              <a:gd name="T25" fmla="*/ 115064273 h 21600"/>
              <a:gd name="T26" fmla="*/ 87222322 w 21600"/>
              <a:gd name="T27" fmla="*/ 111943598 h 21600"/>
              <a:gd name="T28" fmla="*/ 64222595 w 21600"/>
              <a:gd name="T29" fmla="*/ 142014817 h 21600"/>
              <a:gd name="T30" fmla="*/ 87222322 w 21600"/>
              <a:gd name="T31" fmla="*/ 172077365 h 21600"/>
              <a:gd name="T32" fmla="*/ 110202118 w 21600"/>
              <a:gd name="T33" fmla="*/ 142500345 h 21600"/>
              <a:gd name="T34" fmla="*/ 110222614 w 21600"/>
              <a:gd name="T35" fmla="*/ 142500345 h 21600"/>
              <a:gd name="T36" fmla="*/ 110222614 w 21600"/>
              <a:gd name="T37" fmla="*/ 20012697 h 21600"/>
              <a:gd name="T38" fmla="*/ 110227474 w 21600"/>
              <a:gd name="T39" fmla="*/ 20012697 h 21600"/>
              <a:gd name="T40" fmla="*/ 110227474 w 21600"/>
              <a:gd name="T41" fmla="*/ 0 h 21600"/>
              <a:gd name="T42" fmla="*/ 110186397 w 21600"/>
              <a:gd name="T43" fmla="*/ 9743 h 21600"/>
              <a:gd name="T44" fmla="*/ 110186397 w 21600"/>
              <a:gd name="T45" fmla="*/ 9743 h 21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600" h="21600">
                <a:moveTo>
                  <a:pt x="21592" y="1"/>
                </a:moveTo>
                <a:lnTo>
                  <a:pt x="19082" y="516"/>
                </a:lnTo>
                <a:lnTo>
                  <a:pt x="6546" y="3090"/>
                </a:lnTo>
                <a:lnTo>
                  <a:pt x="6497" y="3090"/>
                </a:lnTo>
                <a:lnTo>
                  <a:pt x="6497" y="15717"/>
                </a:lnTo>
                <a:cubicBezTo>
                  <a:pt x="5896" y="15513"/>
                  <a:pt x="5222" y="15396"/>
                  <a:pt x="4506" y="15396"/>
                </a:cubicBezTo>
                <a:cubicBezTo>
                  <a:pt x="2018" y="15396"/>
                  <a:pt x="0" y="16784"/>
                  <a:pt x="0" y="18498"/>
                </a:cubicBezTo>
                <a:cubicBezTo>
                  <a:pt x="0" y="20211"/>
                  <a:pt x="2018" y="21600"/>
                  <a:pt x="4506" y="21600"/>
                </a:cubicBezTo>
                <a:cubicBezTo>
                  <a:pt x="6970" y="21600"/>
                  <a:pt x="8969" y="20238"/>
                  <a:pt x="9009" y="18548"/>
                </a:cubicBezTo>
                <a:lnTo>
                  <a:pt x="9014" y="18548"/>
                </a:lnTo>
                <a:lnTo>
                  <a:pt x="9014" y="6363"/>
                </a:lnTo>
                <a:lnTo>
                  <a:pt x="19082" y="4299"/>
                </a:lnTo>
                <a:lnTo>
                  <a:pt x="19082" y="11873"/>
                </a:lnTo>
                <a:cubicBezTo>
                  <a:pt x="18481" y="11669"/>
                  <a:pt x="17807" y="11551"/>
                  <a:pt x="17092" y="11551"/>
                </a:cubicBezTo>
                <a:cubicBezTo>
                  <a:pt x="14603" y="11551"/>
                  <a:pt x="12585" y="12940"/>
                  <a:pt x="12585" y="14654"/>
                </a:cubicBezTo>
                <a:cubicBezTo>
                  <a:pt x="12585" y="16367"/>
                  <a:pt x="14603" y="17756"/>
                  <a:pt x="17092" y="17756"/>
                </a:cubicBezTo>
                <a:cubicBezTo>
                  <a:pt x="19556" y="17756"/>
                  <a:pt x="21555" y="16393"/>
                  <a:pt x="21595" y="14704"/>
                </a:cubicBezTo>
                <a:lnTo>
                  <a:pt x="21599" y="14704"/>
                </a:lnTo>
                <a:lnTo>
                  <a:pt x="21599" y="2065"/>
                </a:lnTo>
                <a:lnTo>
                  <a:pt x="21600" y="2065"/>
                </a:lnTo>
                <a:lnTo>
                  <a:pt x="21600" y="0"/>
                </a:lnTo>
                <a:lnTo>
                  <a:pt x="21592" y="1"/>
                </a:lnTo>
                <a:close/>
                <a:moveTo>
                  <a:pt x="21592" y="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A2F0907-2917-4858-ADEE-2EEA758D8E7A}"/>
              </a:ext>
            </a:extLst>
          </p:cNvPr>
          <p:cNvSpPr txBox="1"/>
          <p:nvPr/>
        </p:nvSpPr>
        <p:spPr>
          <a:xfrm>
            <a:off x="1278263" y="2203295"/>
            <a:ext cx="3935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良好的卫生习惯能会给别人良好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的优品印象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，反映出一个人素养的高低，在有些时候也能影响他的前途命运。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8163E07-BA7F-4E12-8DDF-1A598070A9DB}"/>
              </a:ext>
            </a:extLst>
          </p:cNvPr>
          <p:cNvSpPr txBox="1"/>
          <p:nvPr/>
        </p:nvSpPr>
        <p:spPr>
          <a:xfrm>
            <a:off x="1027582" y="3733780"/>
            <a:ext cx="305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良好的卫生习惯是我们身体健康的前提和基础！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7F847D9-D60D-427E-99B6-05744CBBB906}"/>
              </a:ext>
            </a:extLst>
          </p:cNvPr>
          <p:cNvSpPr txBox="1"/>
          <p:nvPr/>
        </p:nvSpPr>
        <p:spPr>
          <a:xfrm>
            <a:off x="6977959" y="2185624"/>
            <a:ext cx="3852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良好的个人卫生是最起码的文明准则。良好的卫生习惯是爱护自己、尊重他人、尊重社会和热爱生活的表现 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51BA88CC-80D6-430B-AE4C-6334769A945E}"/>
              </a:ext>
            </a:extLst>
          </p:cNvPr>
          <p:cNvSpPr txBox="1"/>
          <p:nvPr/>
        </p:nvSpPr>
        <p:spPr>
          <a:xfrm>
            <a:off x="8417397" y="3835755"/>
            <a:ext cx="2997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一个人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无论长得多么俊美或者帅气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无论才华多么出众谈吐多么引人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若是头发好久不洗头屑如雪，恐怕谁都不会承认他有形象。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570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" name="iṣḻîḓê">
            <a:extLst>
              <a:ext uri="{FF2B5EF4-FFF2-40B4-BE49-F238E27FC236}">
                <a16:creationId xmlns:a16="http://schemas.microsoft.com/office/drawing/2014/main" id="{B29C8B57-4D71-496D-B050-FE191741014F}"/>
              </a:ext>
            </a:extLst>
          </p:cNvPr>
          <p:cNvSpPr/>
          <p:nvPr/>
        </p:nvSpPr>
        <p:spPr bwMode="auto">
          <a:xfrm rot="16200000">
            <a:off x="2977924" y="3241402"/>
            <a:ext cx="3191902" cy="1779782"/>
          </a:xfrm>
          <a:custGeom>
            <a:avLst/>
            <a:gdLst/>
            <a:ahLst/>
            <a:cxnLst/>
            <a:rect l="0" t="0" r="r" b="b"/>
            <a:pathLst>
              <a:path w="19516" h="21600">
                <a:moveTo>
                  <a:pt x="6186" y="0"/>
                </a:moveTo>
                <a:cubicBezTo>
                  <a:pt x="-1922" y="0"/>
                  <a:pt x="-2084" y="21600"/>
                  <a:pt x="5842" y="21600"/>
                </a:cubicBezTo>
                <a:lnTo>
                  <a:pt x="19516" y="21600"/>
                </a:lnTo>
                <a:lnTo>
                  <a:pt x="19516" y="14"/>
                </a:lnTo>
                <a:lnTo>
                  <a:pt x="6186" y="0"/>
                </a:lnTo>
                <a:close/>
                <a:moveTo>
                  <a:pt x="6186" y="0"/>
                </a:move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9pPr>
          </a:lstStyle>
          <a:p>
            <a:endParaRPr 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ïṩľíḓê">
            <a:extLst>
              <a:ext uri="{FF2B5EF4-FFF2-40B4-BE49-F238E27FC236}">
                <a16:creationId xmlns:a16="http://schemas.microsoft.com/office/drawing/2014/main" id="{299B7B47-6603-40BA-B79E-940D8121D3A2}"/>
              </a:ext>
            </a:extLst>
          </p:cNvPr>
          <p:cNvSpPr/>
          <p:nvPr/>
        </p:nvSpPr>
        <p:spPr bwMode="auto">
          <a:xfrm rot="16200000">
            <a:off x="4768111" y="3066549"/>
            <a:ext cx="3541608" cy="1779782"/>
          </a:xfrm>
          <a:custGeom>
            <a:avLst/>
            <a:gdLst/>
            <a:ahLst/>
            <a:cxnLst/>
            <a:rect l="0" t="0" r="r" b="b"/>
            <a:pathLst>
              <a:path w="19516" h="21600">
                <a:moveTo>
                  <a:pt x="6186" y="0"/>
                </a:moveTo>
                <a:cubicBezTo>
                  <a:pt x="-1922" y="0"/>
                  <a:pt x="-2084" y="21600"/>
                  <a:pt x="5842" y="21600"/>
                </a:cubicBezTo>
                <a:lnTo>
                  <a:pt x="19516" y="21600"/>
                </a:lnTo>
                <a:lnTo>
                  <a:pt x="19516" y="14"/>
                </a:lnTo>
                <a:lnTo>
                  <a:pt x="6186" y="0"/>
                </a:lnTo>
                <a:close/>
                <a:moveTo>
                  <a:pt x="6186" y="0"/>
                </a:moveTo>
              </a:path>
            </a:pathLst>
          </a:custGeom>
          <a:solidFill>
            <a:srgbClr val="5769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9pPr>
          </a:lstStyle>
          <a:p>
            <a:endParaRPr 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6" name="îşlidê">
            <a:extLst>
              <a:ext uri="{FF2B5EF4-FFF2-40B4-BE49-F238E27FC236}">
                <a16:creationId xmlns:a16="http://schemas.microsoft.com/office/drawing/2014/main" id="{5962F7C4-9D30-4443-9345-8EA1F905382C}"/>
              </a:ext>
            </a:extLst>
          </p:cNvPr>
          <p:cNvSpPr/>
          <p:nvPr/>
        </p:nvSpPr>
        <p:spPr bwMode="auto">
          <a:xfrm rot="16200000">
            <a:off x="1012884" y="3241402"/>
            <a:ext cx="3191902" cy="1779782"/>
          </a:xfrm>
          <a:custGeom>
            <a:avLst/>
            <a:gdLst/>
            <a:ahLst/>
            <a:cxnLst/>
            <a:rect l="0" t="0" r="r" b="b"/>
            <a:pathLst>
              <a:path w="19516" h="21600">
                <a:moveTo>
                  <a:pt x="6186" y="0"/>
                </a:moveTo>
                <a:cubicBezTo>
                  <a:pt x="-1922" y="0"/>
                  <a:pt x="-2084" y="21600"/>
                  <a:pt x="5842" y="21600"/>
                </a:cubicBezTo>
                <a:lnTo>
                  <a:pt x="19516" y="21600"/>
                </a:lnTo>
                <a:lnTo>
                  <a:pt x="19516" y="14"/>
                </a:lnTo>
                <a:lnTo>
                  <a:pt x="6186" y="0"/>
                </a:lnTo>
                <a:close/>
                <a:moveTo>
                  <a:pt x="6186" y="0"/>
                </a:move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ïṡľîďê">
            <a:extLst>
              <a:ext uri="{FF2B5EF4-FFF2-40B4-BE49-F238E27FC236}">
                <a16:creationId xmlns:a16="http://schemas.microsoft.com/office/drawing/2014/main" id="{0A3C3CD2-7E7D-4A85-89CE-697DA521B955}"/>
              </a:ext>
            </a:extLst>
          </p:cNvPr>
          <p:cNvSpPr/>
          <p:nvPr/>
        </p:nvSpPr>
        <p:spPr bwMode="auto">
          <a:xfrm>
            <a:off x="2257251" y="2948768"/>
            <a:ext cx="569249" cy="448702"/>
          </a:xfrm>
          <a:custGeom>
            <a:avLst/>
            <a:gdLst>
              <a:gd name="connsiteX0" fmla="*/ 25827 w 603951"/>
              <a:gd name="connsiteY0" fmla="*/ 423498 h 476057"/>
              <a:gd name="connsiteX1" fmla="*/ 577131 w 603951"/>
              <a:gd name="connsiteY1" fmla="*/ 423498 h 476057"/>
              <a:gd name="connsiteX2" fmla="*/ 603951 w 603951"/>
              <a:gd name="connsiteY2" fmla="*/ 450273 h 476057"/>
              <a:gd name="connsiteX3" fmla="*/ 577131 w 603951"/>
              <a:gd name="connsiteY3" fmla="*/ 476057 h 476057"/>
              <a:gd name="connsiteX4" fmla="*/ 25827 w 603951"/>
              <a:gd name="connsiteY4" fmla="*/ 476057 h 476057"/>
              <a:gd name="connsiteX5" fmla="*/ 0 w 603951"/>
              <a:gd name="connsiteY5" fmla="*/ 450273 h 476057"/>
              <a:gd name="connsiteX6" fmla="*/ 25827 w 603951"/>
              <a:gd name="connsiteY6" fmla="*/ 423498 h 476057"/>
              <a:gd name="connsiteX7" fmla="*/ 105296 w 603951"/>
              <a:gd name="connsiteY7" fmla="*/ 306435 h 476057"/>
              <a:gd name="connsiteX8" fmla="*/ 118210 w 603951"/>
              <a:gd name="connsiteY8" fmla="*/ 319329 h 476057"/>
              <a:gd name="connsiteX9" fmla="*/ 118210 w 603951"/>
              <a:gd name="connsiteY9" fmla="*/ 329247 h 476057"/>
              <a:gd name="connsiteX10" fmla="*/ 171852 w 603951"/>
              <a:gd name="connsiteY10" fmla="*/ 384789 h 476057"/>
              <a:gd name="connsiteX11" fmla="*/ 169865 w 603951"/>
              <a:gd name="connsiteY11" fmla="*/ 390740 h 476057"/>
              <a:gd name="connsiteX12" fmla="*/ 163905 w 603951"/>
              <a:gd name="connsiteY12" fmla="*/ 393715 h 476057"/>
              <a:gd name="connsiteX13" fmla="*/ 45694 w 603951"/>
              <a:gd name="connsiteY13" fmla="*/ 393715 h 476057"/>
              <a:gd name="connsiteX14" fmla="*/ 39734 w 603951"/>
              <a:gd name="connsiteY14" fmla="*/ 390740 h 476057"/>
              <a:gd name="connsiteX15" fmla="*/ 37747 w 603951"/>
              <a:gd name="connsiteY15" fmla="*/ 384789 h 476057"/>
              <a:gd name="connsiteX16" fmla="*/ 91389 w 603951"/>
              <a:gd name="connsiteY16" fmla="*/ 329247 h 476057"/>
              <a:gd name="connsiteX17" fmla="*/ 91389 w 603951"/>
              <a:gd name="connsiteY17" fmla="*/ 319329 h 476057"/>
              <a:gd name="connsiteX18" fmla="*/ 105296 w 603951"/>
              <a:gd name="connsiteY18" fmla="*/ 306435 h 476057"/>
              <a:gd name="connsiteX19" fmla="*/ 378482 w 603951"/>
              <a:gd name="connsiteY19" fmla="*/ 193353 h 476057"/>
              <a:gd name="connsiteX20" fmla="*/ 399305 w 603951"/>
              <a:gd name="connsiteY20" fmla="*/ 193353 h 476057"/>
              <a:gd name="connsiteX21" fmla="*/ 403271 w 603951"/>
              <a:gd name="connsiteY21" fmla="*/ 198311 h 476057"/>
              <a:gd name="connsiteX22" fmla="*/ 403271 w 603951"/>
              <a:gd name="connsiteY22" fmla="*/ 307394 h 476057"/>
              <a:gd name="connsiteX23" fmla="*/ 402280 w 603951"/>
              <a:gd name="connsiteY23" fmla="*/ 311360 h 476057"/>
              <a:gd name="connsiteX24" fmla="*/ 392364 w 603951"/>
              <a:gd name="connsiteY24" fmla="*/ 327227 h 476057"/>
              <a:gd name="connsiteX25" fmla="*/ 388397 w 603951"/>
              <a:gd name="connsiteY25" fmla="*/ 329210 h 476057"/>
              <a:gd name="connsiteX26" fmla="*/ 384431 w 603951"/>
              <a:gd name="connsiteY26" fmla="*/ 327227 h 476057"/>
              <a:gd name="connsiteX27" fmla="*/ 374515 w 603951"/>
              <a:gd name="connsiteY27" fmla="*/ 311360 h 476057"/>
              <a:gd name="connsiteX28" fmla="*/ 372532 w 603951"/>
              <a:gd name="connsiteY28" fmla="*/ 307394 h 476057"/>
              <a:gd name="connsiteX29" fmla="*/ 372532 w 603951"/>
              <a:gd name="connsiteY29" fmla="*/ 198311 h 476057"/>
              <a:gd name="connsiteX30" fmla="*/ 378482 w 603951"/>
              <a:gd name="connsiteY30" fmla="*/ 193353 h 476057"/>
              <a:gd name="connsiteX31" fmla="*/ 304968 w 603951"/>
              <a:gd name="connsiteY31" fmla="*/ 190327 h 476057"/>
              <a:gd name="connsiteX32" fmla="*/ 388398 w 603951"/>
              <a:gd name="connsiteY32" fmla="*/ 380816 h 476057"/>
              <a:gd name="connsiteX33" fmla="*/ 472822 w 603951"/>
              <a:gd name="connsiteY33" fmla="*/ 190327 h 476057"/>
              <a:gd name="connsiteX34" fmla="*/ 556252 w 603951"/>
              <a:gd name="connsiteY34" fmla="*/ 232989 h 476057"/>
              <a:gd name="connsiteX35" fmla="*/ 557245 w 603951"/>
              <a:gd name="connsiteY35" fmla="*/ 388753 h 476057"/>
              <a:gd name="connsiteX36" fmla="*/ 550293 w 603951"/>
              <a:gd name="connsiteY36" fmla="*/ 393714 h 476057"/>
              <a:gd name="connsiteX37" fmla="*/ 225510 w 603951"/>
              <a:gd name="connsiteY37" fmla="*/ 393714 h 476057"/>
              <a:gd name="connsiteX38" fmla="*/ 219551 w 603951"/>
              <a:gd name="connsiteY38" fmla="*/ 388753 h 476057"/>
              <a:gd name="connsiteX39" fmla="*/ 220544 w 603951"/>
              <a:gd name="connsiteY39" fmla="*/ 232989 h 476057"/>
              <a:gd name="connsiteX40" fmla="*/ 304968 w 603951"/>
              <a:gd name="connsiteY40" fmla="*/ 190327 h 476057"/>
              <a:gd name="connsiteX41" fmla="*/ 401308 w 603951"/>
              <a:gd name="connsiteY41" fmla="*/ 35687 h 476057"/>
              <a:gd name="connsiteX42" fmla="*/ 330801 w 603951"/>
              <a:gd name="connsiteY42" fmla="*/ 80295 h 476057"/>
              <a:gd name="connsiteX43" fmla="*/ 325836 w 603951"/>
              <a:gd name="connsiteY43" fmla="*/ 81287 h 476057"/>
              <a:gd name="connsiteX44" fmla="*/ 324843 w 603951"/>
              <a:gd name="connsiteY44" fmla="*/ 90208 h 476057"/>
              <a:gd name="connsiteX45" fmla="*/ 388398 w 603951"/>
              <a:gd name="connsiteY45" fmla="*/ 152660 h 476057"/>
              <a:gd name="connsiteX46" fmla="*/ 450960 w 603951"/>
              <a:gd name="connsiteY46" fmla="*/ 90208 h 476057"/>
              <a:gd name="connsiteX47" fmla="*/ 445995 w 603951"/>
              <a:gd name="connsiteY47" fmla="*/ 64435 h 476057"/>
              <a:gd name="connsiteX48" fmla="*/ 401308 w 603951"/>
              <a:gd name="connsiteY48" fmla="*/ 35687 h 476057"/>
              <a:gd name="connsiteX49" fmla="*/ 388398 w 603951"/>
              <a:gd name="connsiteY49" fmla="*/ 0 h 476057"/>
              <a:gd name="connsiteX50" fmla="*/ 478765 w 603951"/>
              <a:gd name="connsiteY50" fmla="*/ 90208 h 476057"/>
              <a:gd name="connsiteX51" fmla="*/ 388398 w 603951"/>
              <a:gd name="connsiteY51" fmla="*/ 181408 h 476057"/>
              <a:gd name="connsiteX52" fmla="*/ 297038 w 603951"/>
              <a:gd name="connsiteY52" fmla="*/ 90208 h 476057"/>
              <a:gd name="connsiteX53" fmla="*/ 388398 w 603951"/>
              <a:gd name="connsiteY53" fmla="*/ 0 h 47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3951" h="476057">
                <a:moveTo>
                  <a:pt x="25827" y="423498"/>
                </a:moveTo>
                <a:lnTo>
                  <a:pt x="577131" y="423498"/>
                </a:lnTo>
                <a:cubicBezTo>
                  <a:pt x="592031" y="423498"/>
                  <a:pt x="602958" y="435398"/>
                  <a:pt x="603951" y="450273"/>
                </a:cubicBezTo>
                <a:cubicBezTo>
                  <a:pt x="603951" y="464157"/>
                  <a:pt x="592031" y="476057"/>
                  <a:pt x="577131" y="476057"/>
                </a:cubicBezTo>
                <a:lnTo>
                  <a:pt x="25827" y="476057"/>
                </a:lnTo>
                <a:cubicBezTo>
                  <a:pt x="11920" y="476057"/>
                  <a:pt x="0" y="464157"/>
                  <a:pt x="0" y="450273"/>
                </a:cubicBezTo>
                <a:cubicBezTo>
                  <a:pt x="0" y="435398"/>
                  <a:pt x="11920" y="423498"/>
                  <a:pt x="25827" y="423498"/>
                </a:cubicBezTo>
                <a:close/>
                <a:moveTo>
                  <a:pt x="105296" y="306435"/>
                </a:moveTo>
                <a:cubicBezTo>
                  <a:pt x="112250" y="306435"/>
                  <a:pt x="118210" y="311394"/>
                  <a:pt x="118210" y="319329"/>
                </a:cubicBezTo>
                <a:lnTo>
                  <a:pt x="118210" y="329247"/>
                </a:lnTo>
                <a:cubicBezTo>
                  <a:pt x="146024" y="334206"/>
                  <a:pt x="166885" y="357018"/>
                  <a:pt x="171852" y="384789"/>
                </a:cubicBezTo>
                <a:cubicBezTo>
                  <a:pt x="171852" y="386772"/>
                  <a:pt x="170858" y="389748"/>
                  <a:pt x="169865" y="390740"/>
                </a:cubicBezTo>
                <a:cubicBezTo>
                  <a:pt x="167878" y="392723"/>
                  <a:pt x="165892" y="393715"/>
                  <a:pt x="163905" y="393715"/>
                </a:cubicBezTo>
                <a:lnTo>
                  <a:pt x="45694" y="393715"/>
                </a:lnTo>
                <a:cubicBezTo>
                  <a:pt x="43707" y="393715"/>
                  <a:pt x="40727" y="392723"/>
                  <a:pt x="39734" y="390740"/>
                </a:cubicBezTo>
                <a:cubicBezTo>
                  <a:pt x="37747" y="389748"/>
                  <a:pt x="37747" y="386772"/>
                  <a:pt x="37747" y="384789"/>
                </a:cubicBezTo>
                <a:cubicBezTo>
                  <a:pt x="42714" y="357018"/>
                  <a:pt x="63575" y="334206"/>
                  <a:pt x="91389" y="329247"/>
                </a:cubicBezTo>
                <a:lnTo>
                  <a:pt x="91389" y="319329"/>
                </a:lnTo>
                <a:cubicBezTo>
                  <a:pt x="91389" y="311394"/>
                  <a:pt x="97349" y="306435"/>
                  <a:pt x="105296" y="306435"/>
                </a:cubicBezTo>
                <a:close/>
                <a:moveTo>
                  <a:pt x="378482" y="193353"/>
                </a:moveTo>
                <a:lnTo>
                  <a:pt x="399305" y="193353"/>
                </a:lnTo>
                <a:cubicBezTo>
                  <a:pt x="401288" y="193353"/>
                  <a:pt x="403271" y="195336"/>
                  <a:pt x="403271" y="198311"/>
                </a:cubicBezTo>
                <a:lnTo>
                  <a:pt x="403271" y="307394"/>
                </a:lnTo>
                <a:cubicBezTo>
                  <a:pt x="403271" y="309377"/>
                  <a:pt x="403271" y="310369"/>
                  <a:pt x="402280" y="311360"/>
                </a:cubicBezTo>
                <a:lnTo>
                  <a:pt x="392364" y="327227"/>
                </a:lnTo>
                <a:cubicBezTo>
                  <a:pt x="391372" y="328218"/>
                  <a:pt x="389389" y="329210"/>
                  <a:pt x="388397" y="329210"/>
                </a:cubicBezTo>
                <a:cubicBezTo>
                  <a:pt x="386414" y="329210"/>
                  <a:pt x="385423" y="328218"/>
                  <a:pt x="384431" y="327227"/>
                </a:cubicBezTo>
                <a:lnTo>
                  <a:pt x="374515" y="311360"/>
                </a:lnTo>
                <a:cubicBezTo>
                  <a:pt x="373524" y="310369"/>
                  <a:pt x="372532" y="309377"/>
                  <a:pt x="372532" y="307394"/>
                </a:cubicBezTo>
                <a:lnTo>
                  <a:pt x="372532" y="198311"/>
                </a:lnTo>
                <a:cubicBezTo>
                  <a:pt x="372532" y="195336"/>
                  <a:pt x="375507" y="193353"/>
                  <a:pt x="378482" y="193353"/>
                </a:cubicBezTo>
                <a:close/>
                <a:moveTo>
                  <a:pt x="304968" y="190327"/>
                </a:moveTo>
                <a:cubicBezTo>
                  <a:pt x="305961" y="190327"/>
                  <a:pt x="388398" y="380816"/>
                  <a:pt x="388398" y="380816"/>
                </a:cubicBezTo>
                <a:cubicBezTo>
                  <a:pt x="388398" y="380816"/>
                  <a:pt x="472822" y="191319"/>
                  <a:pt x="472822" y="190327"/>
                </a:cubicBezTo>
                <a:cubicBezTo>
                  <a:pt x="509571" y="199256"/>
                  <a:pt x="543340" y="213146"/>
                  <a:pt x="556252" y="232989"/>
                </a:cubicBezTo>
                <a:cubicBezTo>
                  <a:pt x="575123" y="262753"/>
                  <a:pt x="560225" y="363950"/>
                  <a:pt x="557245" y="388753"/>
                </a:cubicBezTo>
                <a:cubicBezTo>
                  <a:pt x="556252" y="391730"/>
                  <a:pt x="553272" y="393714"/>
                  <a:pt x="550293" y="393714"/>
                </a:cubicBezTo>
                <a:lnTo>
                  <a:pt x="225510" y="393714"/>
                </a:lnTo>
                <a:cubicBezTo>
                  <a:pt x="222531" y="393714"/>
                  <a:pt x="219551" y="391730"/>
                  <a:pt x="219551" y="388753"/>
                </a:cubicBezTo>
                <a:cubicBezTo>
                  <a:pt x="215578" y="363950"/>
                  <a:pt x="200680" y="262753"/>
                  <a:pt x="220544" y="232989"/>
                </a:cubicBezTo>
                <a:cubicBezTo>
                  <a:pt x="233456" y="213146"/>
                  <a:pt x="268219" y="199256"/>
                  <a:pt x="304968" y="190327"/>
                </a:cubicBezTo>
                <a:close/>
                <a:moveTo>
                  <a:pt x="401308" y="35687"/>
                </a:moveTo>
                <a:cubicBezTo>
                  <a:pt x="387405" y="67408"/>
                  <a:pt x="350662" y="77321"/>
                  <a:pt x="330801" y="80295"/>
                </a:cubicBezTo>
                <a:cubicBezTo>
                  <a:pt x="328815" y="81287"/>
                  <a:pt x="326829" y="81287"/>
                  <a:pt x="325836" y="81287"/>
                </a:cubicBezTo>
                <a:cubicBezTo>
                  <a:pt x="325836" y="84261"/>
                  <a:pt x="324843" y="87234"/>
                  <a:pt x="324843" y="90208"/>
                </a:cubicBezTo>
                <a:cubicBezTo>
                  <a:pt x="324843" y="124904"/>
                  <a:pt x="353641" y="152660"/>
                  <a:pt x="388398" y="152660"/>
                </a:cubicBezTo>
                <a:cubicBezTo>
                  <a:pt x="423155" y="152660"/>
                  <a:pt x="450960" y="124904"/>
                  <a:pt x="450960" y="90208"/>
                </a:cubicBezTo>
                <a:cubicBezTo>
                  <a:pt x="450960" y="81287"/>
                  <a:pt x="447981" y="71374"/>
                  <a:pt x="445995" y="64435"/>
                </a:cubicBezTo>
                <a:cubicBezTo>
                  <a:pt x="414217" y="65426"/>
                  <a:pt x="401308" y="35687"/>
                  <a:pt x="401308" y="35687"/>
                </a:cubicBezTo>
                <a:close/>
                <a:moveTo>
                  <a:pt x="388398" y="0"/>
                </a:moveTo>
                <a:cubicBezTo>
                  <a:pt x="438050" y="0"/>
                  <a:pt x="478765" y="40643"/>
                  <a:pt x="478765" y="90208"/>
                </a:cubicBezTo>
                <a:cubicBezTo>
                  <a:pt x="478765" y="140765"/>
                  <a:pt x="438050" y="181408"/>
                  <a:pt x="388398" y="181408"/>
                </a:cubicBezTo>
                <a:cubicBezTo>
                  <a:pt x="337753" y="181408"/>
                  <a:pt x="297038" y="140765"/>
                  <a:pt x="297038" y="90208"/>
                </a:cubicBezTo>
                <a:cubicBezTo>
                  <a:pt x="297038" y="40643"/>
                  <a:pt x="337753" y="0"/>
                  <a:pt x="38839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BA57FBF-D9C8-41CB-98A2-157A643B912B}"/>
              </a:ext>
            </a:extLst>
          </p:cNvPr>
          <p:cNvSpPr txBox="1"/>
          <p:nvPr/>
        </p:nvSpPr>
        <p:spPr>
          <a:xfrm>
            <a:off x="1843822" y="3571113"/>
            <a:ext cx="149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先把指甲刀的按柄翻转过来，使它向上跷起。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23CBA05-B5D2-423C-A991-BD9D77B4BF3F}"/>
              </a:ext>
            </a:extLst>
          </p:cNvPr>
          <p:cNvSpPr txBox="1"/>
          <p:nvPr/>
        </p:nvSpPr>
        <p:spPr>
          <a:xfrm>
            <a:off x="3817413" y="2812214"/>
            <a:ext cx="1491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用指甲刀的的剪口夹住要剪的指甲，捏住指甲刀的两个按柄同时用力，就能把指甲剪下来。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FEAC631-FFE0-40FE-8315-89642565D41F}"/>
              </a:ext>
            </a:extLst>
          </p:cNvPr>
          <p:cNvSpPr txBox="1"/>
          <p:nvPr/>
        </p:nvSpPr>
        <p:spPr>
          <a:xfrm>
            <a:off x="5878511" y="3668205"/>
            <a:ext cx="149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3.</a:t>
            </a:r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剪完指甲后，用指甲锉将指甲锉光滑。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ïṡľîďê">
            <a:extLst>
              <a:ext uri="{FF2B5EF4-FFF2-40B4-BE49-F238E27FC236}">
                <a16:creationId xmlns:a16="http://schemas.microsoft.com/office/drawing/2014/main" id="{1A7916ED-7325-4F3C-9FEE-104C49639938}"/>
              </a:ext>
            </a:extLst>
          </p:cNvPr>
          <p:cNvSpPr/>
          <p:nvPr/>
        </p:nvSpPr>
        <p:spPr bwMode="auto">
          <a:xfrm>
            <a:off x="6179011" y="2948768"/>
            <a:ext cx="569249" cy="448702"/>
          </a:xfrm>
          <a:custGeom>
            <a:avLst/>
            <a:gdLst>
              <a:gd name="connsiteX0" fmla="*/ 25827 w 603951"/>
              <a:gd name="connsiteY0" fmla="*/ 423498 h 476057"/>
              <a:gd name="connsiteX1" fmla="*/ 577131 w 603951"/>
              <a:gd name="connsiteY1" fmla="*/ 423498 h 476057"/>
              <a:gd name="connsiteX2" fmla="*/ 603951 w 603951"/>
              <a:gd name="connsiteY2" fmla="*/ 450273 h 476057"/>
              <a:gd name="connsiteX3" fmla="*/ 577131 w 603951"/>
              <a:gd name="connsiteY3" fmla="*/ 476057 h 476057"/>
              <a:gd name="connsiteX4" fmla="*/ 25827 w 603951"/>
              <a:gd name="connsiteY4" fmla="*/ 476057 h 476057"/>
              <a:gd name="connsiteX5" fmla="*/ 0 w 603951"/>
              <a:gd name="connsiteY5" fmla="*/ 450273 h 476057"/>
              <a:gd name="connsiteX6" fmla="*/ 25827 w 603951"/>
              <a:gd name="connsiteY6" fmla="*/ 423498 h 476057"/>
              <a:gd name="connsiteX7" fmla="*/ 105296 w 603951"/>
              <a:gd name="connsiteY7" fmla="*/ 306435 h 476057"/>
              <a:gd name="connsiteX8" fmla="*/ 118210 w 603951"/>
              <a:gd name="connsiteY8" fmla="*/ 319329 h 476057"/>
              <a:gd name="connsiteX9" fmla="*/ 118210 w 603951"/>
              <a:gd name="connsiteY9" fmla="*/ 329247 h 476057"/>
              <a:gd name="connsiteX10" fmla="*/ 171852 w 603951"/>
              <a:gd name="connsiteY10" fmla="*/ 384789 h 476057"/>
              <a:gd name="connsiteX11" fmla="*/ 169865 w 603951"/>
              <a:gd name="connsiteY11" fmla="*/ 390740 h 476057"/>
              <a:gd name="connsiteX12" fmla="*/ 163905 w 603951"/>
              <a:gd name="connsiteY12" fmla="*/ 393715 h 476057"/>
              <a:gd name="connsiteX13" fmla="*/ 45694 w 603951"/>
              <a:gd name="connsiteY13" fmla="*/ 393715 h 476057"/>
              <a:gd name="connsiteX14" fmla="*/ 39734 w 603951"/>
              <a:gd name="connsiteY14" fmla="*/ 390740 h 476057"/>
              <a:gd name="connsiteX15" fmla="*/ 37747 w 603951"/>
              <a:gd name="connsiteY15" fmla="*/ 384789 h 476057"/>
              <a:gd name="connsiteX16" fmla="*/ 91389 w 603951"/>
              <a:gd name="connsiteY16" fmla="*/ 329247 h 476057"/>
              <a:gd name="connsiteX17" fmla="*/ 91389 w 603951"/>
              <a:gd name="connsiteY17" fmla="*/ 319329 h 476057"/>
              <a:gd name="connsiteX18" fmla="*/ 105296 w 603951"/>
              <a:gd name="connsiteY18" fmla="*/ 306435 h 476057"/>
              <a:gd name="connsiteX19" fmla="*/ 378482 w 603951"/>
              <a:gd name="connsiteY19" fmla="*/ 193353 h 476057"/>
              <a:gd name="connsiteX20" fmla="*/ 399305 w 603951"/>
              <a:gd name="connsiteY20" fmla="*/ 193353 h 476057"/>
              <a:gd name="connsiteX21" fmla="*/ 403271 w 603951"/>
              <a:gd name="connsiteY21" fmla="*/ 198311 h 476057"/>
              <a:gd name="connsiteX22" fmla="*/ 403271 w 603951"/>
              <a:gd name="connsiteY22" fmla="*/ 307394 h 476057"/>
              <a:gd name="connsiteX23" fmla="*/ 402280 w 603951"/>
              <a:gd name="connsiteY23" fmla="*/ 311360 h 476057"/>
              <a:gd name="connsiteX24" fmla="*/ 392364 w 603951"/>
              <a:gd name="connsiteY24" fmla="*/ 327227 h 476057"/>
              <a:gd name="connsiteX25" fmla="*/ 388397 w 603951"/>
              <a:gd name="connsiteY25" fmla="*/ 329210 h 476057"/>
              <a:gd name="connsiteX26" fmla="*/ 384431 w 603951"/>
              <a:gd name="connsiteY26" fmla="*/ 327227 h 476057"/>
              <a:gd name="connsiteX27" fmla="*/ 374515 w 603951"/>
              <a:gd name="connsiteY27" fmla="*/ 311360 h 476057"/>
              <a:gd name="connsiteX28" fmla="*/ 372532 w 603951"/>
              <a:gd name="connsiteY28" fmla="*/ 307394 h 476057"/>
              <a:gd name="connsiteX29" fmla="*/ 372532 w 603951"/>
              <a:gd name="connsiteY29" fmla="*/ 198311 h 476057"/>
              <a:gd name="connsiteX30" fmla="*/ 378482 w 603951"/>
              <a:gd name="connsiteY30" fmla="*/ 193353 h 476057"/>
              <a:gd name="connsiteX31" fmla="*/ 304968 w 603951"/>
              <a:gd name="connsiteY31" fmla="*/ 190327 h 476057"/>
              <a:gd name="connsiteX32" fmla="*/ 388398 w 603951"/>
              <a:gd name="connsiteY32" fmla="*/ 380816 h 476057"/>
              <a:gd name="connsiteX33" fmla="*/ 472822 w 603951"/>
              <a:gd name="connsiteY33" fmla="*/ 190327 h 476057"/>
              <a:gd name="connsiteX34" fmla="*/ 556252 w 603951"/>
              <a:gd name="connsiteY34" fmla="*/ 232989 h 476057"/>
              <a:gd name="connsiteX35" fmla="*/ 557245 w 603951"/>
              <a:gd name="connsiteY35" fmla="*/ 388753 h 476057"/>
              <a:gd name="connsiteX36" fmla="*/ 550293 w 603951"/>
              <a:gd name="connsiteY36" fmla="*/ 393714 h 476057"/>
              <a:gd name="connsiteX37" fmla="*/ 225510 w 603951"/>
              <a:gd name="connsiteY37" fmla="*/ 393714 h 476057"/>
              <a:gd name="connsiteX38" fmla="*/ 219551 w 603951"/>
              <a:gd name="connsiteY38" fmla="*/ 388753 h 476057"/>
              <a:gd name="connsiteX39" fmla="*/ 220544 w 603951"/>
              <a:gd name="connsiteY39" fmla="*/ 232989 h 476057"/>
              <a:gd name="connsiteX40" fmla="*/ 304968 w 603951"/>
              <a:gd name="connsiteY40" fmla="*/ 190327 h 476057"/>
              <a:gd name="connsiteX41" fmla="*/ 401308 w 603951"/>
              <a:gd name="connsiteY41" fmla="*/ 35687 h 476057"/>
              <a:gd name="connsiteX42" fmla="*/ 330801 w 603951"/>
              <a:gd name="connsiteY42" fmla="*/ 80295 h 476057"/>
              <a:gd name="connsiteX43" fmla="*/ 325836 w 603951"/>
              <a:gd name="connsiteY43" fmla="*/ 81287 h 476057"/>
              <a:gd name="connsiteX44" fmla="*/ 324843 w 603951"/>
              <a:gd name="connsiteY44" fmla="*/ 90208 h 476057"/>
              <a:gd name="connsiteX45" fmla="*/ 388398 w 603951"/>
              <a:gd name="connsiteY45" fmla="*/ 152660 h 476057"/>
              <a:gd name="connsiteX46" fmla="*/ 450960 w 603951"/>
              <a:gd name="connsiteY46" fmla="*/ 90208 h 476057"/>
              <a:gd name="connsiteX47" fmla="*/ 445995 w 603951"/>
              <a:gd name="connsiteY47" fmla="*/ 64435 h 476057"/>
              <a:gd name="connsiteX48" fmla="*/ 401308 w 603951"/>
              <a:gd name="connsiteY48" fmla="*/ 35687 h 476057"/>
              <a:gd name="connsiteX49" fmla="*/ 388398 w 603951"/>
              <a:gd name="connsiteY49" fmla="*/ 0 h 476057"/>
              <a:gd name="connsiteX50" fmla="*/ 478765 w 603951"/>
              <a:gd name="connsiteY50" fmla="*/ 90208 h 476057"/>
              <a:gd name="connsiteX51" fmla="*/ 388398 w 603951"/>
              <a:gd name="connsiteY51" fmla="*/ 181408 h 476057"/>
              <a:gd name="connsiteX52" fmla="*/ 297038 w 603951"/>
              <a:gd name="connsiteY52" fmla="*/ 90208 h 476057"/>
              <a:gd name="connsiteX53" fmla="*/ 388398 w 603951"/>
              <a:gd name="connsiteY53" fmla="*/ 0 h 47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3951" h="476057">
                <a:moveTo>
                  <a:pt x="25827" y="423498"/>
                </a:moveTo>
                <a:lnTo>
                  <a:pt x="577131" y="423498"/>
                </a:lnTo>
                <a:cubicBezTo>
                  <a:pt x="592031" y="423498"/>
                  <a:pt x="602958" y="435398"/>
                  <a:pt x="603951" y="450273"/>
                </a:cubicBezTo>
                <a:cubicBezTo>
                  <a:pt x="603951" y="464157"/>
                  <a:pt x="592031" y="476057"/>
                  <a:pt x="577131" y="476057"/>
                </a:cubicBezTo>
                <a:lnTo>
                  <a:pt x="25827" y="476057"/>
                </a:lnTo>
                <a:cubicBezTo>
                  <a:pt x="11920" y="476057"/>
                  <a:pt x="0" y="464157"/>
                  <a:pt x="0" y="450273"/>
                </a:cubicBezTo>
                <a:cubicBezTo>
                  <a:pt x="0" y="435398"/>
                  <a:pt x="11920" y="423498"/>
                  <a:pt x="25827" y="423498"/>
                </a:cubicBezTo>
                <a:close/>
                <a:moveTo>
                  <a:pt x="105296" y="306435"/>
                </a:moveTo>
                <a:cubicBezTo>
                  <a:pt x="112250" y="306435"/>
                  <a:pt x="118210" y="311394"/>
                  <a:pt x="118210" y="319329"/>
                </a:cubicBezTo>
                <a:lnTo>
                  <a:pt x="118210" y="329247"/>
                </a:lnTo>
                <a:cubicBezTo>
                  <a:pt x="146024" y="334206"/>
                  <a:pt x="166885" y="357018"/>
                  <a:pt x="171852" y="384789"/>
                </a:cubicBezTo>
                <a:cubicBezTo>
                  <a:pt x="171852" y="386772"/>
                  <a:pt x="170858" y="389748"/>
                  <a:pt x="169865" y="390740"/>
                </a:cubicBezTo>
                <a:cubicBezTo>
                  <a:pt x="167878" y="392723"/>
                  <a:pt x="165892" y="393715"/>
                  <a:pt x="163905" y="393715"/>
                </a:cubicBezTo>
                <a:lnTo>
                  <a:pt x="45694" y="393715"/>
                </a:lnTo>
                <a:cubicBezTo>
                  <a:pt x="43707" y="393715"/>
                  <a:pt x="40727" y="392723"/>
                  <a:pt x="39734" y="390740"/>
                </a:cubicBezTo>
                <a:cubicBezTo>
                  <a:pt x="37747" y="389748"/>
                  <a:pt x="37747" y="386772"/>
                  <a:pt x="37747" y="384789"/>
                </a:cubicBezTo>
                <a:cubicBezTo>
                  <a:pt x="42714" y="357018"/>
                  <a:pt x="63575" y="334206"/>
                  <a:pt x="91389" y="329247"/>
                </a:cubicBezTo>
                <a:lnTo>
                  <a:pt x="91389" y="319329"/>
                </a:lnTo>
                <a:cubicBezTo>
                  <a:pt x="91389" y="311394"/>
                  <a:pt x="97349" y="306435"/>
                  <a:pt x="105296" y="306435"/>
                </a:cubicBezTo>
                <a:close/>
                <a:moveTo>
                  <a:pt x="378482" y="193353"/>
                </a:moveTo>
                <a:lnTo>
                  <a:pt x="399305" y="193353"/>
                </a:lnTo>
                <a:cubicBezTo>
                  <a:pt x="401288" y="193353"/>
                  <a:pt x="403271" y="195336"/>
                  <a:pt x="403271" y="198311"/>
                </a:cubicBezTo>
                <a:lnTo>
                  <a:pt x="403271" y="307394"/>
                </a:lnTo>
                <a:cubicBezTo>
                  <a:pt x="403271" y="309377"/>
                  <a:pt x="403271" y="310369"/>
                  <a:pt x="402280" y="311360"/>
                </a:cubicBezTo>
                <a:lnTo>
                  <a:pt x="392364" y="327227"/>
                </a:lnTo>
                <a:cubicBezTo>
                  <a:pt x="391372" y="328218"/>
                  <a:pt x="389389" y="329210"/>
                  <a:pt x="388397" y="329210"/>
                </a:cubicBezTo>
                <a:cubicBezTo>
                  <a:pt x="386414" y="329210"/>
                  <a:pt x="385423" y="328218"/>
                  <a:pt x="384431" y="327227"/>
                </a:cubicBezTo>
                <a:lnTo>
                  <a:pt x="374515" y="311360"/>
                </a:lnTo>
                <a:cubicBezTo>
                  <a:pt x="373524" y="310369"/>
                  <a:pt x="372532" y="309377"/>
                  <a:pt x="372532" y="307394"/>
                </a:cubicBezTo>
                <a:lnTo>
                  <a:pt x="372532" y="198311"/>
                </a:lnTo>
                <a:cubicBezTo>
                  <a:pt x="372532" y="195336"/>
                  <a:pt x="375507" y="193353"/>
                  <a:pt x="378482" y="193353"/>
                </a:cubicBezTo>
                <a:close/>
                <a:moveTo>
                  <a:pt x="304968" y="190327"/>
                </a:moveTo>
                <a:cubicBezTo>
                  <a:pt x="305961" y="190327"/>
                  <a:pt x="388398" y="380816"/>
                  <a:pt x="388398" y="380816"/>
                </a:cubicBezTo>
                <a:cubicBezTo>
                  <a:pt x="388398" y="380816"/>
                  <a:pt x="472822" y="191319"/>
                  <a:pt x="472822" y="190327"/>
                </a:cubicBezTo>
                <a:cubicBezTo>
                  <a:pt x="509571" y="199256"/>
                  <a:pt x="543340" y="213146"/>
                  <a:pt x="556252" y="232989"/>
                </a:cubicBezTo>
                <a:cubicBezTo>
                  <a:pt x="575123" y="262753"/>
                  <a:pt x="560225" y="363950"/>
                  <a:pt x="557245" y="388753"/>
                </a:cubicBezTo>
                <a:cubicBezTo>
                  <a:pt x="556252" y="391730"/>
                  <a:pt x="553272" y="393714"/>
                  <a:pt x="550293" y="393714"/>
                </a:cubicBezTo>
                <a:lnTo>
                  <a:pt x="225510" y="393714"/>
                </a:lnTo>
                <a:cubicBezTo>
                  <a:pt x="222531" y="393714"/>
                  <a:pt x="219551" y="391730"/>
                  <a:pt x="219551" y="388753"/>
                </a:cubicBezTo>
                <a:cubicBezTo>
                  <a:pt x="215578" y="363950"/>
                  <a:pt x="200680" y="262753"/>
                  <a:pt x="220544" y="232989"/>
                </a:cubicBezTo>
                <a:cubicBezTo>
                  <a:pt x="233456" y="213146"/>
                  <a:pt x="268219" y="199256"/>
                  <a:pt x="304968" y="190327"/>
                </a:cubicBezTo>
                <a:close/>
                <a:moveTo>
                  <a:pt x="401308" y="35687"/>
                </a:moveTo>
                <a:cubicBezTo>
                  <a:pt x="387405" y="67408"/>
                  <a:pt x="350662" y="77321"/>
                  <a:pt x="330801" y="80295"/>
                </a:cubicBezTo>
                <a:cubicBezTo>
                  <a:pt x="328815" y="81287"/>
                  <a:pt x="326829" y="81287"/>
                  <a:pt x="325836" y="81287"/>
                </a:cubicBezTo>
                <a:cubicBezTo>
                  <a:pt x="325836" y="84261"/>
                  <a:pt x="324843" y="87234"/>
                  <a:pt x="324843" y="90208"/>
                </a:cubicBezTo>
                <a:cubicBezTo>
                  <a:pt x="324843" y="124904"/>
                  <a:pt x="353641" y="152660"/>
                  <a:pt x="388398" y="152660"/>
                </a:cubicBezTo>
                <a:cubicBezTo>
                  <a:pt x="423155" y="152660"/>
                  <a:pt x="450960" y="124904"/>
                  <a:pt x="450960" y="90208"/>
                </a:cubicBezTo>
                <a:cubicBezTo>
                  <a:pt x="450960" y="81287"/>
                  <a:pt x="447981" y="71374"/>
                  <a:pt x="445995" y="64435"/>
                </a:cubicBezTo>
                <a:cubicBezTo>
                  <a:pt x="414217" y="65426"/>
                  <a:pt x="401308" y="35687"/>
                  <a:pt x="401308" y="35687"/>
                </a:cubicBezTo>
                <a:close/>
                <a:moveTo>
                  <a:pt x="388398" y="0"/>
                </a:moveTo>
                <a:cubicBezTo>
                  <a:pt x="438050" y="0"/>
                  <a:pt x="478765" y="40643"/>
                  <a:pt x="478765" y="90208"/>
                </a:cubicBezTo>
                <a:cubicBezTo>
                  <a:pt x="478765" y="140765"/>
                  <a:pt x="438050" y="181408"/>
                  <a:pt x="388398" y="181408"/>
                </a:cubicBezTo>
                <a:cubicBezTo>
                  <a:pt x="337753" y="181408"/>
                  <a:pt x="297038" y="140765"/>
                  <a:pt x="297038" y="90208"/>
                </a:cubicBezTo>
                <a:cubicBezTo>
                  <a:pt x="297038" y="40643"/>
                  <a:pt x="337753" y="0"/>
                  <a:pt x="3883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íṣḻíḋe">
            <a:extLst>
              <a:ext uri="{FF2B5EF4-FFF2-40B4-BE49-F238E27FC236}">
                <a16:creationId xmlns:a16="http://schemas.microsoft.com/office/drawing/2014/main" id="{ACF238A8-995C-4749-95AD-B0BAC0F2A988}"/>
              </a:ext>
            </a:extLst>
          </p:cNvPr>
          <p:cNvGrpSpPr/>
          <p:nvPr/>
        </p:nvGrpSpPr>
        <p:grpSpPr>
          <a:xfrm>
            <a:off x="8579474" y="2485493"/>
            <a:ext cx="2109002" cy="1039061"/>
            <a:chOff x="5851479" y="741782"/>
            <a:chExt cx="2877059" cy="1417467"/>
          </a:xfrm>
        </p:grpSpPr>
        <p:sp>
          <p:nvSpPr>
            <p:cNvPr id="44" name="iṣľiḍe">
              <a:extLst>
                <a:ext uri="{FF2B5EF4-FFF2-40B4-BE49-F238E27FC236}">
                  <a16:creationId xmlns:a16="http://schemas.microsoft.com/office/drawing/2014/main" id="{ADB5A533-29EB-49CA-BDB4-07CC6C1C3720}"/>
                </a:ext>
              </a:extLst>
            </p:cNvPr>
            <p:cNvSpPr/>
            <p:nvPr/>
          </p:nvSpPr>
          <p:spPr bwMode="auto">
            <a:xfrm>
              <a:off x="6766902" y="1383435"/>
              <a:ext cx="1595259" cy="775814"/>
            </a:xfrm>
            <a:custGeom>
              <a:avLst/>
              <a:gdLst>
                <a:gd name="connsiteX0" fmla="*/ 1132965 w 1595259"/>
                <a:gd name="connsiteY0" fmla="*/ 657 h 775814"/>
                <a:gd name="connsiteX1" fmla="*/ 1595259 w 1595259"/>
                <a:gd name="connsiteY1" fmla="*/ 106343 h 775814"/>
                <a:gd name="connsiteX2" fmla="*/ 898676 w 1595259"/>
                <a:gd name="connsiteY2" fmla="*/ 56107 h 775814"/>
                <a:gd name="connsiteX3" fmla="*/ 75634 w 1595259"/>
                <a:gd name="connsiteY3" fmla="*/ 738331 h 775814"/>
                <a:gd name="connsiteX4" fmla="*/ 63872 w 1595259"/>
                <a:gd name="connsiteY4" fmla="*/ 775814 h 775814"/>
                <a:gd name="connsiteX5" fmla="*/ 0 w 1595259"/>
                <a:gd name="connsiteY5" fmla="*/ 775814 h 775814"/>
                <a:gd name="connsiteX6" fmla="*/ 7510 w 1595259"/>
                <a:gd name="connsiteY6" fmla="*/ 744930 h 775814"/>
                <a:gd name="connsiteX7" fmla="*/ 834044 w 1595259"/>
                <a:gd name="connsiteY7" fmla="*/ 27401 h 775814"/>
                <a:gd name="connsiteX8" fmla="*/ 1132965 w 1595259"/>
                <a:gd name="connsiteY8" fmla="*/ 657 h 77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259" h="775814">
                  <a:moveTo>
                    <a:pt x="1132965" y="657"/>
                  </a:moveTo>
                  <a:cubicBezTo>
                    <a:pt x="1297349" y="5983"/>
                    <a:pt x="1456122" y="43548"/>
                    <a:pt x="1595259" y="106343"/>
                  </a:cubicBezTo>
                  <a:cubicBezTo>
                    <a:pt x="1387002" y="27401"/>
                    <a:pt x="1142839" y="5871"/>
                    <a:pt x="898676" y="56107"/>
                  </a:cubicBezTo>
                  <a:cubicBezTo>
                    <a:pt x="500115" y="142226"/>
                    <a:pt x="194462" y="414039"/>
                    <a:pt x="75634" y="738331"/>
                  </a:cubicBezTo>
                  <a:lnTo>
                    <a:pt x="63872" y="775814"/>
                  </a:lnTo>
                  <a:lnTo>
                    <a:pt x="0" y="775814"/>
                  </a:lnTo>
                  <a:lnTo>
                    <a:pt x="7510" y="744930"/>
                  </a:lnTo>
                  <a:cubicBezTo>
                    <a:pt x="107613" y="403499"/>
                    <a:pt x="413939" y="120696"/>
                    <a:pt x="834044" y="27401"/>
                  </a:cubicBezTo>
                  <a:cubicBezTo>
                    <a:pt x="933684" y="5871"/>
                    <a:pt x="1034334" y="-2539"/>
                    <a:pt x="1132965" y="657"/>
                  </a:cubicBezTo>
                  <a:close/>
                </a:path>
              </a:pathLst>
            </a:custGeom>
            <a:solidFill>
              <a:srgbClr val="57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íṥ1iḑé">
              <a:extLst>
                <a:ext uri="{FF2B5EF4-FFF2-40B4-BE49-F238E27FC236}">
                  <a16:creationId xmlns:a16="http://schemas.microsoft.com/office/drawing/2014/main" id="{8502FADA-4C37-459B-AA29-F33C5FDF0FDD}"/>
                </a:ext>
              </a:extLst>
            </p:cNvPr>
            <p:cNvSpPr/>
            <p:nvPr/>
          </p:nvSpPr>
          <p:spPr bwMode="auto">
            <a:xfrm>
              <a:off x="6960230" y="741782"/>
              <a:ext cx="1768308" cy="132926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57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ïṡlïdê">
              <a:extLst>
                <a:ext uri="{FF2B5EF4-FFF2-40B4-BE49-F238E27FC236}">
                  <a16:creationId xmlns:a16="http://schemas.microsoft.com/office/drawing/2014/main" id="{D41D41A7-B270-4ED6-9198-BEA960D6805A}"/>
                </a:ext>
              </a:extLst>
            </p:cNvPr>
            <p:cNvSpPr/>
            <p:nvPr/>
          </p:nvSpPr>
          <p:spPr bwMode="auto">
            <a:xfrm>
              <a:off x="5851479" y="1195506"/>
              <a:ext cx="1087553" cy="902787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rgbClr val="57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íSľîḑe">
            <a:extLst>
              <a:ext uri="{FF2B5EF4-FFF2-40B4-BE49-F238E27FC236}">
                <a16:creationId xmlns:a16="http://schemas.microsoft.com/office/drawing/2014/main" id="{F8E57D82-4B16-4A3D-8823-C581DD33176C}"/>
              </a:ext>
            </a:extLst>
          </p:cNvPr>
          <p:cNvSpPr/>
          <p:nvPr/>
        </p:nvSpPr>
        <p:spPr>
          <a:xfrm>
            <a:off x="8497563" y="3537260"/>
            <a:ext cx="1561782" cy="156178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iṩľïḑé">
            <a:extLst>
              <a:ext uri="{FF2B5EF4-FFF2-40B4-BE49-F238E27FC236}">
                <a16:creationId xmlns:a16="http://schemas.microsoft.com/office/drawing/2014/main" id="{72435432-C545-4454-8B0B-D353E59C6928}"/>
              </a:ext>
            </a:extLst>
          </p:cNvPr>
          <p:cNvSpPr/>
          <p:nvPr/>
        </p:nvSpPr>
        <p:spPr>
          <a:xfrm>
            <a:off x="8627064" y="3537260"/>
            <a:ext cx="993399" cy="1340585"/>
          </a:xfrm>
          <a:custGeom>
            <a:avLst/>
            <a:gdLst>
              <a:gd name="connsiteX0" fmla="*/ 887090 w 1355175"/>
              <a:gd name="connsiteY0" fmla="*/ 0 h 1828800"/>
              <a:gd name="connsiteX1" fmla="*/ 996164 w 1355175"/>
              <a:gd name="connsiteY1" fmla="*/ 5508 h 1828800"/>
              <a:gd name="connsiteX2" fmla="*/ 1047944 w 1355175"/>
              <a:gd name="connsiteY2" fmla="*/ 13411 h 1828800"/>
              <a:gd name="connsiteX3" fmla="*/ 1111570 w 1355175"/>
              <a:gd name="connsiteY3" fmla="*/ 83416 h 1828800"/>
              <a:gd name="connsiteX4" fmla="*/ 1355175 w 1355175"/>
              <a:gd name="connsiteY4" fmla="*/ 762000 h 1828800"/>
              <a:gd name="connsiteX5" fmla="*/ 288375 w 1355175"/>
              <a:gd name="connsiteY5" fmla="*/ 1828800 h 1828800"/>
              <a:gd name="connsiteX6" fmla="*/ 179301 w 1355175"/>
              <a:gd name="connsiteY6" fmla="*/ 1823292 h 1828800"/>
              <a:gd name="connsiteX7" fmla="*/ 176223 w 1355175"/>
              <a:gd name="connsiteY7" fmla="*/ 1822822 h 1828800"/>
              <a:gd name="connsiteX8" fmla="*/ 254590 w 1355175"/>
              <a:gd name="connsiteY8" fmla="*/ 1814922 h 1828800"/>
              <a:gd name="connsiteX9" fmla="*/ 800005 w 1355175"/>
              <a:gd name="connsiteY9" fmla="*/ 1145721 h 1828800"/>
              <a:gd name="connsiteX10" fmla="*/ 116926 w 1355175"/>
              <a:gd name="connsiteY10" fmla="*/ 462642 h 1828800"/>
              <a:gd name="connsiteX11" fmla="*/ 0 w 1355175"/>
              <a:gd name="connsiteY11" fmla="*/ 474429 h 1828800"/>
              <a:gd name="connsiteX12" fmla="*/ 2483 w 1355175"/>
              <a:gd name="connsiteY12" fmla="*/ 470342 h 1828800"/>
              <a:gd name="connsiteX13" fmla="*/ 887090 w 1355175"/>
              <a:gd name="connsiteY1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175" h="1828800">
                <a:moveTo>
                  <a:pt x="887090" y="0"/>
                </a:moveTo>
                <a:cubicBezTo>
                  <a:pt x="923914" y="0"/>
                  <a:pt x="960302" y="1866"/>
                  <a:pt x="996164" y="5508"/>
                </a:cubicBezTo>
                <a:lnTo>
                  <a:pt x="1047944" y="13411"/>
                </a:lnTo>
                <a:lnTo>
                  <a:pt x="1111570" y="83416"/>
                </a:lnTo>
                <a:cubicBezTo>
                  <a:pt x="1263755" y="267822"/>
                  <a:pt x="1355175" y="504235"/>
                  <a:pt x="1355175" y="762000"/>
                </a:cubicBezTo>
                <a:cubicBezTo>
                  <a:pt x="1355175" y="1351177"/>
                  <a:pt x="877552" y="1828800"/>
                  <a:pt x="288375" y="1828800"/>
                </a:cubicBezTo>
                <a:cubicBezTo>
                  <a:pt x="251552" y="1828800"/>
                  <a:pt x="215164" y="1826934"/>
                  <a:pt x="179301" y="1823292"/>
                </a:cubicBezTo>
                <a:lnTo>
                  <a:pt x="176223" y="1822822"/>
                </a:lnTo>
                <a:lnTo>
                  <a:pt x="254590" y="1814922"/>
                </a:lnTo>
                <a:cubicBezTo>
                  <a:pt x="565858" y="1751228"/>
                  <a:pt x="800005" y="1475818"/>
                  <a:pt x="800005" y="1145721"/>
                </a:cubicBezTo>
                <a:cubicBezTo>
                  <a:pt x="800005" y="768467"/>
                  <a:pt x="494180" y="462642"/>
                  <a:pt x="116926" y="462642"/>
                </a:cubicBezTo>
                <a:lnTo>
                  <a:pt x="0" y="474429"/>
                </a:lnTo>
                <a:lnTo>
                  <a:pt x="2483" y="470342"/>
                </a:lnTo>
                <a:cubicBezTo>
                  <a:pt x="194195" y="186571"/>
                  <a:pt x="518855" y="0"/>
                  <a:pt x="887090" y="0"/>
                </a:cubicBezTo>
                <a:close/>
              </a:path>
            </a:pathLst>
          </a:custGeom>
          <a:solidFill>
            <a:srgbClr val="F4E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9" name="îSliḋè">
            <a:extLst>
              <a:ext uri="{FF2B5EF4-FFF2-40B4-BE49-F238E27FC236}">
                <a16:creationId xmlns:a16="http://schemas.microsoft.com/office/drawing/2014/main" id="{D0A7C4BC-4D9A-4D28-AED8-6158E8A12D2D}"/>
              </a:ext>
            </a:extLst>
          </p:cNvPr>
          <p:cNvSpPr/>
          <p:nvPr/>
        </p:nvSpPr>
        <p:spPr>
          <a:xfrm>
            <a:off x="8728776" y="3547090"/>
            <a:ext cx="1330568" cy="1554185"/>
          </a:xfrm>
          <a:custGeom>
            <a:avLst/>
            <a:gdLst>
              <a:gd name="connsiteX0" fmla="*/ 909189 w 1815135"/>
              <a:gd name="connsiteY0" fmla="*/ 0 h 2120189"/>
              <a:gd name="connsiteX1" fmla="*/ 963332 w 1815135"/>
              <a:gd name="connsiteY1" fmla="*/ 8263 h 2120189"/>
              <a:gd name="connsiteX2" fmla="*/ 1815135 w 1815135"/>
              <a:gd name="connsiteY2" fmla="*/ 1053389 h 2120189"/>
              <a:gd name="connsiteX3" fmla="*/ 748335 w 1815135"/>
              <a:gd name="connsiteY3" fmla="*/ 2120189 h 2120189"/>
              <a:gd name="connsiteX4" fmla="*/ 69751 w 1815135"/>
              <a:gd name="connsiteY4" fmla="*/ 1876584 h 2120189"/>
              <a:gd name="connsiteX5" fmla="*/ 0 w 1815135"/>
              <a:gd name="connsiteY5" fmla="*/ 1813189 h 2120189"/>
              <a:gd name="connsiteX6" fmla="*/ 37468 w 1815135"/>
              <a:gd name="connsiteY6" fmla="*/ 1809411 h 2120189"/>
              <a:gd name="connsiteX7" fmla="*/ 40546 w 1815135"/>
              <a:gd name="connsiteY7" fmla="*/ 1809881 h 2120189"/>
              <a:gd name="connsiteX8" fmla="*/ 149620 w 1815135"/>
              <a:gd name="connsiteY8" fmla="*/ 1815389 h 2120189"/>
              <a:gd name="connsiteX9" fmla="*/ 1216420 w 1815135"/>
              <a:gd name="connsiteY9" fmla="*/ 748589 h 2120189"/>
              <a:gd name="connsiteX10" fmla="*/ 972815 w 1815135"/>
              <a:gd name="connsiteY10" fmla="*/ 70005 h 2120189"/>
              <a:gd name="connsiteX11" fmla="*/ 909189 w 1815135"/>
              <a:gd name="connsiteY11" fmla="*/ 0 h 212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5135" h="2120189">
                <a:moveTo>
                  <a:pt x="909189" y="0"/>
                </a:moveTo>
                <a:lnTo>
                  <a:pt x="963332" y="8263"/>
                </a:lnTo>
                <a:cubicBezTo>
                  <a:pt x="1449455" y="107738"/>
                  <a:pt x="1815135" y="537859"/>
                  <a:pt x="1815135" y="1053389"/>
                </a:cubicBezTo>
                <a:cubicBezTo>
                  <a:pt x="1815135" y="1642566"/>
                  <a:pt x="1337512" y="2120189"/>
                  <a:pt x="748335" y="2120189"/>
                </a:cubicBezTo>
                <a:cubicBezTo>
                  <a:pt x="490570" y="2120189"/>
                  <a:pt x="254157" y="2028769"/>
                  <a:pt x="69751" y="1876584"/>
                </a:cubicBezTo>
                <a:lnTo>
                  <a:pt x="0" y="1813189"/>
                </a:lnTo>
                <a:lnTo>
                  <a:pt x="37468" y="1809411"/>
                </a:lnTo>
                <a:lnTo>
                  <a:pt x="40546" y="1809881"/>
                </a:lnTo>
                <a:cubicBezTo>
                  <a:pt x="76409" y="1813523"/>
                  <a:pt x="112797" y="1815389"/>
                  <a:pt x="149620" y="1815389"/>
                </a:cubicBezTo>
                <a:cubicBezTo>
                  <a:pt x="738797" y="1815389"/>
                  <a:pt x="1216420" y="1337766"/>
                  <a:pt x="1216420" y="748589"/>
                </a:cubicBezTo>
                <a:cubicBezTo>
                  <a:pt x="1216420" y="490824"/>
                  <a:pt x="1125000" y="254411"/>
                  <a:pt x="972815" y="70005"/>
                </a:cubicBezTo>
                <a:lnTo>
                  <a:pt x="909189" y="0"/>
                </a:ln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50" name="íṡļîḍe">
            <a:extLst>
              <a:ext uri="{FF2B5EF4-FFF2-40B4-BE49-F238E27FC236}">
                <a16:creationId xmlns:a16="http://schemas.microsoft.com/office/drawing/2014/main" id="{C4090AD2-41C1-4393-AF0A-70E8AC2E78B8}"/>
              </a:ext>
            </a:extLst>
          </p:cNvPr>
          <p:cNvSpPr/>
          <p:nvPr/>
        </p:nvSpPr>
        <p:spPr>
          <a:xfrm>
            <a:off x="8495329" y="3876395"/>
            <a:ext cx="718171" cy="997067"/>
          </a:xfrm>
          <a:custGeom>
            <a:avLst/>
            <a:gdLst>
              <a:gd name="connsiteX0" fmla="*/ 296636 w 979715"/>
              <a:gd name="connsiteY0" fmla="*/ 0 h 1360180"/>
              <a:gd name="connsiteX1" fmla="*/ 979715 w 979715"/>
              <a:gd name="connsiteY1" fmla="*/ 683079 h 1360180"/>
              <a:gd name="connsiteX2" fmla="*/ 434300 w 979715"/>
              <a:gd name="connsiteY2" fmla="*/ 1352280 h 1360180"/>
              <a:gd name="connsiteX3" fmla="*/ 355933 w 979715"/>
              <a:gd name="connsiteY3" fmla="*/ 1360180 h 1360180"/>
              <a:gd name="connsiteX4" fmla="*/ 307232 w 979715"/>
              <a:gd name="connsiteY4" fmla="*/ 1352748 h 1360180"/>
              <a:gd name="connsiteX5" fmla="*/ 243605 w 979715"/>
              <a:gd name="connsiteY5" fmla="*/ 1282742 h 1360180"/>
              <a:gd name="connsiteX6" fmla="*/ 0 w 979715"/>
              <a:gd name="connsiteY6" fmla="*/ 604158 h 1360180"/>
              <a:gd name="connsiteX7" fmla="*/ 128757 w 979715"/>
              <a:gd name="connsiteY7" fmla="*/ 95658 h 1360180"/>
              <a:gd name="connsiteX8" fmla="*/ 179710 w 979715"/>
              <a:gd name="connsiteY8" fmla="*/ 11787 h 1360180"/>
              <a:gd name="connsiteX9" fmla="*/ 296636 w 979715"/>
              <a:gd name="connsiteY9" fmla="*/ 0 h 136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9715" h="1360180">
                <a:moveTo>
                  <a:pt x="296636" y="0"/>
                </a:moveTo>
                <a:cubicBezTo>
                  <a:pt x="673890" y="0"/>
                  <a:pt x="979715" y="305825"/>
                  <a:pt x="979715" y="683079"/>
                </a:cubicBezTo>
                <a:cubicBezTo>
                  <a:pt x="979715" y="1013176"/>
                  <a:pt x="745568" y="1288586"/>
                  <a:pt x="434300" y="1352280"/>
                </a:cubicBezTo>
                <a:lnTo>
                  <a:pt x="355933" y="1360180"/>
                </a:lnTo>
                <a:lnTo>
                  <a:pt x="307232" y="1352748"/>
                </a:lnTo>
                <a:lnTo>
                  <a:pt x="243605" y="1282742"/>
                </a:lnTo>
                <a:cubicBezTo>
                  <a:pt x="91420" y="1098336"/>
                  <a:pt x="0" y="861923"/>
                  <a:pt x="0" y="604158"/>
                </a:cubicBezTo>
                <a:cubicBezTo>
                  <a:pt x="0" y="420040"/>
                  <a:pt x="46643" y="246816"/>
                  <a:pt x="128757" y="95658"/>
                </a:cubicBezTo>
                <a:lnTo>
                  <a:pt x="179710" y="11787"/>
                </a:lnTo>
                <a:lnTo>
                  <a:pt x="296636" y="0"/>
                </a:ln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51" name="îŝļîḓé">
            <a:extLst>
              <a:ext uri="{FF2B5EF4-FFF2-40B4-BE49-F238E27FC236}">
                <a16:creationId xmlns:a16="http://schemas.microsoft.com/office/drawing/2014/main" id="{C64224FE-514B-4095-A1A8-FF0452F888A5}"/>
              </a:ext>
            </a:extLst>
          </p:cNvPr>
          <p:cNvSpPr txBox="1"/>
          <p:nvPr/>
        </p:nvSpPr>
        <p:spPr>
          <a:xfrm>
            <a:off x="9514869" y="4557463"/>
            <a:ext cx="409911" cy="251286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70000" lnSpcReduction="20000"/>
          </a:bodyPr>
          <a:lstStyle/>
          <a:p>
            <a:pPr algn="ctr">
              <a:defRPr lang="zh-CN" altLang="en-US" sz="1050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Impact" panose="020B0806030902050204" pitchFamily="34" charset="0"/>
              </a:defRPr>
            </a:pPr>
            <a:r>
              <a:rPr lang="en-US" sz="14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5</a:t>
            </a:r>
            <a:r>
              <a:rPr lang="en-US" sz="1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52" name="îśľiḋê">
            <a:extLst>
              <a:ext uri="{FF2B5EF4-FFF2-40B4-BE49-F238E27FC236}">
                <a16:creationId xmlns:a16="http://schemas.microsoft.com/office/drawing/2014/main" id="{2A97F137-B410-4BF5-A813-82A6F8838173}"/>
              </a:ext>
            </a:extLst>
          </p:cNvPr>
          <p:cNvSpPr txBox="1"/>
          <p:nvPr/>
        </p:nvSpPr>
        <p:spPr>
          <a:xfrm>
            <a:off x="8614617" y="4267762"/>
            <a:ext cx="404676" cy="251286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70000" lnSpcReduction="20000"/>
          </a:bodyPr>
          <a:lstStyle/>
          <a:p>
            <a:pPr algn="ctr">
              <a:defRPr lang="zh-CN" altLang="en-US" sz="1050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Impact" panose="020B0806030902050204" pitchFamily="34" charset="0"/>
              </a:defRPr>
            </a:pPr>
            <a:r>
              <a:rPr lang="en-US" sz="14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2</a:t>
            </a:r>
            <a:r>
              <a:rPr lang="en-US" sz="1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53" name="ïṥḻidê">
            <a:extLst>
              <a:ext uri="{FF2B5EF4-FFF2-40B4-BE49-F238E27FC236}">
                <a16:creationId xmlns:a16="http://schemas.microsoft.com/office/drawing/2014/main" id="{9522216E-1081-4FD8-B750-CDF1C937A7B3}"/>
              </a:ext>
            </a:extLst>
          </p:cNvPr>
          <p:cNvSpPr txBox="1"/>
          <p:nvPr/>
        </p:nvSpPr>
        <p:spPr>
          <a:xfrm>
            <a:off x="9050522" y="3724715"/>
            <a:ext cx="408602" cy="251286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70000" lnSpcReduction="20000"/>
          </a:bodyPr>
          <a:lstStyle/>
          <a:p>
            <a:pPr algn="ctr">
              <a:defRPr lang="zh-CN" altLang="en-US" sz="1050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Impact" panose="020B0806030902050204" pitchFamily="34" charset="0"/>
              </a:defRPr>
            </a:pPr>
            <a:r>
              <a:rPr lang="en-US" sz="1400">
                <a:solidFill>
                  <a:srgbClr val="5769B1"/>
                </a:solidFill>
                <a:cs typeface="+mn-ea"/>
                <a:sym typeface="+mn-lt"/>
              </a:rPr>
              <a:t>3</a:t>
            </a:r>
            <a:r>
              <a:rPr lang="en-US" sz="100">
                <a:solidFill>
                  <a:srgbClr val="5769B1"/>
                </a:solidFill>
                <a:cs typeface="+mn-ea"/>
                <a:sym typeface="+mn-lt"/>
              </a:rPr>
              <a:t> </a:t>
            </a:r>
            <a:r>
              <a:rPr lang="en-US" sz="1400">
                <a:solidFill>
                  <a:srgbClr val="5769B1"/>
                </a:solidFill>
                <a:cs typeface="+mn-ea"/>
                <a:sym typeface="+mn-lt"/>
              </a:rPr>
              <a:t>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042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4A79CA-02AD-4821-93E7-5959C2672C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449" y="2402073"/>
            <a:ext cx="5197687" cy="3670601"/>
          </a:xfrm>
          <a:prstGeom prst="rect">
            <a:avLst/>
          </a:prstGeom>
        </p:spPr>
      </p:pic>
      <p:grpSp>
        <p:nvGrpSpPr>
          <p:cNvPr id="20" name="îṣļíḋè">
            <a:extLst>
              <a:ext uri="{FF2B5EF4-FFF2-40B4-BE49-F238E27FC236}">
                <a16:creationId xmlns:a16="http://schemas.microsoft.com/office/drawing/2014/main" id="{08A399D4-B18A-4F7E-BDCB-A10B6A60CF08}"/>
              </a:ext>
            </a:extLst>
          </p:cNvPr>
          <p:cNvGrpSpPr/>
          <p:nvPr/>
        </p:nvGrpSpPr>
        <p:grpSpPr>
          <a:xfrm>
            <a:off x="8400831" y="2328350"/>
            <a:ext cx="1510485" cy="981816"/>
            <a:chOff x="7525121" y="3563955"/>
            <a:chExt cx="2260086" cy="1469057"/>
          </a:xfrm>
        </p:grpSpPr>
        <p:sp>
          <p:nvSpPr>
            <p:cNvPr id="27" name="í$ḷîḍè">
              <a:extLst>
                <a:ext uri="{FF2B5EF4-FFF2-40B4-BE49-F238E27FC236}">
                  <a16:creationId xmlns:a16="http://schemas.microsoft.com/office/drawing/2014/main" id="{7012D505-6B5A-4B93-8C1B-E03358817B9D}"/>
                </a:ext>
              </a:extLst>
            </p:cNvPr>
            <p:cNvSpPr/>
            <p:nvPr/>
          </p:nvSpPr>
          <p:spPr>
            <a:xfrm rot="2400000">
              <a:off x="7525121" y="3563955"/>
              <a:ext cx="2260086" cy="1469057"/>
            </a:xfrm>
            <a:custGeom>
              <a:avLst/>
              <a:gdLst>
                <a:gd name="connsiteX0" fmla="*/ 269583 w 2488406"/>
                <a:gd name="connsiteY0" fmla="*/ 0 h 1617464"/>
                <a:gd name="connsiteX1" fmla="*/ 2218823 w 2488406"/>
                <a:gd name="connsiteY1" fmla="*/ 0 h 1617464"/>
                <a:gd name="connsiteX2" fmla="*/ 2488406 w 2488406"/>
                <a:gd name="connsiteY2" fmla="*/ 269583 h 1617464"/>
                <a:gd name="connsiteX3" fmla="*/ 2488406 w 2488406"/>
                <a:gd name="connsiteY3" fmla="*/ 1617464 h 1617464"/>
                <a:gd name="connsiteX4" fmla="*/ 2488406 w 2488406"/>
                <a:gd name="connsiteY4" fmla="*/ 1617464 h 1617464"/>
                <a:gd name="connsiteX5" fmla="*/ 0 w 2488406"/>
                <a:gd name="connsiteY5" fmla="*/ 1617464 h 1617464"/>
                <a:gd name="connsiteX6" fmla="*/ 0 w 2488406"/>
                <a:gd name="connsiteY6" fmla="*/ 1617464 h 1617464"/>
                <a:gd name="connsiteX7" fmla="*/ 0 w 2488406"/>
                <a:gd name="connsiteY7" fmla="*/ 269583 h 1617464"/>
                <a:gd name="connsiteX8" fmla="*/ 269583 w 2488406"/>
                <a:gd name="connsiteY8" fmla="*/ 0 h 16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8406" h="1617464">
                  <a:moveTo>
                    <a:pt x="269583" y="0"/>
                  </a:moveTo>
                  <a:lnTo>
                    <a:pt x="2218823" y="0"/>
                  </a:lnTo>
                  <a:cubicBezTo>
                    <a:pt x="2367710" y="0"/>
                    <a:pt x="2488406" y="120696"/>
                    <a:pt x="2488406" y="269583"/>
                  </a:cubicBezTo>
                  <a:lnTo>
                    <a:pt x="2488406" y="1617464"/>
                  </a:lnTo>
                  <a:lnTo>
                    <a:pt x="2488406" y="1617464"/>
                  </a:lnTo>
                  <a:lnTo>
                    <a:pt x="0" y="1617464"/>
                  </a:lnTo>
                  <a:lnTo>
                    <a:pt x="0" y="1617464"/>
                  </a:lnTo>
                  <a:lnTo>
                    <a:pt x="0" y="269583"/>
                  </a:lnTo>
                  <a:cubicBezTo>
                    <a:pt x="0" y="120696"/>
                    <a:pt x="120696" y="0"/>
                    <a:pt x="26958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algn="ctr" defTabSz="5689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iS1îḋê">
              <a:extLst>
                <a:ext uri="{FF2B5EF4-FFF2-40B4-BE49-F238E27FC236}">
                  <a16:creationId xmlns:a16="http://schemas.microsoft.com/office/drawing/2014/main" id="{2893BC00-885C-43E0-8FE3-1C39262C0FE1}"/>
                </a:ext>
              </a:extLst>
            </p:cNvPr>
            <p:cNvSpPr/>
            <p:nvPr/>
          </p:nvSpPr>
          <p:spPr bwMode="auto">
            <a:xfrm>
              <a:off x="8292136" y="4004646"/>
              <a:ext cx="726056" cy="58767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îṧľiďê">
            <a:extLst>
              <a:ext uri="{FF2B5EF4-FFF2-40B4-BE49-F238E27FC236}">
                <a16:creationId xmlns:a16="http://schemas.microsoft.com/office/drawing/2014/main" id="{97396661-51B3-4359-974F-D928DABE5325}"/>
              </a:ext>
            </a:extLst>
          </p:cNvPr>
          <p:cNvGrpSpPr/>
          <p:nvPr/>
        </p:nvGrpSpPr>
        <p:grpSpPr>
          <a:xfrm>
            <a:off x="4980094" y="2328350"/>
            <a:ext cx="1510485" cy="981816"/>
            <a:chOff x="2406793" y="3563955"/>
            <a:chExt cx="2260086" cy="1469057"/>
          </a:xfrm>
        </p:grpSpPr>
        <p:sp>
          <p:nvSpPr>
            <p:cNvPr id="25" name="ïsḻíḑé">
              <a:extLst>
                <a:ext uri="{FF2B5EF4-FFF2-40B4-BE49-F238E27FC236}">
                  <a16:creationId xmlns:a16="http://schemas.microsoft.com/office/drawing/2014/main" id="{F2660BC3-C6A8-4C13-A0F1-4CDE75A8DAD4}"/>
                </a:ext>
              </a:extLst>
            </p:cNvPr>
            <p:cNvSpPr/>
            <p:nvPr/>
          </p:nvSpPr>
          <p:spPr>
            <a:xfrm rot="19200000">
              <a:off x="2406793" y="3563955"/>
              <a:ext cx="2260086" cy="1469057"/>
            </a:xfrm>
            <a:custGeom>
              <a:avLst/>
              <a:gdLst>
                <a:gd name="connsiteX0" fmla="*/ 269583 w 2488406"/>
                <a:gd name="connsiteY0" fmla="*/ 0 h 1617464"/>
                <a:gd name="connsiteX1" fmla="*/ 2218823 w 2488406"/>
                <a:gd name="connsiteY1" fmla="*/ 0 h 1617464"/>
                <a:gd name="connsiteX2" fmla="*/ 2488406 w 2488406"/>
                <a:gd name="connsiteY2" fmla="*/ 269583 h 1617464"/>
                <a:gd name="connsiteX3" fmla="*/ 2488406 w 2488406"/>
                <a:gd name="connsiteY3" fmla="*/ 1617464 h 1617464"/>
                <a:gd name="connsiteX4" fmla="*/ 2488406 w 2488406"/>
                <a:gd name="connsiteY4" fmla="*/ 1617464 h 1617464"/>
                <a:gd name="connsiteX5" fmla="*/ 0 w 2488406"/>
                <a:gd name="connsiteY5" fmla="*/ 1617464 h 1617464"/>
                <a:gd name="connsiteX6" fmla="*/ 0 w 2488406"/>
                <a:gd name="connsiteY6" fmla="*/ 1617464 h 1617464"/>
                <a:gd name="connsiteX7" fmla="*/ 0 w 2488406"/>
                <a:gd name="connsiteY7" fmla="*/ 269583 h 1617464"/>
                <a:gd name="connsiteX8" fmla="*/ 269583 w 2488406"/>
                <a:gd name="connsiteY8" fmla="*/ 0 h 16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8406" h="1617464">
                  <a:moveTo>
                    <a:pt x="269583" y="0"/>
                  </a:moveTo>
                  <a:lnTo>
                    <a:pt x="2218823" y="0"/>
                  </a:lnTo>
                  <a:cubicBezTo>
                    <a:pt x="2367710" y="0"/>
                    <a:pt x="2488406" y="120696"/>
                    <a:pt x="2488406" y="269583"/>
                  </a:cubicBezTo>
                  <a:lnTo>
                    <a:pt x="2488406" y="1617464"/>
                  </a:lnTo>
                  <a:lnTo>
                    <a:pt x="2488406" y="1617464"/>
                  </a:lnTo>
                  <a:lnTo>
                    <a:pt x="0" y="1617464"/>
                  </a:lnTo>
                  <a:lnTo>
                    <a:pt x="0" y="1617464"/>
                  </a:lnTo>
                  <a:lnTo>
                    <a:pt x="0" y="269583"/>
                  </a:lnTo>
                  <a:cubicBezTo>
                    <a:pt x="0" y="120696"/>
                    <a:pt x="120696" y="0"/>
                    <a:pt x="26958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algn="ctr" defTabSz="5689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6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íṡlïdê">
              <a:extLst>
                <a:ext uri="{FF2B5EF4-FFF2-40B4-BE49-F238E27FC236}">
                  <a16:creationId xmlns:a16="http://schemas.microsoft.com/office/drawing/2014/main" id="{B60E742B-4FB7-4398-A984-8E41FBAA678A}"/>
                </a:ext>
              </a:extLst>
            </p:cNvPr>
            <p:cNvSpPr/>
            <p:nvPr/>
          </p:nvSpPr>
          <p:spPr bwMode="auto">
            <a:xfrm>
              <a:off x="3203092" y="3977414"/>
              <a:ext cx="667488" cy="642138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íṥlïďê">
            <a:extLst>
              <a:ext uri="{FF2B5EF4-FFF2-40B4-BE49-F238E27FC236}">
                <a16:creationId xmlns:a16="http://schemas.microsoft.com/office/drawing/2014/main" id="{F638F588-4555-4A42-AD61-1A935688CAF8}"/>
              </a:ext>
            </a:extLst>
          </p:cNvPr>
          <p:cNvGrpSpPr/>
          <p:nvPr/>
        </p:nvGrpSpPr>
        <p:grpSpPr>
          <a:xfrm>
            <a:off x="6690462" y="1705827"/>
            <a:ext cx="1510485" cy="981816"/>
            <a:chOff x="4965955" y="2632496"/>
            <a:chExt cx="2260086" cy="1469057"/>
          </a:xfrm>
        </p:grpSpPr>
        <p:sp>
          <p:nvSpPr>
            <p:cNvPr id="23" name="îśľîḓê">
              <a:extLst>
                <a:ext uri="{FF2B5EF4-FFF2-40B4-BE49-F238E27FC236}">
                  <a16:creationId xmlns:a16="http://schemas.microsoft.com/office/drawing/2014/main" id="{7AA41803-532F-4A7F-AAB3-097CE8FE79F3}"/>
                </a:ext>
              </a:extLst>
            </p:cNvPr>
            <p:cNvSpPr/>
            <p:nvPr/>
          </p:nvSpPr>
          <p:spPr>
            <a:xfrm>
              <a:off x="4965955" y="2632496"/>
              <a:ext cx="2260086" cy="1469057"/>
            </a:xfrm>
            <a:custGeom>
              <a:avLst/>
              <a:gdLst>
                <a:gd name="connsiteX0" fmla="*/ 269583 w 2488406"/>
                <a:gd name="connsiteY0" fmla="*/ 0 h 1617464"/>
                <a:gd name="connsiteX1" fmla="*/ 2218823 w 2488406"/>
                <a:gd name="connsiteY1" fmla="*/ 0 h 1617464"/>
                <a:gd name="connsiteX2" fmla="*/ 2488406 w 2488406"/>
                <a:gd name="connsiteY2" fmla="*/ 269583 h 1617464"/>
                <a:gd name="connsiteX3" fmla="*/ 2488406 w 2488406"/>
                <a:gd name="connsiteY3" fmla="*/ 1617464 h 1617464"/>
                <a:gd name="connsiteX4" fmla="*/ 2488406 w 2488406"/>
                <a:gd name="connsiteY4" fmla="*/ 1617464 h 1617464"/>
                <a:gd name="connsiteX5" fmla="*/ 0 w 2488406"/>
                <a:gd name="connsiteY5" fmla="*/ 1617464 h 1617464"/>
                <a:gd name="connsiteX6" fmla="*/ 0 w 2488406"/>
                <a:gd name="connsiteY6" fmla="*/ 1617464 h 1617464"/>
                <a:gd name="connsiteX7" fmla="*/ 0 w 2488406"/>
                <a:gd name="connsiteY7" fmla="*/ 269583 h 1617464"/>
                <a:gd name="connsiteX8" fmla="*/ 269583 w 2488406"/>
                <a:gd name="connsiteY8" fmla="*/ 0 h 16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8406" h="1617464">
                  <a:moveTo>
                    <a:pt x="269583" y="0"/>
                  </a:moveTo>
                  <a:lnTo>
                    <a:pt x="2218823" y="0"/>
                  </a:lnTo>
                  <a:cubicBezTo>
                    <a:pt x="2367710" y="0"/>
                    <a:pt x="2488406" y="120696"/>
                    <a:pt x="2488406" y="269583"/>
                  </a:cubicBezTo>
                  <a:lnTo>
                    <a:pt x="2488406" y="1617464"/>
                  </a:lnTo>
                  <a:lnTo>
                    <a:pt x="2488406" y="1617464"/>
                  </a:lnTo>
                  <a:lnTo>
                    <a:pt x="0" y="1617464"/>
                  </a:lnTo>
                  <a:lnTo>
                    <a:pt x="0" y="1617464"/>
                  </a:lnTo>
                  <a:lnTo>
                    <a:pt x="0" y="269583"/>
                  </a:lnTo>
                  <a:cubicBezTo>
                    <a:pt x="0" y="120696"/>
                    <a:pt x="120696" y="0"/>
                    <a:pt x="269583" y="0"/>
                  </a:cubicBezTo>
                  <a:close/>
                </a:path>
              </a:pathLst>
            </a:custGeom>
            <a:solidFill>
              <a:srgbClr val="5769B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endParaRPr lang="en-US" sz="12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4" name="išḷiḑé">
              <a:extLst>
                <a:ext uri="{FF2B5EF4-FFF2-40B4-BE49-F238E27FC236}">
                  <a16:creationId xmlns:a16="http://schemas.microsoft.com/office/drawing/2014/main" id="{E9618119-BAC2-4831-BAB0-8C1312086154}"/>
                </a:ext>
              </a:extLst>
            </p:cNvPr>
            <p:cNvSpPr/>
            <p:nvPr/>
          </p:nvSpPr>
          <p:spPr bwMode="auto">
            <a:xfrm>
              <a:off x="5776530" y="3059783"/>
              <a:ext cx="638936" cy="614482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endParaRPr lang="zh-CN" altLang="en-US" sz="12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6E585C4-C287-4443-A682-7A69610D74E1}"/>
              </a:ext>
            </a:extLst>
          </p:cNvPr>
          <p:cNvCxnSpPr/>
          <p:nvPr/>
        </p:nvCxnSpPr>
        <p:spPr>
          <a:xfrm>
            <a:off x="6070830" y="3165019"/>
            <a:ext cx="0" cy="156389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FA13E4C-D622-44A7-920C-5435AB04B7C4}"/>
              </a:ext>
            </a:extLst>
          </p:cNvPr>
          <p:cNvCxnSpPr/>
          <p:nvPr/>
        </p:nvCxnSpPr>
        <p:spPr>
          <a:xfrm>
            <a:off x="8820580" y="3165019"/>
            <a:ext cx="0" cy="156389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8AC4BE13-85F9-4D57-BD65-10EA0072A712}"/>
              </a:ext>
            </a:extLst>
          </p:cNvPr>
          <p:cNvSpPr txBox="1"/>
          <p:nvPr/>
        </p:nvSpPr>
        <p:spPr>
          <a:xfrm>
            <a:off x="3887171" y="3637364"/>
            <a:ext cx="2054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生活垃圾中有些物质不易降解，使土地受到严重侵蚀。垃圾分类，去掉可以回收的、不易降解的物质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07A0C0F-903F-4A6F-94A9-58D6A2583B88}"/>
              </a:ext>
            </a:extLst>
          </p:cNvPr>
          <p:cNvSpPr txBox="1"/>
          <p:nvPr/>
        </p:nvSpPr>
        <p:spPr>
          <a:xfrm>
            <a:off x="6361941" y="3183000"/>
            <a:ext cx="2054641" cy="226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随着经济的发展和人民生活水平的提高，垃圾问题日益突出。中国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668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座城市，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2/3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被垃圾环带包围。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A615285-0E4E-4366-B451-55DCB6082AA0}"/>
              </a:ext>
            </a:extLst>
          </p:cNvPr>
          <p:cNvSpPr txBox="1"/>
          <p:nvPr/>
        </p:nvSpPr>
        <p:spPr>
          <a:xfrm>
            <a:off x="8986071" y="3680775"/>
            <a:ext cx="2250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垃圾资源化潜力随着生活水平和经济的发展也不断增长。在垃圾成分中，金属、纸类、塑料、玻璃被视为可直接回收利用的资源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41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79BC496-BC07-46F5-93F4-B603A4E3EA6A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55B33185-31AA-427B-ADED-26C1C7E92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9520" y="2164081"/>
            <a:ext cx="5907416" cy="2878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3886F8-3CEC-42AA-A420-D853E28D0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89" y="422475"/>
            <a:ext cx="4872941" cy="60911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D92132-C3F0-4D04-BCF4-75979691C78A}"/>
              </a:ext>
            </a:extLst>
          </p:cNvPr>
          <p:cNvSpPr/>
          <p:nvPr/>
        </p:nvSpPr>
        <p:spPr>
          <a:xfrm>
            <a:off x="942023" y="886492"/>
            <a:ext cx="477520" cy="19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7FEDEF-035A-445B-9CF7-D135793C2D7F}"/>
              </a:ext>
            </a:extLst>
          </p:cNvPr>
          <p:cNvSpPr txBox="1"/>
          <p:nvPr/>
        </p:nvSpPr>
        <p:spPr>
          <a:xfrm>
            <a:off x="995064" y="1059421"/>
            <a:ext cx="353943" cy="15947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47AA8B2-12B8-42B2-A1D3-9B0910BA4C4A}"/>
              </a:ext>
            </a:extLst>
          </p:cNvPr>
          <p:cNvGrpSpPr/>
          <p:nvPr/>
        </p:nvGrpSpPr>
        <p:grpSpPr>
          <a:xfrm>
            <a:off x="7744168" y="2822992"/>
            <a:ext cx="2792481" cy="669138"/>
            <a:chOff x="7660480" y="2772568"/>
            <a:chExt cx="2438981" cy="58443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154574F-CBC5-4EB2-A24D-B6A8F10D554B}"/>
                </a:ext>
              </a:extLst>
            </p:cNvPr>
            <p:cNvSpPr/>
            <p:nvPr/>
          </p:nvSpPr>
          <p:spPr>
            <a:xfrm>
              <a:off x="7752107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40D3FC6-8037-4019-8653-17C744A9A0E3}"/>
                </a:ext>
              </a:extLst>
            </p:cNvPr>
            <p:cNvSpPr txBox="1"/>
            <p:nvPr/>
          </p:nvSpPr>
          <p:spPr>
            <a:xfrm>
              <a:off x="7660480" y="2789332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7467188-B3C3-475E-9B35-2E79FCBD7355}"/>
                </a:ext>
              </a:extLst>
            </p:cNvPr>
            <p:cNvSpPr/>
            <p:nvPr/>
          </p:nvSpPr>
          <p:spPr>
            <a:xfrm>
              <a:off x="8562682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AAA080-9E43-4763-9103-2310DF8334A8}"/>
                </a:ext>
              </a:extLst>
            </p:cNvPr>
            <p:cNvSpPr txBox="1"/>
            <p:nvPr/>
          </p:nvSpPr>
          <p:spPr>
            <a:xfrm>
              <a:off x="8473474" y="2783519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三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EE3E68B-ABEA-4007-B049-C7CE71F2FD12}"/>
                </a:ext>
              </a:extLst>
            </p:cNvPr>
            <p:cNvSpPr/>
            <p:nvPr/>
          </p:nvSpPr>
          <p:spPr>
            <a:xfrm>
              <a:off x="9429534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B861E23-D256-4A3C-8392-1DE435A24692}"/>
                </a:ext>
              </a:extLst>
            </p:cNvPr>
            <p:cNvSpPr txBox="1"/>
            <p:nvPr/>
          </p:nvSpPr>
          <p:spPr>
            <a:xfrm>
              <a:off x="9340325" y="2772568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sp>
        <p:nvSpPr>
          <p:cNvPr id="17" name="îṥ1ïdè">
            <a:extLst>
              <a:ext uri="{FF2B5EF4-FFF2-40B4-BE49-F238E27FC236}">
                <a16:creationId xmlns:a16="http://schemas.microsoft.com/office/drawing/2014/main" id="{F3FED7F7-02FA-4190-A576-3E28B717DA66}"/>
              </a:ext>
            </a:extLst>
          </p:cNvPr>
          <p:cNvSpPr/>
          <p:nvPr/>
        </p:nvSpPr>
        <p:spPr>
          <a:xfrm>
            <a:off x="7481001" y="3850640"/>
            <a:ext cx="2655013" cy="84338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5CC8333-7592-41FB-8A9D-FF011F9312EB}"/>
              </a:ext>
            </a:extLst>
          </p:cNvPr>
          <p:cNvSpPr txBox="1"/>
          <p:nvPr/>
        </p:nvSpPr>
        <p:spPr>
          <a:xfrm>
            <a:off x="7849075" y="4031747"/>
            <a:ext cx="198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3200" b="1" kern="0" dirty="0">
                <a:cs typeface="+mn-ea"/>
                <a:sym typeface="+mn-lt"/>
              </a:rPr>
              <a:t>预防口诀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8902BB6-EDD9-48FA-B7C6-DF4486ACF99C}"/>
              </a:ext>
            </a:extLst>
          </p:cNvPr>
          <p:cNvSpPr/>
          <p:nvPr/>
        </p:nvSpPr>
        <p:spPr>
          <a:xfrm>
            <a:off x="6838012" y="4175384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0C6D58E-F0DB-4A5C-B13F-128C3674AE98}"/>
              </a:ext>
            </a:extLst>
          </p:cNvPr>
          <p:cNvSpPr/>
          <p:nvPr/>
        </p:nvSpPr>
        <p:spPr>
          <a:xfrm>
            <a:off x="10294879" y="4180167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9D6DDD0-1AD4-4960-B695-A21971E23C1B}"/>
              </a:ext>
            </a:extLst>
          </p:cNvPr>
          <p:cNvCxnSpPr/>
          <p:nvPr/>
        </p:nvCxnSpPr>
        <p:spPr>
          <a:xfrm>
            <a:off x="5397337" y="1534160"/>
            <a:ext cx="660400" cy="660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BC2E31-1E83-4D3C-BAD9-6432292E507C}"/>
              </a:ext>
            </a:extLst>
          </p:cNvPr>
          <p:cNvCxnSpPr>
            <a:cxnSpLocks/>
          </p:cNvCxnSpPr>
          <p:nvPr/>
        </p:nvCxnSpPr>
        <p:spPr>
          <a:xfrm flipV="1">
            <a:off x="5631017" y="2877880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FA4F98D-E385-47FB-853D-26820B990BE5}"/>
              </a:ext>
            </a:extLst>
          </p:cNvPr>
          <p:cNvCxnSpPr>
            <a:cxnSpLocks/>
          </p:cNvCxnSpPr>
          <p:nvPr/>
        </p:nvCxnSpPr>
        <p:spPr>
          <a:xfrm flipV="1">
            <a:off x="9979332" y="1324489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AA2E17A-5263-46EC-9C53-D49A4BFB5961}"/>
              </a:ext>
            </a:extLst>
          </p:cNvPr>
          <p:cNvCxnSpPr>
            <a:cxnSpLocks/>
          </p:cNvCxnSpPr>
          <p:nvPr/>
        </p:nvCxnSpPr>
        <p:spPr>
          <a:xfrm>
            <a:off x="10423861" y="1762818"/>
            <a:ext cx="794406" cy="2654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0A0C070D-8603-48C4-AF89-C6D1B6BB2238}"/>
              </a:ext>
            </a:extLst>
          </p:cNvPr>
          <p:cNvSpPr txBox="1"/>
          <p:nvPr/>
        </p:nvSpPr>
        <p:spPr>
          <a:xfrm rot="16200000">
            <a:off x="8312709" y="665069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66814A00-11EF-4330-A569-6AEA42E0098F}"/>
              </a:ext>
            </a:extLst>
          </p:cNvPr>
          <p:cNvSpPr/>
          <p:nvPr/>
        </p:nvSpPr>
        <p:spPr>
          <a:xfrm>
            <a:off x="8513962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44D0D7D-4F43-45E1-84AE-9C50E51AC447}"/>
              </a:ext>
            </a:extLst>
          </p:cNvPr>
          <p:cNvSpPr/>
          <p:nvPr/>
        </p:nvSpPr>
        <p:spPr>
          <a:xfrm>
            <a:off x="8960235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89E3675-B35A-4003-8873-F091F40D5F21}"/>
              </a:ext>
            </a:extLst>
          </p:cNvPr>
          <p:cNvSpPr/>
          <p:nvPr/>
        </p:nvSpPr>
        <p:spPr>
          <a:xfrm>
            <a:off x="9406507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959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8B1560-AD80-43C4-B049-AC48B3FFBC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224" y="1698008"/>
            <a:ext cx="4358640" cy="4358640"/>
          </a:xfrm>
          <a:prstGeom prst="rect">
            <a:avLst/>
          </a:prstGeom>
        </p:spPr>
      </p:pic>
      <p:sp>
        <p:nvSpPr>
          <p:cNvPr id="10" name="iṣľidè">
            <a:extLst>
              <a:ext uri="{FF2B5EF4-FFF2-40B4-BE49-F238E27FC236}">
                <a16:creationId xmlns:a16="http://schemas.microsoft.com/office/drawing/2014/main" id="{47AEB4E9-FFF2-4DD7-B2B8-2398F1526B5A}"/>
              </a:ext>
            </a:extLst>
          </p:cNvPr>
          <p:cNvSpPr/>
          <p:nvPr/>
        </p:nvSpPr>
        <p:spPr>
          <a:xfrm>
            <a:off x="7858582" y="2179212"/>
            <a:ext cx="447401" cy="447399"/>
          </a:xfrm>
          <a:prstGeom prst="ellipse">
            <a:avLst/>
          </a:prstGeom>
          <a:solidFill>
            <a:srgbClr val="5769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1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D116554-D866-41E0-A4C1-34C4DA66493F}"/>
              </a:ext>
            </a:extLst>
          </p:cNvPr>
          <p:cNvCxnSpPr/>
          <p:nvPr/>
        </p:nvCxnSpPr>
        <p:spPr>
          <a:xfrm>
            <a:off x="8510419" y="3123413"/>
            <a:ext cx="241270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3B389EA-D469-4C52-A975-A941E487FCAE}"/>
              </a:ext>
            </a:extLst>
          </p:cNvPr>
          <p:cNvCxnSpPr/>
          <p:nvPr/>
        </p:nvCxnSpPr>
        <p:spPr>
          <a:xfrm>
            <a:off x="8510419" y="4562914"/>
            <a:ext cx="241270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šḷiḋè">
            <a:extLst>
              <a:ext uri="{FF2B5EF4-FFF2-40B4-BE49-F238E27FC236}">
                <a16:creationId xmlns:a16="http://schemas.microsoft.com/office/drawing/2014/main" id="{6CE3F766-16DC-46DD-B7A3-FEA371E64B23}"/>
              </a:ext>
            </a:extLst>
          </p:cNvPr>
          <p:cNvSpPr/>
          <p:nvPr/>
        </p:nvSpPr>
        <p:spPr>
          <a:xfrm>
            <a:off x="7858582" y="3496376"/>
            <a:ext cx="447401" cy="447399"/>
          </a:xfrm>
          <a:prstGeom prst="ellipse">
            <a:avLst/>
          </a:prstGeom>
          <a:solidFill>
            <a:srgbClr val="5769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ṥliďé">
            <a:extLst>
              <a:ext uri="{FF2B5EF4-FFF2-40B4-BE49-F238E27FC236}">
                <a16:creationId xmlns:a16="http://schemas.microsoft.com/office/drawing/2014/main" id="{04587C27-36A9-4D13-AFAA-7ABFC1D4A73B}"/>
              </a:ext>
            </a:extLst>
          </p:cNvPr>
          <p:cNvSpPr/>
          <p:nvPr/>
        </p:nvSpPr>
        <p:spPr>
          <a:xfrm>
            <a:off x="7858582" y="4872069"/>
            <a:ext cx="447401" cy="447399"/>
          </a:xfrm>
          <a:prstGeom prst="ellipse">
            <a:avLst/>
          </a:prstGeom>
          <a:solidFill>
            <a:srgbClr val="5769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1C3712C-B207-4486-BADC-45DC50AA567A}"/>
              </a:ext>
            </a:extLst>
          </p:cNvPr>
          <p:cNvSpPr txBox="1"/>
          <p:nvPr/>
        </p:nvSpPr>
        <p:spPr>
          <a:xfrm>
            <a:off x="829041" y="2606884"/>
            <a:ext cx="2809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流感等呼吸道传染病的防治，及室内通风换气、家庭和个人卫生越来越受到重视。手与外界接触最为广泛，传播急性传染性疾病的机会就多。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095544C-D1C4-415E-B14A-1F855776D45D}"/>
              </a:ext>
            </a:extLst>
          </p:cNvPr>
          <p:cNvSpPr txBox="1"/>
          <p:nvPr/>
        </p:nvSpPr>
        <p:spPr>
          <a:xfrm>
            <a:off x="8510419" y="1823248"/>
            <a:ext cx="2912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洗手掌 ，流水湿润双手，涂抹洗手液（或肥皂），掌心相对，手指并拢相互揉搓；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49F7BC0-B50E-446C-9893-06473EB4B1FE}"/>
              </a:ext>
            </a:extLst>
          </p:cNvPr>
          <p:cNvSpPr txBox="1"/>
          <p:nvPr/>
        </p:nvSpPr>
        <p:spPr>
          <a:xfrm>
            <a:off x="8522869" y="3443682"/>
            <a:ext cx="291222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洗背侧指缝， 手心对手背沿指缝相互揉搓，双手交换进行；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9E8B5EC-F81C-472A-BB68-BFD86BFDE967}"/>
              </a:ext>
            </a:extLst>
          </p:cNvPr>
          <p:cNvSpPr txBox="1"/>
          <p:nvPr/>
        </p:nvSpPr>
        <p:spPr>
          <a:xfrm>
            <a:off x="8522869" y="4746784"/>
            <a:ext cx="291222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洗掌侧指缝， 掌心相对，双手交叉沿指缝相互揉搓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491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8FB0FF-92A7-4734-97B0-6B829671B2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83" y="2152773"/>
            <a:ext cx="3402777" cy="3402777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2652901-D6AA-407C-B2E6-7CE3BDE6D481}"/>
              </a:ext>
            </a:extLst>
          </p:cNvPr>
          <p:cNvCxnSpPr/>
          <p:nvPr/>
        </p:nvCxnSpPr>
        <p:spPr>
          <a:xfrm>
            <a:off x="5029044" y="3245119"/>
            <a:ext cx="629457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4A49386-63F8-4086-B552-E67DC7E96819}"/>
              </a:ext>
            </a:extLst>
          </p:cNvPr>
          <p:cNvCxnSpPr/>
          <p:nvPr/>
        </p:nvCxnSpPr>
        <p:spPr>
          <a:xfrm>
            <a:off x="5029044" y="3889709"/>
            <a:ext cx="629457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4CD7126-A9CB-4BC4-8F2F-9213FBFCD710}"/>
              </a:ext>
            </a:extLst>
          </p:cNvPr>
          <p:cNvCxnSpPr/>
          <p:nvPr/>
        </p:nvCxnSpPr>
        <p:spPr>
          <a:xfrm>
            <a:off x="5029044" y="4534299"/>
            <a:ext cx="629457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B66BF39-222F-4AEB-A813-BDCB3EC7B19F}"/>
              </a:ext>
            </a:extLst>
          </p:cNvPr>
          <p:cNvCxnSpPr/>
          <p:nvPr/>
        </p:nvCxnSpPr>
        <p:spPr>
          <a:xfrm>
            <a:off x="5029044" y="5178890"/>
            <a:ext cx="629457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ŝḷîḍe">
            <a:extLst>
              <a:ext uri="{FF2B5EF4-FFF2-40B4-BE49-F238E27FC236}">
                <a16:creationId xmlns:a16="http://schemas.microsoft.com/office/drawing/2014/main" id="{386EE37F-8F18-4493-9CAE-828D7DC084B0}"/>
              </a:ext>
            </a:extLst>
          </p:cNvPr>
          <p:cNvSpPr/>
          <p:nvPr/>
        </p:nvSpPr>
        <p:spPr>
          <a:xfrm>
            <a:off x="4417852" y="2615405"/>
            <a:ext cx="611191" cy="614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ïṡḷîḓè">
            <a:extLst>
              <a:ext uri="{FF2B5EF4-FFF2-40B4-BE49-F238E27FC236}">
                <a16:creationId xmlns:a16="http://schemas.microsoft.com/office/drawing/2014/main" id="{391FBCD6-A5E8-4599-9D3E-109E8AB1650A}"/>
              </a:ext>
            </a:extLst>
          </p:cNvPr>
          <p:cNvSpPr/>
          <p:nvPr/>
        </p:nvSpPr>
        <p:spPr>
          <a:xfrm>
            <a:off x="4417852" y="3260587"/>
            <a:ext cx="611191" cy="614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iSļîḑe">
            <a:extLst>
              <a:ext uri="{FF2B5EF4-FFF2-40B4-BE49-F238E27FC236}">
                <a16:creationId xmlns:a16="http://schemas.microsoft.com/office/drawing/2014/main" id="{8826F2EC-7881-47D2-A1D2-72CB99A922C0}"/>
              </a:ext>
            </a:extLst>
          </p:cNvPr>
          <p:cNvSpPr/>
          <p:nvPr/>
        </p:nvSpPr>
        <p:spPr>
          <a:xfrm>
            <a:off x="4417852" y="4550952"/>
            <a:ext cx="611191" cy="614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ïš1íde">
            <a:extLst>
              <a:ext uri="{FF2B5EF4-FFF2-40B4-BE49-F238E27FC236}">
                <a16:creationId xmlns:a16="http://schemas.microsoft.com/office/drawing/2014/main" id="{AB7252A7-B745-41B6-82BA-230C9035CF2D}"/>
              </a:ext>
            </a:extLst>
          </p:cNvPr>
          <p:cNvSpPr/>
          <p:nvPr/>
        </p:nvSpPr>
        <p:spPr>
          <a:xfrm>
            <a:off x="4417852" y="3905769"/>
            <a:ext cx="611191" cy="614247"/>
          </a:xfrm>
          <a:prstGeom prst="rect">
            <a:avLst/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>
                <a:cs typeface="+mn-ea"/>
                <a:sym typeface="+mn-lt"/>
              </a:rPr>
              <a:t>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22E16A0-1BFA-4205-B3E2-388A43603ADB}"/>
              </a:ext>
            </a:extLst>
          </p:cNvPr>
          <p:cNvSpPr txBox="1"/>
          <p:nvPr/>
        </p:nvSpPr>
        <p:spPr>
          <a:xfrm>
            <a:off x="5217202" y="2622517"/>
            <a:ext cx="34289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多卧床休息，保证充足睡眠。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BF46C62-91A8-44B6-BE7A-55DDCC02E6EB}"/>
              </a:ext>
            </a:extLst>
          </p:cNvPr>
          <p:cNvSpPr txBox="1"/>
          <p:nvPr/>
        </p:nvSpPr>
        <p:spPr>
          <a:xfrm>
            <a:off x="5217202" y="3327982"/>
            <a:ext cx="610641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清淡饮食，充分饮水，少吃油腻、煎炸、生冷的饮食。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4ADEE01-7024-4AF1-A8C2-E4FF06ADEC92}"/>
              </a:ext>
            </a:extLst>
          </p:cNvPr>
          <p:cNvSpPr txBox="1"/>
          <p:nvPr/>
        </p:nvSpPr>
        <p:spPr>
          <a:xfrm>
            <a:off x="5217202" y="3988040"/>
            <a:ext cx="494526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遵照医嘱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按时服药，不要滥用抗生素。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9C2A553-5B78-4EAB-AE5E-B0D1A2DD73EC}"/>
              </a:ext>
            </a:extLst>
          </p:cNvPr>
          <p:cNvSpPr txBox="1"/>
          <p:nvPr/>
        </p:nvSpPr>
        <p:spPr>
          <a:xfrm>
            <a:off x="5217202" y="4637613"/>
            <a:ext cx="582494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劳逸结合，循序渐进地进行适当的体育运动。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103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8" name="íṣ1iďê">
            <a:extLst>
              <a:ext uri="{FF2B5EF4-FFF2-40B4-BE49-F238E27FC236}">
                <a16:creationId xmlns:a16="http://schemas.microsoft.com/office/drawing/2014/main" id="{2C12EC72-5FF3-488A-9D8C-CCC39508609F}"/>
              </a:ext>
            </a:extLst>
          </p:cNvPr>
          <p:cNvGrpSpPr/>
          <p:nvPr/>
        </p:nvGrpSpPr>
        <p:grpSpPr>
          <a:xfrm>
            <a:off x="4853918" y="1974202"/>
            <a:ext cx="513778" cy="513778"/>
            <a:chOff x="3622260" y="4690925"/>
            <a:chExt cx="761316" cy="761316"/>
          </a:xfrm>
        </p:grpSpPr>
        <p:sp>
          <p:nvSpPr>
            <p:cNvPr id="29" name="îṩḷïḋè">
              <a:extLst>
                <a:ext uri="{FF2B5EF4-FFF2-40B4-BE49-F238E27FC236}">
                  <a16:creationId xmlns:a16="http://schemas.microsoft.com/office/drawing/2014/main" id="{2C1BA965-2731-4456-BB3A-F39142C152B6}"/>
                </a:ext>
              </a:extLst>
            </p:cNvPr>
            <p:cNvSpPr/>
            <p:nvPr/>
          </p:nvSpPr>
          <p:spPr>
            <a:xfrm>
              <a:off x="3622260" y="4690925"/>
              <a:ext cx="761316" cy="761316"/>
            </a:xfrm>
            <a:prstGeom prst="roundRect">
              <a:avLst>
                <a:gd name="adj" fmla="val 3527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iŝḷíḋé">
              <a:extLst>
                <a:ext uri="{FF2B5EF4-FFF2-40B4-BE49-F238E27FC236}">
                  <a16:creationId xmlns:a16="http://schemas.microsoft.com/office/drawing/2014/main" id="{B6A00D0A-D9AF-4681-839D-3C7E1B0A9F54}"/>
                </a:ext>
              </a:extLst>
            </p:cNvPr>
            <p:cNvSpPr/>
            <p:nvPr/>
          </p:nvSpPr>
          <p:spPr>
            <a:xfrm>
              <a:off x="3860474" y="4900454"/>
              <a:ext cx="352260" cy="337233"/>
            </a:xfrm>
            <a:custGeom>
              <a:avLst/>
              <a:gdLst>
                <a:gd name="connsiteX0" fmla="*/ 203672 w 338280"/>
                <a:gd name="connsiteY0" fmla="*/ 246439 h 323850"/>
                <a:gd name="connsiteX1" fmla="*/ 209657 w 338280"/>
                <a:gd name="connsiteY1" fmla="*/ 252329 h 323850"/>
                <a:gd name="connsiteX2" fmla="*/ 238919 w 338280"/>
                <a:gd name="connsiteY2" fmla="*/ 305998 h 323850"/>
                <a:gd name="connsiteX3" fmla="*/ 233599 w 338280"/>
                <a:gd name="connsiteY3" fmla="*/ 316470 h 323850"/>
                <a:gd name="connsiteX4" fmla="*/ 197687 w 338280"/>
                <a:gd name="connsiteY4" fmla="*/ 252329 h 323850"/>
                <a:gd name="connsiteX5" fmla="*/ 203672 w 338280"/>
                <a:gd name="connsiteY5" fmla="*/ 246439 h 323850"/>
                <a:gd name="connsiteX6" fmla="*/ 251574 w 338280"/>
                <a:gd name="connsiteY6" fmla="*/ 214312 h 323850"/>
                <a:gd name="connsiteX7" fmla="*/ 283252 w 338280"/>
                <a:gd name="connsiteY7" fmla="*/ 222230 h 323850"/>
                <a:gd name="connsiteX8" fmla="*/ 314931 w 338280"/>
                <a:gd name="connsiteY8" fmla="*/ 275020 h 323850"/>
                <a:gd name="connsiteX9" fmla="*/ 316251 w 338280"/>
                <a:gd name="connsiteY9" fmla="*/ 285578 h 323850"/>
                <a:gd name="connsiteX10" fmla="*/ 325490 w 338280"/>
                <a:gd name="connsiteY10" fmla="*/ 313292 h 323850"/>
                <a:gd name="connsiteX11" fmla="*/ 328130 w 338280"/>
                <a:gd name="connsiteY11" fmla="*/ 319891 h 323850"/>
                <a:gd name="connsiteX12" fmla="*/ 322851 w 338280"/>
                <a:gd name="connsiteY12" fmla="*/ 323850 h 323850"/>
                <a:gd name="connsiteX13" fmla="*/ 321531 w 338280"/>
                <a:gd name="connsiteY13" fmla="*/ 323850 h 323850"/>
                <a:gd name="connsiteX14" fmla="*/ 293812 w 338280"/>
                <a:gd name="connsiteY14" fmla="*/ 310653 h 323850"/>
                <a:gd name="connsiteX15" fmla="*/ 288532 w 338280"/>
                <a:gd name="connsiteY15" fmla="*/ 301415 h 323850"/>
                <a:gd name="connsiteX16" fmla="*/ 279292 w 338280"/>
                <a:gd name="connsiteY16" fmla="*/ 288217 h 323850"/>
                <a:gd name="connsiteX17" fmla="*/ 276652 w 338280"/>
                <a:gd name="connsiteY17" fmla="*/ 289537 h 323850"/>
                <a:gd name="connsiteX18" fmla="*/ 276652 w 338280"/>
                <a:gd name="connsiteY18" fmla="*/ 290857 h 323850"/>
                <a:gd name="connsiteX19" fmla="*/ 280612 w 338280"/>
                <a:gd name="connsiteY19" fmla="*/ 294816 h 323850"/>
                <a:gd name="connsiteX20" fmla="*/ 284572 w 338280"/>
                <a:gd name="connsiteY20" fmla="*/ 301415 h 323850"/>
                <a:gd name="connsiteX21" fmla="*/ 279292 w 338280"/>
                <a:gd name="connsiteY21" fmla="*/ 308013 h 323850"/>
                <a:gd name="connsiteX22" fmla="*/ 272693 w 338280"/>
                <a:gd name="connsiteY22" fmla="*/ 308013 h 323850"/>
                <a:gd name="connsiteX23" fmla="*/ 215935 w 338280"/>
                <a:gd name="connsiteY23" fmla="*/ 259183 h 323850"/>
                <a:gd name="connsiteX24" fmla="*/ 218574 w 338280"/>
                <a:gd name="connsiteY24" fmla="*/ 226190 h 323850"/>
                <a:gd name="connsiteX25" fmla="*/ 218574 w 338280"/>
                <a:gd name="connsiteY25" fmla="*/ 224870 h 323850"/>
                <a:gd name="connsiteX26" fmla="*/ 221214 w 338280"/>
                <a:gd name="connsiteY26" fmla="*/ 222230 h 323850"/>
                <a:gd name="connsiteX27" fmla="*/ 251574 w 338280"/>
                <a:gd name="connsiteY27" fmla="*/ 214312 h 323850"/>
                <a:gd name="connsiteX28" fmla="*/ 248551 w 338280"/>
                <a:gd name="connsiteY28" fmla="*/ 198166 h 323850"/>
                <a:gd name="connsiteX29" fmla="*/ 308559 w 338280"/>
                <a:gd name="connsiteY29" fmla="*/ 219221 h 323850"/>
                <a:gd name="connsiteX30" fmla="*/ 325895 w 338280"/>
                <a:gd name="connsiteY30" fmla="*/ 246857 h 323850"/>
                <a:gd name="connsiteX31" fmla="*/ 337896 w 338280"/>
                <a:gd name="connsiteY31" fmla="*/ 287651 h 323850"/>
                <a:gd name="connsiteX32" fmla="*/ 325895 w 338280"/>
                <a:gd name="connsiteY32" fmla="*/ 290283 h 323850"/>
                <a:gd name="connsiteX33" fmla="*/ 301892 w 338280"/>
                <a:gd name="connsiteY33" fmla="*/ 229749 h 323850"/>
                <a:gd name="connsiteX34" fmla="*/ 248551 w 338280"/>
                <a:gd name="connsiteY34" fmla="*/ 210010 h 323850"/>
                <a:gd name="connsiteX35" fmla="*/ 248551 w 338280"/>
                <a:gd name="connsiteY35" fmla="*/ 198166 h 323850"/>
                <a:gd name="connsiteX36" fmla="*/ 146094 w 338280"/>
                <a:gd name="connsiteY36" fmla="*/ 133350 h 323850"/>
                <a:gd name="connsiteX37" fmla="*/ 134187 w 338280"/>
                <a:gd name="connsiteY37" fmla="*/ 145257 h 323850"/>
                <a:gd name="connsiteX38" fmla="*/ 146094 w 338280"/>
                <a:gd name="connsiteY38" fmla="*/ 157164 h 323850"/>
                <a:gd name="connsiteX39" fmla="*/ 158001 w 338280"/>
                <a:gd name="connsiteY39" fmla="*/ 145257 h 323850"/>
                <a:gd name="connsiteX40" fmla="*/ 146094 w 338280"/>
                <a:gd name="connsiteY40" fmla="*/ 133350 h 323850"/>
                <a:gd name="connsiteX41" fmla="*/ 80560 w 338280"/>
                <a:gd name="connsiteY41" fmla="*/ 50800 h 323850"/>
                <a:gd name="connsiteX42" fmla="*/ 60662 w 338280"/>
                <a:gd name="connsiteY42" fmla="*/ 58619 h 323850"/>
                <a:gd name="connsiteX43" fmla="*/ 52703 w 338280"/>
                <a:gd name="connsiteY43" fmla="*/ 87289 h 323850"/>
                <a:gd name="connsiteX44" fmla="*/ 71275 w 338280"/>
                <a:gd name="connsiteY44" fmla="*/ 118565 h 323850"/>
                <a:gd name="connsiteX45" fmla="*/ 111071 w 338280"/>
                <a:gd name="connsiteY45" fmla="*/ 138113 h 323850"/>
                <a:gd name="connsiteX46" fmla="*/ 132296 w 338280"/>
                <a:gd name="connsiteY46" fmla="*/ 130294 h 323850"/>
                <a:gd name="connsiteX47" fmla="*/ 121683 w 338280"/>
                <a:gd name="connsiteY47" fmla="*/ 69045 h 323850"/>
                <a:gd name="connsiteX48" fmla="*/ 80560 w 338280"/>
                <a:gd name="connsiteY48" fmla="*/ 50800 h 323850"/>
                <a:gd name="connsiteX49" fmla="*/ 32941 w 338280"/>
                <a:gd name="connsiteY49" fmla="*/ 0 h 323850"/>
                <a:gd name="connsiteX50" fmla="*/ 154073 w 338280"/>
                <a:gd name="connsiteY50" fmla="*/ 71005 h 323850"/>
                <a:gd name="connsiteX51" fmla="*/ 192256 w 338280"/>
                <a:gd name="connsiteY51" fmla="*/ 114396 h 323850"/>
                <a:gd name="connsiteX52" fmla="*/ 255455 w 338280"/>
                <a:gd name="connsiteY52" fmla="*/ 144639 h 323850"/>
                <a:gd name="connsiteX53" fmla="*/ 219905 w 338280"/>
                <a:gd name="connsiteY53" fmla="*/ 219588 h 323850"/>
                <a:gd name="connsiteX54" fmla="*/ 158023 w 338280"/>
                <a:gd name="connsiteY54" fmla="*/ 260350 h 323850"/>
                <a:gd name="connsiteX55" fmla="*/ 144856 w 338280"/>
                <a:gd name="connsiteY55" fmla="*/ 255090 h 323850"/>
                <a:gd name="connsiteX56" fmla="*/ 114573 w 338280"/>
                <a:gd name="connsiteY56" fmla="*/ 191975 h 323850"/>
                <a:gd name="connsiteX57" fmla="*/ 71124 w 338280"/>
                <a:gd name="connsiteY57" fmla="*/ 153843 h 323850"/>
                <a:gd name="connsiteX58" fmla="*/ 10558 w 338280"/>
                <a:gd name="connsiteY58" fmla="*/ 71005 h 323850"/>
                <a:gd name="connsiteX59" fmla="*/ 9241 w 338280"/>
                <a:gd name="connsiteY59" fmla="*/ 9204 h 323850"/>
                <a:gd name="connsiteX60" fmla="*/ 32941 w 338280"/>
                <a:gd name="connsiteY60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38280" h="323850">
                  <a:moveTo>
                    <a:pt x="203672" y="246439"/>
                  </a:moveTo>
                  <a:cubicBezTo>
                    <a:pt x="206665" y="246439"/>
                    <a:pt x="209657" y="248402"/>
                    <a:pt x="209657" y="252329"/>
                  </a:cubicBezTo>
                  <a:cubicBezTo>
                    <a:pt x="210988" y="271964"/>
                    <a:pt x="220298" y="295526"/>
                    <a:pt x="238919" y="305998"/>
                  </a:cubicBezTo>
                  <a:cubicBezTo>
                    <a:pt x="246900" y="308616"/>
                    <a:pt x="240249" y="319088"/>
                    <a:pt x="233599" y="316470"/>
                  </a:cubicBezTo>
                  <a:cubicBezTo>
                    <a:pt x="210988" y="304689"/>
                    <a:pt x="199017" y="275891"/>
                    <a:pt x="197687" y="252329"/>
                  </a:cubicBezTo>
                  <a:cubicBezTo>
                    <a:pt x="197687" y="248402"/>
                    <a:pt x="200679" y="246439"/>
                    <a:pt x="203672" y="246439"/>
                  </a:cubicBezTo>
                  <a:close/>
                  <a:moveTo>
                    <a:pt x="251574" y="214312"/>
                  </a:moveTo>
                  <a:cubicBezTo>
                    <a:pt x="262133" y="214312"/>
                    <a:pt x="274013" y="216951"/>
                    <a:pt x="283252" y="222230"/>
                  </a:cubicBezTo>
                  <a:cubicBezTo>
                    <a:pt x="307011" y="235428"/>
                    <a:pt x="312291" y="257863"/>
                    <a:pt x="314931" y="275020"/>
                  </a:cubicBezTo>
                  <a:cubicBezTo>
                    <a:pt x="316251" y="278979"/>
                    <a:pt x="316251" y="282938"/>
                    <a:pt x="316251" y="285578"/>
                  </a:cubicBezTo>
                  <a:cubicBezTo>
                    <a:pt x="317571" y="297455"/>
                    <a:pt x="318891" y="308013"/>
                    <a:pt x="325490" y="313292"/>
                  </a:cubicBezTo>
                  <a:cubicBezTo>
                    <a:pt x="328130" y="314612"/>
                    <a:pt x="329450" y="317251"/>
                    <a:pt x="328130" y="319891"/>
                  </a:cubicBezTo>
                  <a:cubicBezTo>
                    <a:pt x="328130" y="322530"/>
                    <a:pt x="325490" y="323850"/>
                    <a:pt x="322851" y="323850"/>
                  </a:cubicBezTo>
                  <a:cubicBezTo>
                    <a:pt x="322851" y="323850"/>
                    <a:pt x="321531" y="323850"/>
                    <a:pt x="321531" y="323850"/>
                  </a:cubicBezTo>
                  <a:cubicBezTo>
                    <a:pt x="309651" y="323850"/>
                    <a:pt x="300411" y="318571"/>
                    <a:pt x="293812" y="310653"/>
                  </a:cubicBezTo>
                  <a:cubicBezTo>
                    <a:pt x="292492" y="306693"/>
                    <a:pt x="289852" y="304054"/>
                    <a:pt x="288532" y="301415"/>
                  </a:cubicBezTo>
                  <a:cubicBezTo>
                    <a:pt x="285892" y="296136"/>
                    <a:pt x="281932" y="288217"/>
                    <a:pt x="279292" y="288217"/>
                  </a:cubicBezTo>
                  <a:cubicBezTo>
                    <a:pt x="277972" y="288217"/>
                    <a:pt x="277972" y="289537"/>
                    <a:pt x="276652" y="289537"/>
                  </a:cubicBezTo>
                  <a:cubicBezTo>
                    <a:pt x="276652" y="289537"/>
                    <a:pt x="276652" y="290857"/>
                    <a:pt x="276652" y="290857"/>
                  </a:cubicBezTo>
                  <a:cubicBezTo>
                    <a:pt x="276652" y="293496"/>
                    <a:pt x="277972" y="294816"/>
                    <a:pt x="280612" y="294816"/>
                  </a:cubicBezTo>
                  <a:cubicBezTo>
                    <a:pt x="283252" y="296136"/>
                    <a:pt x="285892" y="298775"/>
                    <a:pt x="284572" y="301415"/>
                  </a:cubicBezTo>
                  <a:cubicBezTo>
                    <a:pt x="284572" y="304054"/>
                    <a:pt x="283252" y="306693"/>
                    <a:pt x="279292" y="308013"/>
                  </a:cubicBezTo>
                  <a:cubicBezTo>
                    <a:pt x="277972" y="308013"/>
                    <a:pt x="275333" y="308013"/>
                    <a:pt x="272693" y="308013"/>
                  </a:cubicBezTo>
                  <a:cubicBezTo>
                    <a:pt x="246294" y="308013"/>
                    <a:pt x="221214" y="286897"/>
                    <a:pt x="215935" y="259183"/>
                  </a:cubicBezTo>
                  <a:cubicBezTo>
                    <a:pt x="213295" y="251265"/>
                    <a:pt x="211975" y="236748"/>
                    <a:pt x="218574" y="226190"/>
                  </a:cubicBezTo>
                  <a:cubicBezTo>
                    <a:pt x="218574" y="226190"/>
                    <a:pt x="218574" y="226190"/>
                    <a:pt x="218574" y="224870"/>
                  </a:cubicBezTo>
                  <a:cubicBezTo>
                    <a:pt x="219894" y="223550"/>
                    <a:pt x="219894" y="222230"/>
                    <a:pt x="221214" y="222230"/>
                  </a:cubicBezTo>
                  <a:cubicBezTo>
                    <a:pt x="230454" y="216951"/>
                    <a:pt x="241014" y="214312"/>
                    <a:pt x="251574" y="214312"/>
                  </a:cubicBezTo>
                  <a:close/>
                  <a:moveTo>
                    <a:pt x="248551" y="198166"/>
                  </a:moveTo>
                  <a:cubicBezTo>
                    <a:pt x="269887" y="196850"/>
                    <a:pt x="292557" y="203430"/>
                    <a:pt x="308559" y="219221"/>
                  </a:cubicBezTo>
                  <a:cubicBezTo>
                    <a:pt x="316560" y="227117"/>
                    <a:pt x="321894" y="236329"/>
                    <a:pt x="325895" y="246857"/>
                  </a:cubicBezTo>
                  <a:cubicBezTo>
                    <a:pt x="331229" y="260016"/>
                    <a:pt x="331229" y="274492"/>
                    <a:pt x="337896" y="287651"/>
                  </a:cubicBezTo>
                  <a:cubicBezTo>
                    <a:pt x="340563" y="294231"/>
                    <a:pt x="328562" y="296863"/>
                    <a:pt x="325895" y="290283"/>
                  </a:cubicBezTo>
                  <a:cubicBezTo>
                    <a:pt x="316560" y="269228"/>
                    <a:pt x="317894" y="246857"/>
                    <a:pt x="301892" y="229749"/>
                  </a:cubicBezTo>
                  <a:cubicBezTo>
                    <a:pt x="287223" y="215273"/>
                    <a:pt x="268554" y="210010"/>
                    <a:pt x="248551" y="210010"/>
                  </a:cubicBezTo>
                  <a:cubicBezTo>
                    <a:pt x="240550" y="210010"/>
                    <a:pt x="240550" y="198166"/>
                    <a:pt x="248551" y="198166"/>
                  </a:cubicBezTo>
                  <a:close/>
                  <a:moveTo>
                    <a:pt x="146094" y="133350"/>
                  </a:moveTo>
                  <a:cubicBezTo>
                    <a:pt x="139518" y="133350"/>
                    <a:pt x="134187" y="138681"/>
                    <a:pt x="134187" y="145257"/>
                  </a:cubicBezTo>
                  <a:cubicBezTo>
                    <a:pt x="134187" y="151833"/>
                    <a:pt x="139518" y="157164"/>
                    <a:pt x="146094" y="157164"/>
                  </a:cubicBezTo>
                  <a:cubicBezTo>
                    <a:pt x="152670" y="157164"/>
                    <a:pt x="158001" y="151833"/>
                    <a:pt x="158001" y="145257"/>
                  </a:cubicBezTo>
                  <a:cubicBezTo>
                    <a:pt x="158001" y="138681"/>
                    <a:pt x="152670" y="133350"/>
                    <a:pt x="146094" y="133350"/>
                  </a:cubicBezTo>
                  <a:close/>
                  <a:moveTo>
                    <a:pt x="80560" y="50800"/>
                  </a:moveTo>
                  <a:cubicBezTo>
                    <a:pt x="72601" y="50800"/>
                    <a:pt x="65968" y="53406"/>
                    <a:pt x="60662" y="58619"/>
                  </a:cubicBezTo>
                  <a:cubicBezTo>
                    <a:pt x="52703" y="65135"/>
                    <a:pt x="50050" y="75560"/>
                    <a:pt x="52703" y="87289"/>
                  </a:cubicBezTo>
                  <a:cubicBezTo>
                    <a:pt x="55356" y="99018"/>
                    <a:pt x="61989" y="109443"/>
                    <a:pt x="71275" y="118565"/>
                  </a:cubicBezTo>
                  <a:cubicBezTo>
                    <a:pt x="83213" y="130294"/>
                    <a:pt x="97805" y="138113"/>
                    <a:pt x="111071" y="138113"/>
                  </a:cubicBezTo>
                  <a:cubicBezTo>
                    <a:pt x="120357" y="138113"/>
                    <a:pt x="126990" y="135507"/>
                    <a:pt x="132296" y="130294"/>
                  </a:cubicBezTo>
                  <a:cubicBezTo>
                    <a:pt x="146888" y="115959"/>
                    <a:pt x="141582" y="89895"/>
                    <a:pt x="121683" y="69045"/>
                  </a:cubicBezTo>
                  <a:cubicBezTo>
                    <a:pt x="109744" y="57316"/>
                    <a:pt x="93826" y="50800"/>
                    <a:pt x="80560" y="50800"/>
                  </a:cubicBezTo>
                  <a:close/>
                  <a:moveTo>
                    <a:pt x="32941" y="0"/>
                  </a:moveTo>
                  <a:cubicBezTo>
                    <a:pt x="63224" y="0"/>
                    <a:pt x="111940" y="27613"/>
                    <a:pt x="154073" y="71005"/>
                  </a:cubicBezTo>
                  <a:cubicBezTo>
                    <a:pt x="168556" y="84154"/>
                    <a:pt x="181722" y="99932"/>
                    <a:pt x="192256" y="114396"/>
                  </a:cubicBezTo>
                  <a:cubicBezTo>
                    <a:pt x="221222" y="123601"/>
                    <a:pt x="248872" y="138064"/>
                    <a:pt x="255455" y="144639"/>
                  </a:cubicBezTo>
                  <a:cubicBezTo>
                    <a:pt x="273888" y="161733"/>
                    <a:pt x="243605" y="195920"/>
                    <a:pt x="219905" y="219588"/>
                  </a:cubicBezTo>
                  <a:cubicBezTo>
                    <a:pt x="190939" y="247201"/>
                    <a:pt x="172506" y="260350"/>
                    <a:pt x="158023" y="260350"/>
                  </a:cubicBezTo>
                  <a:cubicBezTo>
                    <a:pt x="152756" y="260350"/>
                    <a:pt x="148806" y="259035"/>
                    <a:pt x="144856" y="255090"/>
                  </a:cubicBezTo>
                  <a:cubicBezTo>
                    <a:pt x="138273" y="248516"/>
                    <a:pt x="123790" y="220903"/>
                    <a:pt x="114573" y="191975"/>
                  </a:cubicBezTo>
                  <a:cubicBezTo>
                    <a:pt x="100090" y="181456"/>
                    <a:pt x="84290" y="168307"/>
                    <a:pt x="71124" y="153843"/>
                  </a:cubicBezTo>
                  <a:cubicBezTo>
                    <a:pt x="43474" y="127545"/>
                    <a:pt x="22408" y="97303"/>
                    <a:pt x="10558" y="71005"/>
                  </a:cubicBezTo>
                  <a:cubicBezTo>
                    <a:pt x="-2609" y="43392"/>
                    <a:pt x="-3925" y="21038"/>
                    <a:pt x="9241" y="9204"/>
                  </a:cubicBezTo>
                  <a:cubicBezTo>
                    <a:pt x="14508" y="2630"/>
                    <a:pt x="22408" y="0"/>
                    <a:pt x="32941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íṡļiḑé">
            <a:extLst>
              <a:ext uri="{FF2B5EF4-FFF2-40B4-BE49-F238E27FC236}">
                <a16:creationId xmlns:a16="http://schemas.microsoft.com/office/drawing/2014/main" id="{019328B5-CDEA-4667-A931-66A7E637B304}"/>
              </a:ext>
            </a:extLst>
          </p:cNvPr>
          <p:cNvGrpSpPr/>
          <p:nvPr/>
        </p:nvGrpSpPr>
        <p:grpSpPr>
          <a:xfrm>
            <a:off x="2193147" y="1974202"/>
            <a:ext cx="513778" cy="513778"/>
            <a:chOff x="1115215" y="4690925"/>
            <a:chExt cx="761316" cy="761316"/>
          </a:xfrm>
        </p:grpSpPr>
        <p:sp>
          <p:nvSpPr>
            <p:cNvPr id="17" name="îŝlîḑè">
              <a:extLst>
                <a:ext uri="{FF2B5EF4-FFF2-40B4-BE49-F238E27FC236}">
                  <a16:creationId xmlns:a16="http://schemas.microsoft.com/office/drawing/2014/main" id="{180B57A9-2ADD-4057-AC3C-C23AD33D38B6}"/>
                </a:ext>
              </a:extLst>
            </p:cNvPr>
            <p:cNvSpPr/>
            <p:nvPr/>
          </p:nvSpPr>
          <p:spPr>
            <a:xfrm>
              <a:off x="1115215" y="4690925"/>
              <a:ext cx="761316" cy="761316"/>
            </a:xfrm>
            <a:prstGeom prst="roundRect">
              <a:avLst>
                <a:gd name="adj" fmla="val 35272"/>
              </a:avLst>
            </a:prstGeom>
            <a:solidFill>
              <a:srgbClr val="57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8" name="îṩḻidé">
              <a:extLst>
                <a:ext uri="{FF2B5EF4-FFF2-40B4-BE49-F238E27FC236}">
                  <a16:creationId xmlns:a16="http://schemas.microsoft.com/office/drawing/2014/main" id="{F8690E06-9D4E-4838-B807-B82B2F69195F}"/>
                </a:ext>
              </a:extLst>
            </p:cNvPr>
            <p:cNvSpPr/>
            <p:nvPr/>
          </p:nvSpPr>
          <p:spPr bwMode="auto">
            <a:xfrm>
              <a:off x="1301177" y="4872687"/>
              <a:ext cx="389392" cy="406656"/>
            </a:xfrm>
            <a:custGeom>
              <a:avLst/>
              <a:gdLst>
                <a:gd name="connsiteX0" fmla="*/ 293688 w 322263"/>
                <a:gd name="connsiteY0" fmla="*/ 298450 h 336550"/>
                <a:gd name="connsiteX1" fmla="*/ 293688 w 322263"/>
                <a:gd name="connsiteY1" fmla="*/ 305019 h 336550"/>
                <a:gd name="connsiteX2" fmla="*/ 261635 w 322263"/>
                <a:gd name="connsiteY2" fmla="*/ 336550 h 336550"/>
                <a:gd name="connsiteX3" fmla="*/ 241603 w 322263"/>
                <a:gd name="connsiteY3" fmla="*/ 336550 h 336550"/>
                <a:gd name="connsiteX4" fmla="*/ 209550 w 322263"/>
                <a:gd name="connsiteY4" fmla="*/ 305019 h 336550"/>
                <a:gd name="connsiteX5" fmla="*/ 209550 w 322263"/>
                <a:gd name="connsiteY5" fmla="*/ 301078 h 336550"/>
                <a:gd name="connsiteX6" fmla="*/ 277662 w 322263"/>
                <a:gd name="connsiteY6" fmla="*/ 301078 h 336550"/>
                <a:gd name="connsiteX7" fmla="*/ 293688 w 322263"/>
                <a:gd name="connsiteY7" fmla="*/ 298450 h 336550"/>
                <a:gd name="connsiteX8" fmla="*/ 28575 w 322263"/>
                <a:gd name="connsiteY8" fmla="*/ 298450 h 336550"/>
                <a:gd name="connsiteX9" fmla="*/ 44601 w 322263"/>
                <a:gd name="connsiteY9" fmla="*/ 301078 h 336550"/>
                <a:gd name="connsiteX10" fmla="*/ 112713 w 322263"/>
                <a:gd name="connsiteY10" fmla="*/ 301078 h 336550"/>
                <a:gd name="connsiteX11" fmla="*/ 112713 w 322263"/>
                <a:gd name="connsiteY11" fmla="*/ 305019 h 336550"/>
                <a:gd name="connsiteX12" fmla="*/ 80660 w 322263"/>
                <a:gd name="connsiteY12" fmla="*/ 336550 h 336550"/>
                <a:gd name="connsiteX13" fmla="*/ 60628 w 322263"/>
                <a:gd name="connsiteY13" fmla="*/ 336550 h 336550"/>
                <a:gd name="connsiteX14" fmla="*/ 28575 w 322263"/>
                <a:gd name="connsiteY14" fmla="*/ 305019 h 336550"/>
                <a:gd name="connsiteX15" fmla="*/ 28575 w 322263"/>
                <a:gd name="connsiteY15" fmla="*/ 298450 h 336550"/>
                <a:gd name="connsiteX16" fmla="*/ 233362 w 322263"/>
                <a:gd name="connsiteY16" fmla="*/ 228600 h 336550"/>
                <a:gd name="connsiteX17" fmla="*/ 273050 w 322263"/>
                <a:gd name="connsiteY17" fmla="*/ 228600 h 336550"/>
                <a:gd name="connsiteX18" fmla="*/ 273050 w 322263"/>
                <a:gd name="connsiteY18" fmla="*/ 241300 h 336550"/>
                <a:gd name="connsiteX19" fmla="*/ 233362 w 322263"/>
                <a:gd name="connsiteY19" fmla="*/ 241300 h 336550"/>
                <a:gd name="connsiteX20" fmla="*/ 49212 w 322263"/>
                <a:gd name="connsiteY20" fmla="*/ 228600 h 336550"/>
                <a:gd name="connsiteX21" fmla="*/ 88900 w 322263"/>
                <a:gd name="connsiteY21" fmla="*/ 228600 h 336550"/>
                <a:gd name="connsiteX22" fmla="*/ 88900 w 322263"/>
                <a:gd name="connsiteY22" fmla="*/ 241300 h 336550"/>
                <a:gd name="connsiteX23" fmla="*/ 49212 w 322263"/>
                <a:gd name="connsiteY23" fmla="*/ 241300 h 336550"/>
                <a:gd name="connsiteX24" fmla="*/ 228109 w 322263"/>
                <a:gd name="connsiteY24" fmla="*/ 212725 h 336550"/>
                <a:gd name="connsiteX25" fmla="*/ 217487 w 322263"/>
                <a:gd name="connsiteY25" fmla="*/ 224912 h 336550"/>
                <a:gd name="connsiteX26" fmla="*/ 217487 w 322263"/>
                <a:gd name="connsiteY26" fmla="*/ 246577 h 336550"/>
                <a:gd name="connsiteX27" fmla="*/ 228109 w 322263"/>
                <a:gd name="connsiteY27" fmla="*/ 258763 h 336550"/>
                <a:gd name="connsiteX28" fmla="*/ 278563 w 322263"/>
                <a:gd name="connsiteY28" fmla="*/ 258763 h 336550"/>
                <a:gd name="connsiteX29" fmla="*/ 290512 w 322263"/>
                <a:gd name="connsiteY29" fmla="*/ 246577 h 336550"/>
                <a:gd name="connsiteX30" fmla="*/ 290512 w 322263"/>
                <a:gd name="connsiteY30" fmla="*/ 224912 h 336550"/>
                <a:gd name="connsiteX31" fmla="*/ 278563 w 322263"/>
                <a:gd name="connsiteY31" fmla="*/ 212725 h 336550"/>
                <a:gd name="connsiteX32" fmla="*/ 228109 w 322263"/>
                <a:gd name="connsiteY32" fmla="*/ 212725 h 336550"/>
                <a:gd name="connsiteX33" fmla="*/ 43699 w 322263"/>
                <a:gd name="connsiteY33" fmla="*/ 212725 h 336550"/>
                <a:gd name="connsiteX34" fmla="*/ 31750 w 322263"/>
                <a:gd name="connsiteY34" fmla="*/ 224912 h 336550"/>
                <a:gd name="connsiteX35" fmla="*/ 31750 w 322263"/>
                <a:gd name="connsiteY35" fmla="*/ 246577 h 336550"/>
                <a:gd name="connsiteX36" fmla="*/ 43699 w 322263"/>
                <a:gd name="connsiteY36" fmla="*/ 258763 h 336550"/>
                <a:gd name="connsiteX37" fmla="*/ 94153 w 322263"/>
                <a:gd name="connsiteY37" fmla="*/ 258763 h 336550"/>
                <a:gd name="connsiteX38" fmla="*/ 104775 w 322263"/>
                <a:gd name="connsiteY38" fmla="*/ 246577 h 336550"/>
                <a:gd name="connsiteX39" fmla="*/ 104775 w 322263"/>
                <a:gd name="connsiteY39" fmla="*/ 224912 h 336550"/>
                <a:gd name="connsiteX40" fmla="*/ 94153 w 322263"/>
                <a:gd name="connsiteY40" fmla="*/ 212725 h 336550"/>
                <a:gd name="connsiteX41" fmla="*/ 43699 w 322263"/>
                <a:gd name="connsiteY41" fmla="*/ 212725 h 336550"/>
                <a:gd name="connsiteX42" fmla="*/ 44905 w 322263"/>
                <a:gd name="connsiteY42" fmla="*/ 184150 h 336550"/>
                <a:gd name="connsiteX43" fmla="*/ 277358 w 322263"/>
                <a:gd name="connsiteY43" fmla="*/ 184150 h 336550"/>
                <a:gd name="connsiteX44" fmla="*/ 322263 w 322263"/>
                <a:gd name="connsiteY44" fmla="*/ 228893 h 336550"/>
                <a:gd name="connsiteX45" fmla="*/ 322263 w 322263"/>
                <a:gd name="connsiteY45" fmla="*/ 239421 h 336550"/>
                <a:gd name="connsiteX46" fmla="*/ 277358 w 322263"/>
                <a:gd name="connsiteY46" fmla="*/ 284163 h 336550"/>
                <a:gd name="connsiteX47" fmla="*/ 44905 w 322263"/>
                <a:gd name="connsiteY47" fmla="*/ 284163 h 336550"/>
                <a:gd name="connsiteX48" fmla="*/ 0 w 322263"/>
                <a:gd name="connsiteY48" fmla="*/ 239421 h 336550"/>
                <a:gd name="connsiteX49" fmla="*/ 0 w 322263"/>
                <a:gd name="connsiteY49" fmla="*/ 228893 h 336550"/>
                <a:gd name="connsiteX50" fmla="*/ 44905 w 322263"/>
                <a:gd name="connsiteY50" fmla="*/ 184150 h 336550"/>
                <a:gd name="connsiteX51" fmla="*/ 100909 w 322263"/>
                <a:gd name="connsiteY51" fmla="*/ 112712 h 336550"/>
                <a:gd name="connsiteX52" fmla="*/ 221354 w 322263"/>
                <a:gd name="connsiteY52" fmla="*/ 112712 h 336550"/>
                <a:gd name="connsiteX53" fmla="*/ 242300 w 322263"/>
                <a:gd name="connsiteY53" fmla="*/ 125563 h 336550"/>
                <a:gd name="connsiteX54" fmla="*/ 259320 w 322263"/>
                <a:gd name="connsiteY54" fmla="*/ 158977 h 336550"/>
                <a:gd name="connsiteX55" fmla="*/ 254083 w 322263"/>
                <a:gd name="connsiteY55" fmla="*/ 166687 h 336550"/>
                <a:gd name="connsiteX56" fmla="*/ 68180 w 322263"/>
                <a:gd name="connsiteY56" fmla="*/ 166687 h 336550"/>
                <a:gd name="connsiteX57" fmla="*/ 62943 w 322263"/>
                <a:gd name="connsiteY57" fmla="*/ 158977 h 336550"/>
                <a:gd name="connsiteX58" fmla="*/ 79963 w 322263"/>
                <a:gd name="connsiteY58" fmla="*/ 125563 h 336550"/>
                <a:gd name="connsiteX59" fmla="*/ 100909 w 322263"/>
                <a:gd name="connsiteY59" fmla="*/ 112712 h 336550"/>
                <a:gd name="connsiteX60" fmla="*/ 209688 w 322263"/>
                <a:gd name="connsiteY60" fmla="*/ 60325 h 336550"/>
                <a:gd name="connsiteX61" fmla="*/ 222112 w 322263"/>
                <a:gd name="connsiteY61" fmla="*/ 60325 h 336550"/>
                <a:gd name="connsiteX62" fmla="*/ 231775 w 322263"/>
                <a:gd name="connsiteY62" fmla="*/ 69850 h 336550"/>
                <a:gd name="connsiteX63" fmla="*/ 222112 w 322263"/>
                <a:gd name="connsiteY63" fmla="*/ 79375 h 336550"/>
                <a:gd name="connsiteX64" fmla="*/ 209688 w 322263"/>
                <a:gd name="connsiteY64" fmla="*/ 79375 h 336550"/>
                <a:gd name="connsiteX65" fmla="*/ 200025 w 322263"/>
                <a:gd name="connsiteY65" fmla="*/ 69850 h 336550"/>
                <a:gd name="connsiteX66" fmla="*/ 209688 w 322263"/>
                <a:gd name="connsiteY66" fmla="*/ 60325 h 336550"/>
                <a:gd name="connsiteX67" fmla="*/ 101255 w 322263"/>
                <a:gd name="connsiteY67" fmla="*/ 60325 h 336550"/>
                <a:gd name="connsiteX68" fmla="*/ 113058 w 322263"/>
                <a:gd name="connsiteY68" fmla="*/ 60325 h 336550"/>
                <a:gd name="connsiteX69" fmla="*/ 122238 w 322263"/>
                <a:gd name="connsiteY69" fmla="*/ 69850 h 336550"/>
                <a:gd name="connsiteX70" fmla="*/ 113058 w 322263"/>
                <a:gd name="connsiteY70" fmla="*/ 79375 h 336550"/>
                <a:gd name="connsiteX71" fmla="*/ 101255 w 322263"/>
                <a:gd name="connsiteY71" fmla="*/ 79375 h 336550"/>
                <a:gd name="connsiteX72" fmla="*/ 92075 w 322263"/>
                <a:gd name="connsiteY72" fmla="*/ 69850 h 336550"/>
                <a:gd name="connsiteX73" fmla="*/ 101255 w 322263"/>
                <a:gd name="connsiteY73" fmla="*/ 60325 h 336550"/>
                <a:gd name="connsiteX74" fmla="*/ 161132 w 322263"/>
                <a:gd name="connsiteY74" fmla="*/ 34925 h 336550"/>
                <a:gd name="connsiteX75" fmla="*/ 195263 w 322263"/>
                <a:gd name="connsiteY75" fmla="*/ 69920 h 336550"/>
                <a:gd name="connsiteX76" fmla="*/ 195263 w 322263"/>
                <a:gd name="connsiteY76" fmla="*/ 86071 h 336550"/>
                <a:gd name="connsiteX77" fmla="*/ 184761 w 322263"/>
                <a:gd name="connsiteY77" fmla="*/ 96838 h 336550"/>
                <a:gd name="connsiteX78" fmla="*/ 137502 w 322263"/>
                <a:gd name="connsiteY78" fmla="*/ 96838 h 336550"/>
                <a:gd name="connsiteX79" fmla="*/ 127000 w 322263"/>
                <a:gd name="connsiteY79" fmla="*/ 86071 h 336550"/>
                <a:gd name="connsiteX80" fmla="*/ 127000 w 322263"/>
                <a:gd name="connsiteY80" fmla="*/ 69920 h 336550"/>
                <a:gd name="connsiteX81" fmla="*/ 161132 w 322263"/>
                <a:gd name="connsiteY81" fmla="*/ 34925 h 336550"/>
                <a:gd name="connsiteX82" fmla="*/ 196771 w 322263"/>
                <a:gd name="connsiteY82" fmla="*/ 21272 h 336550"/>
                <a:gd name="connsiteX83" fmla="*/ 210265 w 322263"/>
                <a:gd name="connsiteY83" fmla="*/ 21272 h 336550"/>
                <a:gd name="connsiteX84" fmla="*/ 210265 w 322263"/>
                <a:gd name="connsiteY84" fmla="*/ 33972 h 336550"/>
                <a:gd name="connsiteX85" fmla="*/ 204867 w 322263"/>
                <a:gd name="connsiteY85" fmla="*/ 39052 h 336550"/>
                <a:gd name="connsiteX86" fmla="*/ 196771 w 322263"/>
                <a:gd name="connsiteY86" fmla="*/ 42862 h 336550"/>
                <a:gd name="connsiteX87" fmla="*/ 190024 w 322263"/>
                <a:gd name="connsiteY87" fmla="*/ 39052 h 336550"/>
                <a:gd name="connsiteX88" fmla="*/ 190024 w 322263"/>
                <a:gd name="connsiteY88" fmla="*/ 26352 h 336550"/>
                <a:gd name="connsiteX89" fmla="*/ 196771 w 322263"/>
                <a:gd name="connsiteY89" fmla="*/ 21272 h 336550"/>
                <a:gd name="connsiteX90" fmla="*/ 111998 w 322263"/>
                <a:gd name="connsiteY90" fmla="*/ 21272 h 336550"/>
                <a:gd name="connsiteX91" fmla="*/ 125492 w 322263"/>
                <a:gd name="connsiteY91" fmla="*/ 21272 h 336550"/>
                <a:gd name="connsiteX92" fmla="*/ 132239 w 322263"/>
                <a:gd name="connsiteY92" fmla="*/ 26352 h 336550"/>
                <a:gd name="connsiteX93" fmla="*/ 132239 w 322263"/>
                <a:gd name="connsiteY93" fmla="*/ 39052 h 336550"/>
                <a:gd name="connsiteX94" fmla="*/ 125492 w 322263"/>
                <a:gd name="connsiteY94" fmla="*/ 42862 h 336550"/>
                <a:gd name="connsiteX95" fmla="*/ 117396 w 322263"/>
                <a:gd name="connsiteY95" fmla="*/ 39052 h 336550"/>
                <a:gd name="connsiteX96" fmla="*/ 111998 w 322263"/>
                <a:gd name="connsiteY96" fmla="*/ 33972 h 336550"/>
                <a:gd name="connsiteX97" fmla="*/ 111998 w 322263"/>
                <a:gd name="connsiteY97" fmla="*/ 21272 h 336550"/>
                <a:gd name="connsiteX98" fmla="*/ 161132 w 322263"/>
                <a:gd name="connsiteY98" fmla="*/ 0 h 336550"/>
                <a:gd name="connsiteX99" fmla="*/ 169863 w 322263"/>
                <a:gd name="connsiteY99" fmla="*/ 9180 h 336550"/>
                <a:gd name="connsiteX100" fmla="*/ 169863 w 322263"/>
                <a:gd name="connsiteY100" fmla="*/ 20983 h 336550"/>
                <a:gd name="connsiteX101" fmla="*/ 161132 w 322263"/>
                <a:gd name="connsiteY101" fmla="*/ 30163 h 336550"/>
                <a:gd name="connsiteX102" fmla="*/ 152400 w 322263"/>
                <a:gd name="connsiteY102" fmla="*/ 20983 h 336550"/>
                <a:gd name="connsiteX103" fmla="*/ 152400 w 322263"/>
                <a:gd name="connsiteY103" fmla="*/ 9180 h 336550"/>
                <a:gd name="connsiteX104" fmla="*/ 161132 w 322263"/>
                <a:gd name="connsiteY10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22263" h="336550">
                  <a:moveTo>
                    <a:pt x="293688" y="298450"/>
                  </a:moveTo>
                  <a:cubicBezTo>
                    <a:pt x="293688" y="298450"/>
                    <a:pt x="293688" y="298450"/>
                    <a:pt x="293688" y="305019"/>
                  </a:cubicBezTo>
                  <a:cubicBezTo>
                    <a:pt x="293688" y="322099"/>
                    <a:pt x="280333" y="336550"/>
                    <a:pt x="261635" y="336550"/>
                  </a:cubicBezTo>
                  <a:cubicBezTo>
                    <a:pt x="261635" y="336550"/>
                    <a:pt x="261635" y="336550"/>
                    <a:pt x="241603" y="336550"/>
                  </a:cubicBezTo>
                  <a:cubicBezTo>
                    <a:pt x="224241" y="336550"/>
                    <a:pt x="209550" y="322099"/>
                    <a:pt x="209550" y="305019"/>
                  </a:cubicBezTo>
                  <a:cubicBezTo>
                    <a:pt x="209550" y="305019"/>
                    <a:pt x="209550" y="305019"/>
                    <a:pt x="209550" y="301078"/>
                  </a:cubicBezTo>
                  <a:lnTo>
                    <a:pt x="277662" y="301078"/>
                  </a:lnTo>
                  <a:cubicBezTo>
                    <a:pt x="283004" y="301078"/>
                    <a:pt x="289681" y="299764"/>
                    <a:pt x="293688" y="298450"/>
                  </a:cubicBezTo>
                  <a:close/>
                  <a:moveTo>
                    <a:pt x="28575" y="298450"/>
                  </a:moveTo>
                  <a:cubicBezTo>
                    <a:pt x="32582" y="299764"/>
                    <a:pt x="39259" y="301078"/>
                    <a:pt x="44601" y="301078"/>
                  </a:cubicBezTo>
                  <a:cubicBezTo>
                    <a:pt x="44601" y="301078"/>
                    <a:pt x="44601" y="301078"/>
                    <a:pt x="112713" y="301078"/>
                  </a:cubicBezTo>
                  <a:cubicBezTo>
                    <a:pt x="112713" y="301078"/>
                    <a:pt x="112713" y="301078"/>
                    <a:pt x="112713" y="305019"/>
                  </a:cubicBezTo>
                  <a:cubicBezTo>
                    <a:pt x="112713" y="322099"/>
                    <a:pt x="98022" y="336550"/>
                    <a:pt x="80660" y="336550"/>
                  </a:cubicBezTo>
                  <a:cubicBezTo>
                    <a:pt x="80660" y="336550"/>
                    <a:pt x="80660" y="336550"/>
                    <a:pt x="60628" y="336550"/>
                  </a:cubicBezTo>
                  <a:cubicBezTo>
                    <a:pt x="41930" y="336550"/>
                    <a:pt x="28575" y="322099"/>
                    <a:pt x="28575" y="305019"/>
                  </a:cubicBezTo>
                  <a:cubicBezTo>
                    <a:pt x="28575" y="305019"/>
                    <a:pt x="28575" y="305019"/>
                    <a:pt x="28575" y="298450"/>
                  </a:cubicBezTo>
                  <a:close/>
                  <a:moveTo>
                    <a:pt x="233362" y="228600"/>
                  </a:moveTo>
                  <a:lnTo>
                    <a:pt x="273050" y="228600"/>
                  </a:lnTo>
                  <a:lnTo>
                    <a:pt x="273050" y="241300"/>
                  </a:lnTo>
                  <a:lnTo>
                    <a:pt x="233362" y="241300"/>
                  </a:lnTo>
                  <a:close/>
                  <a:moveTo>
                    <a:pt x="49212" y="228600"/>
                  </a:moveTo>
                  <a:lnTo>
                    <a:pt x="88900" y="228600"/>
                  </a:lnTo>
                  <a:lnTo>
                    <a:pt x="88900" y="241300"/>
                  </a:lnTo>
                  <a:lnTo>
                    <a:pt x="49212" y="241300"/>
                  </a:lnTo>
                  <a:close/>
                  <a:moveTo>
                    <a:pt x="228109" y="212725"/>
                  </a:moveTo>
                  <a:cubicBezTo>
                    <a:pt x="222798" y="212725"/>
                    <a:pt x="217487" y="218141"/>
                    <a:pt x="217487" y="224912"/>
                  </a:cubicBezTo>
                  <a:cubicBezTo>
                    <a:pt x="217487" y="224912"/>
                    <a:pt x="217487" y="224912"/>
                    <a:pt x="217487" y="246577"/>
                  </a:cubicBezTo>
                  <a:cubicBezTo>
                    <a:pt x="217487" y="253347"/>
                    <a:pt x="222798" y="258763"/>
                    <a:pt x="228109" y="258763"/>
                  </a:cubicBezTo>
                  <a:cubicBezTo>
                    <a:pt x="228109" y="258763"/>
                    <a:pt x="228109" y="258763"/>
                    <a:pt x="278563" y="258763"/>
                  </a:cubicBezTo>
                  <a:cubicBezTo>
                    <a:pt x="285201" y="258763"/>
                    <a:pt x="290512" y="253347"/>
                    <a:pt x="290512" y="246577"/>
                  </a:cubicBezTo>
                  <a:lnTo>
                    <a:pt x="290512" y="224912"/>
                  </a:lnTo>
                  <a:cubicBezTo>
                    <a:pt x="290512" y="218141"/>
                    <a:pt x="285201" y="212725"/>
                    <a:pt x="278563" y="212725"/>
                  </a:cubicBezTo>
                  <a:cubicBezTo>
                    <a:pt x="278563" y="212725"/>
                    <a:pt x="278563" y="212725"/>
                    <a:pt x="228109" y="212725"/>
                  </a:cubicBezTo>
                  <a:close/>
                  <a:moveTo>
                    <a:pt x="43699" y="212725"/>
                  </a:moveTo>
                  <a:cubicBezTo>
                    <a:pt x="37061" y="212725"/>
                    <a:pt x="31750" y="218141"/>
                    <a:pt x="31750" y="224912"/>
                  </a:cubicBezTo>
                  <a:cubicBezTo>
                    <a:pt x="31750" y="224912"/>
                    <a:pt x="31750" y="224912"/>
                    <a:pt x="31750" y="246577"/>
                  </a:cubicBezTo>
                  <a:cubicBezTo>
                    <a:pt x="31750" y="253347"/>
                    <a:pt x="37061" y="258763"/>
                    <a:pt x="43699" y="258763"/>
                  </a:cubicBezTo>
                  <a:cubicBezTo>
                    <a:pt x="43699" y="258763"/>
                    <a:pt x="43699" y="258763"/>
                    <a:pt x="94153" y="258763"/>
                  </a:cubicBezTo>
                  <a:cubicBezTo>
                    <a:pt x="99464" y="258763"/>
                    <a:pt x="104775" y="253347"/>
                    <a:pt x="104775" y="246577"/>
                  </a:cubicBezTo>
                  <a:lnTo>
                    <a:pt x="104775" y="224912"/>
                  </a:lnTo>
                  <a:cubicBezTo>
                    <a:pt x="104775" y="218141"/>
                    <a:pt x="99464" y="212725"/>
                    <a:pt x="94153" y="212725"/>
                  </a:cubicBezTo>
                  <a:cubicBezTo>
                    <a:pt x="94153" y="212725"/>
                    <a:pt x="94153" y="212725"/>
                    <a:pt x="43699" y="212725"/>
                  </a:cubicBezTo>
                  <a:close/>
                  <a:moveTo>
                    <a:pt x="44905" y="184150"/>
                  </a:moveTo>
                  <a:cubicBezTo>
                    <a:pt x="44905" y="184150"/>
                    <a:pt x="44905" y="184150"/>
                    <a:pt x="277358" y="184150"/>
                  </a:cubicBezTo>
                  <a:cubicBezTo>
                    <a:pt x="302452" y="184150"/>
                    <a:pt x="322263" y="203890"/>
                    <a:pt x="322263" y="228893"/>
                  </a:cubicBezTo>
                  <a:cubicBezTo>
                    <a:pt x="322263" y="228893"/>
                    <a:pt x="322263" y="228893"/>
                    <a:pt x="322263" y="239421"/>
                  </a:cubicBezTo>
                  <a:cubicBezTo>
                    <a:pt x="322263" y="264424"/>
                    <a:pt x="302452" y="284163"/>
                    <a:pt x="277358" y="284163"/>
                  </a:cubicBezTo>
                  <a:cubicBezTo>
                    <a:pt x="277358" y="284163"/>
                    <a:pt x="277358" y="284163"/>
                    <a:pt x="44905" y="284163"/>
                  </a:cubicBezTo>
                  <a:cubicBezTo>
                    <a:pt x="19811" y="284163"/>
                    <a:pt x="0" y="264424"/>
                    <a:pt x="0" y="239421"/>
                  </a:cubicBezTo>
                  <a:cubicBezTo>
                    <a:pt x="0" y="239421"/>
                    <a:pt x="0" y="239421"/>
                    <a:pt x="0" y="228893"/>
                  </a:cubicBezTo>
                  <a:cubicBezTo>
                    <a:pt x="0" y="203890"/>
                    <a:pt x="19811" y="184150"/>
                    <a:pt x="44905" y="184150"/>
                  </a:cubicBezTo>
                  <a:close/>
                  <a:moveTo>
                    <a:pt x="100909" y="112712"/>
                  </a:moveTo>
                  <a:cubicBezTo>
                    <a:pt x="100909" y="112712"/>
                    <a:pt x="100909" y="112712"/>
                    <a:pt x="221354" y="112712"/>
                  </a:cubicBezTo>
                  <a:cubicBezTo>
                    <a:pt x="229209" y="112712"/>
                    <a:pt x="239682" y="119138"/>
                    <a:pt x="242300" y="125563"/>
                  </a:cubicBezTo>
                  <a:lnTo>
                    <a:pt x="259320" y="158977"/>
                  </a:lnTo>
                  <a:cubicBezTo>
                    <a:pt x="261938" y="162832"/>
                    <a:pt x="259320" y="166687"/>
                    <a:pt x="254083" y="166687"/>
                  </a:cubicBezTo>
                  <a:cubicBezTo>
                    <a:pt x="254083" y="166687"/>
                    <a:pt x="254083" y="166687"/>
                    <a:pt x="68180" y="166687"/>
                  </a:cubicBezTo>
                  <a:cubicBezTo>
                    <a:pt x="62943" y="166687"/>
                    <a:pt x="60325" y="162832"/>
                    <a:pt x="62943" y="158977"/>
                  </a:cubicBezTo>
                  <a:cubicBezTo>
                    <a:pt x="62943" y="158977"/>
                    <a:pt x="62943" y="158977"/>
                    <a:pt x="79963" y="125563"/>
                  </a:cubicBezTo>
                  <a:cubicBezTo>
                    <a:pt x="82581" y="119138"/>
                    <a:pt x="93054" y="112712"/>
                    <a:pt x="100909" y="112712"/>
                  </a:cubicBezTo>
                  <a:close/>
                  <a:moveTo>
                    <a:pt x="209688" y="60325"/>
                  </a:moveTo>
                  <a:cubicBezTo>
                    <a:pt x="209688" y="60325"/>
                    <a:pt x="209688" y="60325"/>
                    <a:pt x="222112" y="60325"/>
                  </a:cubicBezTo>
                  <a:cubicBezTo>
                    <a:pt x="227634" y="60325"/>
                    <a:pt x="231775" y="64407"/>
                    <a:pt x="231775" y="69850"/>
                  </a:cubicBezTo>
                  <a:cubicBezTo>
                    <a:pt x="231775" y="75293"/>
                    <a:pt x="227634" y="79375"/>
                    <a:pt x="222112" y="79375"/>
                  </a:cubicBezTo>
                  <a:cubicBezTo>
                    <a:pt x="222112" y="79375"/>
                    <a:pt x="222112" y="79375"/>
                    <a:pt x="209688" y="79375"/>
                  </a:cubicBezTo>
                  <a:cubicBezTo>
                    <a:pt x="204166" y="79375"/>
                    <a:pt x="200025" y="75293"/>
                    <a:pt x="200025" y="69850"/>
                  </a:cubicBezTo>
                  <a:cubicBezTo>
                    <a:pt x="200025" y="64407"/>
                    <a:pt x="204166" y="60325"/>
                    <a:pt x="209688" y="60325"/>
                  </a:cubicBezTo>
                  <a:close/>
                  <a:moveTo>
                    <a:pt x="101255" y="60325"/>
                  </a:moveTo>
                  <a:cubicBezTo>
                    <a:pt x="101255" y="60325"/>
                    <a:pt x="101255" y="60325"/>
                    <a:pt x="113058" y="60325"/>
                  </a:cubicBezTo>
                  <a:cubicBezTo>
                    <a:pt x="118304" y="60325"/>
                    <a:pt x="122238" y="64407"/>
                    <a:pt x="122238" y="69850"/>
                  </a:cubicBezTo>
                  <a:cubicBezTo>
                    <a:pt x="122238" y="75293"/>
                    <a:pt x="118304" y="79375"/>
                    <a:pt x="113058" y="79375"/>
                  </a:cubicBezTo>
                  <a:cubicBezTo>
                    <a:pt x="113058" y="79375"/>
                    <a:pt x="113058" y="79375"/>
                    <a:pt x="101255" y="79375"/>
                  </a:cubicBezTo>
                  <a:cubicBezTo>
                    <a:pt x="96009" y="79375"/>
                    <a:pt x="92075" y="75293"/>
                    <a:pt x="92075" y="69850"/>
                  </a:cubicBezTo>
                  <a:cubicBezTo>
                    <a:pt x="92075" y="64407"/>
                    <a:pt x="96009" y="60325"/>
                    <a:pt x="101255" y="60325"/>
                  </a:cubicBezTo>
                  <a:close/>
                  <a:moveTo>
                    <a:pt x="161132" y="34925"/>
                  </a:moveTo>
                  <a:cubicBezTo>
                    <a:pt x="179510" y="34925"/>
                    <a:pt x="195263" y="49731"/>
                    <a:pt x="195263" y="69920"/>
                  </a:cubicBezTo>
                  <a:lnTo>
                    <a:pt x="195263" y="86071"/>
                  </a:lnTo>
                  <a:cubicBezTo>
                    <a:pt x="195263" y="91455"/>
                    <a:pt x="190012" y="96838"/>
                    <a:pt x="184761" y="96838"/>
                  </a:cubicBezTo>
                  <a:cubicBezTo>
                    <a:pt x="184761" y="96838"/>
                    <a:pt x="184761" y="96838"/>
                    <a:pt x="137502" y="96838"/>
                  </a:cubicBezTo>
                  <a:cubicBezTo>
                    <a:pt x="132251" y="96838"/>
                    <a:pt x="127000" y="91455"/>
                    <a:pt x="127000" y="86071"/>
                  </a:cubicBezTo>
                  <a:cubicBezTo>
                    <a:pt x="127000" y="86071"/>
                    <a:pt x="127000" y="86071"/>
                    <a:pt x="127000" y="69920"/>
                  </a:cubicBezTo>
                  <a:cubicBezTo>
                    <a:pt x="127000" y="49731"/>
                    <a:pt x="142753" y="34925"/>
                    <a:pt x="161132" y="34925"/>
                  </a:cubicBezTo>
                  <a:close/>
                  <a:moveTo>
                    <a:pt x="196771" y="21272"/>
                  </a:moveTo>
                  <a:cubicBezTo>
                    <a:pt x="200819" y="17462"/>
                    <a:pt x="206217" y="17462"/>
                    <a:pt x="210265" y="21272"/>
                  </a:cubicBezTo>
                  <a:cubicBezTo>
                    <a:pt x="214313" y="25082"/>
                    <a:pt x="214313" y="30162"/>
                    <a:pt x="210265" y="33972"/>
                  </a:cubicBezTo>
                  <a:cubicBezTo>
                    <a:pt x="210265" y="33972"/>
                    <a:pt x="210265" y="33972"/>
                    <a:pt x="204867" y="39052"/>
                  </a:cubicBezTo>
                  <a:cubicBezTo>
                    <a:pt x="202168" y="41592"/>
                    <a:pt x="199470" y="42862"/>
                    <a:pt x="196771" y="42862"/>
                  </a:cubicBezTo>
                  <a:cubicBezTo>
                    <a:pt x="195421" y="42862"/>
                    <a:pt x="192723" y="41592"/>
                    <a:pt x="190024" y="39052"/>
                  </a:cubicBezTo>
                  <a:cubicBezTo>
                    <a:pt x="187325" y="36512"/>
                    <a:pt x="187325" y="30162"/>
                    <a:pt x="190024" y="26352"/>
                  </a:cubicBezTo>
                  <a:cubicBezTo>
                    <a:pt x="190024" y="26352"/>
                    <a:pt x="190024" y="26352"/>
                    <a:pt x="196771" y="21272"/>
                  </a:cubicBezTo>
                  <a:close/>
                  <a:moveTo>
                    <a:pt x="111998" y="21272"/>
                  </a:moveTo>
                  <a:cubicBezTo>
                    <a:pt x="116046" y="17462"/>
                    <a:pt x="121444" y="17462"/>
                    <a:pt x="125492" y="21272"/>
                  </a:cubicBezTo>
                  <a:cubicBezTo>
                    <a:pt x="125492" y="21272"/>
                    <a:pt x="125492" y="21272"/>
                    <a:pt x="132239" y="26352"/>
                  </a:cubicBezTo>
                  <a:cubicBezTo>
                    <a:pt x="134938" y="30162"/>
                    <a:pt x="134938" y="36512"/>
                    <a:pt x="132239" y="39052"/>
                  </a:cubicBezTo>
                  <a:cubicBezTo>
                    <a:pt x="129540" y="41592"/>
                    <a:pt x="126842" y="42862"/>
                    <a:pt x="125492" y="42862"/>
                  </a:cubicBezTo>
                  <a:cubicBezTo>
                    <a:pt x="122793" y="42862"/>
                    <a:pt x="120095" y="41592"/>
                    <a:pt x="117396" y="39052"/>
                  </a:cubicBezTo>
                  <a:lnTo>
                    <a:pt x="111998" y="33972"/>
                  </a:lnTo>
                  <a:cubicBezTo>
                    <a:pt x="107950" y="30162"/>
                    <a:pt x="107950" y="25082"/>
                    <a:pt x="111998" y="21272"/>
                  </a:cubicBezTo>
                  <a:close/>
                  <a:moveTo>
                    <a:pt x="161132" y="0"/>
                  </a:moveTo>
                  <a:cubicBezTo>
                    <a:pt x="166121" y="0"/>
                    <a:pt x="169863" y="3934"/>
                    <a:pt x="169863" y="9180"/>
                  </a:cubicBezTo>
                  <a:cubicBezTo>
                    <a:pt x="169863" y="9180"/>
                    <a:pt x="169863" y="9180"/>
                    <a:pt x="169863" y="20983"/>
                  </a:cubicBezTo>
                  <a:cubicBezTo>
                    <a:pt x="169863" y="26228"/>
                    <a:pt x="166121" y="30163"/>
                    <a:pt x="161132" y="30163"/>
                  </a:cubicBezTo>
                  <a:cubicBezTo>
                    <a:pt x="156142" y="30163"/>
                    <a:pt x="152400" y="26228"/>
                    <a:pt x="152400" y="20983"/>
                  </a:cubicBezTo>
                  <a:cubicBezTo>
                    <a:pt x="152400" y="20983"/>
                    <a:pt x="152400" y="20983"/>
                    <a:pt x="152400" y="9180"/>
                  </a:cubicBezTo>
                  <a:cubicBezTo>
                    <a:pt x="152400" y="3934"/>
                    <a:pt x="156142" y="0"/>
                    <a:pt x="1611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/>
            <a:p>
              <a:pPr algn="ctr"/>
              <a:endParaRPr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C1ABBA14-D0F1-4FAD-8500-5A1428B525F1}"/>
              </a:ext>
            </a:extLst>
          </p:cNvPr>
          <p:cNvSpPr txBox="1"/>
          <p:nvPr/>
        </p:nvSpPr>
        <p:spPr>
          <a:xfrm>
            <a:off x="4161420" y="2759570"/>
            <a:ext cx="229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、把拖把涮干净，这也是必须的，拖把上面也会有残留的垃圾。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CC7E7FE2-E880-4A1F-81EB-F963BA84FA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360" y="1974202"/>
            <a:ext cx="3736792" cy="3645928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B14AD348-D4A7-469D-A9FC-8288841F833D}"/>
              </a:ext>
            </a:extLst>
          </p:cNvPr>
          <p:cNvSpPr txBox="1"/>
          <p:nvPr/>
        </p:nvSpPr>
        <p:spPr>
          <a:xfrm>
            <a:off x="1300660" y="2618556"/>
            <a:ext cx="205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、首先拖地之前我们先要把地扫干净，避免残留垃圾导致越拖地面越脏。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0" name="íṣ1iďê">
            <a:extLst>
              <a:ext uri="{FF2B5EF4-FFF2-40B4-BE49-F238E27FC236}">
                <a16:creationId xmlns:a16="http://schemas.microsoft.com/office/drawing/2014/main" id="{0277191D-165D-4BB5-AE8B-9CE0D97FB363}"/>
              </a:ext>
            </a:extLst>
          </p:cNvPr>
          <p:cNvGrpSpPr/>
          <p:nvPr/>
        </p:nvGrpSpPr>
        <p:grpSpPr>
          <a:xfrm>
            <a:off x="2128670" y="4240058"/>
            <a:ext cx="513778" cy="513778"/>
            <a:chOff x="3622260" y="4690925"/>
            <a:chExt cx="761316" cy="761316"/>
          </a:xfrm>
        </p:grpSpPr>
        <p:sp>
          <p:nvSpPr>
            <p:cNvPr id="51" name="îṩḷïḋè">
              <a:extLst>
                <a:ext uri="{FF2B5EF4-FFF2-40B4-BE49-F238E27FC236}">
                  <a16:creationId xmlns:a16="http://schemas.microsoft.com/office/drawing/2014/main" id="{917C9FDC-49F3-4207-A922-972464D15560}"/>
                </a:ext>
              </a:extLst>
            </p:cNvPr>
            <p:cNvSpPr/>
            <p:nvPr/>
          </p:nvSpPr>
          <p:spPr>
            <a:xfrm>
              <a:off x="3622260" y="4690925"/>
              <a:ext cx="761316" cy="761316"/>
            </a:xfrm>
            <a:prstGeom prst="roundRect">
              <a:avLst>
                <a:gd name="adj" fmla="val 3527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iŝḷíḋé">
              <a:extLst>
                <a:ext uri="{FF2B5EF4-FFF2-40B4-BE49-F238E27FC236}">
                  <a16:creationId xmlns:a16="http://schemas.microsoft.com/office/drawing/2014/main" id="{4C611E15-A114-45D4-9479-899957DCB9B6}"/>
                </a:ext>
              </a:extLst>
            </p:cNvPr>
            <p:cNvSpPr/>
            <p:nvPr/>
          </p:nvSpPr>
          <p:spPr>
            <a:xfrm>
              <a:off x="3860474" y="4900454"/>
              <a:ext cx="352260" cy="337233"/>
            </a:xfrm>
            <a:custGeom>
              <a:avLst/>
              <a:gdLst>
                <a:gd name="connsiteX0" fmla="*/ 203672 w 338280"/>
                <a:gd name="connsiteY0" fmla="*/ 246439 h 323850"/>
                <a:gd name="connsiteX1" fmla="*/ 209657 w 338280"/>
                <a:gd name="connsiteY1" fmla="*/ 252329 h 323850"/>
                <a:gd name="connsiteX2" fmla="*/ 238919 w 338280"/>
                <a:gd name="connsiteY2" fmla="*/ 305998 h 323850"/>
                <a:gd name="connsiteX3" fmla="*/ 233599 w 338280"/>
                <a:gd name="connsiteY3" fmla="*/ 316470 h 323850"/>
                <a:gd name="connsiteX4" fmla="*/ 197687 w 338280"/>
                <a:gd name="connsiteY4" fmla="*/ 252329 h 323850"/>
                <a:gd name="connsiteX5" fmla="*/ 203672 w 338280"/>
                <a:gd name="connsiteY5" fmla="*/ 246439 h 323850"/>
                <a:gd name="connsiteX6" fmla="*/ 251574 w 338280"/>
                <a:gd name="connsiteY6" fmla="*/ 214312 h 323850"/>
                <a:gd name="connsiteX7" fmla="*/ 283252 w 338280"/>
                <a:gd name="connsiteY7" fmla="*/ 222230 h 323850"/>
                <a:gd name="connsiteX8" fmla="*/ 314931 w 338280"/>
                <a:gd name="connsiteY8" fmla="*/ 275020 h 323850"/>
                <a:gd name="connsiteX9" fmla="*/ 316251 w 338280"/>
                <a:gd name="connsiteY9" fmla="*/ 285578 h 323850"/>
                <a:gd name="connsiteX10" fmla="*/ 325490 w 338280"/>
                <a:gd name="connsiteY10" fmla="*/ 313292 h 323850"/>
                <a:gd name="connsiteX11" fmla="*/ 328130 w 338280"/>
                <a:gd name="connsiteY11" fmla="*/ 319891 h 323850"/>
                <a:gd name="connsiteX12" fmla="*/ 322851 w 338280"/>
                <a:gd name="connsiteY12" fmla="*/ 323850 h 323850"/>
                <a:gd name="connsiteX13" fmla="*/ 321531 w 338280"/>
                <a:gd name="connsiteY13" fmla="*/ 323850 h 323850"/>
                <a:gd name="connsiteX14" fmla="*/ 293812 w 338280"/>
                <a:gd name="connsiteY14" fmla="*/ 310653 h 323850"/>
                <a:gd name="connsiteX15" fmla="*/ 288532 w 338280"/>
                <a:gd name="connsiteY15" fmla="*/ 301415 h 323850"/>
                <a:gd name="connsiteX16" fmla="*/ 279292 w 338280"/>
                <a:gd name="connsiteY16" fmla="*/ 288217 h 323850"/>
                <a:gd name="connsiteX17" fmla="*/ 276652 w 338280"/>
                <a:gd name="connsiteY17" fmla="*/ 289537 h 323850"/>
                <a:gd name="connsiteX18" fmla="*/ 276652 w 338280"/>
                <a:gd name="connsiteY18" fmla="*/ 290857 h 323850"/>
                <a:gd name="connsiteX19" fmla="*/ 280612 w 338280"/>
                <a:gd name="connsiteY19" fmla="*/ 294816 h 323850"/>
                <a:gd name="connsiteX20" fmla="*/ 284572 w 338280"/>
                <a:gd name="connsiteY20" fmla="*/ 301415 h 323850"/>
                <a:gd name="connsiteX21" fmla="*/ 279292 w 338280"/>
                <a:gd name="connsiteY21" fmla="*/ 308013 h 323850"/>
                <a:gd name="connsiteX22" fmla="*/ 272693 w 338280"/>
                <a:gd name="connsiteY22" fmla="*/ 308013 h 323850"/>
                <a:gd name="connsiteX23" fmla="*/ 215935 w 338280"/>
                <a:gd name="connsiteY23" fmla="*/ 259183 h 323850"/>
                <a:gd name="connsiteX24" fmla="*/ 218574 w 338280"/>
                <a:gd name="connsiteY24" fmla="*/ 226190 h 323850"/>
                <a:gd name="connsiteX25" fmla="*/ 218574 w 338280"/>
                <a:gd name="connsiteY25" fmla="*/ 224870 h 323850"/>
                <a:gd name="connsiteX26" fmla="*/ 221214 w 338280"/>
                <a:gd name="connsiteY26" fmla="*/ 222230 h 323850"/>
                <a:gd name="connsiteX27" fmla="*/ 251574 w 338280"/>
                <a:gd name="connsiteY27" fmla="*/ 214312 h 323850"/>
                <a:gd name="connsiteX28" fmla="*/ 248551 w 338280"/>
                <a:gd name="connsiteY28" fmla="*/ 198166 h 323850"/>
                <a:gd name="connsiteX29" fmla="*/ 308559 w 338280"/>
                <a:gd name="connsiteY29" fmla="*/ 219221 h 323850"/>
                <a:gd name="connsiteX30" fmla="*/ 325895 w 338280"/>
                <a:gd name="connsiteY30" fmla="*/ 246857 h 323850"/>
                <a:gd name="connsiteX31" fmla="*/ 337896 w 338280"/>
                <a:gd name="connsiteY31" fmla="*/ 287651 h 323850"/>
                <a:gd name="connsiteX32" fmla="*/ 325895 w 338280"/>
                <a:gd name="connsiteY32" fmla="*/ 290283 h 323850"/>
                <a:gd name="connsiteX33" fmla="*/ 301892 w 338280"/>
                <a:gd name="connsiteY33" fmla="*/ 229749 h 323850"/>
                <a:gd name="connsiteX34" fmla="*/ 248551 w 338280"/>
                <a:gd name="connsiteY34" fmla="*/ 210010 h 323850"/>
                <a:gd name="connsiteX35" fmla="*/ 248551 w 338280"/>
                <a:gd name="connsiteY35" fmla="*/ 198166 h 323850"/>
                <a:gd name="connsiteX36" fmla="*/ 146094 w 338280"/>
                <a:gd name="connsiteY36" fmla="*/ 133350 h 323850"/>
                <a:gd name="connsiteX37" fmla="*/ 134187 w 338280"/>
                <a:gd name="connsiteY37" fmla="*/ 145257 h 323850"/>
                <a:gd name="connsiteX38" fmla="*/ 146094 w 338280"/>
                <a:gd name="connsiteY38" fmla="*/ 157164 h 323850"/>
                <a:gd name="connsiteX39" fmla="*/ 158001 w 338280"/>
                <a:gd name="connsiteY39" fmla="*/ 145257 h 323850"/>
                <a:gd name="connsiteX40" fmla="*/ 146094 w 338280"/>
                <a:gd name="connsiteY40" fmla="*/ 133350 h 323850"/>
                <a:gd name="connsiteX41" fmla="*/ 80560 w 338280"/>
                <a:gd name="connsiteY41" fmla="*/ 50800 h 323850"/>
                <a:gd name="connsiteX42" fmla="*/ 60662 w 338280"/>
                <a:gd name="connsiteY42" fmla="*/ 58619 h 323850"/>
                <a:gd name="connsiteX43" fmla="*/ 52703 w 338280"/>
                <a:gd name="connsiteY43" fmla="*/ 87289 h 323850"/>
                <a:gd name="connsiteX44" fmla="*/ 71275 w 338280"/>
                <a:gd name="connsiteY44" fmla="*/ 118565 h 323850"/>
                <a:gd name="connsiteX45" fmla="*/ 111071 w 338280"/>
                <a:gd name="connsiteY45" fmla="*/ 138113 h 323850"/>
                <a:gd name="connsiteX46" fmla="*/ 132296 w 338280"/>
                <a:gd name="connsiteY46" fmla="*/ 130294 h 323850"/>
                <a:gd name="connsiteX47" fmla="*/ 121683 w 338280"/>
                <a:gd name="connsiteY47" fmla="*/ 69045 h 323850"/>
                <a:gd name="connsiteX48" fmla="*/ 80560 w 338280"/>
                <a:gd name="connsiteY48" fmla="*/ 50800 h 323850"/>
                <a:gd name="connsiteX49" fmla="*/ 32941 w 338280"/>
                <a:gd name="connsiteY49" fmla="*/ 0 h 323850"/>
                <a:gd name="connsiteX50" fmla="*/ 154073 w 338280"/>
                <a:gd name="connsiteY50" fmla="*/ 71005 h 323850"/>
                <a:gd name="connsiteX51" fmla="*/ 192256 w 338280"/>
                <a:gd name="connsiteY51" fmla="*/ 114396 h 323850"/>
                <a:gd name="connsiteX52" fmla="*/ 255455 w 338280"/>
                <a:gd name="connsiteY52" fmla="*/ 144639 h 323850"/>
                <a:gd name="connsiteX53" fmla="*/ 219905 w 338280"/>
                <a:gd name="connsiteY53" fmla="*/ 219588 h 323850"/>
                <a:gd name="connsiteX54" fmla="*/ 158023 w 338280"/>
                <a:gd name="connsiteY54" fmla="*/ 260350 h 323850"/>
                <a:gd name="connsiteX55" fmla="*/ 144856 w 338280"/>
                <a:gd name="connsiteY55" fmla="*/ 255090 h 323850"/>
                <a:gd name="connsiteX56" fmla="*/ 114573 w 338280"/>
                <a:gd name="connsiteY56" fmla="*/ 191975 h 323850"/>
                <a:gd name="connsiteX57" fmla="*/ 71124 w 338280"/>
                <a:gd name="connsiteY57" fmla="*/ 153843 h 323850"/>
                <a:gd name="connsiteX58" fmla="*/ 10558 w 338280"/>
                <a:gd name="connsiteY58" fmla="*/ 71005 h 323850"/>
                <a:gd name="connsiteX59" fmla="*/ 9241 w 338280"/>
                <a:gd name="connsiteY59" fmla="*/ 9204 h 323850"/>
                <a:gd name="connsiteX60" fmla="*/ 32941 w 338280"/>
                <a:gd name="connsiteY60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38280" h="323850">
                  <a:moveTo>
                    <a:pt x="203672" y="246439"/>
                  </a:moveTo>
                  <a:cubicBezTo>
                    <a:pt x="206665" y="246439"/>
                    <a:pt x="209657" y="248402"/>
                    <a:pt x="209657" y="252329"/>
                  </a:cubicBezTo>
                  <a:cubicBezTo>
                    <a:pt x="210988" y="271964"/>
                    <a:pt x="220298" y="295526"/>
                    <a:pt x="238919" y="305998"/>
                  </a:cubicBezTo>
                  <a:cubicBezTo>
                    <a:pt x="246900" y="308616"/>
                    <a:pt x="240249" y="319088"/>
                    <a:pt x="233599" y="316470"/>
                  </a:cubicBezTo>
                  <a:cubicBezTo>
                    <a:pt x="210988" y="304689"/>
                    <a:pt x="199017" y="275891"/>
                    <a:pt x="197687" y="252329"/>
                  </a:cubicBezTo>
                  <a:cubicBezTo>
                    <a:pt x="197687" y="248402"/>
                    <a:pt x="200679" y="246439"/>
                    <a:pt x="203672" y="246439"/>
                  </a:cubicBezTo>
                  <a:close/>
                  <a:moveTo>
                    <a:pt x="251574" y="214312"/>
                  </a:moveTo>
                  <a:cubicBezTo>
                    <a:pt x="262133" y="214312"/>
                    <a:pt x="274013" y="216951"/>
                    <a:pt x="283252" y="222230"/>
                  </a:cubicBezTo>
                  <a:cubicBezTo>
                    <a:pt x="307011" y="235428"/>
                    <a:pt x="312291" y="257863"/>
                    <a:pt x="314931" y="275020"/>
                  </a:cubicBezTo>
                  <a:cubicBezTo>
                    <a:pt x="316251" y="278979"/>
                    <a:pt x="316251" y="282938"/>
                    <a:pt x="316251" y="285578"/>
                  </a:cubicBezTo>
                  <a:cubicBezTo>
                    <a:pt x="317571" y="297455"/>
                    <a:pt x="318891" y="308013"/>
                    <a:pt x="325490" y="313292"/>
                  </a:cubicBezTo>
                  <a:cubicBezTo>
                    <a:pt x="328130" y="314612"/>
                    <a:pt x="329450" y="317251"/>
                    <a:pt x="328130" y="319891"/>
                  </a:cubicBezTo>
                  <a:cubicBezTo>
                    <a:pt x="328130" y="322530"/>
                    <a:pt x="325490" y="323850"/>
                    <a:pt x="322851" y="323850"/>
                  </a:cubicBezTo>
                  <a:cubicBezTo>
                    <a:pt x="322851" y="323850"/>
                    <a:pt x="321531" y="323850"/>
                    <a:pt x="321531" y="323850"/>
                  </a:cubicBezTo>
                  <a:cubicBezTo>
                    <a:pt x="309651" y="323850"/>
                    <a:pt x="300411" y="318571"/>
                    <a:pt x="293812" y="310653"/>
                  </a:cubicBezTo>
                  <a:cubicBezTo>
                    <a:pt x="292492" y="306693"/>
                    <a:pt x="289852" y="304054"/>
                    <a:pt x="288532" y="301415"/>
                  </a:cubicBezTo>
                  <a:cubicBezTo>
                    <a:pt x="285892" y="296136"/>
                    <a:pt x="281932" y="288217"/>
                    <a:pt x="279292" y="288217"/>
                  </a:cubicBezTo>
                  <a:cubicBezTo>
                    <a:pt x="277972" y="288217"/>
                    <a:pt x="277972" y="289537"/>
                    <a:pt x="276652" y="289537"/>
                  </a:cubicBezTo>
                  <a:cubicBezTo>
                    <a:pt x="276652" y="289537"/>
                    <a:pt x="276652" y="290857"/>
                    <a:pt x="276652" y="290857"/>
                  </a:cubicBezTo>
                  <a:cubicBezTo>
                    <a:pt x="276652" y="293496"/>
                    <a:pt x="277972" y="294816"/>
                    <a:pt x="280612" y="294816"/>
                  </a:cubicBezTo>
                  <a:cubicBezTo>
                    <a:pt x="283252" y="296136"/>
                    <a:pt x="285892" y="298775"/>
                    <a:pt x="284572" y="301415"/>
                  </a:cubicBezTo>
                  <a:cubicBezTo>
                    <a:pt x="284572" y="304054"/>
                    <a:pt x="283252" y="306693"/>
                    <a:pt x="279292" y="308013"/>
                  </a:cubicBezTo>
                  <a:cubicBezTo>
                    <a:pt x="277972" y="308013"/>
                    <a:pt x="275333" y="308013"/>
                    <a:pt x="272693" y="308013"/>
                  </a:cubicBezTo>
                  <a:cubicBezTo>
                    <a:pt x="246294" y="308013"/>
                    <a:pt x="221214" y="286897"/>
                    <a:pt x="215935" y="259183"/>
                  </a:cubicBezTo>
                  <a:cubicBezTo>
                    <a:pt x="213295" y="251265"/>
                    <a:pt x="211975" y="236748"/>
                    <a:pt x="218574" y="226190"/>
                  </a:cubicBezTo>
                  <a:cubicBezTo>
                    <a:pt x="218574" y="226190"/>
                    <a:pt x="218574" y="226190"/>
                    <a:pt x="218574" y="224870"/>
                  </a:cubicBezTo>
                  <a:cubicBezTo>
                    <a:pt x="219894" y="223550"/>
                    <a:pt x="219894" y="222230"/>
                    <a:pt x="221214" y="222230"/>
                  </a:cubicBezTo>
                  <a:cubicBezTo>
                    <a:pt x="230454" y="216951"/>
                    <a:pt x="241014" y="214312"/>
                    <a:pt x="251574" y="214312"/>
                  </a:cubicBezTo>
                  <a:close/>
                  <a:moveTo>
                    <a:pt x="248551" y="198166"/>
                  </a:moveTo>
                  <a:cubicBezTo>
                    <a:pt x="269887" y="196850"/>
                    <a:pt x="292557" y="203430"/>
                    <a:pt x="308559" y="219221"/>
                  </a:cubicBezTo>
                  <a:cubicBezTo>
                    <a:pt x="316560" y="227117"/>
                    <a:pt x="321894" y="236329"/>
                    <a:pt x="325895" y="246857"/>
                  </a:cubicBezTo>
                  <a:cubicBezTo>
                    <a:pt x="331229" y="260016"/>
                    <a:pt x="331229" y="274492"/>
                    <a:pt x="337896" y="287651"/>
                  </a:cubicBezTo>
                  <a:cubicBezTo>
                    <a:pt x="340563" y="294231"/>
                    <a:pt x="328562" y="296863"/>
                    <a:pt x="325895" y="290283"/>
                  </a:cubicBezTo>
                  <a:cubicBezTo>
                    <a:pt x="316560" y="269228"/>
                    <a:pt x="317894" y="246857"/>
                    <a:pt x="301892" y="229749"/>
                  </a:cubicBezTo>
                  <a:cubicBezTo>
                    <a:pt x="287223" y="215273"/>
                    <a:pt x="268554" y="210010"/>
                    <a:pt x="248551" y="210010"/>
                  </a:cubicBezTo>
                  <a:cubicBezTo>
                    <a:pt x="240550" y="210010"/>
                    <a:pt x="240550" y="198166"/>
                    <a:pt x="248551" y="198166"/>
                  </a:cubicBezTo>
                  <a:close/>
                  <a:moveTo>
                    <a:pt x="146094" y="133350"/>
                  </a:moveTo>
                  <a:cubicBezTo>
                    <a:pt x="139518" y="133350"/>
                    <a:pt x="134187" y="138681"/>
                    <a:pt x="134187" y="145257"/>
                  </a:cubicBezTo>
                  <a:cubicBezTo>
                    <a:pt x="134187" y="151833"/>
                    <a:pt x="139518" y="157164"/>
                    <a:pt x="146094" y="157164"/>
                  </a:cubicBezTo>
                  <a:cubicBezTo>
                    <a:pt x="152670" y="157164"/>
                    <a:pt x="158001" y="151833"/>
                    <a:pt x="158001" y="145257"/>
                  </a:cubicBezTo>
                  <a:cubicBezTo>
                    <a:pt x="158001" y="138681"/>
                    <a:pt x="152670" y="133350"/>
                    <a:pt x="146094" y="133350"/>
                  </a:cubicBezTo>
                  <a:close/>
                  <a:moveTo>
                    <a:pt x="80560" y="50800"/>
                  </a:moveTo>
                  <a:cubicBezTo>
                    <a:pt x="72601" y="50800"/>
                    <a:pt x="65968" y="53406"/>
                    <a:pt x="60662" y="58619"/>
                  </a:cubicBezTo>
                  <a:cubicBezTo>
                    <a:pt x="52703" y="65135"/>
                    <a:pt x="50050" y="75560"/>
                    <a:pt x="52703" y="87289"/>
                  </a:cubicBezTo>
                  <a:cubicBezTo>
                    <a:pt x="55356" y="99018"/>
                    <a:pt x="61989" y="109443"/>
                    <a:pt x="71275" y="118565"/>
                  </a:cubicBezTo>
                  <a:cubicBezTo>
                    <a:pt x="83213" y="130294"/>
                    <a:pt x="97805" y="138113"/>
                    <a:pt x="111071" y="138113"/>
                  </a:cubicBezTo>
                  <a:cubicBezTo>
                    <a:pt x="120357" y="138113"/>
                    <a:pt x="126990" y="135507"/>
                    <a:pt x="132296" y="130294"/>
                  </a:cubicBezTo>
                  <a:cubicBezTo>
                    <a:pt x="146888" y="115959"/>
                    <a:pt x="141582" y="89895"/>
                    <a:pt x="121683" y="69045"/>
                  </a:cubicBezTo>
                  <a:cubicBezTo>
                    <a:pt x="109744" y="57316"/>
                    <a:pt x="93826" y="50800"/>
                    <a:pt x="80560" y="50800"/>
                  </a:cubicBezTo>
                  <a:close/>
                  <a:moveTo>
                    <a:pt x="32941" y="0"/>
                  </a:moveTo>
                  <a:cubicBezTo>
                    <a:pt x="63224" y="0"/>
                    <a:pt x="111940" y="27613"/>
                    <a:pt x="154073" y="71005"/>
                  </a:cubicBezTo>
                  <a:cubicBezTo>
                    <a:pt x="168556" y="84154"/>
                    <a:pt x="181722" y="99932"/>
                    <a:pt x="192256" y="114396"/>
                  </a:cubicBezTo>
                  <a:cubicBezTo>
                    <a:pt x="221222" y="123601"/>
                    <a:pt x="248872" y="138064"/>
                    <a:pt x="255455" y="144639"/>
                  </a:cubicBezTo>
                  <a:cubicBezTo>
                    <a:pt x="273888" y="161733"/>
                    <a:pt x="243605" y="195920"/>
                    <a:pt x="219905" y="219588"/>
                  </a:cubicBezTo>
                  <a:cubicBezTo>
                    <a:pt x="190939" y="247201"/>
                    <a:pt x="172506" y="260350"/>
                    <a:pt x="158023" y="260350"/>
                  </a:cubicBezTo>
                  <a:cubicBezTo>
                    <a:pt x="152756" y="260350"/>
                    <a:pt x="148806" y="259035"/>
                    <a:pt x="144856" y="255090"/>
                  </a:cubicBezTo>
                  <a:cubicBezTo>
                    <a:pt x="138273" y="248516"/>
                    <a:pt x="123790" y="220903"/>
                    <a:pt x="114573" y="191975"/>
                  </a:cubicBezTo>
                  <a:cubicBezTo>
                    <a:pt x="100090" y="181456"/>
                    <a:pt x="84290" y="168307"/>
                    <a:pt x="71124" y="153843"/>
                  </a:cubicBezTo>
                  <a:cubicBezTo>
                    <a:pt x="43474" y="127545"/>
                    <a:pt x="22408" y="97303"/>
                    <a:pt x="10558" y="71005"/>
                  </a:cubicBezTo>
                  <a:cubicBezTo>
                    <a:pt x="-2609" y="43392"/>
                    <a:pt x="-3925" y="21038"/>
                    <a:pt x="9241" y="9204"/>
                  </a:cubicBezTo>
                  <a:cubicBezTo>
                    <a:pt x="14508" y="2630"/>
                    <a:pt x="22408" y="0"/>
                    <a:pt x="32941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75753C78-6536-42D8-843C-6C4C08211264}"/>
              </a:ext>
            </a:extLst>
          </p:cNvPr>
          <p:cNvSpPr txBox="1"/>
          <p:nvPr/>
        </p:nvSpPr>
        <p:spPr>
          <a:xfrm>
            <a:off x="1304780" y="4972296"/>
            <a:ext cx="229051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、让拖把上留少量的水份，用点力拖地。　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4" name="íṡļiḑé">
            <a:extLst>
              <a:ext uri="{FF2B5EF4-FFF2-40B4-BE49-F238E27FC236}">
                <a16:creationId xmlns:a16="http://schemas.microsoft.com/office/drawing/2014/main" id="{F73BEDD6-1A81-4BB3-A0D4-FD9EDE302716}"/>
              </a:ext>
            </a:extLst>
          </p:cNvPr>
          <p:cNvGrpSpPr/>
          <p:nvPr/>
        </p:nvGrpSpPr>
        <p:grpSpPr>
          <a:xfrm>
            <a:off x="5117568" y="4161108"/>
            <a:ext cx="513778" cy="513778"/>
            <a:chOff x="1115215" y="4690925"/>
            <a:chExt cx="761316" cy="761316"/>
          </a:xfrm>
        </p:grpSpPr>
        <p:sp>
          <p:nvSpPr>
            <p:cNvPr id="55" name="îŝlîḑè">
              <a:extLst>
                <a:ext uri="{FF2B5EF4-FFF2-40B4-BE49-F238E27FC236}">
                  <a16:creationId xmlns:a16="http://schemas.microsoft.com/office/drawing/2014/main" id="{9FB227ED-BC75-4685-9009-5A8C5667C5FA}"/>
                </a:ext>
              </a:extLst>
            </p:cNvPr>
            <p:cNvSpPr/>
            <p:nvPr/>
          </p:nvSpPr>
          <p:spPr>
            <a:xfrm>
              <a:off x="1115215" y="4690925"/>
              <a:ext cx="761316" cy="761316"/>
            </a:xfrm>
            <a:prstGeom prst="roundRect">
              <a:avLst>
                <a:gd name="adj" fmla="val 35272"/>
              </a:avLst>
            </a:prstGeom>
            <a:solidFill>
              <a:srgbClr val="57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6" name="îṩḻidé">
              <a:extLst>
                <a:ext uri="{FF2B5EF4-FFF2-40B4-BE49-F238E27FC236}">
                  <a16:creationId xmlns:a16="http://schemas.microsoft.com/office/drawing/2014/main" id="{678E6C9E-D8D7-4DAA-AE6A-A6193E00252A}"/>
                </a:ext>
              </a:extLst>
            </p:cNvPr>
            <p:cNvSpPr/>
            <p:nvPr/>
          </p:nvSpPr>
          <p:spPr bwMode="auto">
            <a:xfrm>
              <a:off x="1301177" y="4872687"/>
              <a:ext cx="389392" cy="406656"/>
            </a:xfrm>
            <a:custGeom>
              <a:avLst/>
              <a:gdLst>
                <a:gd name="connsiteX0" fmla="*/ 293688 w 322263"/>
                <a:gd name="connsiteY0" fmla="*/ 298450 h 336550"/>
                <a:gd name="connsiteX1" fmla="*/ 293688 w 322263"/>
                <a:gd name="connsiteY1" fmla="*/ 305019 h 336550"/>
                <a:gd name="connsiteX2" fmla="*/ 261635 w 322263"/>
                <a:gd name="connsiteY2" fmla="*/ 336550 h 336550"/>
                <a:gd name="connsiteX3" fmla="*/ 241603 w 322263"/>
                <a:gd name="connsiteY3" fmla="*/ 336550 h 336550"/>
                <a:gd name="connsiteX4" fmla="*/ 209550 w 322263"/>
                <a:gd name="connsiteY4" fmla="*/ 305019 h 336550"/>
                <a:gd name="connsiteX5" fmla="*/ 209550 w 322263"/>
                <a:gd name="connsiteY5" fmla="*/ 301078 h 336550"/>
                <a:gd name="connsiteX6" fmla="*/ 277662 w 322263"/>
                <a:gd name="connsiteY6" fmla="*/ 301078 h 336550"/>
                <a:gd name="connsiteX7" fmla="*/ 293688 w 322263"/>
                <a:gd name="connsiteY7" fmla="*/ 298450 h 336550"/>
                <a:gd name="connsiteX8" fmla="*/ 28575 w 322263"/>
                <a:gd name="connsiteY8" fmla="*/ 298450 h 336550"/>
                <a:gd name="connsiteX9" fmla="*/ 44601 w 322263"/>
                <a:gd name="connsiteY9" fmla="*/ 301078 h 336550"/>
                <a:gd name="connsiteX10" fmla="*/ 112713 w 322263"/>
                <a:gd name="connsiteY10" fmla="*/ 301078 h 336550"/>
                <a:gd name="connsiteX11" fmla="*/ 112713 w 322263"/>
                <a:gd name="connsiteY11" fmla="*/ 305019 h 336550"/>
                <a:gd name="connsiteX12" fmla="*/ 80660 w 322263"/>
                <a:gd name="connsiteY12" fmla="*/ 336550 h 336550"/>
                <a:gd name="connsiteX13" fmla="*/ 60628 w 322263"/>
                <a:gd name="connsiteY13" fmla="*/ 336550 h 336550"/>
                <a:gd name="connsiteX14" fmla="*/ 28575 w 322263"/>
                <a:gd name="connsiteY14" fmla="*/ 305019 h 336550"/>
                <a:gd name="connsiteX15" fmla="*/ 28575 w 322263"/>
                <a:gd name="connsiteY15" fmla="*/ 298450 h 336550"/>
                <a:gd name="connsiteX16" fmla="*/ 233362 w 322263"/>
                <a:gd name="connsiteY16" fmla="*/ 228600 h 336550"/>
                <a:gd name="connsiteX17" fmla="*/ 273050 w 322263"/>
                <a:gd name="connsiteY17" fmla="*/ 228600 h 336550"/>
                <a:gd name="connsiteX18" fmla="*/ 273050 w 322263"/>
                <a:gd name="connsiteY18" fmla="*/ 241300 h 336550"/>
                <a:gd name="connsiteX19" fmla="*/ 233362 w 322263"/>
                <a:gd name="connsiteY19" fmla="*/ 241300 h 336550"/>
                <a:gd name="connsiteX20" fmla="*/ 49212 w 322263"/>
                <a:gd name="connsiteY20" fmla="*/ 228600 h 336550"/>
                <a:gd name="connsiteX21" fmla="*/ 88900 w 322263"/>
                <a:gd name="connsiteY21" fmla="*/ 228600 h 336550"/>
                <a:gd name="connsiteX22" fmla="*/ 88900 w 322263"/>
                <a:gd name="connsiteY22" fmla="*/ 241300 h 336550"/>
                <a:gd name="connsiteX23" fmla="*/ 49212 w 322263"/>
                <a:gd name="connsiteY23" fmla="*/ 241300 h 336550"/>
                <a:gd name="connsiteX24" fmla="*/ 228109 w 322263"/>
                <a:gd name="connsiteY24" fmla="*/ 212725 h 336550"/>
                <a:gd name="connsiteX25" fmla="*/ 217487 w 322263"/>
                <a:gd name="connsiteY25" fmla="*/ 224912 h 336550"/>
                <a:gd name="connsiteX26" fmla="*/ 217487 w 322263"/>
                <a:gd name="connsiteY26" fmla="*/ 246577 h 336550"/>
                <a:gd name="connsiteX27" fmla="*/ 228109 w 322263"/>
                <a:gd name="connsiteY27" fmla="*/ 258763 h 336550"/>
                <a:gd name="connsiteX28" fmla="*/ 278563 w 322263"/>
                <a:gd name="connsiteY28" fmla="*/ 258763 h 336550"/>
                <a:gd name="connsiteX29" fmla="*/ 290512 w 322263"/>
                <a:gd name="connsiteY29" fmla="*/ 246577 h 336550"/>
                <a:gd name="connsiteX30" fmla="*/ 290512 w 322263"/>
                <a:gd name="connsiteY30" fmla="*/ 224912 h 336550"/>
                <a:gd name="connsiteX31" fmla="*/ 278563 w 322263"/>
                <a:gd name="connsiteY31" fmla="*/ 212725 h 336550"/>
                <a:gd name="connsiteX32" fmla="*/ 228109 w 322263"/>
                <a:gd name="connsiteY32" fmla="*/ 212725 h 336550"/>
                <a:gd name="connsiteX33" fmla="*/ 43699 w 322263"/>
                <a:gd name="connsiteY33" fmla="*/ 212725 h 336550"/>
                <a:gd name="connsiteX34" fmla="*/ 31750 w 322263"/>
                <a:gd name="connsiteY34" fmla="*/ 224912 h 336550"/>
                <a:gd name="connsiteX35" fmla="*/ 31750 w 322263"/>
                <a:gd name="connsiteY35" fmla="*/ 246577 h 336550"/>
                <a:gd name="connsiteX36" fmla="*/ 43699 w 322263"/>
                <a:gd name="connsiteY36" fmla="*/ 258763 h 336550"/>
                <a:gd name="connsiteX37" fmla="*/ 94153 w 322263"/>
                <a:gd name="connsiteY37" fmla="*/ 258763 h 336550"/>
                <a:gd name="connsiteX38" fmla="*/ 104775 w 322263"/>
                <a:gd name="connsiteY38" fmla="*/ 246577 h 336550"/>
                <a:gd name="connsiteX39" fmla="*/ 104775 w 322263"/>
                <a:gd name="connsiteY39" fmla="*/ 224912 h 336550"/>
                <a:gd name="connsiteX40" fmla="*/ 94153 w 322263"/>
                <a:gd name="connsiteY40" fmla="*/ 212725 h 336550"/>
                <a:gd name="connsiteX41" fmla="*/ 43699 w 322263"/>
                <a:gd name="connsiteY41" fmla="*/ 212725 h 336550"/>
                <a:gd name="connsiteX42" fmla="*/ 44905 w 322263"/>
                <a:gd name="connsiteY42" fmla="*/ 184150 h 336550"/>
                <a:gd name="connsiteX43" fmla="*/ 277358 w 322263"/>
                <a:gd name="connsiteY43" fmla="*/ 184150 h 336550"/>
                <a:gd name="connsiteX44" fmla="*/ 322263 w 322263"/>
                <a:gd name="connsiteY44" fmla="*/ 228893 h 336550"/>
                <a:gd name="connsiteX45" fmla="*/ 322263 w 322263"/>
                <a:gd name="connsiteY45" fmla="*/ 239421 h 336550"/>
                <a:gd name="connsiteX46" fmla="*/ 277358 w 322263"/>
                <a:gd name="connsiteY46" fmla="*/ 284163 h 336550"/>
                <a:gd name="connsiteX47" fmla="*/ 44905 w 322263"/>
                <a:gd name="connsiteY47" fmla="*/ 284163 h 336550"/>
                <a:gd name="connsiteX48" fmla="*/ 0 w 322263"/>
                <a:gd name="connsiteY48" fmla="*/ 239421 h 336550"/>
                <a:gd name="connsiteX49" fmla="*/ 0 w 322263"/>
                <a:gd name="connsiteY49" fmla="*/ 228893 h 336550"/>
                <a:gd name="connsiteX50" fmla="*/ 44905 w 322263"/>
                <a:gd name="connsiteY50" fmla="*/ 184150 h 336550"/>
                <a:gd name="connsiteX51" fmla="*/ 100909 w 322263"/>
                <a:gd name="connsiteY51" fmla="*/ 112712 h 336550"/>
                <a:gd name="connsiteX52" fmla="*/ 221354 w 322263"/>
                <a:gd name="connsiteY52" fmla="*/ 112712 h 336550"/>
                <a:gd name="connsiteX53" fmla="*/ 242300 w 322263"/>
                <a:gd name="connsiteY53" fmla="*/ 125563 h 336550"/>
                <a:gd name="connsiteX54" fmla="*/ 259320 w 322263"/>
                <a:gd name="connsiteY54" fmla="*/ 158977 h 336550"/>
                <a:gd name="connsiteX55" fmla="*/ 254083 w 322263"/>
                <a:gd name="connsiteY55" fmla="*/ 166687 h 336550"/>
                <a:gd name="connsiteX56" fmla="*/ 68180 w 322263"/>
                <a:gd name="connsiteY56" fmla="*/ 166687 h 336550"/>
                <a:gd name="connsiteX57" fmla="*/ 62943 w 322263"/>
                <a:gd name="connsiteY57" fmla="*/ 158977 h 336550"/>
                <a:gd name="connsiteX58" fmla="*/ 79963 w 322263"/>
                <a:gd name="connsiteY58" fmla="*/ 125563 h 336550"/>
                <a:gd name="connsiteX59" fmla="*/ 100909 w 322263"/>
                <a:gd name="connsiteY59" fmla="*/ 112712 h 336550"/>
                <a:gd name="connsiteX60" fmla="*/ 209688 w 322263"/>
                <a:gd name="connsiteY60" fmla="*/ 60325 h 336550"/>
                <a:gd name="connsiteX61" fmla="*/ 222112 w 322263"/>
                <a:gd name="connsiteY61" fmla="*/ 60325 h 336550"/>
                <a:gd name="connsiteX62" fmla="*/ 231775 w 322263"/>
                <a:gd name="connsiteY62" fmla="*/ 69850 h 336550"/>
                <a:gd name="connsiteX63" fmla="*/ 222112 w 322263"/>
                <a:gd name="connsiteY63" fmla="*/ 79375 h 336550"/>
                <a:gd name="connsiteX64" fmla="*/ 209688 w 322263"/>
                <a:gd name="connsiteY64" fmla="*/ 79375 h 336550"/>
                <a:gd name="connsiteX65" fmla="*/ 200025 w 322263"/>
                <a:gd name="connsiteY65" fmla="*/ 69850 h 336550"/>
                <a:gd name="connsiteX66" fmla="*/ 209688 w 322263"/>
                <a:gd name="connsiteY66" fmla="*/ 60325 h 336550"/>
                <a:gd name="connsiteX67" fmla="*/ 101255 w 322263"/>
                <a:gd name="connsiteY67" fmla="*/ 60325 h 336550"/>
                <a:gd name="connsiteX68" fmla="*/ 113058 w 322263"/>
                <a:gd name="connsiteY68" fmla="*/ 60325 h 336550"/>
                <a:gd name="connsiteX69" fmla="*/ 122238 w 322263"/>
                <a:gd name="connsiteY69" fmla="*/ 69850 h 336550"/>
                <a:gd name="connsiteX70" fmla="*/ 113058 w 322263"/>
                <a:gd name="connsiteY70" fmla="*/ 79375 h 336550"/>
                <a:gd name="connsiteX71" fmla="*/ 101255 w 322263"/>
                <a:gd name="connsiteY71" fmla="*/ 79375 h 336550"/>
                <a:gd name="connsiteX72" fmla="*/ 92075 w 322263"/>
                <a:gd name="connsiteY72" fmla="*/ 69850 h 336550"/>
                <a:gd name="connsiteX73" fmla="*/ 101255 w 322263"/>
                <a:gd name="connsiteY73" fmla="*/ 60325 h 336550"/>
                <a:gd name="connsiteX74" fmla="*/ 161132 w 322263"/>
                <a:gd name="connsiteY74" fmla="*/ 34925 h 336550"/>
                <a:gd name="connsiteX75" fmla="*/ 195263 w 322263"/>
                <a:gd name="connsiteY75" fmla="*/ 69920 h 336550"/>
                <a:gd name="connsiteX76" fmla="*/ 195263 w 322263"/>
                <a:gd name="connsiteY76" fmla="*/ 86071 h 336550"/>
                <a:gd name="connsiteX77" fmla="*/ 184761 w 322263"/>
                <a:gd name="connsiteY77" fmla="*/ 96838 h 336550"/>
                <a:gd name="connsiteX78" fmla="*/ 137502 w 322263"/>
                <a:gd name="connsiteY78" fmla="*/ 96838 h 336550"/>
                <a:gd name="connsiteX79" fmla="*/ 127000 w 322263"/>
                <a:gd name="connsiteY79" fmla="*/ 86071 h 336550"/>
                <a:gd name="connsiteX80" fmla="*/ 127000 w 322263"/>
                <a:gd name="connsiteY80" fmla="*/ 69920 h 336550"/>
                <a:gd name="connsiteX81" fmla="*/ 161132 w 322263"/>
                <a:gd name="connsiteY81" fmla="*/ 34925 h 336550"/>
                <a:gd name="connsiteX82" fmla="*/ 196771 w 322263"/>
                <a:gd name="connsiteY82" fmla="*/ 21272 h 336550"/>
                <a:gd name="connsiteX83" fmla="*/ 210265 w 322263"/>
                <a:gd name="connsiteY83" fmla="*/ 21272 h 336550"/>
                <a:gd name="connsiteX84" fmla="*/ 210265 w 322263"/>
                <a:gd name="connsiteY84" fmla="*/ 33972 h 336550"/>
                <a:gd name="connsiteX85" fmla="*/ 204867 w 322263"/>
                <a:gd name="connsiteY85" fmla="*/ 39052 h 336550"/>
                <a:gd name="connsiteX86" fmla="*/ 196771 w 322263"/>
                <a:gd name="connsiteY86" fmla="*/ 42862 h 336550"/>
                <a:gd name="connsiteX87" fmla="*/ 190024 w 322263"/>
                <a:gd name="connsiteY87" fmla="*/ 39052 h 336550"/>
                <a:gd name="connsiteX88" fmla="*/ 190024 w 322263"/>
                <a:gd name="connsiteY88" fmla="*/ 26352 h 336550"/>
                <a:gd name="connsiteX89" fmla="*/ 196771 w 322263"/>
                <a:gd name="connsiteY89" fmla="*/ 21272 h 336550"/>
                <a:gd name="connsiteX90" fmla="*/ 111998 w 322263"/>
                <a:gd name="connsiteY90" fmla="*/ 21272 h 336550"/>
                <a:gd name="connsiteX91" fmla="*/ 125492 w 322263"/>
                <a:gd name="connsiteY91" fmla="*/ 21272 h 336550"/>
                <a:gd name="connsiteX92" fmla="*/ 132239 w 322263"/>
                <a:gd name="connsiteY92" fmla="*/ 26352 h 336550"/>
                <a:gd name="connsiteX93" fmla="*/ 132239 w 322263"/>
                <a:gd name="connsiteY93" fmla="*/ 39052 h 336550"/>
                <a:gd name="connsiteX94" fmla="*/ 125492 w 322263"/>
                <a:gd name="connsiteY94" fmla="*/ 42862 h 336550"/>
                <a:gd name="connsiteX95" fmla="*/ 117396 w 322263"/>
                <a:gd name="connsiteY95" fmla="*/ 39052 h 336550"/>
                <a:gd name="connsiteX96" fmla="*/ 111998 w 322263"/>
                <a:gd name="connsiteY96" fmla="*/ 33972 h 336550"/>
                <a:gd name="connsiteX97" fmla="*/ 111998 w 322263"/>
                <a:gd name="connsiteY97" fmla="*/ 21272 h 336550"/>
                <a:gd name="connsiteX98" fmla="*/ 161132 w 322263"/>
                <a:gd name="connsiteY98" fmla="*/ 0 h 336550"/>
                <a:gd name="connsiteX99" fmla="*/ 169863 w 322263"/>
                <a:gd name="connsiteY99" fmla="*/ 9180 h 336550"/>
                <a:gd name="connsiteX100" fmla="*/ 169863 w 322263"/>
                <a:gd name="connsiteY100" fmla="*/ 20983 h 336550"/>
                <a:gd name="connsiteX101" fmla="*/ 161132 w 322263"/>
                <a:gd name="connsiteY101" fmla="*/ 30163 h 336550"/>
                <a:gd name="connsiteX102" fmla="*/ 152400 w 322263"/>
                <a:gd name="connsiteY102" fmla="*/ 20983 h 336550"/>
                <a:gd name="connsiteX103" fmla="*/ 152400 w 322263"/>
                <a:gd name="connsiteY103" fmla="*/ 9180 h 336550"/>
                <a:gd name="connsiteX104" fmla="*/ 161132 w 322263"/>
                <a:gd name="connsiteY10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22263" h="336550">
                  <a:moveTo>
                    <a:pt x="293688" y="298450"/>
                  </a:moveTo>
                  <a:cubicBezTo>
                    <a:pt x="293688" y="298450"/>
                    <a:pt x="293688" y="298450"/>
                    <a:pt x="293688" y="305019"/>
                  </a:cubicBezTo>
                  <a:cubicBezTo>
                    <a:pt x="293688" y="322099"/>
                    <a:pt x="280333" y="336550"/>
                    <a:pt x="261635" y="336550"/>
                  </a:cubicBezTo>
                  <a:cubicBezTo>
                    <a:pt x="261635" y="336550"/>
                    <a:pt x="261635" y="336550"/>
                    <a:pt x="241603" y="336550"/>
                  </a:cubicBezTo>
                  <a:cubicBezTo>
                    <a:pt x="224241" y="336550"/>
                    <a:pt x="209550" y="322099"/>
                    <a:pt x="209550" y="305019"/>
                  </a:cubicBezTo>
                  <a:cubicBezTo>
                    <a:pt x="209550" y="305019"/>
                    <a:pt x="209550" y="305019"/>
                    <a:pt x="209550" y="301078"/>
                  </a:cubicBezTo>
                  <a:lnTo>
                    <a:pt x="277662" y="301078"/>
                  </a:lnTo>
                  <a:cubicBezTo>
                    <a:pt x="283004" y="301078"/>
                    <a:pt x="289681" y="299764"/>
                    <a:pt x="293688" y="298450"/>
                  </a:cubicBezTo>
                  <a:close/>
                  <a:moveTo>
                    <a:pt x="28575" y="298450"/>
                  </a:moveTo>
                  <a:cubicBezTo>
                    <a:pt x="32582" y="299764"/>
                    <a:pt x="39259" y="301078"/>
                    <a:pt x="44601" y="301078"/>
                  </a:cubicBezTo>
                  <a:cubicBezTo>
                    <a:pt x="44601" y="301078"/>
                    <a:pt x="44601" y="301078"/>
                    <a:pt x="112713" y="301078"/>
                  </a:cubicBezTo>
                  <a:cubicBezTo>
                    <a:pt x="112713" y="301078"/>
                    <a:pt x="112713" y="301078"/>
                    <a:pt x="112713" y="305019"/>
                  </a:cubicBezTo>
                  <a:cubicBezTo>
                    <a:pt x="112713" y="322099"/>
                    <a:pt x="98022" y="336550"/>
                    <a:pt x="80660" y="336550"/>
                  </a:cubicBezTo>
                  <a:cubicBezTo>
                    <a:pt x="80660" y="336550"/>
                    <a:pt x="80660" y="336550"/>
                    <a:pt x="60628" y="336550"/>
                  </a:cubicBezTo>
                  <a:cubicBezTo>
                    <a:pt x="41930" y="336550"/>
                    <a:pt x="28575" y="322099"/>
                    <a:pt x="28575" y="305019"/>
                  </a:cubicBezTo>
                  <a:cubicBezTo>
                    <a:pt x="28575" y="305019"/>
                    <a:pt x="28575" y="305019"/>
                    <a:pt x="28575" y="298450"/>
                  </a:cubicBezTo>
                  <a:close/>
                  <a:moveTo>
                    <a:pt x="233362" y="228600"/>
                  </a:moveTo>
                  <a:lnTo>
                    <a:pt x="273050" y="228600"/>
                  </a:lnTo>
                  <a:lnTo>
                    <a:pt x="273050" y="241300"/>
                  </a:lnTo>
                  <a:lnTo>
                    <a:pt x="233362" y="241300"/>
                  </a:lnTo>
                  <a:close/>
                  <a:moveTo>
                    <a:pt x="49212" y="228600"/>
                  </a:moveTo>
                  <a:lnTo>
                    <a:pt x="88900" y="228600"/>
                  </a:lnTo>
                  <a:lnTo>
                    <a:pt x="88900" y="241300"/>
                  </a:lnTo>
                  <a:lnTo>
                    <a:pt x="49212" y="241300"/>
                  </a:lnTo>
                  <a:close/>
                  <a:moveTo>
                    <a:pt x="228109" y="212725"/>
                  </a:moveTo>
                  <a:cubicBezTo>
                    <a:pt x="222798" y="212725"/>
                    <a:pt x="217487" y="218141"/>
                    <a:pt x="217487" y="224912"/>
                  </a:cubicBezTo>
                  <a:cubicBezTo>
                    <a:pt x="217487" y="224912"/>
                    <a:pt x="217487" y="224912"/>
                    <a:pt x="217487" y="246577"/>
                  </a:cubicBezTo>
                  <a:cubicBezTo>
                    <a:pt x="217487" y="253347"/>
                    <a:pt x="222798" y="258763"/>
                    <a:pt x="228109" y="258763"/>
                  </a:cubicBezTo>
                  <a:cubicBezTo>
                    <a:pt x="228109" y="258763"/>
                    <a:pt x="228109" y="258763"/>
                    <a:pt x="278563" y="258763"/>
                  </a:cubicBezTo>
                  <a:cubicBezTo>
                    <a:pt x="285201" y="258763"/>
                    <a:pt x="290512" y="253347"/>
                    <a:pt x="290512" y="246577"/>
                  </a:cubicBezTo>
                  <a:lnTo>
                    <a:pt x="290512" y="224912"/>
                  </a:lnTo>
                  <a:cubicBezTo>
                    <a:pt x="290512" y="218141"/>
                    <a:pt x="285201" y="212725"/>
                    <a:pt x="278563" y="212725"/>
                  </a:cubicBezTo>
                  <a:cubicBezTo>
                    <a:pt x="278563" y="212725"/>
                    <a:pt x="278563" y="212725"/>
                    <a:pt x="228109" y="212725"/>
                  </a:cubicBezTo>
                  <a:close/>
                  <a:moveTo>
                    <a:pt x="43699" y="212725"/>
                  </a:moveTo>
                  <a:cubicBezTo>
                    <a:pt x="37061" y="212725"/>
                    <a:pt x="31750" y="218141"/>
                    <a:pt x="31750" y="224912"/>
                  </a:cubicBezTo>
                  <a:cubicBezTo>
                    <a:pt x="31750" y="224912"/>
                    <a:pt x="31750" y="224912"/>
                    <a:pt x="31750" y="246577"/>
                  </a:cubicBezTo>
                  <a:cubicBezTo>
                    <a:pt x="31750" y="253347"/>
                    <a:pt x="37061" y="258763"/>
                    <a:pt x="43699" y="258763"/>
                  </a:cubicBezTo>
                  <a:cubicBezTo>
                    <a:pt x="43699" y="258763"/>
                    <a:pt x="43699" y="258763"/>
                    <a:pt x="94153" y="258763"/>
                  </a:cubicBezTo>
                  <a:cubicBezTo>
                    <a:pt x="99464" y="258763"/>
                    <a:pt x="104775" y="253347"/>
                    <a:pt x="104775" y="246577"/>
                  </a:cubicBezTo>
                  <a:lnTo>
                    <a:pt x="104775" y="224912"/>
                  </a:lnTo>
                  <a:cubicBezTo>
                    <a:pt x="104775" y="218141"/>
                    <a:pt x="99464" y="212725"/>
                    <a:pt x="94153" y="212725"/>
                  </a:cubicBezTo>
                  <a:cubicBezTo>
                    <a:pt x="94153" y="212725"/>
                    <a:pt x="94153" y="212725"/>
                    <a:pt x="43699" y="212725"/>
                  </a:cubicBezTo>
                  <a:close/>
                  <a:moveTo>
                    <a:pt x="44905" y="184150"/>
                  </a:moveTo>
                  <a:cubicBezTo>
                    <a:pt x="44905" y="184150"/>
                    <a:pt x="44905" y="184150"/>
                    <a:pt x="277358" y="184150"/>
                  </a:cubicBezTo>
                  <a:cubicBezTo>
                    <a:pt x="302452" y="184150"/>
                    <a:pt x="322263" y="203890"/>
                    <a:pt x="322263" y="228893"/>
                  </a:cubicBezTo>
                  <a:cubicBezTo>
                    <a:pt x="322263" y="228893"/>
                    <a:pt x="322263" y="228893"/>
                    <a:pt x="322263" y="239421"/>
                  </a:cubicBezTo>
                  <a:cubicBezTo>
                    <a:pt x="322263" y="264424"/>
                    <a:pt x="302452" y="284163"/>
                    <a:pt x="277358" y="284163"/>
                  </a:cubicBezTo>
                  <a:cubicBezTo>
                    <a:pt x="277358" y="284163"/>
                    <a:pt x="277358" y="284163"/>
                    <a:pt x="44905" y="284163"/>
                  </a:cubicBezTo>
                  <a:cubicBezTo>
                    <a:pt x="19811" y="284163"/>
                    <a:pt x="0" y="264424"/>
                    <a:pt x="0" y="239421"/>
                  </a:cubicBezTo>
                  <a:cubicBezTo>
                    <a:pt x="0" y="239421"/>
                    <a:pt x="0" y="239421"/>
                    <a:pt x="0" y="228893"/>
                  </a:cubicBezTo>
                  <a:cubicBezTo>
                    <a:pt x="0" y="203890"/>
                    <a:pt x="19811" y="184150"/>
                    <a:pt x="44905" y="184150"/>
                  </a:cubicBezTo>
                  <a:close/>
                  <a:moveTo>
                    <a:pt x="100909" y="112712"/>
                  </a:moveTo>
                  <a:cubicBezTo>
                    <a:pt x="100909" y="112712"/>
                    <a:pt x="100909" y="112712"/>
                    <a:pt x="221354" y="112712"/>
                  </a:cubicBezTo>
                  <a:cubicBezTo>
                    <a:pt x="229209" y="112712"/>
                    <a:pt x="239682" y="119138"/>
                    <a:pt x="242300" y="125563"/>
                  </a:cubicBezTo>
                  <a:lnTo>
                    <a:pt x="259320" y="158977"/>
                  </a:lnTo>
                  <a:cubicBezTo>
                    <a:pt x="261938" y="162832"/>
                    <a:pt x="259320" y="166687"/>
                    <a:pt x="254083" y="166687"/>
                  </a:cubicBezTo>
                  <a:cubicBezTo>
                    <a:pt x="254083" y="166687"/>
                    <a:pt x="254083" y="166687"/>
                    <a:pt x="68180" y="166687"/>
                  </a:cubicBezTo>
                  <a:cubicBezTo>
                    <a:pt x="62943" y="166687"/>
                    <a:pt x="60325" y="162832"/>
                    <a:pt x="62943" y="158977"/>
                  </a:cubicBezTo>
                  <a:cubicBezTo>
                    <a:pt x="62943" y="158977"/>
                    <a:pt x="62943" y="158977"/>
                    <a:pt x="79963" y="125563"/>
                  </a:cubicBezTo>
                  <a:cubicBezTo>
                    <a:pt x="82581" y="119138"/>
                    <a:pt x="93054" y="112712"/>
                    <a:pt x="100909" y="112712"/>
                  </a:cubicBezTo>
                  <a:close/>
                  <a:moveTo>
                    <a:pt x="209688" y="60325"/>
                  </a:moveTo>
                  <a:cubicBezTo>
                    <a:pt x="209688" y="60325"/>
                    <a:pt x="209688" y="60325"/>
                    <a:pt x="222112" y="60325"/>
                  </a:cubicBezTo>
                  <a:cubicBezTo>
                    <a:pt x="227634" y="60325"/>
                    <a:pt x="231775" y="64407"/>
                    <a:pt x="231775" y="69850"/>
                  </a:cubicBezTo>
                  <a:cubicBezTo>
                    <a:pt x="231775" y="75293"/>
                    <a:pt x="227634" y="79375"/>
                    <a:pt x="222112" y="79375"/>
                  </a:cubicBezTo>
                  <a:cubicBezTo>
                    <a:pt x="222112" y="79375"/>
                    <a:pt x="222112" y="79375"/>
                    <a:pt x="209688" y="79375"/>
                  </a:cubicBezTo>
                  <a:cubicBezTo>
                    <a:pt x="204166" y="79375"/>
                    <a:pt x="200025" y="75293"/>
                    <a:pt x="200025" y="69850"/>
                  </a:cubicBezTo>
                  <a:cubicBezTo>
                    <a:pt x="200025" y="64407"/>
                    <a:pt x="204166" y="60325"/>
                    <a:pt x="209688" y="60325"/>
                  </a:cubicBezTo>
                  <a:close/>
                  <a:moveTo>
                    <a:pt x="101255" y="60325"/>
                  </a:moveTo>
                  <a:cubicBezTo>
                    <a:pt x="101255" y="60325"/>
                    <a:pt x="101255" y="60325"/>
                    <a:pt x="113058" y="60325"/>
                  </a:cubicBezTo>
                  <a:cubicBezTo>
                    <a:pt x="118304" y="60325"/>
                    <a:pt x="122238" y="64407"/>
                    <a:pt x="122238" y="69850"/>
                  </a:cubicBezTo>
                  <a:cubicBezTo>
                    <a:pt x="122238" y="75293"/>
                    <a:pt x="118304" y="79375"/>
                    <a:pt x="113058" y="79375"/>
                  </a:cubicBezTo>
                  <a:cubicBezTo>
                    <a:pt x="113058" y="79375"/>
                    <a:pt x="113058" y="79375"/>
                    <a:pt x="101255" y="79375"/>
                  </a:cubicBezTo>
                  <a:cubicBezTo>
                    <a:pt x="96009" y="79375"/>
                    <a:pt x="92075" y="75293"/>
                    <a:pt x="92075" y="69850"/>
                  </a:cubicBezTo>
                  <a:cubicBezTo>
                    <a:pt x="92075" y="64407"/>
                    <a:pt x="96009" y="60325"/>
                    <a:pt x="101255" y="60325"/>
                  </a:cubicBezTo>
                  <a:close/>
                  <a:moveTo>
                    <a:pt x="161132" y="34925"/>
                  </a:moveTo>
                  <a:cubicBezTo>
                    <a:pt x="179510" y="34925"/>
                    <a:pt x="195263" y="49731"/>
                    <a:pt x="195263" y="69920"/>
                  </a:cubicBezTo>
                  <a:lnTo>
                    <a:pt x="195263" y="86071"/>
                  </a:lnTo>
                  <a:cubicBezTo>
                    <a:pt x="195263" y="91455"/>
                    <a:pt x="190012" y="96838"/>
                    <a:pt x="184761" y="96838"/>
                  </a:cubicBezTo>
                  <a:cubicBezTo>
                    <a:pt x="184761" y="96838"/>
                    <a:pt x="184761" y="96838"/>
                    <a:pt x="137502" y="96838"/>
                  </a:cubicBezTo>
                  <a:cubicBezTo>
                    <a:pt x="132251" y="96838"/>
                    <a:pt x="127000" y="91455"/>
                    <a:pt x="127000" y="86071"/>
                  </a:cubicBezTo>
                  <a:cubicBezTo>
                    <a:pt x="127000" y="86071"/>
                    <a:pt x="127000" y="86071"/>
                    <a:pt x="127000" y="69920"/>
                  </a:cubicBezTo>
                  <a:cubicBezTo>
                    <a:pt x="127000" y="49731"/>
                    <a:pt x="142753" y="34925"/>
                    <a:pt x="161132" y="34925"/>
                  </a:cubicBezTo>
                  <a:close/>
                  <a:moveTo>
                    <a:pt x="196771" y="21272"/>
                  </a:moveTo>
                  <a:cubicBezTo>
                    <a:pt x="200819" y="17462"/>
                    <a:pt x="206217" y="17462"/>
                    <a:pt x="210265" y="21272"/>
                  </a:cubicBezTo>
                  <a:cubicBezTo>
                    <a:pt x="214313" y="25082"/>
                    <a:pt x="214313" y="30162"/>
                    <a:pt x="210265" y="33972"/>
                  </a:cubicBezTo>
                  <a:cubicBezTo>
                    <a:pt x="210265" y="33972"/>
                    <a:pt x="210265" y="33972"/>
                    <a:pt x="204867" y="39052"/>
                  </a:cubicBezTo>
                  <a:cubicBezTo>
                    <a:pt x="202168" y="41592"/>
                    <a:pt x="199470" y="42862"/>
                    <a:pt x="196771" y="42862"/>
                  </a:cubicBezTo>
                  <a:cubicBezTo>
                    <a:pt x="195421" y="42862"/>
                    <a:pt x="192723" y="41592"/>
                    <a:pt x="190024" y="39052"/>
                  </a:cubicBezTo>
                  <a:cubicBezTo>
                    <a:pt x="187325" y="36512"/>
                    <a:pt x="187325" y="30162"/>
                    <a:pt x="190024" y="26352"/>
                  </a:cubicBezTo>
                  <a:cubicBezTo>
                    <a:pt x="190024" y="26352"/>
                    <a:pt x="190024" y="26352"/>
                    <a:pt x="196771" y="21272"/>
                  </a:cubicBezTo>
                  <a:close/>
                  <a:moveTo>
                    <a:pt x="111998" y="21272"/>
                  </a:moveTo>
                  <a:cubicBezTo>
                    <a:pt x="116046" y="17462"/>
                    <a:pt x="121444" y="17462"/>
                    <a:pt x="125492" y="21272"/>
                  </a:cubicBezTo>
                  <a:cubicBezTo>
                    <a:pt x="125492" y="21272"/>
                    <a:pt x="125492" y="21272"/>
                    <a:pt x="132239" y="26352"/>
                  </a:cubicBezTo>
                  <a:cubicBezTo>
                    <a:pt x="134938" y="30162"/>
                    <a:pt x="134938" y="36512"/>
                    <a:pt x="132239" y="39052"/>
                  </a:cubicBezTo>
                  <a:cubicBezTo>
                    <a:pt x="129540" y="41592"/>
                    <a:pt x="126842" y="42862"/>
                    <a:pt x="125492" y="42862"/>
                  </a:cubicBezTo>
                  <a:cubicBezTo>
                    <a:pt x="122793" y="42862"/>
                    <a:pt x="120095" y="41592"/>
                    <a:pt x="117396" y="39052"/>
                  </a:cubicBezTo>
                  <a:lnTo>
                    <a:pt x="111998" y="33972"/>
                  </a:lnTo>
                  <a:cubicBezTo>
                    <a:pt x="107950" y="30162"/>
                    <a:pt x="107950" y="25082"/>
                    <a:pt x="111998" y="21272"/>
                  </a:cubicBezTo>
                  <a:close/>
                  <a:moveTo>
                    <a:pt x="161132" y="0"/>
                  </a:moveTo>
                  <a:cubicBezTo>
                    <a:pt x="166121" y="0"/>
                    <a:pt x="169863" y="3934"/>
                    <a:pt x="169863" y="9180"/>
                  </a:cubicBezTo>
                  <a:cubicBezTo>
                    <a:pt x="169863" y="9180"/>
                    <a:pt x="169863" y="9180"/>
                    <a:pt x="169863" y="20983"/>
                  </a:cubicBezTo>
                  <a:cubicBezTo>
                    <a:pt x="169863" y="26228"/>
                    <a:pt x="166121" y="30163"/>
                    <a:pt x="161132" y="30163"/>
                  </a:cubicBezTo>
                  <a:cubicBezTo>
                    <a:pt x="156142" y="30163"/>
                    <a:pt x="152400" y="26228"/>
                    <a:pt x="152400" y="20983"/>
                  </a:cubicBezTo>
                  <a:cubicBezTo>
                    <a:pt x="152400" y="20983"/>
                    <a:pt x="152400" y="20983"/>
                    <a:pt x="152400" y="9180"/>
                  </a:cubicBezTo>
                  <a:cubicBezTo>
                    <a:pt x="152400" y="3934"/>
                    <a:pt x="156142" y="0"/>
                    <a:pt x="1611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/>
            <a:p>
              <a:pPr algn="ctr"/>
              <a:endParaRPr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6F75F71E-7B0B-4FC4-812E-B4B2D8717EA7}"/>
              </a:ext>
            </a:extLst>
          </p:cNvPr>
          <p:cNvSpPr txBox="1"/>
          <p:nvPr/>
        </p:nvSpPr>
        <p:spPr>
          <a:xfrm>
            <a:off x="3974059" y="4812929"/>
            <a:ext cx="3062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、用拖把从屋里到外拖，每次只拖成一条直线，中间不要把拖把拿离地面或交叉。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179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3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87D674-5F24-4E86-9C23-70ADD0E7C8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229" y="2086660"/>
            <a:ext cx="4074160" cy="407416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A538406-0E51-4A09-A97A-49C470DE6B2F}"/>
              </a:ext>
            </a:extLst>
          </p:cNvPr>
          <p:cNvCxnSpPr>
            <a:cxnSpLocks/>
          </p:cNvCxnSpPr>
          <p:nvPr/>
        </p:nvCxnSpPr>
        <p:spPr>
          <a:xfrm>
            <a:off x="8560730" y="2418064"/>
            <a:ext cx="3687" cy="3001839"/>
          </a:xfrm>
          <a:prstGeom prst="line">
            <a:avLst/>
          </a:prstGeom>
          <a:ln w="22225" cap="rnd">
            <a:solidFill>
              <a:schemeClr val="bg1">
                <a:lumMod val="75000"/>
              </a:schemeClr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ṩlïḍê">
            <a:extLst>
              <a:ext uri="{FF2B5EF4-FFF2-40B4-BE49-F238E27FC236}">
                <a16:creationId xmlns:a16="http://schemas.microsoft.com/office/drawing/2014/main" id="{F92A3234-D75E-48A6-9521-5EF657D28525}"/>
              </a:ext>
            </a:extLst>
          </p:cNvPr>
          <p:cNvSpPr/>
          <p:nvPr/>
        </p:nvSpPr>
        <p:spPr bwMode="auto">
          <a:xfrm>
            <a:off x="8027617" y="1566377"/>
            <a:ext cx="1066225" cy="1231170"/>
          </a:xfrm>
          <a:custGeom>
            <a:avLst/>
            <a:gdLst>
              <a:gd name="T0" fmla="*/ 427 w 853"/>
              <a:gd name="T1" fmla="*/ 944 h 944"/>
              <a:gd name="T2" fmla="*/ 0 w 853"/>
              <a:gd name="T3" fmla="*/ 731 h 944"/>
              <a:gd name="T4" fmla="*/ 0 w 853"/>
              <a:gd name="T5" fmla="*/ 213 h 944"/>
              <a:gd name="T6" fmla="*/ 427 w 853"/>
              <a:gd name="T7" fmla="*/ 0 h 944"/>
              <a:gd name="T8" fmla="*/ 853 w 853"/>
              <a:gd name="T9" fmla="*/ 213 h 944"/>
              <a:gd name="T10" fmla="*/ 853 w 853"/>
              <a:gd name="T11" fmla="*/ 731 h 944"/>
              <a:gd name="T12" fmla="*/ 427 w 853"/>
              <a:gd name="T13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944">
                <a:moveTo>
                  <a:pt x="427" y="944"/>
                </a:moveTo>
                <a:lnTo>
                  <a:pt x="0" y="731"/>
                </a:lnTo>
                <a:lnTo>
                  <a:pt x="0" y="213"/>
                </a:lnTo>
                <a:lnTo>
                  <a:pt x="427" y="0"/>
                </a:lnTo>
                <a:lnTo>
                  <a:pt x="853" y="213"/>
                </a:lnTo>
                <a:lnTo>
                  <a:pt x="853" y="731"/>
                </a:lnTo>
                <a:lnTo>
                  <a:pt x="427" y="944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ïṧlîḑê">
            <a:extLst>
              <a:ext uri="{FF2B5EF4-FFF2-40B4-BE49-F238E27FC236}">
                <a16:creationId xmlns:a16="http://schemas.microsoft.com/office/drawing/2014/main" id="{5F447947-5BF4-45BD-9D05-82C941031E09}"/>
              </a:ext>
            </a:extLst>
          </p:cNvPr>
          <p:cNvSpPr/>
          <p:nvPr/>
        </p:nvSpPr>
        <p:spPr bwMode="auto">
          <a:xfrm>
            <a:off x="8294135" y="1973176"/>
            <a:ext cx="533190" cy="496807"/>
          </a:xfrm>
          <a:custGeom>
            <a:avLst/>
            <a:gdLst>
              <a:gd name="connsiteX0" fmla="*/ 484855 w 606016"/>
              <a:gd name="connsiteY0" fmla="*/ 473988 h 564664"/>
              <a:gd name="connsiteX1" fmla="*/ 505037 w 606016"/>
              <a:gd name="connsiteY1" fmla="*/ 494170 h 564664"/>
              <a:gd name="connsiteX2" fmla="*/ 484855 w 606016"/>
              <a:gd name="connsiteY2" fmla="*/ 514352 h 564664"/>
              <a:gd name="connsiteX3" fmla="*/ 464673 w 606016"/>
              <a:gd name="connsiteY3" fmla="*/ 494170 h 564664"/>
              <a:gd name="connsiteX4" fmla="*/ 484855 w 606016"/>
              <a:gd name="connsiteY4" fmla="*/ 473988 h 564664"/>
              <a:gd name="connsiteX5" fmla="*/ 121232 w 606016"/>
              <a:gd name="connsiteY5" fmla="*/ 473988 h 564664"/>
              <a:gd name="connsiteX6" fmla="*/ 141414 w 606016"/>
              <a:gd name="connsiteY6" fmla="*/ 494170 h 564664"/>
              <a:gd name="connsiteX7" fmla="*/ 121232 w 606016"/>
              <a:gd name="connsiteY7" fmla="*/ 514352 h 564664"/>
              <a:gd name="connsiteX8" fmla="*/ 101050 w 606016"/>
              <a:gd name="connsiteY8" fmla="*/ 494170 h 564664"/>
              <a:gd name="connsiteX9" fmla="*/ 121232 w 606016"/>
              <a:gd name="connsiteY9" fmla="*/ 473988 h 564664"/>
              <a:gd name="connsiteX10" fmla="*/ 484813 w 606016"/>
              <a:gd name="connsiteY10" fmla="*/ 443658 h 564664"/>
              <a:gd name="connsiteX11" fmla="*/ 434364 w 606016"/>
              <a:gd name="connsiteY11" fmla="*/ 494115 h 564664"/>
              <a:gd name="connsiteX12" fmla="*/ 484813 w 606016"/>
              <a:gd name="connsiteY12" fmla="*/ 544482 h 564664"/>
              <a:gd name="connsiteX13" fmla="*/ 535352 w 606016"/>
              <a:gd name="connsiteY13" fmla="*/ 494115 h 564664"/>
              <a:gd name="connsiteX14" fmla="*/ 484813 w 606016"/>
              <a:gd name="connsiteY14" fmla="*/ 443658 h 564664"/>
              <a:gd name="connsiteX15" fmla="*/ 121293 w 606016"/>
              <a:gd name="connsiteY15" fmla="*/ 443658 h 564664"/>
              <a:gd name="connsiteX16" fmla="*/ 70755 w 606016"/>
              <a:gd name="connsiteY16" fmla="*/ 494115 h 564664"/>
              <a:gd name="connsiteX17" fmla="*/ 121293 w 606016"/>
              <a:gd name="connsiteY17" fmla="*/ 544482 h 564664"/>
              <a:gd name="connsiteX18" fmla="*/ 171742 w 606016"/>
              <a:gd name="connsiteY18" fmla="*/ 494115 h 564664"/>
              <a:gd name="connsiteX19" fmla="*/ 121293 w 606016"/>
              <a:gd name="connsiteY19" fmla="*/ 443658 h 564664"/>
              <a:gd name="connsiteX20" fmla="*/ 303053 w 606016"/>
              <a:gd name="connsiteY20" fmla="*/ 373109 h 564664"/>
              <a:gd name="connsiteX21" fmla="*/ 292945 w 606016"/>
              <a:gd name="connsiteY21" fmla="*/ 383200 h 564664"/>
              <a:gd name="connsiteX22" fmla="*/ 303053 w 606016"/>
              <a:gd name="connsiteY22" fmla="*/ 393292 h 564664"/>
              <a:gd name="connsiteX23" fmla="*/ 343484 w 606016"/>
              <a:gd name="connsiteY23" fmla="*/ 393292 h 564664"/>
              <a:gd name="connsiteX24" fmla="*/ 343484 w 606016"/>
              <a:gd name="connsiteY24" fmla="*/ 403383 h 564664"/>
              <a:gd name="connsiteX25" fmla="*/ 353592 w 606016"/>
              <a:gd name="connsiteY25" fmla="*/ 413474 h 564664"/>
              <a:gd name="connsiteX26" fmla="*/ 363610 w 606016"/>
              <a:gd name="connsiteY26" fmla="*/ 403383 h 564664"/>
              <a:gd name="connsiteX27" fmla="*/ 363610 w 606016"/>
              <a:gd name="connsiteY27" fmla="*/ 383200 h 564664"/>
              <a:gd name="connsiteX28" fmla="*/ 353592 w 606016"/>
              <a:gd name="connsiteY28" fmla="*/ 373109 h 564664"/>
              <a:gd name="connsiteX29" fmla="*/ 313169 w 606016"/>
              <a:gd name="connsiteY29" fmla="*/ 282403 h 564664"/>
              <a:gd name="connsiteX30" fmla="*/ 447018 w 606016"/>
              <a:gd name="connsiteY30" fmla="*/ 282403 h 564664"/>
              <a:gd name="connsiteX31" fmla="*/ 465069 w 606016"/>
              <a:gd name="connsiteY31" fmla="*/ 311699 h 564664"/>
              <a:gd name="connsiteX32" fmla="*/ 473282 w 606016"/>
              <a:gd name="connsiteY32" fmla="*/ 322696 h 564664"/>
              <a:gd name="connsiteX33" fmla="*/ 313169 w 606016"/>
              <a:gd name="connsiteY33" fmla="*/ 322696 h 564664"/>
              <a:gd name="connsiteX34" fmla="*/ 161665 w 606016"/>
              <a:gd name="connsiteY34" fmla="*/ 282403 h 564664"/>
              <a:gd name="connsiteX35" fmla="*/ 292917 w 606016"/>
              <a:gd name="connsiteY35" fmla="*/ 282403 h 564664"/>
              <a:gd name="connsiteX36" fmla="*/ 292917 w 606016"/>
              <a:gd name="connsiteY36" fmla="*/ 322696 h 564664"/>
              <a:gd name="connsiteX37" fmla="*/ 161665 w 606016"/>
              <a:gd name="connsiteY37" fmla="*/ 322696 h 564664"/>
              <a:gd name="connsiteX38" fmla="*/ 191958 w 606016"/>
              <a:gd name="connsiteY38" fmla="*/ 0 h 564664"/>
              <a:gd name="connsiteX39" fmla="*/ 202066 w 606016"/>
              <a:gd name="connsiteY39" fmla="*/ 10092 h 564664"/>
              <a:gd name="connsiteX40" fmla="*/ 202066 w 606016"/>
              <a:gd name="connsiteY40" fmla="*/ 40366 h 564664"/>
              <a:gd name="connsiteX41" fmla="*/ 222281 w 606016"/>
              <a:gd name="connsiteY41" fmla="*/ 40366 h 564664"/>
              <a:gd name="connsiteX42" fmla="*/ 222281 w 606016"/>
              <a:gd name="connsiteY42" fmla="*/ 10092 h 564664"/>
              <a:gd name="connsiteX43" fmla="*/ 232389 w 606016"/>
              <a:gd name="connsiteY43" fmla="*/ 0 h 564664"/>
              <a:gd name="connsiteX44" fmla="*/ 242406 w 606016"/>
              <a:gd name="connsiteY44" fmla="*/ 10092 h 564664"/>
              <a:gd name="connsiteX45" fmla="*/ 242406 w 606016"/>
              <a:gd name="connsiteY45" fmla="*/ 40366 h 564664"/>
              <a:gd name="connsiteX46" fmla="*/ 252514 w 606016"/>
              <a:gd name="connsiteY46" fmla="*/ 50457 h 564664"/>
              <a:gd name="connsiteX47" fmla="*/ 252514 w 606016"/>
              <a:gd name="connsiteY47" fmla="*/ 100823 h 564664"/>
              <a:gd name="connsiteX48" fmla="*/ 242406 w 606016"/>
              <a:gd name="connsiteY48" fmla="*/ 110915 h 564664"/>
              <a:gd name="connsiteX49" fmla="*/ 221379 w 606016"/>
              <a:gd name="connsiteY49" fmla="*/ 110915 h 564664"/>
              <a:gd name="connsiteX50" fmla="*/ 161634 w 606016"/>
              <a:gd name="connsiteY50" fmla="*/ 161371 h 564664"/>
              <a:gd name="connsiteX51" fmla="*/ 101078 w 606016"/>
              <a:gd name="connsiteY51" fmla="*/ 100823 h 564664"/>
              <a:gd name="connsiteX52" fmla="*/ 60647 w 606016"/>
              <a:gd name="connsiteY52" fmla="*/ 60548 h 564664"/>
              <a:gd name="connsiteX53" fmla="*/ 20216 w 606016"/>
              <a:gd name="connsiteY53" fmla="*/ 100823 h 564664"/>
              <a:gd name="connsiteX54" fmla="*/ 20216 w 606016"/>
              <a:gd name="connsiteY54" fmla="*/ 231921 h 564664"/>
              <a:gd name="connsiteX55" fmla="*/ 80862 w 606016"/>
              <a:gd name="connsiteY55" fmla="*/ 292469 h 564664"/>
              <a:gd name="connsiteX56" fmla="*/ 82126 w 606016"/>
              <a:gd name="connsiteY56" fmla="*/ 292649 h 564664"/>
              <a:gd name="connsiteX57" fmla="*/ 105229 w 606016"/>
              <a:gd name="connsiteY57" fmla="*/ 255167 h 564664"/>
              <a:gd name="connsiteX58" fmla="*/ 164883 w 606016"/>
              <a:gd name="connsiteY58" fmla="*/ 221829 h 564664"/>
              <a:gd name="connsiteX59" fmla="*/ 370559 w 606016"/>
              <a:gd name="connsiteY59" fmla="*/ 221829 h 564664"/>
              <a:gd name="connsiteX60" fmla="*/ 430213 w 606016"/>
              <a:gd name="connsiteY60" fmla="*/ 255077 h 564664"/>
              <a:gd name="connsiteX61" fmla="*/ 434545 w 606016"/>
              <a:gd name="connsiteY61" fmla="*/ 262195 h 564664"/>
              <a:gd name="connsiteX62" fmla="*/ 159920 w 606016"/>
              <a:gd name="connsiteY62" fmla="*/ 262195 h 564664"/>
              <a:gd name="connsiteX63" fmla="*/ 141419 w 606016"/>
              <a:gd name="connsiteY63" fmla="*/ 280575 h 564664"/>
              <a:gd name="connsiteX64" fmla="*/ 141419 w 606016"/>
              <a:gd name="connsiteY64" fmla="*/ 324455 h 564664"/>
              <a:gd name="connsiteX65" fmla="*/ 159920 w 606016"/>
              <a:gd name="connsiteY65" fmla="*/ 342835 h 564664"/>
              <a:gd name="connsiteX66" fmla="*/ 498801 w 606016"/>
              <a:gd name="connsiteY66" fmla="*/ 342835 h 564664"/>
              <a:gd name="connsiteX67" fmla="*/ 538962 w 606016"/>
              <a:gd name="connsiteY67" fmla="*/ 352926 h 564664"/>
              <a:gd name="connsiteX68" fmla="*/ 580566 w 606016"/>
              <a:gd name="connsiteY68" fmla="*/ 352926 h 564664"/>
              <a:gd name="connsiteX69" fmla="*/ 606016 w 606016"/>
              <a:gd name="connsiteY69" fmla="*/ 378335 h 564664"/>
              <a:gd name="connsiteX70" fmla="*/ 606016 w 606016"/>
              <a:gd name="connsiteY70" fmla="*/ 403383 h 564664"/>
              <a:gd name="connsiteX71" fmla="*/ 555567 w 606016"/>
              <a:gd name="connsiteY71" fmla="*/ 403383 h 564664"/>
              <a:gd name="connsiteX72" fmla="*/ 545460 w 606016"/>
              <a:gd name="connsiteY72" fmla="*/ 413474 h 564664"/>
              <a:gd name="connsiteX73" fmla="*/ 555567 w 606016"/>
              <a:gd name="connsiteY73" fmla="*/ 423476 h 564664"/>
              <a:gd name="connsiteX74" fmla="*/ 606016 w 606016"/>
              <a:gd name="connsiteY74" fmla="*/ 423476 h 564664"/>
              <a:gd name="connsiteX75" fmla="*/ 606016 w 606016"/>
              <a:gd name="connsiteY75" fmla="*/ 463391 h 564664"/>
              <a:gd name="connsiteX76" fmla="*/ 565224 w 606016"/>
              <a:gd name="connsiteY76" fmla="*/ 504206 h 564664"/>
              <a:gd name="connsiteX77" fmla="*/ 554755 w 606016"/>
              <a:gd name="connsiteY77" fmla="*/ 504206 h 564664"/>
              <a:gd name="connsiteX78" fmla="*/ 484813 w 606016"/>
              <a:gd name="connsiteY78" fmla="*/ 564664 h 564664"/>
              <a:gd name="connsiteX79" fmla="*/ 414961 w 606016"/>
              <a:gd name="connsiteY79" fmla="*/ 504206 h 564664"/>
              <a:gd name="connsiteX80" fmla="*/ 191145 w 606016"/>
              <a:gd name="connsiteY80" fmla="*/ 504206 h 564664"/>
              <a:gd name="connsiteX81" fmla="*/ 121293 w 606016"/>
              <a:gd name="connsiteY81" fmla="*/ 564664 h 564664"/>
              <a:gd name="connsiteX82" fmla="*/ 51351 w 606016"/>
              <a:gd name="connsiteY82" fmla="*/ 504206 h 564664"/>
              <a:gd name="connsiteX83" fmla="*/ 35377 w 606016"/>
              <a:gd name="connsiteY83" fmla="*/ 504206 h 564664"/>
              <a:gd name="connsiteX84" fmla="*/ 90 w 606016"/>
              <a:gd name="connsiteY84" fmla="*/ 468977 h 564664"/>
              <a:gd name="connsiteX85" fmla="*/ 0 w 606016"/>
              <a:gd name="connsiteY85" fmla="*/ 423476 h 564664"/>
              <a:gd name="connsiteX86" fmla="*/ 50539 w 606016"/>
              <a:gd name="connsiteY86" fmla="*/ 423476 h 564664"/>
              <a:gd name="connsiteX87" fmla="*/ 60647 w 606016"/>
              <a:gd name="connsiteY87" fmla="*/ 413474 h 564664"/>
              <a:gd name="connsiteX88" fmla="*/ 50539 w 606016"/>
              <a:gd name="connsiteY88" fmla="*/ 403383 h 564664"/>
              <a:gd name="connsiteX89" fmla="*/ 0 w 606016"/>
              <a:gd name="connsiteY89" fmla="*/ 403383 h 564664"/>
              <a:gd name="connsiteX90" fmla="*/ 0 w 606016"/>
              <a:gd name="connsiteY90" fmla="*/ 378335 h 564664"/>
              <a:gd name="connsiteX91" fmla="*/ 7400 w 606016"/>
              <a:gd name="connsiteY91" fmla="*/ 360405 h 564664"/>
              <a:gd name="connsiteX92" fmla="*/ 25540 w 606016"/>
              <a:gd name="connsiteY92" fmla="*/ 352926 h 564664"/>
              <a:gd name="connsiteX93" fmla="*/ 54961 w 606016"/>
              <a:gd name="connsiteY93" fmla="*/ 336798 h 564664"/>
              <a:gd name="connsiteX94" fmla="*/ 70303 w 606016"/>
              <a:gd name="connsiteY94" fmla="*/ 311840 h 564664"/>
              <a:gd name="connsiteX95" fmla="*/ 90 w 606016"/>
              <a:gd name="connsiteY95" fmla="*/ 231921 h 564664"/>
              <a:gd name="connsiteX96" fmla="*/ 90 w 606016"/>
              <a:gd name="connsiteY96" fmla="*/ 100823 h 564664"/>
              <a:gd name="connsiteX97" fmla="*/ 60647 w 606016"/>
              <a:gd name="connsiteY97" fmla="*/ 40366 h 564664"/>
              <a:gd name="connsiteX98" fmla="*/ 121293 w 606016"/>
              <a:gd name="connsiteY98" fmla="*/ 100823 h 564664"/>
              <a:gd name="connsiteX99" fmla="*/ 161634 w 606016"/>
              <a:gd name="connsiteY99" fmla="*/ 141189 h 564664"/>
              <a:gd name="connsiteX100" fmla="*/ 200622 w 606016"/>
              <a:gd name="connsiteY100" fmla="*/ 110915 h 564664"/>
              <a:gd name="connsiteX101" fmla="*/ 181850 w 606016"/>
              <a:gd name="connsiteY101" fmla="*/ 110915 h 564664"/>
              <a:gd name="connsiteX102" fmla="*/ 171742 w 606016"/>
              <a:gd name="connsiteY102" fmla="*/ 100823 h 564664"/>
              <a:gd name="connsiteX103" fmla="*/ 171742 w 606016"/>
              <a:gd name="connsiteY103" fmla="*/ 50457 h 564664"/>
              <a:gd name="connsiteX104" fmla="*/ 181850 w 606016"/>
              <a:gd name="connsiteY104" fmla="*/ 40366 h 564664"/>
              <a:gd name="connsiteX105" fmla="*/ 181850 w 606016"/>
              <a:gd name="connsiteY105" fmla="*/ 10092 h 564664"/>
              <a:gd name="connsiteX106" fmla="*/ 191958 w 606016"/>
              <a:gd name="connsiteY106" fmla="*/ 0 h 5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6016" h="564664">
                <a:moveTo>
                  <a:pt x="484855" y="473988"/>
                </a:moveTo>
                <a:cubicBezTo>
                  <a:pt x="496001" y="473988"/>
                  <a:pt x="505037" y="483024"/>
                  <a:pt x="505037" y="494170"/>
                </a:cubicBezTo>
                <a:cubicBezTo>
                  <a:pt x="505037" y="505316"/>
                  <a:pt x="496001" y="514352"/>
                  <a:pt x="484855" y="514352"/>
                </a:cubicBezTo>
                <a:cubicBezTo>
                  <a:pt x="473709" y="514352"/>
                  <a:pt x="464673" y="505316"/>
                  <a:pt x="464673" y="494170"/>
                </a:cubicBezTo>
                <a:cubicBezTo>
                  <a:pt x="464673" y="483024"/>
                  <a:pt x="473709" y="473988"/>
                  <a:pt x="484855" y="473988"/>
                </a:cubicBezTo>
                <a:close/>
                <a:moveTo>
                  <a:pt x="121232" y="473988"/>
                </a:moveTo>
                <a:cubicBezTo>
                  <a:pt x="132378" y="473988"/>
                  <a:pt x="141414" y="483024"/>
                  <a:pt x="141414" y="494170"/>
                </a:cubicBezTo>
                <a:cubicBezTo>
                  <a:pt x="141414" y="505316"/>
                  <a:pt x="132378" y="514352"/>
                  <a:pt x="121232" y="514352"/>
                </a:cubicBezTo>
                <a:cubicBezTo>
                  <a:pt x="110086" y="514352"/>
                  <a:pt x="101050" y="505316"/>
                  <a:pt x="101050" y="494170"/>
                </a:cubicBezTo>
                <a:cubicBezTo>
                  <a:pt x="101050" y="483024"/>
                  <a:pt x="110086" y="473988"/>
                  <a:pt x="121232" y="473988"/>
                </a:cubicBezTo>
                <a:close/>
                <a:moveTo>
                  <a:pt x="484813" y="443658"/>
                </a:moveTo>
                <a:cubicBezTo>
                  <a:pt x="457016" y="443658"/>
                  <a:pt x="434364" y="466274"/>
                  <a:pt x="434364" y="494115"/>
                </a:cubicBezTo>
                <a:cubicBezTo>
                  <a:pt x="434364" y="521866"/>
                  <a:pt x="457016" y="544482"/>
                  <a:pt x="484813" y="544482"/>
                </a:cubicBezTo>
                <a:cubicBezTo>
                  <a:pt x="512699" y="544482"/>
                  <a:pt x="535352" y="521866"/>
                  <a:pt x="535352" y="494115"/>
                </a:cubicBezTo>
                <a:cubicBezTo>
                  <a:pt x="535352" y="466274"/>
                  <a:pt x="512699" y="443658"/>
                  <a:pt x="484813" y="443658"/>
                </a:cubicBezTo>
                <a:close/>
                <a:moveTo>
                  <a:pt x="121293" y="443658"/>
                </a:moveTo>
                <a:cubicBezTo>
                  <a:pt x="93407" y="443658"/>
                  <a:pt x="70755" y="466274"/>
                  <a:pt x="70755" y="494115"/>
                </a:cubicBezTo>
                <a:cubicBezTo>
                  <a:pt x="70755" y="521866"/>
                  <a:pt x="93407" y="544482"/>
                  <a:pt x="121293" y="544482"/>
                </a:cubicBezTo>
                <a:cubicBezTo>
                  <a:pt x="149090" y="544482"/>
                  <a:pt x="171742" y="521866"/>
                  <a:pt x="171742" y="494115"/>
                </a:cubicBezTo>
                <a:cubicBezTo>
                  <a:pt x="171742" y="466274"/>
                  <a:pt x="149090" y="443658"/>
                  <a:pt x="121293" y="443658"/>
                </a:cubicBezTo>
                <a:close/>
                <a:moveTo>
                  <a:pt x="303053" y="373109"/>
                </a:moveTo>
                <a:cubicBezTo>
                  <a:pt x="297458" y="373109"/>
                  <a:pt x="292945" y="377614"/>
                  <a:pt x="292945" y="383200"/>
                </a:cubicBezTo>
                <a:cubicBezTo>
                  <a:pt x="292945" y="388787"/>
                  <a:pt x="297458" y="393292"/>
                  <a:pt x="303053" y="393292"/>
                </a:cubicBezTo>
                <a:lnTo>
                  <a:pt x="343484" y="393292"/>
                </a:lnTo>
                <a:lnTo>
                  <a:pt x="343484" y="403383"/>
                </a:lnTo>
                <a:cubicBezTo>
                  <a:pt x="343484" y="408879"/>
                  <a:pt x="347997" y="413474"/>
                  <a:pt x="353592" y="413474"/>
                </a:cubicBezTo>
                <a:cubicBezTo>
                  <a:pt x="359097" y="413474"/>
                  <a:pt x="363610" y="408969"/>
                  <a:pt x="363610" y="403383"/>
                </a:cubicBezTo>
                <a:lnTo>
                  <a:pt x="363610" y="383200"/>
                </a:lnTo>
                <a:cubicBezTo>
                  <a:pt x="363610" y="377614"/>
                  <a:pt x="359097" y="373109"/>
                  <a:pt x="353592" y="373109"/>
                </a:cubicBezTo>
                <a:close/>
                <a:moveTo>
                  <a:pt x="313169" y="282403"/>
                </a:moveTo>
                <a:lnTo>
                  <a:pt x="447018" y="282403"/>
                </a:lnTo>
                <a:lnTo>
                  <a:pt x="465069" y="311699"/>
                </a:lnTo>
                <a:cubicBezTo>
                  <a:pt x="467506" y="315665"/>
                  <a:pt x="470304" y="319271"/>
                  <a:pt x="473282" y="322696"/>
                </a:cubicBezTo>
                <a:lnTo>
                  <a:pt x="313169" y="322696"/>
                </a:lnTo>
                <a:close/>
                <a:moveTo>
                  <a:pt x="161665" y="282403"/>
                </a:moveTo>
                <a:lnTo>
                  <a:pt x="292917" y="282403"/>
                </a:lnTo>
                <a:lnTo>
                  <a:pt x="292917" y="322696"/>
                </a:lnTo>
                <a:lnTo>
                  <a:pt x="161665" y="322696"/>
                </a:lnTo>
                <a:close/>
                <a:moveTo>
                  <a:pt x="191958" y="0"/>
                </a:moveTo>
                <a:cubicBezTo>
                  <a:pt x="197553" y="0"/>
                  <a:pt x="202066" y="4505"/>
                  <a:pt x="202066" y="10092"/>
                </a:cubicBezTo>
                <a:lnTo>
                  <a:pt x="202066" y="40366"/>
                </a:lnTo>
                <a:lnTo>
                  <a:pt x="222281" y="40366"/>
                </a:lnTo>
                <a:lnTo>
                  <a:pt x="222281" y="10092"/>
                </a:lnTo>
                <a:cubicBezTo>
                  <a:pt x="222281" y="4505"/>
                  <a:pt x="226793" y="0"/>
                  <a:pt x="232389" y="0"/>
                </a:cubicBezTo>
                <a:cubicBezTo>
                  <a:pt x="237894" y="0"/>
                  <a:pt x="242406" y="4505"/>
                  <a:pt x="242406" y="10092"/>
                </a:cubicBezTo>
                <a:lnTo>
                  <a:pt x="242406" y="40366"/>
                </a:lnTo>
                <a:cubicBezTo>
                  <a:pt x="248002" y="40366"/>
                  <a:pt x="252514" y="44871"/>
                  <a:pt x="252514" y="50457"/>
                </a:cubicBezTo>
                <a:lnTo>
                  <a:pt x="252514" y="100823"/>
                </a:lnTo>
                <a:cubicBezTo>
                  <a:pt x="252514" y="106410"/>
                  <a:pt x="248002" y="110915"/>
                  <a:pt x="242406" y="110915"/>
                </a:cubicBezTo>
                <a:lnTo>
                  <a:pt x="221379" y="110915"/>
                </a:lnTo>
                <a:cubicBezTo>
                  <a:pt x="216505" y="139477"/>
                  <a:pt x="191597" y="161371"/>
                  <a:pt x="161634" y="161371"/>
                </a:cubicBezTo>
                <a:cubicBezTo>
                  <a:pt x="128243" y="161371"/>
                  <a:pt x="101078" y="134251"/>
                  <a:pt x="101078" y="100823"/>
                </a:cubicBezTo>
                <a:cubicBezTo>
                  <a:pt x="101078" y="78568"/>
                  <a:pt x="82938" y="60548"/>
                  <a:pt x="60647" y="60548"/>
                </a:cubicBezTo>
                <a:cubicBezTo>
                  <a:pt x="38355" y="60548"/>
                  <a:pt x="20216" y="78568"/>
                  <a:pt x="20216" y="100823"/>
                </a:cubicBezTo>
                <a:lnTo>
                  <a:pt x="20216" y="231921"/>
                </a:lnTo>
                <a:cubicBezTo>
                  <a:pt x="20216" y="265258"/>
                  <a:pt x="47470" y="292469"/>
                  <a:pt x="80862" y="292469"/>
                </a:cubicBezTo>
                <a:cubicBezTo>
                  <a:pt x="81314" y="292469"/>
                  <a:pt x="81675" y="292649"/>
                  <a:pt x="82126" y="292649"/>
                </a:cubicBezTo>
                <a:lnTo>
                  <a:pt x="105229" y="255167"/>
                </a:lnTo>
                <a:cubicBezTo>
                  <a:pt x="117864" y="234624"/>
                  <a:pt x="140697" y="221829"/>
                  <a:pt x="164883" y="221829"/>
                </a:cubicBezTo>
                <a:lnTo>
                  <a:pt x="370559" y="221829"/>
                </a:lnTo>
                <a:cubicBezTo>
                  <a:pt x="394655" y="221829"/>
                  <a:pt x="417578" y="234624"/>
                  <a:pt x="430213" y="255077"/>
                </a:cubicBezTo>
                <a:lnTo>
                  <a:pt x="434545" y="262195"/>
                </a:lnTo>
                <a:lnTo>
                  <a:pt x="159920" y="262195"/>
                </a:lnTo>
                <a:cubicBezTo>
                  <a:pt x="149722" y="262195"/>
                  <a:pt x="141419" y="270484"/>
                  <a:pt x="141419" y="280575"/>
                </a:cubicBezTo>
                <a:lnTo>
                  <a:pt x="141419" y="324455"/>
                </a:lnTo>
                <a:cubicBezTo>
                  <a:pt x="141419" y="334546"/>
                  <a:pt x="149722" y="342835"/>
                  <a:pt x="159920" y="342835"/>
                </a:cubicBezTo>
                <a:lnTo>
                  <a:pt x="498801" y="342835"/>
                </a:lnTo>
                <a:cubicBezTo>
                  <a:pt x="511075" y="349322"/>
                  <a:pt x="524793" y="352926"/>
                  <a:pt x="538962" y="352926"/>
                </a:cubicBezTo>
                <a:lnTo>
                  <a:pt x="580566" y="352926"/>
                </a:lnTo>
                <a:cubicBezTo>
                  <a:pt x="594645" y="352926"/>
                  <a:pt x="606016" y="364369"/>
                  <a:pt x="606016" y="378335"/>
                </a:cubicBezTo>
                <a:lnTo>
                  <a:pt x="606016" y="403383"/>
                </a:lnTo>
                <a:lnTo>
                  <a:pt x="555567" y="403383"/>
                </a:lnTo>
                <a:cubicBezTo>
                  <a:pt x="549972" y="403383"/>
                  <a:pt x="545460" y="407888"/>
                  <a:pt x="545460" y="413474"/>
                </a:cubicBezTo>
                <a:cubicBezTo>
                  <a:pt x="545460" y="418971"/>
                  <a:pt x="549972" y="423476"/>
                  <a:pt x="555567" y="423476"/>
                </a:cubicBezTo>
                <a:lnTo>
                  <a:pt x="606016" y="423476"/>
                </a:lnTo>
                <a:lnTo>
                  <a:pt x="606016" y="463391"/>
                </a:lnTo>
                <a:cubicBezTo>
                  <a:pt x="606016" y="485916"/>
                  <a:pt x="587696" y="504206"/>
                  <a:pt x="565224" y="504206"/>
                </a:cubicBezTo>
                <a:lnTo>
                  <a:pt x="554755" y="504206"/>
                </a:lnTo>
                <a:cubicBezTo>
                  <a:pt x="549791" y="538355"/>
                  <a:pt x="520371" y="564664"/>
                  <a:pt x="484813" y="564664"/>
                </a:cubicBezTo>
                <a:cubicBezTo>
                  <a:pt x="449345" y="564664"/>
                  <a:pt x="419924" y="538355"/>
                  <a:pt x="414961" y="504206"/>
                </a:cubicBezTo>
                <a:lnTo>
                  <a:pt x="191145" y="504206"/>
                </a:lnTo>
                <a:cubicBezTo>
                  <a:pt x="186182" y="538355"/>
                  <a:pt x="156761" y="564664"/>
                  <a:pt x="121293" y="564664"/>
                </a:cubicBezTo>
                <a:cubicBezTo>
                  <a:pt x="85736" y="564664"/>
                  <a:pt x="56315" y="538355"/>
                  <a:pt x="51351" y="504206"/>
                </a:cubicBezTo>
                <a:lnTo>
                  <a:pt x="35377" y="504206"/>
                </a:lnTo>
                <a:cubicBezTo>
                  <a:pt x="15884" y="504206"/>
                  <a:pt x="90" y="488349"/>
                  <a:pt x="90" y="468977"/>
                </a:cubicBezTo>
                <a:lnTo>
                  <a:pt x="0" y="423476"/>
                </a:lnTo>
                <a:lnTo>
                  <a:pt x="50539" y="423476"/>
                </a:lnTo>
                <a:cubicBezTo>
                  <a:pt x="56134" y="423476"/>
                  <a:pt x="60647" y="418971"/>
                  <a:pt x="60647" y="413474"/>
                </a:cubicBezTo>
                <a:cubicBezTo>
                  <a:pt x="60647" y="407888"/>
                  <a:pt x="56134" y="403383"/>
                  <a:pt x="50539" y="403383"/>
                </a:cubicBezTo>
                <a:lnTo>
                  <a:pt x="0" y="403383"/>
                </a:lnTo>
                <a:lnTo>
                  <a:pt x="0" y="378335"/>
                </a:lnTo>
                <a:cubicBezTo>
                  <a:pt x="0" y="371577"/>
                  <a:pt x="2617" y="365180"/>
                  <a:pt x="7400" y="360405"/>
                </a:cubicBezTo>
                <a:cubicBezTo>
                  <a:pt x="12274" y="355630"/>
                  <a:pt x="18681" y="352926"/>
                  <a:pt x="25540" y="352926"/>
                </a:cubicBezTo>
                <a:cubicBezTo>
                  <a:pt x="37814" y="352926"/>
                  <a:pt x="48824" y="346710"/>
                  <a:pt x="54961" y="336798"/>
                </a:cubicBezTo>
                <a:lnTo>
                  <a:pt x="70303" y="311840"/>
                </a:lnTo>
                <a:cubicBezTo>
                  <a:pt x="30775" y="306614"/>
                  <a:pt x="90" y="272827"/>
                  <a:pt x="90" y="231921"/>
                </a:cubicBezTo>
                <a:lnTo>
                  <a:pt x="90" y="100823"/>
                </a:lnTo>
                <a:cubicBezTo>
                  <a:pt x="90" y="67486"/>
                  <a:pt x="27255" y="40366"/>
                  <a:pt x="60647" y="40366"/>
                </a:cubicBezTo>
                <a:cubicBezTo>
                  <a:pt x="94039" y="40366"/>
                  <a:pt x="121293" y="67486"/>
                  <a:pt x="121293" y="100823"/>
                </a:cubicBezTo>
                <a:cubicBezTo>
                  <a:pt x="121293" y="123078"/>
                  <a:pt x="139343" y="141189"/>
                  <a:pt x="161634" y="141189"/>
                </a:cubicBezTo>
                <a:cubicBezTo>
                  <a:pt x="180406" y="141189"/>
                  <a:pt x="196109" y="128304"/>
                  <a:pt x="200622" y="110915"/>
                </a:cubicBezTo>
                <a:lnTo>
                  <a:pt x="181850" y="110915"/>
                </a:lnTo>
                <a:cubicBezTo>
                  <a:pt x="176255" y="110915"/>
                  <a:pt x="171742" y="106410"/>
                  <a:pt x="171742" y="100823"/>
                </a:cubicBezTo>
                <a:lnTo>
                  <a:pt x="171742" y="50457"/>
                </a:lnTo>
                <a:cubicBezTo>
                  <a:pt x="171742" y="44871"/>
                  <a:pt x="176255" y="40366"/>
                  <a:pt x="181850" y="40366"/>
                </a:cubicBezTo>
                <a:lnTo>
                  <a:pt x="181850" y="10092"/>
                </a:lnTo>
                <a:cubicBezTo>
                  <a:pt x="181850" y="4505"/>
                  <a:pt x="186362" y="0"/>
                  <a:pt x="19195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íṧľiḍe">
            <a:extLst>
              <a:ext uri="{FF2B5EF4-FFF2-40B4-BE49-F238E27FC236}">
                <a16:creationId xmlns:a16="http://schemas.microsoft.com/office/drawing/2014/main" id="{9150A30B-E942-411F-8A5D-3AAA078D2AD1}"/>
              </a:ext>
            </a:extLst>
          </p:cNvPr>
          <p:cNvSpPr/>
          <p:nvPr/>
        </p:nvSpPr>
        <p:spPr bwMode="auto">
          <a:xfrm>
            <a:off x="7498510" y="3150996"/>
            <a:ext cx="1066225" cy="1231170"/>
          </a:xfrm>
          <a:custGeom>
            <a:avLst/>
            <a:gdLst>
              <a:gd name="T0" fmla="*/ 427 w 853"/>
              <a:gd name="T1" fmla="*/ 944 h 944"/>
              <a:gd name="T2" fmla="*/ 0 w 853"/>
              <a:gd name="T3" fmla="*/ 731 h 944"/>
              <a:gd name="T4" fmla="*/ 0 w 853"/>
              <a:gd name="T5" fmla="*/ 213 h 944"/>
              <a:gd name="T6" fmla="*/ 427 w 853"/>
              <a:gd name="T7" fmla="*/ 0 h 944"/>
              <a:gd name="T8" fmla="*/ 853 w 853"/>
              <a:gd name="T9" fmla="*/ 213 h 944"/>
              <a:gd name="T10" fmla="*/ 853 w 853"/>
              <a:gd name="T11" fmla="*/ 731 h 944"/>
              <a:gd name="T12" fmla="*/ 427 w 853"/>
              <a:gd name="T13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944">
                <a:moveTo>
                  <a:pt x="427" y="944"/>
                </a:moveTo>
                <a:lnTo>
                  <a:pt x="0" y="731"/>
                </a:lnTo>
                <a:lnTo>
                  <a:pt x="0" y="213"/>
                </a:lnTo>
                <a:lnTo>
                  <a:pt x="427" y="0"/>
                </a:lnTo>
                <a:lnTo>
                  <a:pt x="853" y="213"/>
                </a:lnTo>
                <a:lnTo>
                  <a:pt x="853" y="731"/>
                </a:lnTo>
                <a:lnTo>
                  <a:pt x="427" y="944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î$1ïḓè">
            <a:extLst>
              <a:ext uri="{FF2B5EF4-FFF2-40B4-BE49-F238E27FC236}">
                <a16:creationId xmlns:a16="http://schemas.microsoft.com/office/drawing/2014/main" id="{A1FB5617-0A71-4653-91E7-F18005193F84}"/>
              </a:ext>
            </a:extLst>
          </p:cNvPr>
          <p:cNvSpPr/>
          <p:nvPr/>
        </p:nvSpPr>
        <p:spPr bwMode="auto">
          <a:xfrm>
            <a:off x="7765027" y="3538786"/>
            <a:ext cx="533190" cy="455590"/>
          </a:xfrm>
          <a:custGeom>
            <a:avLst/>
            <a:gdLst>
              <a:gd name="connsiteX0" fmla="*/ 560224 w 607107"/>
              <a:gd name="connsiteY0" fmla="*/ 279860 h 518750"/>
              <a:gd name="connsiteX1" fmla="*/ 582459 w 607107"/>
              <a:gd name="connsiteY1" fmla="*/ 280220 h 518750"/>
              <a:gd name="connsiteX2" fmla="*/ 606440 w 607107"/>
              <a:gd name="connsiteY2" fmla="*/ 300513 h 518750"/>
              <a:gd name="connsiteX3" fmla="*/ 596135 w 607107"/>
              <a:gd name="connsiteY3" fmla="*/ 329751 h 518750"/>
              <a:gd name="connsiteX4" fmla="*/ 571865 w 607107"/>
              <a:gd name="connsiteY4" fmla="*/ 348793 h 518750"/>
              <a:gd name="connsiteX5" fmla="*/ 371834 w 607107"/>
              <a:gd name="connsiteY5" fmla="*/ 500269 h 518750"/>
              <a:gd name="connsiteX6" fmla="*/ 134050 w 607107"/>
              <a:gd name="connsiteY6" fmla="*/ 494210 h 518750"/>
              <a:gd name="connsiteX7" fmla="*/ 67213 w 607107"/>
              <a:gd name="connsiteY7" fmla="*/ 511040 h 518750"/>
              <a:gd name="connsiteX8" fmla="*/ 61145 w 607107"/>
              <a:gd name="connsiteY8" fmla="*/ 511040 h 518750"/>
              <a:gd name="connsiteX9" fmla="*/ 59701 w 607107"/>
              <a:gd name="connsiteY9" fmla="*/ 510560 h 518750"/>
              <a:gd name="connsiteX10" fmla="*/ 55656 w 607107"/>
              <a:gd name="connsiteY10" fmla="*/ 507674 h 518750"/>
              <a:gd name="connsiteX11" fmla="*/ 7502 w 607107"/>
              <a:gd name="connsiteY11" fmla="*/ 432081 h 518750"/>
              <a:gd name="connsiteX12" fmla="*/ 1435 w 607107"/>
              <a:gd name="connsiteY12" fmla="*/ 423521 h 518750"/>
              <a:gd name="connsiteX13" fmla="*/ 183 w 607107"/>
              <a:gd name="connsiteY13" fmla="*/ 417077 h 518750"/>
              <a:gd name="connsiteX14" fmla="*/ 4131 w 607107"/>
              <a:gd name="connsiteY14" fmla="*/ 411788 h 518750"/>
              <a:gd name="connsiteX15" fmla="*/ 95527 w 607107"/>
              <a:gd name="connsiteY15" fmla="*/ 376588 h 518750"/>
              <a:gd name="connsiteX16" fmla="*/ 266570 w 607107"/>
              <a:gd name="connsiteY16" fmla="*/ 330231 h 518750"/>
              <a:gd name="connsiteX17" fmla="*/ 327147 w 607107"/>
              <a:gd name="connsiteY17" fmla="*/ 372741 h 518750"/>
              <a:gd name="connsiteX18" fmla="*/ 233536 w 607107"/>
              <a:gd name="connsiteY18" fmla="*/ 417943 h 518750"/>
              <a:gd name="connsiteX19" fmla="*/ 360084 w 607107"/>
              <a:gd name="connsiteY19" fmla="*/ 366393 h 518750"/>
              <a:gd name="connsiteX20" fmla="*/ 365285 w 607107"/>
              <a:gd name="connsiteY20" fmla="*/ 359372 h 518750"/>
              <a:gd name="connsiteX21" fmla="*/ 524482 w 607107"/>
              <a:gd name="connsiteY21" fmla="*/ 291473 h 518750"/>
              <a:gd name="connsiteX22" fmla="*/ 560224 w 607107"/>
              <a:gd name="connsiteY22" fmla="*/ 279860 h 518750"/>
              <a:gd name="connsiteX23" fmla="*/ 231201 w 607107"/>
              <a:gd name="connsiteY23" fmla="*/ 114447 h 518750"/>
              <a:gd name="connsiteX24" fmla="*/ 227733 w 607107"/>
              <a:gd name="connsiteY24" fmla="*/ 115409 h 518750"/>
              <a:gd name="connsiteX25" fmla="*/ 204232 w 607107"/>
              <a:gd name="connsiteY25" fmla="*/ 127912 h 518750"/>
              <a:gd name="connsiteX26" fmla="*/ 200572 w 607107"/>
              <a:gd name="connsiteY26" fmla="*/ 136280 h 518750"/>
              <a:gd name="connsiteX27" fmla="*/ 203269 w 607107"/>
              <a:gd name="connsiteY27" fmla="*/ 146860 h 518750"/>
              <a:gd name="connsiteX28" fmla="*/ 207410 w 607107"/>
              <a:gd name="connsiteY28" fmla="*/ 151862 h 518750"/>
              <a:gd name="connsiteX29" fmla="*/ 213960 w 607107"/>
              <a:gd name="connsiteY29" fmla="*/ 151573 h 518750"/>
              <a:gd name="connsiteX30" fmla="*/ 222340 w 607107"/>
              <a:gd name="connsiteY30" fmla="*/ 147053 h 518750"/>
              <a:gd name="connsiteX31" fmla="*/ 222340 w 607107"/>
              <a:gd name="connsiteY31" fmla="*/ 230058 h 518750"/>
              <a:gd name="connsiteX32" fmla="*/ 229756 w 607107"/>
              <a:gd name="connsiteY32" fmla="*/ 237464 h 518750"/>
              <a:gd name="connsiteX33" fmla="*/ 243433 w 607107"/>
              <a:gd name="connsiteY33" fmla="*/ 237464 h 518750"/>
              <a:gd name="connsiteX34" fmla="*/ 250850 w 607107"/>
              <a:gd name="connsiteY34" fmla="*/ 230058 h 518750"/>
              <a:gd name="connsiteX35" fmla="*/ 250850 w 607107"/>
              <a:gd name="connsiteY35" fmla="*/ 121853 h 518750"/>
              <a:gd name="connsiteX36" fmla="*/ 243433 w 607107"/>
              <a:gd name="connsiteY36" fmla="*/ 114447 h 518750"/>
              <a:gd name="connsiteX37" fmla="*/ 230719 w 607107"/>
              <a:gd name="connsiteY37" fmla="*/ 76070 h 518750"/>
              <a:gd name="connsiteX38" fmla="*/ 330794 w 607107"/>
              <a:gd name="connsiteY38" fmla="*/ 176004 h 518750"/>
              <a:gd name="connsiteX39" fmla="*/ 230719 w 607107"/>
              <a:gd name="connsiteY39" fmla="*/ 275841 h 518750"/>
              <a:gd name="connsiteX40" fmla="*/ 130741 w 607107"/>
              <a:gd name="connsiteY40" fmla="*/ 176004 h 518750"/>
              <a:gd name="connsiteX41" fmla="*/ 230719 w 607107"/>
              <a:gd name="connsiteY41" fmla="*/ 76070 h 518750"/>
              <a:gd name="connsiteX42" fmla="*/ 371906 w 607107"/>
              <a:gd name="connsiteY42" fmla="*/ 39432 h 518750"/>
              <a:gd name="connsiteX43" fmla="*/ 368246 w 607107"/>
              <a:gd name="connsiteY43" fmla="*/ 40297 h 518750"/>
              <a:gd name="connsiteX44" fmla="*/ 344168 w 607107"/>
              <a:gd name="connsiteY44" fmla="*/ 53185 h 518750"/>
              <a:gd name="connsiteX45" fmla="*/ 340412 w 607107"/>
              <a:gd name="connsiteY45" fmla="*/ 61744 h 518750"/>
              <a:gd name="connsiteX46" fmla="*/ 343109 w 607107"/>
              <a:gd name="connsiteY46" fmla="*/ 72612 h 518750"/>
              <a:gd name="connsiteX47" fmla="*/ 347443 w 607107"/>
              <a:gd name="connsiteY47" fmla="*/ 77709 h 518750"/>
              <a:gd name="connsiteX48" fmla="*/ 354089 w 607107"/>
              <a:gd name="connsiteY48" fmla="*/ 77421 h 518750"/>
              <a:gd name="connsiteX49" fmla="*/ 362757 w 607107"/>
              <a:gd name="connsiteY49" fmla="*/ 72804 h 518750"/>
              <a:gd name="connsiteX50" fmla="*/ 362757 w 607107"/>
              <a:gd name="connsiteY50" fmla="*/ 157919 h 518750"/>
              <a:gd name="connsiteX51" fmla="*/ 370365 w 607107"/>
              <a:gd name="connsiteY51" fmla="*/ 165517 h 518750"/>
              <a:gd name="connsiteX52" fmla="*/ 384331 w 607107"/>
              <a:gd name="connsiteY52" fmla="*/ 165517 h 518750"/>
              <a:gd name="connsiteX53" fmla="*/ 391939 w 607107"/>
              <a:gd name="connsiteY53" fmla="*/ 157919 h 518750"/>
              <a:gd name="connsiteX54" fmla="*/ 391939 w 607107"/>
              <a:gd name="connsiteY54" fmla="*/ 47029 h 518750"/>
              <a:gd name="connsiteX55" fmla="*/ 384331 w 607107"/>
              <a:gd name="connsiteY55" fmla="*/ 39432 h 518750"/>
              <a:gd name="connsiteX56" fmla="*/ 371328 w 607107"/>
              <a:gd name="connsiteY56" fmla="*/ 0 h 518750"/>
              <a:gd name="connsiteX57" fmla="*/ 473901 w 607107"/>
              <a:gd name="connsiteY57" fmla="*/ 102426 h 518750"/>
              <a:gd name="connsiteX58" fmla="*/ 371328 w 607107"/>
              <a:gd name="connsiteY58" fmla="*/ 204852 h 518750"/>
              <a:gd name="connsiteX59" fmla="*/ 342531 w 607107"/>
              <a:gd name="connsiteY59" fmla="*/ 200717 h 518750"/>
              <a:gd name="connsiteX60" fmla="*/ 348117 w 607107"/>
              <a:gd name="connsiteY60" fmla="*/ 167440 h 518750"/>
              <a:gd name="connsiteX61" fmla="*/ 274342 w 607107"/>
              <a:gd name="connsiteY61" fmla="*/ 69150 h 518750"/>
              <a:gd name="connsiteX62" fmla="*/ 371328 w 607107"/>
              <a:gd name="connsiteY62" fmla="*/ 0 h 5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107" h="518750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íS1ïḑe">
            <a:extLst>
              <a:ext uri="{FF2B5EF4-FFF2-40B4-BE49-F238E27FC236}">
                <a16:creationId xmlns:a16="http://schemas.microsoft.com/office/drawing/2014/main" id="{AD0B7F6E-B449-445C-B7DA-CA8B3AEEF971}"/>
              </a:ext>
            </a:extLst>
          </p:cNvPr>
          <p:cNvSpPr/>
          <p:nvPr/>
        </p:nvSpPr>
        <p:spPr bwMode="auto">
          <a:xfrm>
            <a:off x="8564100" y="2529301"/>
            <a:ext cx="1066225" cy="1231170"/>
          </a:xfrm>
          <a:custGeom>
            <a:avLst/>
            <a:gdLst>
              <a:gd name="T0" fmla="*/ 427 w 853"/>
              <a:gd name="T1" fmla="*/ 944 h 944"/>
              <a:gd name="T2" fmla="*/ 0 w 853"/>
              <a:gd name="T3" fmla="*/ 731 h 944"/>
              <a:gd name="T4" fmla="*/ 0 w 853"/>
              <a:gd name="T5" fmla="*/ 213 h 944"/>
              <a:gd name="T6" fmla="*/ 427 w 853"/>
              <a:gd name="T7" fmla="*/ 0 h 944"/>
              <a:gd name="T8" fmla="*/ 853 w 853"/>
              <a:gd name="T9" fmla="*/ 213 h 944"/>
              <a:gd name="T10" fmla="*/ 853 w 853"/>
              <a:gd name="T11" fmla="*/ 731 h 944"/>
              <a:gd name="T12" fmla="*/ 427 w 853"/>
              <a:gd name="T13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944">
                <a:moveTo>
                  <a:pt x="427" y="944"/>
                </a:moveTo>
                <a:lnTo>
                  <a:pt x="0" y="731"/>
                </a:lnTo>
                <a:lnTo>
                  <a:pt x="0" y="213"/>
                </a:lnTo>
                <a:lnTo>
                  <a:pt x="427" y="0"/>
                </a:lnTo>
                <a:lnTo>
                  <a:pt x="853" y="213"/>
                </a:lnTo>
                <a:lnTo>
                  <a:pt x="853" y="731"/>
                </a:lnTo>
                <a:lnTo>
                  <a:pt x="427" y="944"/>
                </a:ln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íšḻîḓê">
            <a:extLst>
              <a:ext uri="{FF2B5EF4-FFF2-40B4-BE49-F238E27FC236}">
                <a16:creationId xmlns:a16="http://schemas.microsoft.com/office/drawing/2014/main" id="{1175A03F-584F-42FA-AAB4-34973BABBF54}"/>
              </a:ext>
            </a:extLst>
          </p:cNvPr>
          <p:cNvSpPr/>
          <p:nvPr/>
        </p:nvSpPr>
        <p:spPr bwMode="auto">
          <a:xfrm>
            <a:off x="8830617" y="2899927"/>
            <a:ext cx="533190" cy="48991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7E84287-2F31-4340-A125-9CD0417E9BA4}"/>
              </a:ext>
            </a:extLst>
          </p:cNvPr>
          <p:cNvSpPr txBox="1"/>
          <p:nvPr/>
        </p:nvSpPr>
        <p:spPr>
          <a:xfrm>
            <a:off x="5527297" y="1611198"/>
            <a:ext cx="205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、首先拖地之前我们先要把地扫干净，避免残留垃圾导致越拖地面越脏。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F0B4F48-DD1F-4FEF-A2F6-D2C3F8147CC0}"/>
              </a:ext>
            </a:extLst>
          </p:cNvPr>
          <p:cNvSpPr txBox="1"/>
          <p:nvPr/>
        </p:nvSpPr>
        <p:spPr>
          <a:xfrm>
            <a:off x="9809570" y="2418064"/>
            <a:ext cx="1649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、把拖把涮干净，这也是必须的，拖把上面也会有残留的垃圾。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B75C5D0-8ED8-42A0-9B80-5B2BD48DA066}"/>
              </a:ext>
            </a:extLst>
          </p:cNvPr>
          <p:cNvSpPr txBox="1"/>
          <p:nvPr/>
        </p:nvSpPr>
        <p:spPr>
          <a:xfrm>
            <a:off x="4972278" y="3590667"/>
            <a:ext cx="229051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、让拖把上留少量的水份，用点力拖地。　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îSľiḓe">
            <a:extLst>
              <a:ext uri="{FF2B5EF4-FFF2-40B4-BE49-F238E27FC236}">
                <a16:creationId xmlns:a16="http://schemas.microsoft.com/office/drawing/2014/main" id="{81746A7D-666F-4DF5-AD74-F90D2C046552}"/>
              </a:ext>
            </a:extLst>
          </p:cNvPr>
          <p:cNvSpPr/>
          <p:nvPr/>
        </p:nvSpPr>
        <p:spPr>
          <a:xfrm>
            <a:off x="7477181" y="5059997"/>
            <a:ext cx="2153144" cy="646453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5056D43-7DFE-4C82-87B8-40DFC53769B9}"/>
              </a:ext>
            </a:extLst>
          </p:cNvPr>
          <p:cNvSpPr txBox="1"/>
          <p:nvPr/>
        </p:nvSpPr>
        <p:spPr>
          <a:xfrm>
            <a:off x="7806948" y="5189070"/>
            <a:ext cx="151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要勤拖地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546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C3BE93-44EF-45D0-BA99-03F4068E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73306" y="1"/>
            <a:ext cx="12265306" cy="6899234"/>
          </a:xfrm>
          <a:prstGeom prst="rect">
            <a:avLst/>
          </a:prstGeom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7F16CCD-5843-4341-8588-7E5A539E5EEF}"/>
              </a:ext>
            </a:extLst>
          </p:cNvPr>
          <p:cNvSpPr txBox="1"/>
          <p:nvPr/>
        </p:nvSpPr>
        <p:spPr>
          <a:xfrm>
            <a:off x="605623" y="2070420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32D29DC-075C-487D-8EAF-74D700BC24DA}"/>
              </a:ext>
            </a:extLst>
          </p:cNvPr>
          <p:cNvSpPr/>
          <p:nvPr/>
        </p:nvSpPr>
        <p:spPr>
          <a:xfrm>
            <a:off x="5345018" y="829602"/>
            <a:ext cx="2300289" cy="2300289"/>
          </a:xfrm>
          <a:prstGeom prst="ellipse">
            <a:avLst/>
          </a:prstGeom>
          <a:solidFill>
            <a:srgbClr val="5769B1"/>
          </a:solidFill>
          <a:ln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75326A-D47A-42ED-8357-03F70BD6B320}"/>
              </a:ext>
            </a:extLst>
          </p:cNvPr>
          <p:cNvSpPr txBox="1"/>
          <p:nvPr/>
        </p:nvSpPr>
        <p:spPr>
          <a:xfrm>
            <a:off x="5441231" y="1348804"/>
            <a:ext cx="21078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爱卫生</a:t>
            </a:r>
            <a:endParaRPr lang="en-US" altLang="zh-CN" sz="4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顺口溜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961DF77-B1F3-4639-AA79-9C3C1D271022}"/>
              </a:ext>
            </a:extLst>
          </p:cNvPr>
          <p:cNvSpPr/>
          <p:nvPr/>
        </p:nvSpPr>
        <p:spPr>
          <a:xfrm>
            <a:off x="7939337" y="1348804"/>
            <a:ext cx="2396504" cy="2396504"/>
          </a:xfrm>
          <a:prstGeom prst="ellipse">
            <a:avLst/>
          </a:prstGeom>
          <a:solidFill>
            <a:srgbClr val="5769B1"/>
          </a:solidFill>
          <a:ln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917002-C645-472A-BEC0-88617D44078B}"/>
              </a:ext>
            </a:extLst>
          </p:cNvPr>
          <p:cNvSpPr txBox="1"/>
          <p:nvPr/>
        </p:nvSpPr>
        <p:spPr>
          <a:xfrm>
            <a:off x="7939337" y="1991117"/>
            <a:ext cx="230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勤清洁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预防疾病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20622F1-9960-4430-9CCD-FD31A46414A7}"/>
              </a:ext>
            </a:extLst>
          </p:cNvPr>
          <p:cNvSpPr/>
          <p:nvPr/>
        </p:nvSpPr>
        <p:spPr>
          <a:xfrm>
            <a:off x="6651464" y="3374626"/>
            <a:ext cx="1842642" cy="1842642"/>
          </a:xfrm>
          <a:prstGeom prst="ellipse">
            <a:avLst/>
          </a:prstGeom>
          <a:solidFill>
            <a:srgbClr val="5769B1"/>
          </a:solidFill>
          <a:ln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A71FEC-6A75-452F-8046-BE9F4318A543}"/>
              </a:ext>
            </a:extLst>
          </p:cNvPr>
          <p:cNvSpPr txBox="1"/>
          <p:nvPr/>
        </p:nvSpPr>
        <p:spPr>
          <a:xfrm>
            <a:off x="6871001" y="3772204"/>
            <a:ext cx="140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预防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口诀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AE83660-404F-4CB9-B862-B6EBE25B7706}"/>
              </a:ext>
            </a:extLst>
          </p:cNvPr>
          <p:cNvSpPr/>
          <p:nvPr/>
        </p:nvSpPr>
        <p:spPr>
          <a:xfrm>
            <a:off x="4133020" y="3097677"/>
            <a:ext cx="1763643" cy="1763643"/>
          </a:xfrm>
          <a:prstGeom prst="ellipse">
            <a:avLst/>
          </a:prstGeom>
          <a:solidFill>
            <a:srgbClr val="5769B1"/>
          </a:solidFill>
          <a:ln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0BF32B-FB6D-4C8D-98F8-61D93D3DBF49}"/>
              </a:ext>
            </a:extLst>
          </p:cNvPr>
          <p:cNvSpPr txBox="1"/>
          <p:nvPr/>
        </p:nvSpPr>
        <p:spPr>
          <a:xfrm>
            <a:off x="4364600" y="3414096"/>
            <a:ext cx="1300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个人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卫生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BD8A72-F5A3-42A0-964D-60CA1A9EA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76" y="975359"/>
            <a:ext cx="3707241" cy="4634053"/>
          </a:xfrm>
          <a:prstGeom prst="rect">
            <a:avLst/>
          </a:prstGeom>
        </p:spPr>
      </p:pic>
      <p:sp>
        <p:nvSpPr>
          <p:cNvPr id="14" name="îṥ1ïdè">
            <a:extLst>
              <a:ext uri="{FF2B5EF4-FFF2-40B4-BE49-F238E27FC236}">
                <a16:creationId xmlns:a16="http://schemas.microsoft.com/office/drawing/2014/main" id="{71F8B943-91C5-451F-88A9-77D4DF2B1C64}"/>
              </a:ext>
            </a:extLst>
          </p:cNvPr>
          <p:cNvSpPr/>
          <p:nvPr/>
        </p:nvSpPr>
        <p:spPr>
          <a:xfrm>
            <a:off x="1918140" y="5498525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FD0D8D5-D002-42AC-B2D7-5641FAEC3F83}"/>
              </a:ext>
            </a:extLst>
          </p:cNvPr>
          <p:cNvSpPr txBox="1"/>
          <p:nvPr/>
        </p:nvSpPr>
        <p:spPr>
          <a:xfrm>
            <a:off x="2089513" y="5625257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614150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 animBg="1"/>
      <p:bldP spid="10" grpId="0"/>
      <p:bldP spid="11" grpId="0" animBg="1"/>
      <p:bldP spid="12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79BC496-BC07-46F5-93F4-B603A4E3EA6A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55B33185-31AA-427B-ADED-26C1C7E92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9520" y="2164081"/>
            <a:ext cx="5907416" cy="2878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3886F8-3CEC-42AA-A420-D853E28D0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89" y="422475"/>
            <a:ext cx="4872941" cy="60911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D92132-C3F0-4D04-BCF4-75979691C78A}"/>
              </a:ext>
            </a:extLst>
          </p:cNvPr>
          <p:cNvSpPr/>
          <p:nvPr/>
        </p:nvSpPr>
        <p:spPr>
          <a:xfrm>
            <a:off x="942023" y="886492"/>
            <a:ext cx="477520" cy="19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7FEDEF-035A-445B-9CF7-D135793C2D7F}"/>
              </a:ext>
            </a:extLst>
          </p:cNvPr>
          <p:cNvSpPr txBox="1"/>
          <p:nvPr/>
        </p:nvSpPr>
        <p:spPr>
          <a:xfrm>
            <a:off x="995064" y="1059421"/>
            <a:ext cx="353943" cy="15947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47AA8B2-12B8-42B2-A1D3-9B0910BA4C4A}"/>
              </a:ext>
            </a:extLst>
          </p:cNvPr>
          <p:cNvGrpSpPr/>
          <p:nvPr/>
        </p:nvGrpSpPr>
        <p:grpSpPr>
          <a:xfrm>
            <a:off x="7744168" y="2822992"/>
            <a:ext cx="2792481" cy="669138"/>
            <a:chOff x="7660480" y="2772568"/>
            <a:chExt cx="2438981" cy="58443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154574F-CBC5-4EB2-A24D-B6A8F10D554B}"/>
                </a:ext>
              </a:extLst>
            </p:cNvPr>
            <p:cNvSpPr/>
            <p:nvPr/>
          </p:nvSpPr>
          <p:spPr>
            <a:xfrm>
              <a:off x="7752107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40D3FC6-8037-4019-8653-17C744A9A0E3}"/>
                </a:ext>
              </a:extLst>
            </p:cNvPr>
            <p:cNvSpPr txBox="1"/>
            <p:nvPr/>
          </p:nvSpPr>
          <p:spPr>
            <a:xfrm>
              <a:off x="7660480" y="2789332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7467188-B3C3-475E-9B35-2E79FCBD7355}"/>
                </a:ext>
              </a:extLst>
            </p:cNvPr>
            <p:cNvSpPr/>
            <p:nvPr/>
          </p:nvSpPr>
          <p:spPr>
            <a:xfrm>
              <a:off x="8562682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AAA080-9E43-4763-9103-2310DF8334A8}"/>
                </a:ext>
              </a:extLst>
            </p:cNvPr>
            <p:cNvSpPr txBox="1"/>
            <p:nvPr/>
          </p:nvSpPr>
          <p:spPr>
            <a:xfrm>
              <a:off x="8473474" y="2783519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四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EE3E68B-ABEA-4007-B049-C7CE71F2FD12}"/>
                </a:ext>
              </a:extLst>
            </p:cNvPr>
            <p:cNvSpPr/>
            <p:nvPr/>
          </p:nvSpPr>
          <p:spPr>
            <a:xfrm>
              <a:off x="9429534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B861E23-D256-4A3C-8392-1DE435A24692}"/>
                </a:ext>
              </a:extLst>
            </p:cNvPr>
            <p:cNvSpPr txBox="1"/>
            <p:nvPr/>
          </p:nvSpPr>
          <p:spPr>
            <a:xfrm>
              <a:off x="9340325" y="2772568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sp>
        <p:nvSpPr>
          <p:cNvPr id="17" name="îṥ1ïdè">
            <a:extLst>
              <a:ext uri="{FF2B5EF4-FFF2-40B4-BE49-F238E27FC236}">
                <a16:creationId xmlns:a16="http://schemas.microsoft.com/office/drawing/2014/main" id="{F3FED7F7-02FA-4190-A576-3E28B717DA66}"/>
              </a:ext>
            </a:extLst>
          </p:cNvPr>
          <p:cNvSpPr/>
          <p:nvPr/>
        </p:nvSpPr>
        <p:spPr>
          <a:xfrm>
            <a:off x="7481001" y="3850640"/>
            <a:ext cx="2655013" cy="84338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5CC8333-7592-41FB-8A9D-FF011F9312EB}"/>
              </a:ext>
            </a:extLst>
          </p:cNvPr>
          <p:cNvSpPr txBox="1"/>
          <p:nvPr/>
        </p:nvSpPr>
        <p:spPr>
          <a:xfrm>
            <a:off x="7849075" y="3991390"/>
            <a:ext cx="195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3200" b="1" kern="0" dirty="0">
                <a:cs typeface="+mn-ea"/>
                <a:sym typeface="+mn-lt"/>
              </a:rPr>
              <a:t>个人卫生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8902BB6-EDD9-48FA-B7C6-DF4486ACF99C}"/>
              </a:ext>
            </a:extLst>
          </p:cNvPr>
          <p:cNvSpPr/>
          <p:nvPr/>
        </p:nvSpPr>
        <p:spPr>
          <a:xfrm>
            <a:off x="6838012" y="4175384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0C6D58E-F0DB-4A5C-B13F-128C3674AE98}"/>
              </a:ext>
            </a:extLst>
          </p:cNvPr>
          <p:cNvSpPr/>
          <p:nvPr/>
        </p:nvSpPr>
        <p:spPr>
          <a:xfrm>
            <a:off x="10294879" y="4180167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9D6DDD0-1AD4-4960-B695-A21971E23C1B}"/>
              </a:ext>
            </a:extLst>
          </p:cNvPr>
          <p:cNvCxnSpPr/>
          <p:nvPr/>
        </p:nvCxnSpPr>
        <p:spPr>
          <a:xfrm>
            <a:off x="5397337" y="1534160"/>
            <a:ext cx="660400" cy="660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BC2E31-1E83-4D3C-BAD9-6432292E507C}"/>
              </a:ext>
            </a:extLst>
          </p:cNvPr>
          <p:cNvCxnSpPr>
            <a:cxnSpLocks/>
          </p:cNvCxnSpPr>
          <p:nvPr/>
        </p:nvCxnSpPr>
        <p:spPr>
          <a:xfrm flipV="1">
            <a:off x="5631017" y="2877880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FA4F98D-E385-47FB-853D-26820B990BE5}"/>
              </a:ext>
            </a:extLst>
          </p:cNvPr>
          <p:cNvCxnSpPr>
            <a:cxnSpLocks/>
          </p:cNvCxnSpPr>
          <p:nvPr/>
        </p:nvCxnSpPr>
        <p:spPr>
          <a:xfrm flipV="1">
            <a:off x="9979332" y="1324489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AA2E17A-5263-46EC-9C53-D49A4BFB5961}"/>
              </a:ext>
            </a:extLst>
          </p:cNvPr>
          <p:cNvCxnSpPr>
            <a:cxnSpLocks/>
          </p:cNvCxnSpPr>
          <p:nvPr/>
        </p:nvCxnSpPr>
        <p:spPr>
          <a:xfrm>
            <a:off x="10423861" y="1762818"/>
            <a:ext cx="794406" cy="2654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0A0C070D-8603-48C4-AF89-C6D1B6BB2238}"/>
              </a:ext>
            </a:extLst>
          </p:cNvPr>
          <p:cNvSpPr txBox="1"/>
          <p:nvPr/>
        </p:nvSpPr>
        <p:spPr>
          <a:xfrm rot="16200000">
            <a:off x="8312709" y="665069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66814A00-11EF-4330-A569-6AEA42E0098F}"/>
              </a:ext>
            </a:extLst>
          </p:cNvPr>
          <p:cNvSpPr/>
          <p:nvPr/>
        </p:nvSpPr>
        <p:spPr>
          <a:xfrm>
            <a:off x="8513962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44D0D7D-4F43-45E1-84AE-9C50E51AC447}"/>
              </a:ext>
            </a:extLst>
          </p:cNvPr>
          <p:cNvSpPr/>
          <p:nvPr/>
        </p:nvSpPr>
        <p:spPr>
          <a:xfrm>
            <a:off x="8960235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89E3675-B35A-4003-8873-F091F40D5F21}"/>
              </a:ext>
            </a:extLst>
          </p:cNvPr>
          <p:cNvSpPr/>
          <p:nvPr/>
        </p:nvSpPr>
        <p:spPr>
          <a:xfrm>
            <a:off x="9406507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907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5E2DBF-3C58-4FC1-9C57-A4E486C0E4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587" y="2291582"/>
            <a:ext cx="2411574" cy="3223036"/>
          </a:xfrm>
          <a:prstGeom prst="rect">
            <a:avLst/>
          </a:prstGeom>
        </p:spPr>
      </p:pic>
      <p:sp>
        <p:nvSpPr>
          <p:cNvPr id="25" name="íSlíḍê">
            <a:extLst>
              <a:ext uri="{FF2B5EF4-FFF2-40B4-BE49-F238E27FC236}">
                <a16:creationId xmlns:a16="http://schemas.microsoft.com/office/drawing/2014/main" id="{0906C692-94F5-4DD4-8365-8435288587AF}"/>
              </a:ext>
            </a:extLst>
          </p:cNvPr>
          <p:cNvSpPr/>
          <p:nvPr/>
        </p:nvSpPr>
        <p:spPr>
          <a:xfrm>
            <a:off x="1283839" y="2833468"/>
            <a:ext cx="6502958" cy="2530340"/>
          </a:xfrm>
          <a:prstGeom prst="roundRect">
            <a:avLst>
              <a:gd name="adj" fmla="val 912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ïšľïḋè">
            <a:extLst>
              <a:ext uri="{FF2B5EF4-FFF2-40B4-BE49-F238E27FC236}">
                <a16:creationId xmlns:a16="http://schemas.microsoft.com/office/drawing/2014/main" id="{87C11150-CCA9-4FCA-B8CE-E6B85A10465B}"/>
              </a:ext>
            </a:extLst>
          </p:cNvPr>
          <p:cNvSpPr/>
          <p:nvPr/>
        </p:nvSpPr>
        <p:spPr>
          <a:xfrm>
            <a:off x="3059085" y="2428429"/>
            <a:ext cx="2952465" cy="568790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6" name="íṣľiḋè">
            <a:extLst>
              <a:ext uri="{FF2B5EF4-FFF2-40B4-BE49-F238E27FC236}">
                <a16:creationId xmlns:a16="http://schemas.microsoft.com/office/drawing/2014/main" id="{779222FD-7DDE-4078-9F7E-BFDF6552B6E1}"/>
              </a:ext>
            </a:extLst>
          </p:cNvPr>
          <p:cNvSpPr/>
          <p:nvPr/>
        </p:nvSpPr>
        <p:spPr bwMode="auto">
          <a:xfrm>
            <a:off x="1667430" y="3255691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ïṡḻiḑê">
            <a:extLst>
              <a:ext uri="{FF2B5EF4-FFF2-40B4-BE49-F238E27FC236}">
                <a16:creationId xmlns:a16="http://schemas.microsoft.com/office/drawing/2014/main" id="{5CA35C38-9960-480F-B744-04798F64018E}"/>
              </a:ext>
            </a:extLst>
          </p:cNvPr>
          <p:cNvSpPr/>
          <p:nvPr/>
        </p:nvSpPr>
        <p:spPr bwMode="auto">
          <a:xfrm>
            <a:off x="1667430" y="3954218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ísḻïḑé">
            <a:extLst>
              <a:ext uri="{FF2B5EF4-FFF2-40B4-BE49-F238E27FC236}">
                <a16:creationId xmlns:a16="http://schemas.microsoft.com/office/drawing/2014/main" id="{42173AD8-A1FF-4415-8CE1-BF3925F252D4}"/>
              </a:ext>
            </a:extLst>
          </p:cNvPr>
          <p:cNvSpPr/>
          <p:nvPr/>
        </p:nvSpPr>
        <p:spPr bwMode="auto">
          <a:xfrm>
            <a:off x="1667430" y="4652745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9F28F98-13E3-4DF4-923F-EEF30CC2FCB5}"/>
              </a:ext>
            </a:extLst>
          </p:cNvPr>
          <p:cNvCxnSpPr/>
          <p:nvPr/>
        </p:nvCxnSpPr>
        <p:spPr>
          <a:xfrm>
            <a:off x="2444073" y="3729759"/>
            <a:ext cx="495913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C55C19D-32C6-4AD5-B361-45641F129C74}"/>
              </a:ext>
            </a:extLst>
          </p:cNvPr>
          <p:cNvCxnSpPr/>
          <p:nvPr/>
        </p:nvCxnSpPr>
        <p:spPr>
          <a:xfrm>
            <a:off x="2444073" y="4494783"/>
            <a:ext cx="495913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28A185A4-7D67-4D9E-B857-16C5FAF17FA0}"/>
              </a:ext>
            </a:extLst>
          </p:cNvPr>
          <p:cNvSpPr txBox="1"/>
          <p:nvPr/>
        </p:nvSpPr>
        <p:spPr>
          <a:xfrm>
            <a:off x="2542492" y="3181078"/>
            <a:ext cx="398564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、早晚洗脸、刷牙、清洗鼻腔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CC76EC1-7964-42F8-A84F-73A674A282A6}"/>
              </a:ext>
            </a:extLst>
          </p:cNvPr>
          <p:cNvSpPr txBox="1"/>
          <p:nvPr/>
        </p:nvSpPr>
        <p:spPr>
          <a:xfrm>
            <a:off x="3777848" y="2481991"/>
            <a:ext cx="151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个人卫生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20C296A-B545-4AC4-9CE6-340D52D7410F}"/>
              </a:ext>
            </a:extLst>
          </p:cNvPr>
          <p:cNvSpPr txBox="1"/>
          <p:nvPr/>
        </p:nvSpPr>
        <p:spPr>
          <a:xfrm>
            <a:off x="2542491" y="3903100"/>
            <a:ext cx="398564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、勤洗澡、勤换衣物、勤剪指甲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59DFF09-6D42-4F4C-81B9-342B47404F2A}"/>
              </a:ext>
            </a:extLst>
          </p:cNvPr>
          <p:cNvSpPr txBox="1"/>
          <p:nvPr/>
        </p:nvSpPr>
        <p:spPr>
          <a:xfrm>
            <a:off x="2542491" y="4579807"/>
            <a:ext cx="262895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、饭前便后要洗手 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045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E78AC0-0394-4D14-8B7D-9858415C03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58" y="2006338"/>
            <a:ext cx="4186197" cy="4186197"/>
          </a:xfrm>
          <a:prstGeom prst="rect">
            <a:avLst/>
          </a:prstGeom>
        </p:spPr>
      </p:pic>
      <p:sp>
        <p:nvSpPr>
          <p:cNvPr id="8" name="íṡ1íḑè">
            <a:extLst>
              <a:ext uri="{FF2B5EF4-FFF2-40B4-BE49-F238E27FC236}">
                <a16:creationId xmlns:a16="http://schemas.microsoft.com/office/drawing/2014/main" id="{7F9867D9-C913-4C7E-9675-4DF8AC313736}"/>
              </a:ext>
            </a:extLst>
          </p:cNvPr>
          <p:cNvSpPr/>
          <p:nvPr/>
        </p:nvSpPr>
        <p:spPr>
          <a:xfrm>
            <a:off x="3071763" y="2003285"/>
            <a:ext cx="5259437" cy="9069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r"/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iṣľïde">
            <a:extLst>
              <a:ext uri="{FF2B5EF4-FFF2-40B4-BE49-F238E27FC236}">
                <a16:creationId xmlns:a16="http://schemas.microsoft.com/office/drawing/2014/main" id="{5E505AEF-84DB-485F-9A09-66A42A35A1A1}"/>
              </a:ext>
            </a:extLst>
          </p:cNvPr>
          <p:cNvSpPr/>
          <p:nvPr/>
        </p:nvSpPr>
        <p:spPr>
          <a:xfrm>
            <a:off x="3164891" y="2060234"/>
            <a:ext cx="793089" cy="79308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íṩļíḓe">
            <a:extLst>
              <a:ext uri="{FF2B5EF4-FFF2-40B4-BE49-F238E27FC236}">
                <a16:creationId xmlns:a16="http://schemas.microsoft.com/office/drawing/2014/main" id="{E224CB47-263F-49F4-80E1-E19CA48089D5}"/>
              </a:ext>
            </a:extLst>
          </p:cNvPr>
          <p:cNvSpPr/>
          <p:nvPr/>
        </p:nvSpPr>
        <p:spPr>
          <a:xfrm>
            <a:off x="3029663" y="2418686"/>
            <a:ext cx="84198" cy="8419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iSľïde">
            <a:extLst>
              <a:ext uri="{FF2B5EF4-FFF2-40B4-BE49-F238E27FC236}">
                <a16:creationId xmlns:a16="http://schemas.microsoft.com/office/drawing/2014/main" id="{5A1DEA6D-9882-466A-962B-E051A23B4F51}"/>
              </a:ext>
            </a:extLst>
          </p:cNvPr>
          <p:cNvSpPr/>
          <p:nvPr/>
        </p:nvSpPr>
        <p:spPr>
          <a:xfrm>
            <a:off x="1027582" y="3249400"/>
            <a:ext cx="6505327" cy="9069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r"/>
            <a:r>
              <a:rPr lang="en-US" altLang="zh-CN" sz="2000" b="1" i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endParaRPr lang="zh-CN" altLang="en-US" sz="2000" b="1" i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îŝḻidè">
            <a:extLst>
              <a:ext uri="{FF2B5EF4-FFF2-40B4-BE49-F238E27FC236}">
                <a16:creationId xmlns:a16="http://schemas.microsoft.com/office/drawing/2014/main" id="{16876019-09C6-4ECE-80DD-80E639FDDC7A}"/>
              </a:ext>
            </a:extLst>
          </p:cNvPr>
          <p:cNvSpPr/>
          <p:nvPr/>
        </p:nvSpPr>
        <p:spPr>
          <a:xfrm>
            <a:off x="1120710" y="3306348"/>
            <a:ext cx="793089" cy="79308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4" name="ïsľíḍe">
            <a:extLst>
              <a:ext uri="{FF2B5EF4-FFF2-40B4-BE49-F238E27FC236}">
                <a16:creationId xmlns:a16="http://schemas.microsoft.com/office/drawing/2014/main" id="{26AA6582-B249-47F1-87BD-471130AF391D}"/>
              </a:ext>
            </a:extLst>
          </p:cNvPr>
          <p:cNvSpPr/>
          <p:nvPr/>
        </p:nvSpPr>
        <p:spPr>
          <a:xfrm>
            <a:off x="2158263" y="4642510"/>
            <a:ext cx="3866617" cy="9069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r"/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iṩ1îḓe">
            <a:extLst>
              <a:ext uri="{FF2B5EF4-FFF2-40B4-BE49-F238E27FC236}">
                <a16:creationId xmlns:a16="http://schemas.microsoft.com/office/drawing/2014/main" id="{1EE3B85B-2903-401E-8233-423A20EF4806}"/>
              </a:ext>
            </a:extLst>
          </p:cNvPr>
          <p:cNvSpPr/>
          <p:nvPr/>
        </p:nvSpPr>
        <p:spPr>
          <a:xfrm>
            <a:off x="2251391" y="4699458"/>
            <a:ext cx="793089" cy="79308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8" name="íṣľiḋè">
            <a:extLst>
              <a:ext uri="{FF2B5EF4-FFF2-40B4-BE49-F238E27FC236}">
                <a16:creationId xmlns:a16="http://schemas.microsoft.com/office/drawing/2014/main" id="{DC5FC34C-602E-4400-96CA-DDD74DF80090}"/>
              </a:ext>
            </a:extLst>
          </p:cNvPr>
          <p:cNvSpPr/>
          <p:nvPr/>
        </p:nvSpPr>
        <p:spPr bwMode="auto">
          <a:xfrm>
            <a:off x="3301723" y="2265477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9" name="íṣľiḋè">
            <a:extLst>
              <a:ext uri="{FF2B5EF4-FFF2-40B4-BE49-F238E27FC236}">
                <a16:creationId xmlns:a16="http://schemas.microsoft.com/office/drawing/2014/main" id="{EA25159B-C9CD-4F4B-BED1-15C3D3B0D344}"/>
              </a:ext>
            </a:extLst>
          </p:cNvPr>
          <p:cNvSpPr/>
          <p:nvPr/>
        </p:nvSpPr>
        <p:spPr bwMode="auto">
          <a:xfrm>
            <a:off x="1287553" y="3511591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0" name="íṣľiḋè">
            <a:extLst>
              <a:ext uri="{FF2B5EF4-FFF2-40B4-BE49-F238E27FC236}">
                <a16:creationId xmlns:a16="http://schemas.microsoft.com/office/drawing/2014/main" id="{61D3445C-F34E-4F0E-B12F-A07A9F0053DC}"/>
              </a:ext>
            </a:extLst>
          </p:cNvPr>
          <p:cNvSpPr/>
          <p:nvPr/>
        </p:nvSpPr>
        <p:spPr bwMode="auto">
          <a:xfrm>
            <a:off x="2366968" y="4936564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D6B4E99-5ABA-4E22-8C16-A5AFD6ED9579}"/>
              </a:ext>
            </a:extLst>
          </p:cNvPr>
          <p:cNvSpPr txBox="1"/>
          <p:nvPr/>
        </p:nvSpPr>
        <p:spPr>
          <a:xfrm>
            <a:off x="4232294" y="2181047"/>
            <a:ext cx="398564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坚持每天早起锻炼，呼吸新鲜空气。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43422B1-A7CC-42B1-90A5-74AE83B43A3F}"/>
              </a:ext>
            </a:extLst>
          </p:cNvPr>
          <p:cNvSpPr txBox="1"/>
          <p:nvPr/>
        </p:nvSpPr>
        <p:spPr>
          <a:xfrm>
            <a:off x="2080642" y="3511591"/>
            <a:ext cx="545226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每天应至少运动一小时，增强体质，提高抵抗力。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5031464-AADC-4664-BDD3-D784E8334D15}"/>
              </a:ext>
            </a:extLst>
          </p:cNvPr>
          <p:cNvSpPr txBox="1"/>
          <p:nvPr/>
        </p:nvSpPr>
        <p:spPr>
          <a:xfrm>
            <a:off x="3301723" y="4871622"/>
            <a:ext cx="23878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触摸脏东西后应洗手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485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B1E2DE0-85BC-4DAC-BE0A-52D93F41F6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367" y="1856233"/>
            <a:ext cx="3664176" cy="3664176"/>
          </a:xfrm>
          <a:prstGeom prst="rect">
            <a:avLst/>
          </a:prstGeom>
        </p:spPr>
      </p:pic>
      <p:sp>
        <p:nvSpPr>
          <p:cNvPr id="8" name="íSļîdè">
            <a:extLst>
              <a:ext uri="{FF2B5EF4-FFF2-40B4-BE49-F238E27FC236}">
                <a16:creationId xmlns:a16="http://schemas.microsoft.com/office/drawing/2014/main" id="{D4CF19B5-40B3-41A0-905B-D1DBA4D83675}"/>
              </a:ext>
            </a:extLst>
          </p:cNvPr>
          <p:cNvSpPr/>
          <p:nvPr/>
        </p:nvSpPr>
        <p:spPr>
          <a:xfrm>
            <a:off x="6734629" y="2150832"/>
            <a:ext cx="4420475" cy="3585268"/>
          </a:xfrm>
          <a:custGeom>
            <a:avLst/>
            <a:gdLst>
              <a:gd name="connsiteX0" fmla="*/ 10536452 w 18269244"/>
              <a:gd name="connsiteY0" fmla="*/ 0 h 14817440"/>
              <a:gd name="connsiteX1" fmla="*/ 12313612 w 18269244"/>
              <a:gd name="connsiteY1" fmla="*/ 888174 h 14817440"/>
              <a:gd name="connsiteX2" fmla="*/ 12563364 w 18269244"/>
              <a:gd name="connsiteY2" fmla="*/ 1253404 h 14817440"/>
              <a:gd name="connsiteX3" fmla="*/ 12632468 w 18269244"/>
              <a:gd name="connsiteY3" fmla="*/ 1363551 h 14817440"/>
              <a:gd name="connsiteX4" fmla="*/ 18269244 w 18269244"/>
              <a:gd name="connsiteY4" fmla="*/ 10348462 h 14817440"/>
              <a:gd name="connsiteX5" fmla="*/ 18269244 w 18269244"/>
              <a:gd name="connsiteY5" fmla="*/ 14817440 h 14817440"/>
              <a:gd name="connsiteX6" fmla="*/ 0 w 18269244"/>
              <a:gd name="connsiteY6" fmla="*/ 14817440 h 14817440"/>
              <a:gd name="connsiteX7" fmla="*/ 8440436 w 18269244"/>
              <a:gd name="connsiteY7" fmla="*/ 1363551 h 14817440"/>
              <a:gd name="connsiteX8" fmla="*/ 8509540 w 18269244"/>
              <a:gd name="connsiteY8" fmla="*/ 1253404 h 14817440"/>
              <a:gd name="connsiteX9" fmla="*/ 8759292 w 18269244"/>
              <a:gd name="connsiteY9" fmla="*/ 888174 h 14817440"/>
              <a:gd name="connsiteX10" fmla="*/ 10536452 w 18269244"/>
              <a:gd name="connsiteY10" fmla="*/ 0 h 1481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69244" h="14817440">
                <a:moveTo>
                  <a:pt x="10536452" y="0"/>
                </a:moveTo>
                <a:cubicBezTo>
                  <a:pt x="11230480" y="0"/>
                  <a:pt x="11858800" y="339415"/>
                  <a:pt x="12313612" y="888174"/>
                </a:cubicBezTo>
                <a:lnTo>
                  <a:pt x="12563364" y="1253404"/>
                </a:lnTo>
                <a:lnTo>
                  <a:pt x="12632468" y="1363551"/>
                </a:lnTo>
                <a:lnTo>
                  <a:pt x="18269244" y="10348462"/>
                </a:lnTo>
                <a:lnTo>
                  <a:pt x="18269244" y="14817440"/>
                </a:lnTo>
                <a:lnTo>
                  <a:pt x="0" y="14817440"/>
                </a:lnTo>
                <a:lnTo>
                  <a:pt x="8440436" y="1363551"/>
                </a:lnTo>
                <a:lnTo>
                  <a:pt x="8509540" y="1253404"/>
                </a:lnTo>
                <a:lnTo>
                  <a:pt x="8759292" y="888174"/>
                </a:lnTo>
                <a:cubicBezTo>
                  <a:pt x="9214108" y="339415"/>
                  <a:pt x="9842428" y="0"/>
                  <a:pt x="105364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îṣļíďè">
            <a:extLst>
              <a:ext uri="{FF2B5EF4-FFF2-40B4-BE49-F238E27FC236}">
                <a16:creationId xmlns:a16="http://schemas.microsoft.com/office/drawing/2014/main" id="{E8F7AE66-0A30-4F01-AC0E-AE66301584EB}"/>
              </a:ext>
            </a:extLst>
          </p:cNvPr>
          <p:cNvSpPr/>
          <p:nvPr/>
        </p:nvSpPr>
        <p:spPr>
          <a:xfrm>
            <a:off x="5211338" y="2748405"/>
            <a:ext cx="4248585" cy="2987398"/>
          </a:xfrm>
          <a:custGeom>
            <a:avLst/>
            <a:gdLst>
              <a:gd name="connsiteX0" fmla="*/ 1916723 w 3833446"/>
              <a:gd name="connsiteY0" fmla="*/ 0 h 2234041"/>
              <a:gd name="connsiteX1" fmla="*/ 2240012 w 3833446"/>
              <a:gd name="connsiteY1" fmla="*/ 133911 h 2234041"/>
              <a:gd name="connsiteX2" fmla="*/ 2285446 w 3833446"/>
              <a:gd name="connsiteY2" fmla="*/ 188977 h 2234041"/>
              <a:gd name="connsiteX3" fmla="*/ 2298017 w 3833446"/>
              <a:gd name="connsiteY3" fmla="*/ 205584 h 2234041"/>
              <a:gd name="connsiteX4" fmla="*/ 3833446 w 3833446"/>
              <a:gd name="connsiteY4" fmla="*/ 2234041 h 2234041"/>
              <a:gd name="connsiteX5" fmla="*/ 0 w 3833446"/>
              <a:gd name="connsiteY5" fmla="*/ 2234041 h 2234041"/>
              <a:gd name="connsiteX6" fmla="*/ 1535429 w 3833446"/>
              <a:gd name="connsiteY6" fmla="*/ 205584 h 2234041"/>
              <a:gd name="connsiteX7" fmla="*/ 1548000 w 3833446"/>
              <a:gd name="connsiteY7" fmla="*/ 188977 h 2234041"/>
              <a:gd name="connsiteX8" fmla="*/ 1593434 w 3833446"/>
              <a:gd name="connsiteY8" fmla="*/ 133911 h 2234041"/>
              <a:gd name="connsiteX9" fmla="*/ 1916723 w 3833446"/>
              <a:gd name="connsiteY9" fmla="*/ 0 h 2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3446" h="2234041">
                <a:moveTo>
                  <a:pt x="1916723" y="0"/>
                </a:moveTo>
                <a:cubicBezTo>
                  <a:pt x="2042976" y="0"/>
                  <a:pt x="2157276" y="51174"/>
                  <a:pt x="2240012" y="133911"/>
                </a:cubicBezTo>
                <a:lnTo>
                  <a:pt x="2285446" y="188977"/>
                </a:lnTo>
                <a:lnTo>
                  <a:pt x="2298017" y="205584"/>
                </a:lnTo>
                <a:lnTo>
                  <a:pt x="3833446" y="2234041"/>
                </a:lnTo>
                <a:lnTo>
                  <a:pt x="0" y="2234041"/>
                </a:lnTo>
                <a:lnTo>
                  <a:pt x="1535429" y="205584"/>
                </a:lnTo>
                <a:lnTo>
                  <a:pt x="1548000" y="188977"/>
                </a:lnTo>
                <a:lnTo>
                  <a:pt x="1593434" y="133911"/>
                </a:lnTo>
                <a:cubicBezTo>
                  <a:pt x="1676171" y="51174"/>
                  <a:pt x="1790471" y="0"/>
                  <a:pt x="1916723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0" name="ïš1îḍè">
            <a:extLst>
              <a:ext uri="{FF2B5EF4-FFF2-40B4-BE49-F238E27FC236}">
                <a16:creationId xmlns:a16="http://schemas.microsoft.com/office/drawing/2014/main" id="{653AE535-4EC9-4B9E-8F82-4E2E4916257B}"/>
              </a:ext>
            </a:extLst>
          </p:cNvPr>
          <p:cNvSpPr/>
          <p:nvPr/>
        </p:nvSpPr>
        <p:spPr>
          <a:xfrm>
            <a:off x="3779702" y="3243707"/>
            <a:ext cx="3544180" cy="2492096"/>
          </a:xfrm>
          <a:custGeom>
            <a:avLst/>
            <a:gdLst>
              <a:gd name="connsiteX0" fmla="*/ 1916723 w 3833446"/>
              <a:gd name="connsiteY0" fmla="*/ 0 h 2234041"/>
              <a:gd name="connsiteX1" fmla="*/ 2240012 w 3833446"/>
              <a:gd name="connsiteY1" fmla="*/ 133911 h 2234041"/>
              <a:gd name="connsiteX2" fmla="*/ 2285446 w 3833446"/>
              <a:gd name="connsiteY2" fmla="*/ 188977 h 2234041"/>
              <a:gd name="connsiteX3" fmla="*/ 2298017 w 3833446"/>
              <a:gd name="connsiteY3" fmla="*/ 205584 h 2234041"/>
              <a:gd name="connsiteX4" fmla="*/ 3833446 w 3833446"/>
              <a:gd name="connsiteY4" fmla="*/ 2234041 h 2234041"/>
              <a:gd name="connsiteX5" fmla="*/ 0 w 3833446"/>
              <a:gd name="connsiteY5" fmla="*/ 2234041 h 2234041"/>
              <a:gd name="connsiteX6" fmla="*/ 1535429 w 3833446"/>
              <a:gd name="connsiteY6" fmla="*/ 205584 h 2234041"/>
              <a:gd name="connsiteX7" fmla="*/ 1548000 w 3833446"/>
              <a:gd name="connsiteY7" fmla="*/ 188977 h 2234041"/>
              <a:gd name="connsiteX8" fmla="*/ 1593434 w 3833446"/>
              <a:gd name="connsiteY8" fmla="*/ 133911 h 2234041"/>
              <a:gd name="connsiteX9" fmla="*/ 1916723 w 3833446"/>
              <a:gd name="connsiteY9" fmla="*/ 0 h 2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3446" h="2234041">
                <a:moveTo>
                  <a:pt x="1916723" y="0"/>
                </a:moveTo>
                <a:cubicBezTo>
                  <a:pt x="2042976" y="0"/>
                  <a:pt x="2157276" y="51174"/>
                  <a:pt x="2240012" y="133911"/>
                </a:cubicBezTo>
                <a:lnTo>
                  <a:pt x="2285446" y="188977"/>
                </a:lnTo>
                <a:lnTo>
                  <a:pt x="2298017" y="205584"/>
                </a:lnTo>
                <a:lnTo>
                  <a:pt x="3833446" y="2234041"/>
                </a:lnTo>
                <a:lnTo>
                  <a:pt x="0" y="2234041"/>
                </a:lnTo>
                <a:lnTo>
                  <a:pt x="1535429" y="205584"/>
                </a:lnTo>
                <a:lnTo>
                  <a:pt x="1548000" y="188977"/>
                </a:lnTo>
                <a:lnTo>
                  <a:pt x="1593434" y="133911"/>
                </a:lnTo>
                <a:cubicBezTo>
                  <a:pt x="1676171" y="51174"/>
                  <a:pt x="1790471" y="0"/>
                  <a:pt x="19167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îšľiďé">
            <a:extLst>
              <a:ext uri="{FF2B5EF4-FFF2-40B4-BE49-F238E27FC236}">
                <a16:creationId xmlns:a16="http://schemas.microsoft.com/office/drawing/2014/main" id="{0432534B-65EA-485B-9046-2CD09CC075DA}"/>
              </a:ext>
            </a:extLst>
          </p:cNvPr>
          <p:cNvSpPr/>
          <p:nvPr/>
        </p:nvSpPr>
        <p:spPr bwMode="auto">
          <a:xfrm flipH="1">
            <a:off x="5336000" y="3852114"/>
            <a:ext cx="431585" cy="415195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ïSlîḑè">
            <a:extLst>
              <a:ext uri="{FF2B5EF4-FFF2-40B4-BE49-F238E27FC236}">
                <a16:creationId xmlns:a16="http://schemas.microsoft.com/office/drawing/2014/main" id="{6012C7C2-21FA-4956-8B4E-F0963EFE7C0F}"/>
              </a:ext>
            </a:extLst>
          </p:cNvPr>
          <p:cNvSpPr/>
          <p:nvPr/>
        </p:nvSpPr>
        <p:spPr bwMode="auto">
          <a:xfrm flipH="1">
            <a:off x="9118551" y="2455017"/>
            <a:ext cx="401849" cy="40109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îṣľidê">
            <a:extLst>
              <a:ext uri="{FF2B5EF4-FFF2-40B4-BE49-F238E27FC236}">
                <a16:creationId xmlns:a16="http://schemas.microsoft.com/office/drawing/2014/main" id="{6980EBCD-B426-4B5E-8E55-08BF8B665FCB}"/>
              </a:ext>
            </a:extLst>
          </p:cNvPr>
          <p:cNvSpPr/>
          <p:nvPr/>
        </p:nvSpPr>
        <p:spPr bwMode="auto">
          <a:xfrm flipH="1">
            <a:off x="7138744" y="3229640"/>
            <a:ext cx="393770" cy="378697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68A753C-C6A9-485E-B571-B7B16D0ECDE8}"/>
              </a:ext>
            </a:extLst>
          </p:cNvPr>
          <p:cNvCxnSpPr>
            <a:cxnSpLocks/>
          </p:cNvCxnSpPr>
          <p:nvPr/>
        </p:nvCxnSpPr>
        <p:spPr>
          <a:xfrm>
            <a:off x="4790521" y="4474906"/>
            <a:ext cx="15225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56506BF-984F-4F1B-A5BE-AD6FCDC48816}"/>
              </a:ext>
            </a:extLst>
          </p:cNvPr>
          <p:cNvCxnSpPr>
            <a:cxnSpLocks/>
          </p:cNvCxnSpPr>
          <p:nvPr/>
        </p:nvCxnSpPr>
        <p:spPr>
          <a:xfrm>
            <a:off x="6574359" y="3827789"/>
            <a:ext cx="15225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4560FF2-69C4-4406-8DEB-8A43D14E9778}"/>
              </a:ext>
            </a:extLst>
          </p:cNvPr>
          <p:cNvCxnSpPr>
            <a:cxnSpLocks/>
          </p:cNvCxnSpPr>
          <p:nvPr/>
        </p:nvCxnSpPr>
        <p:spPr>
          <a:xfrm>
            <a:off x="8558205" y="3035368"/>
            <a:ext cx="15225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B3D0EC8-ABC6-48D8-A3E3-A710AA0841AA}"/>
              </a:ext>
            </a:extLst>
          </p:cNvPr>
          <p:cNvSpPr txBox="1"/>
          <p:nvPr/>
        </p:nvSpPr>
        <p:spPr>
          <a:xfrm>
            <a:off x="4420198" y="4740315"/>
            <a:ext cx="205464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生吃瓜果要洗净 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2E8031F-26E5-451B-A8DC-25B9855F4698}"/>
              </a:ext>
            </a:extLst>
          </p:cNvPr>
          <p:cNvSpPr txBox="1"/>
          <p:nvPr/>
        </p:nvSpPr>
        <p:spPr>
          <a:xfrm>
            <a:off x="6604885" y="4286517"/>
            <a:ext cx="2054641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cs typeface="+mn-ea"/>
                <a:sym typeface="+mn-lt"/>
              </a:rPr>
              <a:t>饭后不马上进行剧烈活动</a:t>
            </a:r>
            <a:endParaRPr lang="en-US" altLang="zh-CN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3BC444A-1AFA-41B0-9044-10E3BB4DB2E4}"/>
              </a:ext>
            </a:extLst>
          </p:cNvPr>
          <p:cNvSpPr txBox="1"/>
          <p:nvPr/>
        </p:nvSpPr>
        <p:spPr>
          <a:xfrm>
            <a:off x="8711523" y="3521436"/>
            <a:ext cx="205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看书写字时要注意姿势正确，光线适宜，眼与书本的距离应保持一尺左右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75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3E0DFD8-0514-4EBA-BE9E-48D055732159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îṥ1ïdè">
            <a:extLst>
              <a:ext uri="{FF2B5EF4-FFF2-40B4-BE49-F238E27FC236}">
                <a16:creationId xmlns:a16="http://schemas.microsoft.com/office/drawing/2014/main" id="{6F413232-6A4A-4E53-A00D-1E95EF0D9B8F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9A0756-CCAC-4E8E-9F43-3B253DD0ABDA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9394C27-030E-42A5-BE17-82FA5CA1FE14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06946F-34A2-4183-91A1-B76F925E1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73253">
            <a:off x="4618434" y="2264182"/>
            <a:ext cx="3310617" cy="3310617"/>
          </a:xfrm>
          <a:prstGeom prst="rect">
            <a:avLst/>
          </a:prstGeom>
        </p:spPr>
      </p:pic>
      <p:sp>
        <p:nvSpPr>
          <p:cNvPr id="17" name="ïŝliḓe">
            <a:extLst>
              <a:ext uri="{FF2B5EF4-FFF2-40B4-BE49-F238E27FC236}">
                <a16:creationId xmlns:a16="http://schemas.microsoft.com/office/drawing/2014/main" id="{63302F9D-8670-412B-92FD-BACB3E098F26}"/>
              </a:ext>
            </a:extLst>
          </p:cNvPr>
          <p:cNvSpPr/>
          <p:nvPr/>
        </p:nvSpPr>
        <p:spPr>
          <a:xfrm>
            <a:off x="4804835" y="2950137"/>
            <a:ext cx="133880" cy="133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íṡļîďé">
            <a:extLst>
              <a:ext uri="{FF2B5EF4-FFF2-40B4-BE49-F238E27FC236}">
                <a16:creationId xmlns:a16="http://schemas.microsoft.com/office/drawing/2014/main" id="{9A3DA81A-2C5B-4D89-A0F4-91EEEA0D189D}"/>
              </a:ext>
            </a:extLst>
          </p:cNvPr>
          <p:cNvSpPr/>
          <p:nvPr/>
        </p:nvSpPr>
        <p:spPr>
          <a:xfrm>
            <a:off x="3836860" y="2510191"/>
            <a:ext cx="1035769" cy="51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47" extrusionOk="0">
                <a:moveTo>
                  <a:pt x="0" y="3406"/>
                </a:moveTo>
                <a:cubicBezTo>
                  <a:pt x="8085" y="-4353"/>
                  <a:pt x="19136" y="1792"/>
                  <a:pt x="21361" y="15285"/>
                </a:cubicBezTo>
                <a:cubicBezTo>
                  <a:pt x="21468" y="15932"/>
                  <a:pt x="21548" y="16587"/>
                  <a:pt x="21600" y="17247"/>
                </a:cubicBezTo>
              </a:path>
            </a:pathLst>
          </a:custGeom>
          <a:noFill/>
          <a:ln w="22225" cap="flat">
            <a:solidFill>
              <a:srgbClr val="5769B1"/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îsľîdê">
            <a:extLst>
              <a:ext uri="{FF2B5EF4-FFF2-40B4-BE49-F238E27FC236}">
                <a16:creationId xmlns:a16="http://schemas.microsoft.com/office/drawing/2014/main" id="{34F15314-B664-4433-B31E-15EC2D93F8FC}"/>
              </a:ext>
            </a:extLst>
          </p:cNvPr>
          <p:cNvSpPr/>
          <p:nvPr/>
        </p:nvSpPr>
        <p:spPr>
          <a:xfrm>
            <a:off x="4911491" y="4456731"/>
            <a:ext cx="133880" cy="133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ślíḓe">
            <a:extLst>
              <a:ext uri="{FF2B5EF4-FFF2-40B4-BE49-F238E27FC236}">
                <a16:creationId xmlns:a16="http://schemas.microsoft.com/office/drawing/2014/main" id="{5EFD0F81-BEF2-4BF6-8874-AB94348C1023}"/>
              </a:ext>
            </a:extLst>
          </p:cNvPr>
          <p:cNvSpPr/>
          <p:nvPr/>
        </p:nvSpPr>
        <p:spPr>
          <a:xfrm rot="10800000" flipH="1">
            <a:off x="3965821" y="4520798"/>
            <a:ext cx="1014503" cy="30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86" extrusionOk="0">
                <a:moveTo>
                  <a:pt x="0" y="10866"/>
                </a:moveTo>
                <a:cubicBezTo>
                  <a:pt x="3578" y="1103"/>
                  <a:pt x="9175" y="-2714"/>
                  <a:pt x="13773" y="2033"/>
                </a:cubicBezTo>
                <a:cubicBezTo>
                  <a:pt x="17440" y="5821"/>
                  <a:pt x="20136" y="12900"/>
                  <a:pt x="21361" y="17749"/>
                </a:cubicBezTo>
                <a:cubicBezTo>
                  <a:pt x="21460" y="18140"/>
                  <a:pt x="21543" y="18508"/>
                  <a:pt x="21600" y="18886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ïşḷîďè">
            <a:extLst>
              <a:ext uri="{FF2B5EF4-FFF2-40B4-BE49-F238E27FC236}">
                <a16:creationId xmlns:a16="http://schemas.microsoft.com/office/drawing/2014/main" id="{B4A6C2CA-8F9D-4EC7-B07D-141BB7E2A381}"/>
              </a:ext>
            </a:extLst>
          </p:cNvPr>
          <p:cNvSpPr/>
          <p:nvPr/>
        </p:nvSpPr>
        <p:spPr>
          <a:xfrm>
            <a:off x="7287761" y="2950137"/>
            <a:ext cx="133880" cy="133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ïšlíďè">
            <a:extLst>
              <a:ext uri="{FF2B5EF4-FFF2-40B4-BE49-F238E27FC236}">
                <a16:creationId xmlns:a16="http://schemas.microsoft.com/office/drawing/2014/main" id="{8DFAC374-279E-4A12-98A1-89C975C2D97F}"/>
              </a:ext>
            </a:extLst>
          </p:cNvPr>
          <p:cNvSpPr/>
          <p:nvPr/>
        </p:nvSpPr>
        <p:spPr>
          <a:xfrm flipH="1">
            <a:off x="7362328" y="2510191"/>
            <a:ext cx="1035769" cy="51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47" extrusionOk="0">
                <a:moveTo>
                  <a:pt x="0" y="3406"/>
                </a:moveTo>
                <a:cubicBezTo>
                  <a:pt x="8085" y="-4353"/>
                  <a:pt x="19136" y="1792"/>
                  <a:pt x="21361" y="15285"/>
                </a:cubicBezTo>
                <a:cubicBezTo>
                  <a:pt x="21468" y="15932"/>
                  <a:pt x="21548" y="16587"/>
                  <a:pt x="21600" y="17247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iŝļîḋê">
            <a:extLst>
              <a:ext uri="{FF2B5EF4-FFF2-40B4-BE49-F238E27FC236}">
                <a16:creationId xmlns:a16="http://schemas.microsoft.com/office/drawing/2014/main" id="{FC6EF089-62ED-49B5-88F4-C92AA9ADE157}"/>
              </a:ext>
            </a:extLst>
          </p:cNvPr>
          <p:cNvSpPr/>
          <p:nvPr/>
        </p:nvSpPr>
        <p:spPr>
          <a:xfrm>
            <a:off x="7216516" y="4456731"/>
            <a:ext cx="133880" cy="133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išľiḋè">
            <a:extLst>
              <a:ext uri="{FF2B5EF4-FFF2-40B4-BE49-F238E27FC236}">
                <a16:creationId xmlns:a16="http://schemas.microsoft.com/office/drawing/2014/main" id="{F090F1EB-BC8E-47A1-AF13-1CD348F02856}"/>
              </a:ext>
            </a:extLst>
          </p:cNvPr>
          <p:cNvSpPr/>
          <p:nvPr/>
        </p:nvSpPr>
        <p:spPr>
          <a:xfrm rot="10800000">
            <a:off x="7280660" y="4520798"/>
            <a:ext cx="1014507" cy="30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86" extrusionOk="0">
                <a:moveTo>
                  <a:pt x="0" y="10866"/>
                </a:moveTo>
                <a:cubicBezTo>
                  <a:pt x="3578" y="1103"/>
                  <a:pt x="9175" y="-2714"/>
                  <a:pt x="13773" y="2033"/>
                </a:cubicBezTo>
                <a:cubicBezTo>
                  <a:pt x="17440" y="5821"/>
                  <a:pt x="20136" y="12900"/>
                  <a:pt x="21361" y="17749"/>
                </a:cubicBezTo>
                <a:cubicBezTo>
                  <a:pt x="21460" y="18140"/>
                  <a:pt x="21543" y="18508"/>
                  <a:pt x="21600" y="18886"/>
                </a:cubicBezTo>
              </a:path>
            </a:pathLst>
          </a:custGeom>
          <a:noFill/>
          <a:ln w="22225" cap="flat">
            <a:solidFill>
              <a:srgbClr val="5769B1"/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íṥļïďê">
            <a:extLst>
              <a:ext uri="{FF2B5EF4-FFF2-40B4-BE49-F238E27FC236}">
                <a16:creationId xmlns:a16="http://schemas.microsoft.com/office/drawing/2014/main" id="{50C3F23D-00E0-417E-BA8A-20250803FBCA}"/>
              </a:ext>
            </a:extLst>
          </p:cNvPr>
          <p:cNvSpPr/>
          <p:nvPr/>
        </p:nvSpPr>
        <p:spPr>
          <a:xfrm>
            <a:off x="8413520" y="2394455"/>
            <a:ext cx="544056" cy="544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íṩḻiḍê">
            <a:extLst>
              <a:ext uri="{FF2B5EF4-FFF2-40B4-BE49-F238E27FC236}">
                <a16:creationId xmlns:a16="http://schemas.microsoft.com/office/drawing/2014/main" id="{8C1E1220-A13C-4435-AB4C-04CC8CEBA3FF}"/>
              </a:ext>
            </a:extLst>
          </p:cNvPr>
          <p:cNvSpPr/>
          <p:nvPr/>
        </p:nvSpPr>
        <p:spPr>
          <a:xfrm>
            <a:off x="8533483" y="2510177"/>
            <a:ext cx="304129" cy="312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24" y="0"/>
                </a:moveTo>
                <a:lnTo>
                  <a:pt x="8024" y="1643"/>
                </a:lnTo>
                <a:cubicBezTo>
                  <a:pt x="3448" y="2801"/>
                  <a:pt x="0" y="6768"/>
                  <a:pt x="0" y="11523"/>
                </a:cubicBezTo>
                <a:cubicBezTo>
                  <a:pt x="0" y="12195"/>
                  <a:pt x="64" y="12865"/>
                  <a:pt x="190" y="13474"/>
                </a:cubicBezTo>
                <a:lnTo>
                  <a:pt x="379" y="12499"/>
                </a:lnTo>
                <a:cubicBezTo>
                  <a:pt x="379" y="12499"/>
                  <a:pt x="2258" y="14023"/>
                  <a:pt x="2258" y="14023"/>
                </a:cubicBezTo>
                <a:cubicBezTo>
                  <a:pt x="2006" y="13231"/>
                  <a:pt x="1883" y="12377"/>
                  <a:pt x="1883" y="11523"/>
                </a:cubicBezTo>
                <a:cubicBezTo>
                  <a:pt x="1883" y="7804"/>
                  <a:pt x="4451" y="4632"/>
                  <a:pt x="8024" y="3594"/>
                </a:cubicBezTo>
                <a:lnTo>
                  <a:pt x="8024" y="4635"/>
                </a:lnTo>
                <a:lnTo>
                  <a:pt x="12729" y="2315"/>
                </a:lnTo>
                <a:lnTo>
                  <a:pt x="8024" y="0"/>
                </a:lnTo>
                <a:close/>
                <a:moveTo>
                  <a:pt x="13639" y="1967"/>
                </a:moveTo>
                <a:lnTo>
                  <a:pt x="14389" y="2512"/>
                </a:lnTo>
                <a:lnTo>
                  <a:pt x="12131" y="3430"/>
                </a:lnTo>
                <a:cubicBezTo>
                  <a:pt x="15892" y="4283"/>
                  <a:pt x="18715" y="7576"/>
                  <a:pt x="18715" y="11478"/>
                </a:cubicBezTo>
                <a:cubicBezTo>
                  <a:pt x="18715" y="12150"/>
                  <a:pt x="18587" y="12819"/>
                  <a:pt x="18462" y="13429"/>
                </a:cubicBezTo>
                <a:cubicBezTo>
                  <a:pt x="18462" y="13429"/>
                  <a:pt x="17523" y="12941"/>
                  <a:pt x="17523" y="12941"/>
                </a:cubicBezTo>
                <a:lnTo>
                  <a:pt x="17211" y="18064"/>
                </a:lnTo>
                <a:lnTo>
                  <a:pt x="21600" y="15261"/>
                </a:lnTo>
                <a:lnTo>
                  <a:pt x="20155" y="14404"/>
                </a:lnTo>
                <a:cubicBezTo>
                  <a:pt x="20468" y="13489"/>
                  <a:pt x="20593" y="12515"/>
                  <a:pt x="20593" y="11478"/>
                </a:cubicBezTo>
                <a:cubicBezTo>
                  <a:pt x="20593" y="7088"/>
                  <a:pt x="17651" y="3370"/>
                  <a:pt x="13639" y="1967"/>
                </a:cubicBezTo>
                <a:close/>
                <a:moveTo>
                  <a:pt x="9583" y="5770"/>
                </a:moveTo>
                <a:lnTo>
                  <a:pt x="9583" y="7110"/>
                </a:lnTo>
                <a:cubicBezTo>
                  <a:pt x="8015" y="7416"/>
                  <a:pt x="7135" y="8391"/>
                  <a:pt x="7135" y="9610"/>
                </a:cubicBezTo>
                <a:cubicBezTo>
                  <a:pt x="7135" y="10952"/>
                  <a:pt x="8200" y="11683"/>
                  <a:pt x="9705" y="12171"/>
                </a:cubicBezTo>
                <a:cubicBezTo>
                  <a:pt x="10771" y="12538"/>
                  <a:pt x="11213" y="12843"/>
                  <a:pt x="11213" y="13392"/>
                </a:cubicBezTo>
                <a:cubicBezTo>
                  <a:pt x="11213" y="13939"/>
                  <a:pt x="10646" y="14244"/>
                  <a:pt x="9831" y="14244"/>
                </a:cubicBezTo>
                <a:cubicBezTo>
                  <a:pt x="8891" y="14244"/>
                  <a:pt x="8078" y="13938"/>
                  <a:pt x="7451" y="13634"/>
                </a:cubicBezTo>
                <a:lnTo>
                  <a:pt x="7009" y="15281"/>
                </a:lnTo>
                <a:cubicBezTo>
                  <a:pt x="7573" y="15585"/>
                  <a:pt x="8516" y="15832"/>
                  <a:pt x="9456" y="15892"/>
                </a:cubicBezTo>
                <a:lnTo>
                  <a:pt x="9456" y="17232"/>
                </a:lnTo>
                <a:lnTo>
                  <a:pt x="10897" y="17232"/>
                </a:lnTo>
                <a:lnTo>
                  <a:pt x="10897" y="15769"/>
                </a:lnTo>
                <a:cubicBezTo>
                  <a:pt x="12527" y="15464"/>
                  <a:pt x="13466" y="14428"/>
                  <a:pt x="13466" y="13208"/>
                </a:cubicBezTo>
                <a:cubicBezTo>
                  <a:pt x="13466" y="11927"/>
                  <a:pt x="12778" y="11194"/>
                  <a:pt x="11086" y="10585"/>
                </a:cubicBezTo>
                <a:cubicBezTo>
                  <a:pt x="9832" y="10158"/>
                  <a:pt x="9330" y="9856"/>
                  <a:pt x="9330" y="9368"/>
                </a:cubicBezTo>
                <a:cubicBezTo>
                  <a:pt x="9330" y="9002"/>
                  <a:pt x="9645" y="8573"/>
                  <a:pt x="10585" y="8573"/>
                </a:cubicBezTo>
                <a:cubicBezTo>
                  <a:pt x="11651" y="8573"/>
                  <a:pt x="12276" y="8878"/>
                  <a:pt x="12653" y="9060"/>
                </a:cubicBezTo>
                <a:lnTo>
                  <a:pt x="13091" y="7475"/>
                </a:lnTo>
                <a:cubicBezTo>
                  <a:pt x="12590" y="7232"/>
                  <a:pt x="11963" y="7048"/>
                  <a:pt x="11023" y="6987"/>
                </a:cubicBezTo>
                <a:lnTo>
                  <a:pt x="11023" y="5770"/>
                </a:lnTo>
                <a:cubicBezTo>
                  <a:pt x="11023" y="5770"/>
                  <a:pt x="9583" y="5770"/>
                  <a:pt x="9583" y="5770"/>
                </a:cubicBezTo>
                <a:close/>
                <a:moveTo>
                  <a:pt x="1078" y="14162"/>
                </a:moveTo>
                <a:lnTo>
                  <a:pt x="1394" y="19281"/>
                </a:lnTo>
                <a:lnTo>
                  <a:pt x="2835" y="18428"/>
                </a:lnTo>
                <a:cubicBezTo>
                  <a:pt x="4717" y="20380"/>
                  <a:pt x="7412" y="21600"/>
                  <a:pt x="10358" y="21600"/>
                </a:cubicBezTo>
                <a:cubicBezTo>
                  <a:pt x="12928" y="21600"/>
                  <a:pt x="15246" y="20686"/>
                  <a:pt x="17063" y="19162"/>
                </a:cubicBezTo>
                <a:lnTo>
                  <a:pt x="16314" y="19404"/>
                </a:lnTo>
                <a:cubicBezTo>
                  <a:pt x="16314" y="19404"/>
                  <a:pt x="16625" y="17088"/>
                  <a:pt x="16625" y="17088"/>
                </a:cubicBezTo>
                <a:cubicBezTo>
                  <a:pt x="15058" y="18735"/>
                  <a:pt x="12865" y="19772"/>
                  <a:pt x="10358" y="19772"/>
                </a:cubicBezTo>
                <a:cubicBezTo>
                  <a:pt x="8102" y="19772"/>
                  <a:pt x="6032" y="18856"/>
                  <a:pt x="4528" y="17453"/>
                </a:cubicBezTo>
                <a:lnTo>
                  <a:pt x="5467" y="16965"/>
                </a:lnTo>
                <a:lnTo>
                  <a:pt x="1078" y="141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íṧļiḓe">
            <a:extLst>
              <a:ext uri="{FF2B5EF4-FFF2-40B4-BE49-F238E27FC236}">
                <a16:creationId xmlns:a16="http://schemas.microsoft.com/office/drawing/2014/main" id="{3FFA10D9-F4A0-4DFE-9B4B-4ACDA77928B2}"/>
              </a:ext>
            </a:extLst>
          </p:cNvPr>
          <p:cNvSpPr/>
          <p:nvPr/>
        </p:nvSpPr>
        <p:spPr>
          <a:xfrm>
            <a:off x="8270860" y="4462881"/>
            <a:ext cx="489801" cy="48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4" name="i$lïḍè">
            <a:extLst>
              <a:ext uri="{FF2B5EF4-FFF2-40B4-BE49-F238E27FC236}">
                <a16:creationId xmlns:a16="http://schemas.microsoft.com/office/drawing/2014/main" id="{8C1E1220-A13C-4435-AB4C-04CC8CEBA3FF}"/>
              </a:ext>
            </a:extLst>
          </p:cNvPr>
          <p:cNvSpPr/>
          <p:nvPr/>
        </p:nvSpPr>
        <p:spPr>
          <a:xfrm>
            <a:off x="8363696" y="4551476"/>
            <a:ext cx="304129" cy="312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24" y="0"/>
                </a:moveTo>
                <a:lnTo>
                  <a:pt x="8024" y="1643"/>
                </a:lnTo>
                <a:cubicBezTo>
                  <a:pt x="3448" y="2801"/>
                  <a:pt x="0" y="6768"/>
                  <a:pt x="0" y="11523"/>
                </a:cubicBezTo>
                <a:cubicBezTo>
                  <a:pt x="0" y="12195"/>
                  <a:pt x="64" y="12865"/>
                  <a:pt x="190" y="13474"/>
                </a:cubicBezTo>
                <a:lnTo>
                  <a:pt x="379" y="12499"/>
                </a:lnTo>
                <a:cubicBezTo>
                  <a:pt x="379" y="12499"/>
                  <a:pt x="2258" y="14023"/>
                  <a:pt x="2258" y="14023"/>
                </a:cubicBezTo>
                <a:cubicBezTo>
                  <a:pt x="2006" y="13231"/>
                  <a:pt x="1883" y="12377"/>
                  <a:pt x="1883" y="11523"/>
                </a:cubicBezTo>
                <a:cubicBezTo>
                  <a:pt x="1883" y="7804"/>
                  <a:pt x="4451" y="4632"/>
                  <a:pt x="8024" y="3594"/>
                </a:cubicBezTo>
                <a:lnTo>
                  <a:pt x="8024" y="4635"/>
                </a:lnTo>
                <a:lnTo>
                  <a:pt x="12729" y="2315"/>
                </a:lnTo>
                <a:lnTo>
                  <a:pt x="8024" y="0"/>
                </a:lnTo>
                <a:close/>
                <a:moveTo>
                  <a:pt x="13639" y="1967"/>
                </a:moveTo>
                <a:lnTo>
                  <a:pt x="14389" y="2512"/>
                </a:lnTo>
                <a:lnTo>
                  <a:pt x="12131" y="3430"/>
                </a:lnTo>
                <a:cubicBezTo>
                  <a:pt x="15892" y="4283"/>
                  <a:pt x="18715" y="7576"/>
                  <a:pt x="18715" y="11478"/>
                </a:cubicBezTo>
                <a:cubicBezTo>
                  <a:pt x="18715" y="12150"/>
                  <a:pt x="18587" y="12819"/>
                  <a:pt x="18462" y="13429"/>
                </a:cubicBezTo>
                <a:cubicBezTo>
                  <a:pt x="18462" y="13429"/>
                  <a:pt x="17523" y="12941"/>
                  <a:pt x="17523" y="12941"/>
                </a:cubicBezTo>
                <a:lnTo>
                  <a:pt x="17211" y="18064"/>
                </a:lnTo>
                <a:lnTo>
                  <a:pt x="21600" y="15261"/>
                </a:lnTo>
                <a:lnTo>
                  <a:pt x="20155" y="14404"/>
                </a:lnTo>
                <a:cubicBezTo>
                  <a:pt x="20468" y="13489"/>
                  <a:pt x="20593" y="12515"/>
                  <a:pt x="20593" y="11478"/>
                </a:cubicBezTo>
                <a:cubicBezTo>
                  <a:pt x="20593" y="7088"/>
                  <a:pt x="17651" y="3370"/>
                  <a:pt x="13639" y="1967"/>
                </a:cubicBezTo>
                <a:close/>
                <a:moveTo>
                  <a:pt x="9583" y="5770"/>
                </a:moveTo>
                <a:lnTo>
                  <a:pt x="9583" y="7110"/>
                </a:lnTo>
                <a:cubicBezTo>
                  <a:pt x="8015" y="7416"/>
                  <a:pt x="7135" y="8391"/>
                  <a:pt x="7135" y="9610"/>
                </a:cubicBezTo>
                <a:cubicBezTo>
                  <a:pt x="7135" y="10952"/>
                  <a:pt x="8200" y="11683"/>
                  <a:pt x="9705" y="12171"/>
                </a:cubicBezTo>
                <a:cubicBezTo>
                  <a:pt x="10771" y="12538"/>
                  <a:pt x="11213" y="12843"/>
                  <a:pt x="11213" y="13392"/>
                </a:cubicBezTo>
                <a:cubicBezTo>
                  <a:pt x="11213" y="13939"/>
                  <a:pt x="10646" y="14244"/>
                  <a:pt x="9831" y="14244"/>
                </a:cubicBezTo>
                <a:cubicBezTo>
                  <a:pt x="8891" y="14244"/>
                  <a:pt x="8078" y="13938"/>
                  <a:pt x="7451" y="13634"/>
                </a:cubicBezTo>
                <a:lnTo>
                  <a:pt x="7009" y="15281"/>
                </a:lnTo>
                <a:cubicBezTo>
                  <a:pt x="7573" y="15585"/>
                  <a:pt x="8516" y="15832"/>
                  <a:pt x="9456" y="15892"/>
                </a:cubicBezTo>
                <a:lnTo>
                  <a:pt x="9456" y="17232"/>
                </a:lnTo>
                <a:lnTo>
                  <a:pt x="10897" y="17232"/>
                </a:lnTo>
                <a:lnTo>
                  <a:pt x="10897" y="15769"/>
                </a:lnTo>
                <a:cubicBezTo>
                  <a:pt x="12527" y="15464"/>
                  <a:pt x="13466" y="14428"/>
                  <a:pt x="13466" y="13208"/>
                </a:cubicBezTo>
                <a:cubicBezTo>
                  <a:pt x="13466" y="11927"/>
                  <a:pt x="12778" y="11194"/>
                  <a:pt x="11086" y="10585"/>
                </a:cubicBezTo>
                <a:cubicBezTo>
                  <a:pt x="9832" y="10158"/>
                  <a:pt x="9330" y="9856"/>
                  <a:pt x="9330" y="9368"/>
                </a:cubicBezTo>
                <a:cubicBezTo>
                  <a:pt x="9330" y="9002"/>
                  <a:pt x="9645" y="8573"/>
                  <a:pt x="10585" y="8573"/>
                </a:cubicBezTo>
                <a:cubicBezTo>
                  <a:pt x="11651" y="8573"/>
                  <a:pt x="12276" y="8878"/>
                  <a:pt x="12653" y="9060"/>
                </a:cubicBezTo>
                <a:lnTo>
                  <a:pt x="13091" y="7475"/>
                </a:lnTo>
                <a:cubicBezTo>
                  <a:pt x="12590" y="7232"/>
                  <a:pt x="11963" y="7048"/>
                  <a:pt x="11023" y="6987"/>
                </a:cubicBezTo>
                <a:lnTo>
                  <a:pt x="11023" y="5770"/>
                </a:lnTo>
                <a:cubicBezTo>
                  <a:pt x="11023" y="5770"/>
                  <a:pt x="9583" y="5770"/>
                  <a:pt x="9583" y="5770"/>
                </a:cubicBezTo>
                <a:close/>
                <a:moveTo>
                  <a:pt x="1078" y="14162"/>
                </a:moveTo>
                <a:lnTo>
                  <a:pt x="1394" y="19281"/>
                </a:lnTo>
                <a:lnTo>
                  <a:pt x="2835" y="18428"/>
                </a:lnTo>
                <a:cubicBezTo>
                  <a:pt x="4717" y="20380"/>
                  <a:pt x="7412" y="21600"/>
                  <a:pt x="10358" y="21600"/>
                </a:cubicBezTo>
                <a:cubicBezTo>
                  <a:pt x="12928" y="21600"/>
                  <a:pt x="15246" y="20686"/>
                  <a:pt x="17063" y="19162"/>
                </a:cubicBezTo>
                <a:lnTo>
                  <a:pt x="16314" y="19404"/>
                </a:lnTo>
                <a:cubicBezTo>
                  <a:pt x="16314" y="19404"/>
                  <a:pt x="16625" y="17088"/>
                  <a:pt x="16625" y="17088"/>
                </a:cubicBezTo>
                <a:cubicBezTo>
                  <a:pt x="15058" y="18735"/>
                  <a:pt x="12865" y="19772"/>
                  <a:pt x="10358" y="19772"/>
                </a:cubicBezTo>
                <a:cubicBezTo>
                  <a:pt x="8102" y="19772"/>
                  <a:pt x="6032" y="18856"/>
                  <a:pt x="4528" y="17453"/>
                </a:cubicBezTo>
                <a:lnTo>
                  <a:pt x="5467" y="16965"/>
                </a:lnTo>
                <a:lnTo>
                  <a:pt x="1078" y="14162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1" name="iṣḻíḋê">
            <a:extLst>
              <a:ext uri="{FF2B5EF4-FFF2-40B4-BE49-F238E27FC236}">
                <a16:creationId xmlns:a16="http://schemas.microsoft.com/office/drawing/2014/main" id="{FEDB3A67-2BC8-41A3-A6E5-AA346250F844}"/>
              </a:ext>
            </a:extLst>
          </p:cNvPr>
          <p:cNvSpPr/>
          <p:nvPr/>
        </p:nvSpPr>
        <p:spPr>
          <a:xfrm>
            <a:off x="3279104" y="2394455"/>
            <a:ext cx="544056" cy="544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2" name="îṣļíḋè">
            <a:extLst>
              <a:ext uri="{FF2B5EF4-FFF2-40B4-BE49-F238E27FC236}">
                <a16:creationId xmlns:a16="http://schemas.microsoft.com/office/drawing/2014/main" id="{8C1E1220-A13C-4435-AB4C-04CC8CEBA3FF}"/>
              </a:ext>
            </a:extLst>
          </p:cNvPr>
          <p:cNvSpPr/>
          <p:nvPr/>
        </p:nvSpPr>
        <p:spPr>
          <a:xfrm>
            <a:off x="3399067" y="2509914"/>
            <a:ext cx="304129" cy="312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24" y="0"/>
                </a:moveTo>
                <a:lnTo>
                  <a:pt x="8024" y="1643"/>
                </a:lnTo>
                <a:cubicBezTo>
                  <a:pt x="3448" y="2801"/>
                  <a:pt x="0" y="6768"/>
                  <a:pt x="0" y="11523"/>
                </a:cubicBezTo>
                <a:cubicBezTo>
                  <a:pt x="0" y="12195"/>
                  <a:pt x="64" y="12865"/>
                  <a:pt x="190" y="13474"/>
                </a:cubicBezTo>
                <a:lnTo>
                  <a:pt x="379" y="12499"/>
                </a:lnTo>
                <a:cubicBezTo>
                  <a:pt x="379" y="12499"/>
                  <a:pt x="2258" y="14023"/>
                  <a:pt x="2258" y="14023"/>
                </a:cubicBezTo>
                <a:cubicBezTo>
                  <a:pt x="2006" y="13231"/>
                  <a:pt x="1883" y="12377"/>
                  <a:pt x="1883" y="11523"/>
                </a:cubicBezTo>
                <a:cubicBezTo>
                  <a:pt x="1883" y="7804"/>
                  <a:pt x="4451" y="4632"/>
                  <a:pt x="8024" y="3594"/>
                </a:cubicBezTo>
                <a:lnTo>
                  <a:pt x="8024" y="4635"/>
                </a:lnTo>
                <a:lnTo>
                  <a:pt x="12729" y="2315"/>
                </a:lnTo>
                <a:lnTo>
                  <a:pt x="8024" y="0"/>
                </a:lnTo>
                <a:close/>
                <a:moveTo>
                  <a:pt x="13639" y="1967"/>
                </a:moveTo>
                <a:lnTo>
                  <a:pt x="14389" y="2512"/>
                </a:lnTo>
                <a:lnTo>
                  <a:pt x="12131" y="3430"/>
                </a:lnTo>
                <a:cubicBezTo>
                  <a:pt x="15892" y="4283"/>
                  <a:pt x="18715" y="7576"/>
                  <a:pt x="18715" y="11478"/>
                </a:cubicBezTo>
                <a:cubicBezTo>
                  <a:pt x="18715" y="12150"/>
                  <a:pt x="18587" y="12819"/>
                  <a:pt x="18462" y="13429"/>
                </a:cubicBezTo>
                <a:cubicBezTo>
                  <a:pt x="18462" y="13429"/>
                  <a:pt x="17523" y="12941"/>
                  <a:pt x="17523" y="12941"/>
                </a:cubicBezTo>
                <a:lnTo>
                  <a:pt x="17211" y="18064"/>
                </a:lnTo>
                <a:lnTo>
                  <a:pt x="21600" y="15261"/>
                </a:lnTo>
                <a:lnTo>
                  <a:pt x="20155" y="14404"/>
                </a:lnTo>
                <a:cubicBezTo>
                  <a:pt x="20468" y="13489"/>
                  <a:pt x="20593" y="12515"/>
                  <a:pt x="20593" y="11478"/>
                </a:cubicBezTo>
                <a:cubicBezTo>
                  <a:pt x="20593" y="7088"/>
                  <a:pt x="17651" y="3370"/>
                  <a:pt x="13639" y="1967"/>
                </a:cubicBezTo>
                <a:close/>
                <a:moveTo>
                  <a:pt x="9583" y="5770"/>
                </a:moveTo>
                <a:lnTo>
                  <a:pt x="9583" y="7110"/>
                </a:lnTo>
                <a:cubicBezTo>
                  <a:pt x="8015" y="7416"/>
                  <a:pt x="7135" y="8391"/>
                  <a:pt x="7135" y="9610"/>
                </a:cubicBezTo>
                <a:cubicBezTo>
                  <a:pt x="7135" y="10952"/>
                  <a:pt x="8200" y="11683"/>
                  <a:pt x="9705" y="12171"/>
                </a:cubicBezTo>
                <a:cubicBezTo>
                  <a:pt x="10771" y="12538"/>
                  <a:pt x="11213" y="12843"/>
                  <a:pt x="11213" y="13392"/>
                </a:cubicBezTo>
                <a:cubicBezTo>
                  <a:pt x="11213" y="13939"/>
                  <a:pt x="10646" y="14244"/>
                  <a:pt x="9831" y="14244"/>
                </a:cubicBezTo>
                <a:cubicBezTo>
                  <a:pt x="8891" y="14244"/>
                  <a:pt x="8078" y="13938"/>
                  <a:pt x="7451" y="13634"/>
                </a:cubicBezTo>
                <a:lnTo>
                  <a:pt x="7009" y="15281"/>
                </a:lnTo>
                <a:cubicBezTo>
                  <a:pt x="7573" y="15585"/>
                  <a:pt x="8516" y="15832"/>
                  <a:pt x="9456" y="15892"/>
                </a:cubicBezTo>
                <a:lnTo>
                  <a:pt x="9456" y="17232"/>
                </a:lnTo>
                <a:lnTo>
                  <a:pt x="10897" y="17232"/>
                </a:lnTo>
                <a:lnTo>
                  <a:pt x="10897" y="15769"/>
                </a:lnTo>
                <a:cubicBezTo>
                  <a:pt x="12527" y="15464"/>
                  <a:pt x="13466" y="14428"/>
                  <a:pt x="13466" y="13208"/>
                </a:cubicBezTo>
                <a:cubicBezTo>
                  <a:pt x="13466" y="11927"/>
                  <a:pt x="12778" y="11194"/>
                  <a:pt x="11086" y="10585"/>
                </a:cubicBezTo>
                <a:cubicBezTo>
                  <a:pt x="9832" y="10158"/>
                  <a:pt x="9330" y="9856"/>
                  <a:pt x="9330" y="9368"/>
                </a:cubicBezTo>
                <a:cubicBezTo>
                  <a:pt x="9330" y="9002"/>
                  <a:pt x="9645" y="8573"/>
                  <a:pt x="10585" y="8573"/>
                </a:cubicBezTo>
                <a:cubicBezTo>
                  <a:pt x="11651" y="8573"/>
                  <a:pt x="12276" y="8878"/>
                  <a:pt x="12653" y="9060"/>
                </a:cubicBezTo>
                <a:lnTo>
                  <a:pt x="13091" y="7475"/>
                </a:lnTo>
                <a:cubicBezTo>
                  <a:pt x="12590" y="7232"/>
                  <a:pt x="11963" y="7048"/>
                  <a:pt x="11023" y="6987"/>
                </a:cubicBezTo>
                <a:lnTo>
                  <a:pt x="11023" y="5770"/>
                </a:lnTo>
                <a:cubicBezTo>
                  <a:pt x="11023" y="5770"/>
                  <a:pt x="9583" y="5770"/>
                  <a:pt x="9583" y="5770"/>
                </a:cubicBezTo>
                <a:close/>
                <a:moveTo>
                  <a:pt x="1078" y="14162"/>
                </a:moveTo>
                <a:lnTo>
                  <a:pt x="1394" y="19281"/>
                </a:lnTo>
                <a:lnTo>
                  <a:pt x="2835" y="18428"/>
                </a:lnTo>
                <a:cubicBezTo>
                  <a:pt x="4717" y="20380"/>
                  <a:pt x="7412" y="21600"/>
                  <a:pt x="10358" y="21600"/>
                </a:cubicBezTo>
                <a:cubicBezTo>
                  <a:pt x="12928" y="21600"/>
                  <a:pt x="15246" y="20686"/>
                  <a:pt x="17063" y="19162"/>
                </a:cubicBezTo>
                <a:lnTo>
                  <a:pt x="16314" y="19404"/>
                </a:lnTo>
                <a:cubicBezTo>
                  <a:pt x="16314" y="19404"/>
                  <a:pt x="16625" y="17088"/>
                  <a:pt x="16625" y="17088"/>
                </a:cubicBezTo>
                <a:cubicBezTo>
                  <a:pt x="15058" y="18735"/>
                  <a:pt x="12865" y="19772"/>
                  <a:pt x="10358" y="19772"/>
                </a:cubicBezTo>
                <a:cubicBezTo>
                  <a:pt x="8102" y="19772"/>
                  <a:pt x="6032" y="18856"/>
                  <a:pt x="4528" y="17453"/>
                </a:cubicBezTo>
                <a:lnTo>
                  <a:pt x="5467" y="16965"/>
                </a:lnTo>
                <a:lnTo>
                  <a:pt x="1078" y="14162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9" name="ïṧḻídè">
            <a:extLst>
              <a:ext uri="{FF2B5EF4-FFF2-40B4-BE49-F238E27FC236}">
                <a16:creationId xmlns:a16="http://schemas.microsoft.com/office/drawing/2014/main" id="{08B2B5C4-1D9A-4507-B752-0348BEB2BAD3}"/>
              </a:ext>
            </a:extLst>
          </p:cNvPr>
          <p:cNvSpPr/>
          <p:nvPr/>
        </p:nvSpPr>
        <p:spPr>
          <a:xfrm>
            <a:off x="3475871" y="4462881"/>
            <a:ext cx="489801" cy="48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îSlïdé">
            <a:extLst>
              <a:ext uri="{FF2B5EF4-FFF2-40B4-BE49-F238E27FC236}">
                <a16:creationId xmlns:a16="http://schemas.microsoft.com/office/drawing/2014/main" id="{8C1E1220-A13C-4435-AB4C-04CC8CEBA3FF}"/>
              </a:ext>
            </a:extLst>
          </p:cNvPr>
          <p:cNvSpPr/>
          <p:nvPr/>
        </p:nvSpPr>
        <p:spPr>
          <a:xfrm>
            <a:off x="3568707" y="4551476"/>
            <a:ext cx="304129" cy="312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24" y="0"/>
                </a:moveTo>
                <a:lnTo>
                  <a:pt x="8024" y="1643"/>
                </a:lnTo>
                <a:cubicBezTo>
                  <a:pt x="3448" y="2801"/>
                  <a:pt x="0" y="6768"/>
                  <a:pt x="0" y="11523"/>
                </a:cubicBezTo>
                <a:cubicBezTo>
                  <a:pt x="0" y="12195"/>
                  <a:pt x="64" y="12865"/>
                  <a:pt x="190" y="13474"/>
                </a:cubicBezTo>
                <a:lnTo>
                  <a:pt x="379" y="12499"/>
                </a:lnTo>
                <a:cubicBezTo>
                  <a:pt x="379" y="12499"/>
                  <a:pt x="2258" y="14023"/>
                  <a:pt x="2258" y="14023"/>
                </a:cubicBezTo>
                <a:cubicBezTo>
                  <a:pt x="2006" y="13231"/>
                  <a:pt x="1883" y="12377"/>
                  <a:pt x="1883" y="11523"/>
                </a:cubicBezTo>
                <a:cubicBezTo>
                  <a:pt x="1883" y="7804"/>
                  <a:pt x="4451" y="4632"/>
                  <a:pt x="8024" y="3594"/>
                </a:cubicBezTo>
                <a:lnTo>
                  <a:pt x="8024" y="4635"/>
                </a:lnTo>
                <a:lnTo>
                  <a:pt x="12729" y="2315"/>
                </a:lnTo>
                <a:lnTo>
                  <a:pt x="8024" y="0"/>
                </a:lnTo>
                <a:close/>
                <a:moveTo>
                  <a:pt x="13639" y="1967"/>
                </a:moveTo>
                <a:lnTo>
                  <a:pt x="14389" y="2512"/>
                </a:lnTo>
                <a:lnTo>
                  <a:pt x="12131" y="3430"/>
                </a:lnTo>
                <a:cubicBezTo>
                  <a:pt x="15892" y="4283"/>
                  <a:pt x="18715" y="7576"/>
                  <a:pt x="18715" y="11478"/>
                </a:cubicBezTo>
                <a:cubicBezTo>
                  <a:pt x="18715" y="12150"/>
                  <a:pt x="18587" y="12819"/>
                  <a:pt x="18462" y="13429"/>
                </a:cubicBezTo>
                <a:cubicBezTo>
                  <a:pt x="18462" y="13429"/>
                  <a:pt x="17523" y="12941"/>
                  <a:pt x="17523" y="12941"/>
                </a:cubicBezTo>
                <a:lnTo>
                  <a:pt x="17211" y="18064"/>
                </a:lnTo>
                <a:lnTo>
                  <a:pt x="21600" y="15261"/>
                </a:lnTo>
                <a:lnTo>
                  <a:pt x="20155" y="14404"/>
                </a:lnTo>
                <a:cubicBezTo>
                  <a:pt x="20468" y="13489"/>
                  <a:pt x="20593" y="12515"/>
                  <a:pt x="20593" y="11478"/>
                </a:cubicBezTo>
                <a:cubicBezTo>
                  <a:pt x="20593" y="7088"/>
                  <a:pt x="17651" y="3370"/>
                  <a:pt x="13639" y="1967"/>
                </a:cubicBezTo>
                <a:close/>
                <a:moveTo>
                  <a:pt x="9583" y="5770"/>
                </a:moveTo>
                <a:lnTo>
                  <a:pt x="9583" y="7110"/>
                </a:lnTo>
                <a:cubicBezTo>
                  <a:pt x="8015" y="7416"/>
                  <a:pt x="7135" y="8391"/>
                  <a:pt x="7135" y="9610"/>
                </a:cubicBezTo>
                <a:cubicBezTo>
                  <a:pt x="7135" y="10952"/>
                  <a:pt x="8200" y="11683"/>
                  <a:pt x="9705" y="12171"/>
                </a:cubicBezTo>
                <a:cubicBezTo>
                  <a:pt x="10771" y="12538"/>
                  <a:pt x="11213" y="12843"/>
                  <a:pt x="11213" y="13392"/>
                </a:cubicBezTo>
                <a:cubicBezTo>
                  <a:pt x="11213" y="13939"/>
                  <a:pt x="10646" y="14244"/>
                  <a:pt x="9831" y="14244"/>
                </a:cubicBezTo>
                <a:cubicBezTo>
                  <a:pt x="8891" y="14244"/>
                  <a:pt x="8078" y="13938"/>
                  <a:pt x="7451" y="13634"/>
                </a:cubicBezTo>
                <a:lnTo>
                  <a:pt x="7009" y="15281"/>
                </a:lnTo>
                <a:cubicBezTo>
                  <a:pt x="7573" y="15585"/>
                  <a:pt x="8516" y="15832"/>
                  <a:pt x="9456" y="15892"/>
                </a:cubicBezTo>
                <a:lnTo>
                  <a:pt x="9456" y="17232"/>
                </a:lnTo>
                <a:lnTo>
                  <a:pt x="10897" y="17232"/>
                </a:lnTo>
                <a:lnTo>
                  <a:pt x="10897" y="15769"/>
                </a:lnTo>
                <a:cubicBezTo>
                  <a:pt x="12527" y="15464"/>
                  <a:pt x="13466" y="14428"/>
                  <a:pt x="13466" y="13208"/>
                </a:cubicBezTo>
                <a:cubicBezTo>
                  <a:pt x="13466" y="11927"/>
                  <a:pt x="12778" y="11194"/>
                  <a:pt x="11086" y="10585"/>
                </a:cubicBezTo>
                <a:cubicBezTo>
                  <a:pt x="9832" y="10158"/>
                  <a:pt x="9330" y="9856"/>
                  <a:pt x="9330" y="9368"/>
                </a:cubicBezTo>
                <a:cubicBezTo>
                  <a:pt x="9330" y="9002"/>
                  <a:pt x="9645" y="8573"/>
                  <a:pt x="10585" y="8573"/>
                </a:cubicBezTo>
                <a:cubicBezTo>
                  <a:pt x="11651" y="8573"/>
                  <a:pt x="12276" y="8878"/>
                  <a:pt x="12653" y="9060"/>
                </a:cubicBezTo>
                <a:lnTo>
                  <a:pt x="13091" y="7475"/>
                </a:lnTo>
                <a:cubicBezTo>
                  <a:pt x="12590" y="7232"/>
                  <a:pt x="11963" y="7048"/>
                  <a:pt x="11023" y="6987"/>
                </a:cubicBezTo>
                <a:lnTo>
                  <a:pt x="11023" y="5770"/>
                </a:lnTo>
                <a:cubicBezTo>
                  <a:pt x="11023" y="5770"/>
                  <a:pt x="9583" y="5770"/>
                  <a:pt x="9583" y="5770"/>
                </a:cubicBezTo>
                <a:close/>
                <a:moveTo>
                  <a:pt x="1078" y="14162"/>
                </a:moveTo>
                <a:lnTo>
                  <a:pt x="1394" y="19281"/>
                </a:lnTo>
                <a:lnTo>
                  <a:pt x="2835" y="18428"/>
                </a:lnTo>
                <a:cubicBezTo>
                  <a:pt x="4717" y="20380"/>
                  <a:pt x="7412" y="21600"/>
                  <a:pt x="10358" y="21600"/>
                </a:cubicBezTo>
                <a:cubicBezTo>
                  <a:pt x="12928" y="21600"/>
                  <a:pt x="15246" y="20686"/>
                  <a:pt x="17063" y="19162"/>
                </a:cubicBezTo>
                <a:lnTo>
                  <a:pt x="16314" y="19404"/>
                </a:lnTo>
                <a:cubicBezTo>
                  <a:pt x="16314" y="19404"/>
                  <a:pt x="16625" y="17088"/>
                  <a:pt x="16625" y="17088"/>
                </a:cubicBezTo>
                <a:cubicBezTo>
                  <a:pt x="15058" y="18735"/>
                  <a:pt x="12865" y="19772"/>
                  <a:pt x="10358" y="19772"/>
                </a:cubicBezTo>
                <a:cubicBezTo>
                  <a:pt x="8102" y="19772"/>
                  <a:pt x="6032" y="18856"/>
                  <a:pt x="4528" y="17453"/>
                </a:cubicBezTo>
                <a:lnTo>
                  <a:pt x="5467" y="16965"/>
                </a:lnTo>
                <a:lnTo>
                  <a:pt x="1078" y="141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822E333-3B4B-4D33-8629-F6F6EC57BDC5}"/>
              </a:ext>
            </a:extLst>
          </p:cNvPr>
          <p:cNvCxnSpPr/>
          <p:nvPr/>
        </p:nvCxnSpPr>
        <p:spPr>
          <a:xfrm>
            <a:off x="917213" y="3698292"/>
            <a:ext cx="358694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8B02F9C-7579-4676-AD09-BA7B1C72699C}"/>
              </a:ext>
            </a:extLst>
          </p:cNvPr>
          <p:cNvCxnSpPr/>
          <p:nvPr/>
        </p:nvCxnSpPr>
        <p:spPr>
          <a:xfrm>
            <a:off x="7687840" y="3698292"/>
            <a:ext cx="358694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íṥļíḓê">
            <a:extLst>
              <a:ext uri="{FF2B5EF4-FFF2-40B4-BE49-F238E27FC236}">
                <a16:creationId xmlns:a16="http://schemas.microsoft.com/office/drawing/2014/main" id="{23A7FD82-5ADD-4CD1-B53D-3CEF93833917}"/>
              </a:ext>
            </a:extLst>
          </p:cNvPr>
          <p:cNvSpPr/>
          <p:nvPr/>
        </p:nvSpPr>
        <p:spPr>
          <a:xfrm>
            <a:off x="4845649" y="2990951"/>
            <a:ext cx="52251" cy="5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iśḷide">
            <a:extLst>
              <a:ext uri="{FF2B5EF4-FFF2-40B4-BE49-F238E27FC236}">
                <a16:creationId xmlns:a16="http://schemas.microsoft.com/office/drawing/2014/main" id="{62673BB1-AA1C-4AF6-BC3A-433EF4D776C8}"/>
              </a:ext>
            </a:extLst>
          </p:cNvPr>
          <p:cNvSpPr/>
          <p:nvPr/>
        </p:nvSpPr>
        <p:spPr>
          <a:xfrm>
            <a:off x="4952305" y="4497546"/>
            <a:ext cx="52251" cy="5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ïṥ1ïḋè">
            <a:extLst>
              <a:ext uri="{FF2B5EF4-FFF2-40B4-BE49-F238E27FC236}">
                <a16:creationId xmlns:a16="http://schemas.microsoft.com/office/drawing/2014/main" id="{A64D0A3A-CE25-475E-B21D-5D083B401064}"/>
              </a:ext>
            </a:extLst>
          </p:cNvPr>
          <p:cNvSpPr/>
          <p:nvPr/>
        </p:nvSpPr>
        <p:spPr>
          <a:xfrm>
            <a:off x="7328575" y="2990951"/>
            <a:ext cx="52251" cy="5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ïṩliḋe">
            <a:extLst>
              <a:ext uri="{FF2B5EF4-FFF2-40B4-BE49-F238E27FC236}">
                <a16:creationId xmlns:a16="http://schemas.microsoft.com/office/drawing/2014/main" id="{4018E326-3B2B-49CE-8245-8765738928E7}"/>
              </a:ext>
            </a:extLst>
          </p:cNvPr>
          <p:cNvSpPr/>
          <p:nvPr/>
        </p:nvSpPr>
        <p:spPr>
          <a:xfrm>
            <a:off x="7257330" y="4497546"/>
            <a:ext cx="52251" cy="5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9C9BEDB-E2A8-4B70-B1DF-5852FCCFE3A2}"/>
              </a:ext>
            </a:extLst>
          </p:cNvPr>
          <p:cNvSpPr txBox="1"/>
          <p:nvPr/>
        </p:nvSpPr>
        <p:spPr>
          <a:xfrm>
            <a:off x="871477" y="2137957"/>
            <a:ext cx="2341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早晚各使用等渗盐水和鼻舒乐清洗干净鼻腔，清除鼻腔中的病菌、病毒，预防感冒、鼻炎等上呼吸道疾病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BA7659F-5BC8-4EF5-8A71-B24C27833F5D}"/>
              </a:ext>
            </a:extLst>
          </p:cNvPr>
          <p:cNvSpPr txBox="1"/>
          <p:nvPr/>
        </p:nvSpPr>
        <p:spPr>
          <a:xfrm>
            <a:off x="871477" y="3943576"/>
            <a:ext cx="23415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在尘埃较重的环境中，佩戴口罩，避免过多粉尘进入鼻腔，削弱鼻腔生理功能。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BB902C6-50CF-4637-B60E-F260B2DA70D2}"/>
              </a:ext>
            </a:extLst>
          </p:cNvPr>
          <p:cNvSpPr txBox="1"/>
          <p:nvPr/>
        </p:nvSpPr>
        <p:spPr>
          <a:xfrm>
            <a:off x="9136763" y="2274920"/>
            <a:ext cx="2341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避免抠鼻子损伤鼻腔黏膜。当存在鼻屎的时候，用清洗干净鼻屎，消除鼻腔炎症。避免鼻屎再度产生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D1C39D3-46D8-4CBE-8DFA-29A14D6F1A69}"/>
              </a:ext>
            </a:extLst>
          </p:cNvPr>
          <p:cNvSpPr txBox="1"/>
          <p:nvPr/>
        </p:nvSpPr>
        <p:spPr>
          <a:xfrm>
            <a:off x="9136762" y="4032564"/>
            <a:ext cx="2341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早晚各使用等渗盐水和鼻舒乐清洗干净鼻腔，清除鼻腔中的病菌、病毒，预防感冒、鼻炎等上呼吸道疾病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620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568039-7EEA-42ED-AB65-C628B07BE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CC8B73-8EF4-4E2C-8FF7-0D6AF33D08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543" y="187079"/>
            <a:ext cx="6250329" cy="62503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A26CC3B-8C74-4EA0-BD3A-8A3B7DEEEE18}"/>
              </a:ext>
            </a:extLst>
          </p:cNvPr>
          <p:cNvSpPr txBox="1"/>
          <p:nvPr/>
        </p:nvSpPr>
        <p:spPr>
          <a:xfrm>
            <a:off x="11300630" y="2382937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5A3A07A-EAB7-43CE-8514-C278AE53F017}"/>
              </a:ext>
            </a:extLst>
          </p:cNvPr>
          <p:cNvSpPr txBox="1"/>
          <p:nvPr/>
        </p:nvSpPr>
        <p:spPr>
          <a:xfrm>
            <a:off x="2900896" y="4278851"/>
            <a:ext cx="247355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5769B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chains. Dramatically customize</a:t>
            </a:r>
            <a:r>
              <a:rPr lang="en-US" dirty="0">
                <a:sym typeface="+mn-lt"/>
              </a:rPr>
              <a:t> </a:t>
            </a:r>
            <a:r>
              <a:rPr dirty="0">
                <a:sym typeface="+mn-lt"/>
              </a:rPr>
              <a:t>empowered networks rather than goal-opportunities. 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F7CFBF0-EBBC-474D-BA6F-6049E10F785A}"/>
              </a:ext>
            </a:extLst>
          </p:cNvPr>
          <p:cNvGrpSpPr/>
          <p:nvPr/>
        </p:nvGrpSpPr>
        <p:grpSpPr>
          <a:xfrm>
            <a:off x="1866055" y="1680505"/>
            <a:ext cx="4687145" cy="2353851"/>
            <a:chOff x="1876215" y="1375530"/>
            <a:chExt cx="4687145" cy="235385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01EE1D6-1A77-418B-8D11-E91F6E6EB2F1}"/>
                </a:ext>
              </a:extLst>
            </p:cNvPr>
            <p:cNvGrpSpPr/>
            <p:nvPr/>
          </p:nvGrpSpPr>
          <p:grpSpPr>
            <a:xfrm>
              <a:off x="1876215" y="1375530"/>
              <a:ext cx="4687145" cy="2353851"/>
              <a:chOff x="2018454" y="1356765"/>
              <a:chExt cx="5260131" cy="2641600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ED2B3EB0-24E6-44E5-9565-BA303E0D2275}"/>
                  </a:ext>
                </a:extLst>
              </p:cNvPr>
              <p:cNvSpPr/>
              <p:nvPr/>
            </p:nvSpPr>
            <p:spPr>
              <a:xfrm>
                <a:off x="2018454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1EAA4D-2AE3-4132-B865-51FE3EECCF9C}"/>
                  </a:ext>
                </a:extLst>
              </p:cNvPr>
              <p:cNvSpPr txBox="1"/>
              <p:nvPr/>
            </p:nvSpPr>
            <p:spPr>
              <a:xfrm>
                <a:off x="2224726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一</a:t>
                </a: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8CD4B7FE-B5DF-4709-86E0-C83AD5324647}"/>
                  </a:ext>
                </a:extLst>
              </p:cNvPr>
              <p:cNvSpPr/>
              <p:nvPr/>
            </p:nvSpPr>
            <p:spPr>
              <a:xfrm>
                <a:off x="3509561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41A150-2344-487D-BF93-B47449E376A2}"/>
                  </a:ext>
                </a:extLst>
              </p:cNvPr>
              <p:cNvSpPr txBox="1"/>
              <p:nvPr/>
            </p:nvSpPr>
            <p:spPr>
              <a:xfrm>
                <a:off x="3715834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起</a:t>
                </a: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F11605F9-9C4C-4558-BFC9-C4972BCF69C3}"/>
                  </a:ext>
                </a:extLst>
              </p:cNvPr>
              <p:cNvSpPr/>
              <p:nvPr/>
            </p:nvSpPr>
            <p:spPr>
              <a:xfrm>
                <a:off x="5000668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3FE1675-F4FE-45F0-A348-3EEC70F6353B}"/>
                  </a:ext>
                </a:extLst>
              </p:cNvPr>
              <p:cNvSpPr txBox="1"/>
              <p:nvPr/>
            </p:nvSpPr>
            <p:spPr>
              <a:xfrm>
                <a:off x="5206940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保</a:t>
                </a: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F2A1721F-2986-4C49-94B6-5132818D1412}"/>
                  </a:ext>
                </a:extLst>
              </p:cNvPr>
              <p:cNvSpPr/>
              <p:nvPr/>
            </p:nvSpPr>
            <p:spPr>
              <a:xfrm>
                <a:off x="3011536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BF69CE1-FF2D-4513-A946-5F0169A1299B}"/>
                  </a:ext>
                </a:extLst>
              </p:cNvPr>
              <p:cNvSpPr txBox="1"/>
              <p:nvPr/>
            </p:nvSpPr>
            <p:spPr>
              <a:xfrm>
                <a:off x="3217808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护</a:t>
                </a: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C3039D2-F264-4794-B9FA-283ECDF9C658}"/>
                  </a:ext>
                </a:extLst>
              </p:cNvPr>
              <p:cNvSpPr/>
              <p:nvPr/>
            </p:nvSpPr>
            <p:spPr>
              <a:xfrm>
                <a:off x="4502643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7D7C03F-63E3-44D7-84FA-18B68BDCB664}"/>
                  </a:ext>
                </a:extLst>
              </p:cNvPr>
              <p:cNvSpPr txBox="1"/>
              <p:nvPr/>
            </p:nvSpPr>
            <p:spPr>
              <a:xfrm>
                <a:off x="4708915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身</a:t>
                </a: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2C006A43-6ECD-4C82-9184-5D6EF4D8AF42}"/>
                  </a:ext>
                </a:extLst>
              </p:cNvPr>
              <p:cNvSpPr/>
              <p:nvPr/>
            </p:nvSpPr>
            <p:spPr>
              <a:xfrm>
                <a:off x="5993750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33532F9-A6B2-4C6E-990D-19E3AD8F704E}"/>
                  </a:ext>
                </a:extLst>
              </p:cNvPr>
              <p:cNvSpPr txBox="1"/>
              <p:nvPr/>
            </p:nvSpPr>
            <p:spPr>
              <a:xfrm>
                <a:off x="6200022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体</a:t>
                </a:r>
              </a:p>
            </p:txBody>
          </p:sp>
        </p:grp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44A84E8-14F1-4E1D-9E77-3159E964401A}"/>
                </a:ext>
              </a:extLst>
            </p:cNvPr>
            <p:cNvCxnSpPr/>
            <p:nvPr/>
          </p:nvCxnSpPr>
          <p:spPr>
            <a:xfrm flipV="1">
              <a:off x="5867651" y="1375530"/>
              <a:ext cx="370435" cy="370435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FB3B358-745D-420F-A4B9-718CC414DB62}"/>
                </a:ext>
              </a:extLst>
            </p:cNvPr>
            <p:cNvCxnSpPr>
              <a:cxnSpLocks/>
            </p:cNvCxnSpPr>
            <p:nvPr/>
          </p:nvCxnSpPr>
          <p:spPr>
            <a:xfrm>
              <a:off x="5907318" y="2080329"/>
              <a:ext cx="466845" cy="198727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101780EC-9252-4E4F-A35D-56167E307C2C}"/>
                </a:ext>
              </a:extLst>
            </p:cNvPr>
            <p:cNvCxnSpPr>
              <a:cxnSpLocks/>
            </p:cNvCxnSpPr>
            <p:nvPr/>
          </p:nvCxnSpPr>
          <p:spPr>
            <a:xfrm>
              <a:off x="2109750" y="2745566"/>
              <a:ext cx="466845" cy="198727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D437011-DF1C-4482-8F9B-24EF19E9C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548" y="3312244"/>
              <a:ext cx="466845" cy="374675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îṥ1ïdè">
            <a:extLst>
              <a:ext uri="{FF2B5EF4-FFF2-40B4-BE49-F238E27FC236}">
                <a16:creationId xmlns:a16="http://schemas.microsoft.com/office/drawing/2014/main" id="{765A1B85-A4FA-4C46-A992-2CBAE4DDF503}"/>
              </a:ext>
            </a:extLst>
          </p:cNvPr>
          <p:cNvSpPr/>
          <p:nvPr/>
        </p:nvSpPr>
        <p:spPr>
          <a:xfrm>
            <a:off x="1424304" y="58799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DBC8581-419C-443D-A022-3711168EDACF}"/>
              </a:ext>
            </a:extLst>
          </p:cNvPr>
          <p:cNvSpPr txBox="1"/>
          <p:nvPr/>
        </p:nvSpPr>
        <p:spPr>
          <a:xfrm>
            <a:off x="1595677" y="71472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3A94284-58DC-4E52-9BC7-332DD5FEDC60}"/>
              </a:ext>
            </a:extLst>
          </p:cNvPr>
          <p:cNvSpPr/>
          <p:nvPr/>
        </p:nvSpPr>
        <p:spPr>
          <a:xfrm>
            <a:off x="932143" y="72236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2680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79BC496-BC07-46F5-93F4-B603A4E3EA6A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55B33185-31AA-427B-ADED-26C1C7E92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9520" y="2164081"/>
            <a:ext cx="5907416" cy="2878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3886F8-3CEC-42AA-A420-D853E28D0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89" y="422475"/>
            <a:ext cx="4872941" cy="60911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D92132-C3F0-4D04-BCF4-75979691C78A}"/>
              </a:ext>
            </a:extLst>
          </p:cNvPr>
          <p:cNvSpPr/>
          <p:nvPr/>
        </p:nvSpPr>
        <p:spPr>
          <a:xfrm>
            <a:off x="942023" y="886492"/>
            <a:ext cx="477520" cy="19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7FEDEF-035A-445B-9CF7-D135793C2D7F}"/>
              </a:ext>
            </a:extLst>
          </p:cNvPr>
          <p:cNvSpPr txBox="1"/>
          <p:nvPr/>
        </p:nvSpPr>
        <p:spPr>
          <a:xfrm>
            <a:off x="995064" y="1059421"/>
            <a:ext cx="353943" cy="15947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47AA8B2-12B8-42B2-A1D3-9B0910BA4C4A}"/>
              </a:ext>
            </a:extLst>
          </p:cNvPr>
          <p:cNvGrpSpPr/>
          <p:nvPr/>
        </p:nvGrpSpPr>
        <p:grpSpPr>
          <a:xfrm>
            <a:off x="7744168" y="2822992"/>
            <a:ext cx="2792481" cy="669138"/>
            <a:chOff x="7660480" y="2772568"/>
            <a:chExt cx="2438981" cy="58443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154574F-CBC5-4EB2-A24D-B6A8F10D554B}"/>
                </a:ext>
              </a:extLst>
            </p:cNvPr>
            <p:cNvSpPr/>
            <p:nvPr/>
          </p:nvSpPr>
          <p:spPr>
            <a:xfrm>
              <a:off x="7752107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40D3FC6-8037-4019-8653-17C744A9A0E3}"/>
                </a:ext>
              </a:extLst>
            </p:cNvPr>
            <p:cNvSpPr txBox="1"/>
            <p:nvPr/>
          </p:nvSpPr>
          <p:spPr>
            <a:xfrm>
              <a:off x="7660480" y="2789332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7467188-B3C3-475E-9B35-2E79FCBD7355}"/>
                </a:ext>
              </a:extLst>
            </p:cNvPr>
            <p:cNvSpPr/>
            <p:nvPr/>
          </p:nvSpPr>
          <p:spPr>
            <a:xfrm>
              <a:off x="8562682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AAA080-9E43-4763-9103-2310DF8334A8}"/>
                </a:ext>
              </a:extLst>
            </p:cNvPr>
            <p:cNvSpPr txBox="1"/>
            <p:nvPr/>
          </p:nvSpPr>
          <p:spPr>
            <a:xfrm>
              <a:off x="8473474" y="2783519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EE3E68B-ABEA-4007-B049-C7CE71F2FD12}"/>
                </a:ext>
              </a:extLst>
            </p:cNvPr>
            <p:cNvSpPr/>
            <p:nvPr/>
          </p:nvSpPr>
          <p:spPr>
            <a:xfrm>
              <a:off x="9429534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B861E23-D256-4A3C-8392-1DE435A24692}"/>
                </a:ext>
              </a:extLst>
            </p:cNvPr>
            <p:cNvSpPr txBox="1"/>
            <p:nvPr/>
          </p:nvSpPr>
          <p:spPr>
            <a:xfrm>
              <a:off x="9340325" y="2772568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sp>
        <p:nvSpPr>
          <p:cNvPr id="17" name="îṥ1ïdè">
            <a:extLst>
              <a:ext uri="{FF2B5EF4-FFF2-40B4-BE49-F238E27FC236}">
                <a16:creationId xmlns:a16="http://schemas.microsoft.com/office/drawing/2014/main" id="{F3FED7F7-02FA-4190-A576-3E28B717DA66}"/>
              </a:ext>
            </a:extLst>
          </p:cNvPr>
          <p:cNvSpPr/>
          <p:nvPr/>
        </p:nvSpPr>
        <p:spPr>
          <a:xfrm>
            <a:off x="7481001" y="3850640"/>
            <a:ext cx="2655013" cy="84338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5CC8333-7592-41FB-8A9D-FF011F9312EB}"/>
              </a:ext>
            </a:extLst>
          </p:cNvPr>
          <p:cNvSpPr txBox="1"/>
          <p:nvPr/>
        </p:nvSpPr>
        <p:spPr>
          <a:xfrm>
            <a:off x="7642050" y="4014806"/>
            <a:ext cx="233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800" b="1" kern="0" dirty="0">
                <a:cs typeface="+mn-ea"/>
                <a:sym typeface="+mn-lt"/>
              </a:rPr>
              <a:t>爱卫生顺口溜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8902BB6-EDD9-48FA-B7C6-DF4486ACF99C}"/>
              </a:ext>
            </a:extLst>
          </p:cNvPr>
          <p:cNvSpPr/>
          <p:nvPr/>
        </p:nvSpPr>
        <p:spPr>
          <a:xfrm>
            <a:off x="6838012" y="4175384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0C6D58E-F0DB-4A5C-B13F-128C3674AE98}"/>
              </a:ext>
            </a:extLst>
          </p:cNvPr>
          <p:cNvSpPr/>
          <p:nvPr/>
        </p:nvSpPr>
        <p:spPr>
          <a:xfrm>
            <a:off x="10294879" y="4180167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9D6DDD0-1AD4-4960-B695-A21971E23C1B}"/>
              </a:ext>
            </a:extLst>
          </p:cNvPr>
          <p:cNvCxnSpPr/>
          <p:nvPr/>
        </p:nvCxnSpPr>
        <p:spPr>
          <a:xfrm>
            <a:off x="5397337" y="1534160"/>
            <a:ext cx="660400" cy="660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BC2E31-1E83-4D3C-BAD9-6432292E507C}"/>
              </a:ext>
            </a:extLst>
          </p:cNvPr>
          <p:cNvCxnSpPr>
            <a:cxnSpLocks/>
          </p:cNvCxnSpPr>
          <p:nvPr/>
        </p:nvCxnSpPr>
        <p:spPr>
          <a:xfrm flipV="1">
            <a:off x="5631017" y="2877880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FA4F98D-E385-47FB-853D-26820B990BE5}"/>
              </a:ext>
            </a:extLst>
          </p:cNvPr>
          <p:cNvCxnSpPr>
            <a:cxnSpLocks/>
          </p:cNvCxnSpPr>
          <p:nvPr/>
        </p:nvCxnSpPr>
        <p:spPr>
          <a:xfrm flipV="1">
            <a:off x="9979332" y="1324489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AA2E17A-5263-46EC-9C53-D49A4BFB5961}"/>
              </a:ext>
            </a:extLst>
          </p:cNvPr>
          <p:cNvCxnSpPr>
            <a:cxnSpLocks/>
          </p:cNvCxnSpPr>
          <p:nvPr/>
        </p:nvCxnSpPr>
        <p:spPr>
          <a:xfrm>
            <a:off x="10423861" y="1762818"/>
            <a:ext cx="794406" cy="2654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0A0C070D-8603-48C4-AF89-C6D1B6BB2238}"/>
              </a:ext>
            </a:extLst>
          </p:cNvPr>
          <p:cNvSpPr txBox="1"/>
          <p:nvPr/>
        </p:nvSpPr>
        <p:spPr>
          <a:xfrm rot="16200000">
            <a:off x="8312709" y="665069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66814A00-11EF-4330-A569-6AEA42E0098F}"/>
              </a:ext>
            </a:extLst>
          </p:cNvPr>
          <p:cNvSpPr/>
          <p:nvPr/>
        </p:nvSpPr>
        <p:spPr>
          <a:xfrm>
            <a:off x="8513962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44D0D7D-4F43-45E1-84AE-9C50E51AC447}"/>
              </a:ext>
            </a:extLst>
          </p:cNvPr>
          <p:cNvSpPr/>
          <p:nvPr/>
        </p:nvSpPr>
        <p:spPr>
          <a:xfrm>
            <a:off x="8960235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89E3675-B35A-4003-8873-F091F40D5F21}"/>
              </a:ext>
            </a:extLst>
          </p:cNvPr>
          <p:cNvSpPr/>
          <p:nvPr/>
        </p:nvSpPr>
        <p:spPr>
          <a:xfrm>
            <a:off x="9406507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CA356F-CA50-464E-8254-2F2BCC8FA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82" y="2094595"/>
            <a:ext cx="5082577" cy="3589311"/>
          </a:xfrm>
          <a:prstGeom prst="rect">
            <a:avLst/>
          </a:prstGeom>
        </p:spPr>
      </p:pic>
      <p:sp>
        <p:nvSpPr>
          <p:cNvPr id="12" name="îSľiḓe">
            <a:extLst>
              <a:ext uri="{FF2B5EF4-FFF2-40B4-BE49-F238E27FC236}">
                <a16:creationId xmlns:a16="http://schemas.microsoft.com/office/drawing/2014/main" id="{967FEB64-47DF-4859-9612-F14BBE9EB794}"/>
              </a:ext>
            </a:extLst>
          </p:cNvPr>
          <p:cNvSpPr/>
          <p:nvPr/>
        </p:nvSpPr>
        <p:spPr>
          <a:xfrm>
            <a:off x="6096000" y="2177688"/>
            <a:ext cx="2936672" cy="646453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69117C1-CF00-4DC1-9815-7BF1297C274C}"/>
              </a:ext>
            </a:extLst>
          </p:cNvPr>
          <p:cNvSpPr txBox="1"/>
          <p:nvPr/>
        </p:nvSpPr>
        <p:spPr>
          <a:xfrm>
            <a:off x="6282605" y="2270081"/>
            <a:ext cx="256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爱卫生顺口溜一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065D19A-8BA6-49CE-B32D-1DB942CDECD6}"/>
              </a:ext>
            </a:extLst>
          </p:cNvPr>
          <p:cNvSpPr txBox="1"/>
          <p:nvPr/>
        </p:nvSpPr>
        <p:spPr>
          <a:xfrm>
            <a:off x="5857636" y="3064596"/>
            <a:ext cx="4999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新流感，易传染，发热咳嗽像感冒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讲卫生，重科学，防护常识要知晓。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忌生冷，吃熟食，饮食调和很重要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一日三餐要合理，阳光体育心情好。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遇到病人戴口罩，接触病源危险高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582" y="663793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92101" y="928084"/>
            <a:ext cx="1790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985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1304D8-66EF-435E-BA7B-DA69651F48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571" y="1618714"/>
            <a:ext cx="4602480" cy="4602480"/>
          </a:xfrm>
          <a:prstGeom prst="rect">
            <a:avLst/>
          </a:prstGeom>
        </p:spPr>
      </p:pic>
      <p:sp>
        <p:nvSpPr>
          <p:cNvPr id="9" name="ïš1idê">
            <a:extLst>
              <a:ext uri="{FF2B5EF4-FFF2-40B4-BE49-F238E27FC236}">
                <a16:creationId xmlns:a16="http://schemas.microsoft.com/office/drawing/2014/main" id="{7FC39933-4627-4010-BA48-CBFB9F67C993}"/>
              </a:ext>
            </a:extLst>
          </p:cNvPr>
          <p:cNvSpPr/>
          <p:nvPr/>
        </p:nvSpPr>
        <p:spPr>
          <a:xfrm>
            <a:off x="1190624" y="1919528"/>
            <a:ext cx="1628656" cy="4000853"/>
          </a:xfrm>
          <a:custGeom>
            <a:avLst/>
            <a:gdLst>
              <a:gd name="connsiteX0" fmla="*/ 857429 w 1714302"/>
              <a:gd name="connsiteY0" fmla="*/ 1 h 4211246"/>
              <a:gd name="connsiteX1" fmla="*/ 1714302 w 1714302"/>
              <a:gd name="connsiteY1" fmla="*/ 857116 h 4211246"/>
              <a:gd name="connsiteX2" fmla="*/ 1076747 w 1714302"/>
              <a:gd name="connsiteY2" fmla="*/ 1679736 h 4211246"/>
              <a:gd name="connsiteX3" fmla="*/ 1097782 w 1714302"/>
              <a:gd name="connsiteY3" fmla="*/ 1827573 h 4211246"/>
              <a:gd name="connsiteX4" fmla="*/ 697723 w 1714302"/>
              <a:gd name="connsiteY4" fmla="*/ 1565477 h 4211246"/>
              <a:gd name="connsiteX5" fmla="*/ 1006896 w 1714302"/>
              <a:gd name="connsiteY5" fmla="*/ 1263269 h 4211246"/>
              <a:gd name="connsiteX6" fmla="*/ 1017612 w 1714302"/>
              <a:gd name="connsiteY6" fmla="*/ 1389676 h 4211246"/>
              <a:gd name="connsiteX7" fmla="*/ 1384888 w 1714302"/>
              <a:gd name="connsiteY7" fmla="*/ 661604 h 4211246"/>
              <a:gd name="connsiteX8" fmla="*/ 712169 w 1714302"/>
              <a:gd name="connsiteY8" fmla="*/ 298312 h 4211246"/>
              <a:gd name="connsiteX9" fmla="*/ 280359 w 1714302"/>
              <a:gd name="connsiteY9" fmla="*/ 808295 h 4211246"/>
              <a:gd name="connsiteX10" fmla="*/ 280359 w 1714302"/>
              <a:gd name="connsiteY10" fmla="*/ 2474621 h 4211246"/>
              <a:gd name="connsiteX11" fmla="*/ 275676 w 1714302"/>
              <a:gd name="connsiteY11" fmla="*/ 2474621 h 4211246"/>
              <a:gd name="connsiteX12" fmla="*/ 275676 w 1714302"/>
              <a:gd name="connsiteY12" fmla="*/ 4211246 h 4211246"/>
              <a:gd name="connsiteX13" fmla="*/ 0 w 1714302"/>
              <a:gd name="connsiteY13" fmla="*/ 4211246 h 4211246"/>
              <a:gd name="connsiteX14" fmla="*/ 0 w 1714302"/>
              <a:gd name="connsiteY14" fmla="*/ 2474621 h 4211246"/>
              <a:gd name="connsiteX15" fmla="*/ 0 w 1714302"/>
              <a:gd name="connsiteY15" fmla="*/ 2298701 h 4211246"/>
              <a:gd name="connsiteX16" fmla="*/ 0 w 1714302"/>
              <a:gd name="connsiteY16" fmla="*/ 763829 h 4211246"/>
              <a:gd name="connsiteX17" fmla="*/ 857429 w 1714302"/>
              <a:gd name="connsiteY17" fmla="*/ 1 h 421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4302" h="4211246">
                <a:moveTo>
                  <a:pt x="857429" y="1"/>
                </a:moveTo>
                <a:cubicBezTo>
                  <a:pt x="1330753" y="918"/>
                  <a:pt x="1714540" y="384150"/>
                  <a:pt x="1714302" y="857116"/>
                </a:cubicBezTo>
                <a:cubicBezTo>
                  <a:pt x="1714143" y="1244588"/>
                  <a:pt x="1451882" y="1583011"/>
                  <a:pt x="1076747" y="1679736"/>
                </a:cubicBezTo>
                <a:lnTo>
                  <a:pt x="1097782" y="1827573"/>
                </a:lnTo>
                <a:lnTo>
                  <a:pt x="697723" y="1565477"/>
                </a:lnTo>
                <a:lnTo>
                  <a:pt x="1006896" y="1263269"/>
                </a:lnTo>
                <a:lnTo>
                  <a:pt x="1017612" y="1389676"/>
                </a:lnTo>
                <a:cubicBezTo>
                  <a:pt x="1322736" y="1293295"/>
                  <a:pt x="1488554" y="964384"/>
                  <a:pt x="1384888" y="661604"/>
                </a:cubicBezTo>
                <a:cubicBezTo>
                  <a:pt x="1289715" y="383692"/>
                  <a:pt x="997053" y="226113"/>
                  <a:pt x="712169" y="298312"/>
                </a:cubicBezTo>
                <a:cubicBezTo>
                  <a:pt x="471340" y="359281"/>
                  <a:pt x="300283" y="566369"/>
                  <a:pt x="280359" y="808295"/>
                </a:cubicBezTo>
                <a:lnTo>
                  <a:pt x="280359" y="2474621"/>
                </a:lnTo>
                <a:lnTo>
                  <a:pt x="275676" y="2474621"/>
                </a:lnTo>
                <a:lnTo>
                  <a:pt x="275676" y="4211246"/>
                </a:lnTo>
                <a:lnTo>
                  <a:pt x="0" y="4211246"/>
                </a:lnTo>
                <a:lnTo>
                  <a:pt x="0" y="2474621"/>
                </a:lnTo>
                <a:lnTo>
                  <a:pt x="0" y="2298701"/>
                </a:lnTo>
                <a:lnTo>
                  <a:pt x="0" y="763829"/>
                </a:lnTo>
                <a:cubicBezTo>
                  <a:pt x="46912" y="326619"/>
                  <a:pt x="414347" y="-801"/>
                  <a:pt x="857429" y="1"/>
                </a:cubicBezTo>
                <a:close/>
              </a:path>
            </a:pathLst>
          </a:custGeom>
          <a:solidFill>
            <a:srgbClr val="5769B1"/>
          </a:solidFill>
          <a:ln w="12700">
            <a:solidFill>
              <a:schemeClr val="bg1"/>
            </a:solidFill>
            <a:miter lim="400000"/>
          </a:ln>
        </p:spPr>
        <p:txBody>
          <a:bodyPr wrap="square" lIns="25400" tIns="25400" rIns="25400" bIns="25400" anchor="ctr">
            <a:noAutofit/>
          </a:bodyPr>
          <a:lstStyle/>
          <a:p>
            <a:endParaRPr sz="2000">
              <a:cs typeface="+mn-ea"/>
              <a:sym typeface="+mn-lt"/>
            </a:endParaRPr>
          </a:p>
        </p:txBody>
      </p:sp>
      <p:sp>
        <p:nvSpPr>
          <p:cNvPr id="12" name="îşlíḍé">
            <a:extLst>
              <a:ext uri="{FF2B5EF4-FFF2-40B4-BE49-F238E27FC236}">
                <a16:creationId xmlns:a16="http://schemas.microsoft.com/office/drawing/2014/main" id="{257C6FC3-2EC0-4469-8911-1CA3CFC03338}"/>
              </a:ext>
            </a:extLst>
          </p:cNvPr>
          <p:cNvSpPr/>
          <p:nvPr/>
        </p:nvSpPr>
        <p:spPr>
          <a:xfrm>
            <a:off x="1428846" y="2146570"/>
            <a:ext cx="1152212" cy="1152212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3" name="ïsḷiḍé">
            <a:extLst>
              <a:ext uri="{FF2B5EF4-FFF2-40B4-BE49-F238E27FC236}">
                <a16:creationId xmlns:a16="http://schemas.microsoft.com/office/drawing/2014/main" id="{6CFEC7C9-AAB9-4F12-A7E1-B43715782E48}"/>
              </a:ext>
            </a:extLst>
          </p:cNvPr>
          <p:cNvSpPr/>
          <p:nvPr/>
        </p:nvSpPr>
        <p:spPr bwMode="auto">
          <a:xfrm>
            <a:off x="1770940" y="2533263"/>
            <a:ext cx="468027" cy="378827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31" name="îSľiḓe">
            <a:extLst>
              <a:ext uri="{FF2B5EF4-FFF2-40B4-BE49-F238E27FC236}">
                <a16:creationId xmlns:a16="http://schemas.microsoft.com/office/drawing/2014/main" id="{1267D2B7-9EBB-430A-92BD-5C3BFA4293CA}"/>
              </a:ext>
            </a:extLst>
          </p:cNvPr>
          <p:cNvSpPr/>
          <p:nvPr/>
        </p:nvSpPr>
        <p:spPr>
          <a:xfrm>
            <a:off x="2982246" y="2300858"/>
            <a:ext cx="2936672" cy="646453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B5D17FF-5C16-4CFC-A734-350B15E1A970}"/>
              </a:ext>
            </a:extLst>
          </p:cNvPr>
          <p:cNvSpPr txBox="1"/>
          <p:nvPr/>
        </p:nvSpPr>
        <p:spPr>
          <a:xfrm>
            <a:off x="3168851" y="2393251"/>
            <a:ext cx="256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爱卫生顺口溜二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719DAB1-99DE-4B5C-8C33-C7DD9C8629BA}"/>
              </a:ext>
            </a:extLst>
          </p:cNvPr>
          <p:cNvSpPr txBox="1"/>
          <p:nvPr/>
        </p:nvSpPr>
        <p:spPr>
          <a:xfrm>
            <a:off x="2695143" y="3058078"/>
            <a:ext cx="4999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勤洗手、勤洗头，勤换衣，勤洗澡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勤理发、勤刷牙，勤剪指甲勤问好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吐痰要用纸包好，莫往地上直接飘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上完厕所要冲水，废物扔进垃圾桶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轻声细语要习惯，安静地方不要吵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爱清洁、讲文明，一身无病少烦恼。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795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F2ACFB-9D12-4913-AFB9-990497CE6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349" y="1636853"/>
            <a:ext cx="4892040" cy="4892040"/>
          </a:xfrm>
          <a:prstGeom prst="rect">
            <a:avLst/>
          </a:prstGeom>
        </p:spPr>
      </p:pic>
      <p:sp>
        <p:nvSpPr>
          <p:cNvPr id="23" name="îSľiḓe">
            <a:extLst>
              <a:ext uri="{FF2B5EF4-FFF2-40B4-BE49-F238E27FC236}">
                <a16:creationId xmlns:a16="http://schemas.microsoft.com/office/drawing/2014/main" id="{7571DAD8-8501-4B3C-A67E-8C8D8191818B}"/>
              </a:ext>
            </a:extLst>
          </p:cNvPr>
          <p:cNvSpPr/>
          <p:nvPr/>
        </p:nvSpPr>
        <p:spPr>
          <a:xfrm>
            <a:off x="6020086" y="1955418"/>
            <a:ext cx="2936672" cy="646453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608C521-5BA1-459A-A5A0-E69B7180BD3A}"/>
              </a:ext>
            </a:extLst>
          </p:cNvPr>
          <p:cNvSpPr txBox="1"/>
          <p:nvPr/>
        </p:nvSpPr>
        <p:spPr>
          <a:xfrm>
            <a:off x="6206691" y="2047811"/>
            <a:ext cx="256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爱卫生顺口溜三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4A936E0-EA39-4428-9F4E-F97B9612DDE4}"/>
              </a:ext>
            </a:extLst>
          </p:cNvPr>
          <p:cNvSpPr txBox="1"/>
          <p:nvPr/>
        </p:nvSpPr>
        <p:spPr>
          <a:xfrm>
            <a:off x="5844743" y="2788695"/>
            <a:ext cx="4999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用好你的手，垃圾无处溜，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绿化做得好，污染就减少，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垃圾分类放，环境有保障，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绿树成荫，鲜花遍地，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人间仙境，非常美丽，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我们的理想家园要靠大家啦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517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263BA121-5F5C-46E6-BB25-A9292D9E14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93" y="1150781"/>
            <a:ext cx="5185459" cy="5185459"/>
          </a:xfrm>
          <a:prstGeom prst="rect">
            <a:avLst/>
          </a:prstGeom>
        </p:spPr>
      </p:pic>
      <p:sp>
        <p:nvSpPr>
          <p:cNvPr id="58" name="iṥľîḋê">
            <a:extLst>
              <a:ext uri="{FF2B5EF4-FFF2-40B4-BE49-F238E27FC236}">
                <a16:creationId xmlns:a16="http://schemas.microsoft.com/office/drawing/2014/main" id="{20446379-9DBE-4DBE-A894-B683A2DB798E}"/>
              </a:ext>
            </a:extLst>
          </p:cNvPr>
          <p:cNvSpPr/>
          <p:nvPr/>
        </p:nvSpPr>
        <p:spPr>
          <a:xfrm>
            <a:off x="6017940" y="1576615"/>
            <a:ext cx="457906" cy="831305"/>
          </a:xfrm>
          <a:prstGeom prst="rect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9" name="iṩľiḓê">
            <a:extLst>
              <a:ext uri="{FF2B5EF4-FFF2-40B4-BE49-F238E27FC236}">
                <a16:creationId xmlns:a16="http://schemas.microsoft.com/office/drawing/2014/main" id="{0C460D9D-75D1-44B6-801F-150470037F81}"/>
              </a:ext>
            </a:extLst>
          </p:cNvPr>
          <p:cNvSpPr/>
          <p:nvPr/>
        </p:nvSpPr>
        <p:spPr>
          <a:xfrm>
            <a:off x="6622376" y="1576615"/>
            <a:ext cx="3159698" cy="83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íSlîdé">
            <a:extLst>
              <a:ext uri="{FF2B5EF4-FFF2-40B4-BE49-F238E27FC236}">
                <a16:creationId xmlns:a16="http://schemas.microsoft.com/office/drawing/2014/main" id="{560A7BDD-AF0A-48CE-B3AC-58AC61351B45}"/>
              </a:ext>
            </a:extLst>
          </p:cNvPr>
          <p:cNvSpPr/>
          <p:nvPr/>
        </p:nvSpPr>
        <p:spPr bwMode="auto">
          <a:xfrm>
            <a:off x="6152552" y="1845186"/>
            <a:ext cx="262244" cy="294161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E181D62-360C-4149-8D66-33443D01E03B}"/>
              </a:ext>
            </a:extLst>
          </p:cNvPr>
          <p:cNvSpPr txBox="1"/>
          <p:nvPr/>
        </p:nvSpPr>
        <p:spPr>
          <a:xfrm>
            <a:off x="6773645" y="1761433"/>
            <a:ext cx="256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rgbClr val="5769B1"/>
                </a:solidFill>
                <a:cs typeface="+mn-ea"/>
                <a:sym typeface="+mn-lt"/>
              </a:rPr>
              <a:t>爱卫生顺口溜四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4F17A31-5A8B-43A5-874E-1A024BD2E3A0}"/>
              </a:ext>
            </a:extLst>
          </p:cNvPr>
          <p:cNvSpPr txBox="1"/>
          <p:nvPr/>
        </p:nvSpPr>
        <p:spPr>
          <a:xfrm>
            <a:off x="6152552" y="2528294"/>
            <a:ext cx="49992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说话轻轻、走路轻轻、动作轻轻。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清洁卫生，不带零食进校园，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不吃零食讲卫生，不扔不掉主动捡，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值日工作要认真，干干净净每一天。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午餐一律安静吃，不乱倒剩饭菜。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文明礼貌 行个队礼、问声您好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仪表整洁端庄，会说普通话。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2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79BC496-BC07-46F5-93F4-B603A4E3EA6A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55B33185-31AA-427B-ADED-26C1C7E92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9520" y="2164081"/>
            <a:ext cx="5907416" cy="2878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3886F8-3CEC-42AA-A420-D853E28D0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89" y="422475"/>
            <a:ext cx="4872941" cy="60911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D92132-C3F0-4D04-BCF4-75979691C78A}"/>
              </a:ext>
            </a:extLst>
          </p:cNvPr>
          <p:cNvSpPr/>
          <p:nvPr/>
        </p:nvSpPr>
        <p:spPr>
          <a:xfrm>
            <a:off x="942023" y="886492"/>
            <a:ext cx="477520" cy="19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7FEDEF-035A-445B-9CF7-D135793C2D7F}"/>
              </a:ext>
            </a:extLst>
          </p:cNvPr>
          <p:cNvSpPr txBox="1"/>
          <p:nvPr/>
        </p:nvSpPr>
        <p:spPr>
          <a:xfrm>
            <a:off x="995064" y="1059421"/>
            <a:ext cx="353943" cy="15947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47AA8B2-12B8-42B2-A1D3-9B0910BA4C4A}"/>
              </a:ext>
            </a:extLst>
          </p:cNvPr>
          <p:cNvGrpSpPr/>
          <p:nvPr/>
        </p:nvGrpSpPr>
        <p:grpSpPr>
          <a:xfrm>
            <a:off x="7744168" y="2822992"/>
            <a:ext cx="2792481" cy="669138"/>
            <a:chOff x="7660480" y="2772568"/>
            <a:chExt cx="2438981" cy="58443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154574F-CBC5-4EB2-A24D-B6A8F10D554B}"/>
                </a:ext>
              </a:extLst>
            </p:cNvPr>
            <p:cNvSpPr/>
            <p:nvPr/>
          </p:nvSpPr>
          <p:spPr>
            <a:xfrm>
              <a:off x="7752107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40D3FC6-8037-4019-8653-17C744A9A0E3}"/>
                </a:ext>
              </a:extLst>
            </p:cNvPr>
            <p:cNvSpPr txBox="1"/>
            <p:nvPr/>
          </p:nvSpPr>
          <p:spPr>
            <a:xfrm>
              <a:off x="7660480" y="2789332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7467188-B3C3-475E-9B35-2E79FCBD7355}"/>
                </a:ext>
              </a:extLst>
            </p:cNvPr>
            <p:cNvSpPr/>
            <p:nvPr/>
          </p:nvSpPr>
          <p:spPr>
            <a:xfrm>
              <a:off x="8562682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AAA080-9E43-4763-9103-2310DF8334A8}"/>
                </a:ext>
              </a:extLst>
            </p:cNvPr>
            <p:cNvSpPr txBox="1"/>
            <p:nvPr/>
          </p:nvSpPr>
          <p:spPr>
            <a:xfrm>
              <a:off x="8473474" y="2783519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EE3E68B-ABEA-4007-B049-C7CE71F2FD12}"/>
                </a:ext>
              </a:extLst>
            </p:cNvPr>
            <p:cNvSpPr/>
            <p:nvPr/>
          </p:nvSpPr>
          <p:spPr>
            <a:xfrm>
              <a:off x="9429534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B861E23-D256-4A3C-8392-1DE435A24692}"/>
                </a:ext>
              </a:extLst>
            </p:cNvPr>
            <p:cNvSpPr txBox="1"/>
            <p:nvPr/>
          </p:nvSpPr>
          <p:spPr>
            <a:xfrm>
              <a:off x="9340325" y="2772568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sp>
        <p:nvSpPr>
          <p:cNvPr id="17" name="îṥ1ïdè">
            <a:extLst>
              <a:ext uri="{FF2B5EF4-FFF2-40B4-BE49-F238E27FC236}">
                <a16:creationId xmlns:a16="http://schemas.microsoft.com/office/drawing/2014/main" id="{F3FED7F7-02FA-4190-A576-3E28B717DA66}"/>
              </a:ext>
            </a:extLst>
          </p:cNvPr>
          <p:cNvSpPr/>
          <p:nvPr/>
        </p:nvSpPr>
        <p:spPr>
          <a:xfrm>
            <a:off x="7481001" y="3850640"/>
            <a:ext cx="2655013" cy="84338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5CC8333-7592-41FB-8A9D-FF011F9312EB}"/>
              </a:ext>
            </a:extLst>
          </p:cNvPr>
          <p:cNvSpPr txBox="1"/>
          <p:nvPr/>
        </p:nvSpPr>
        <p:spPr>
          <a:xfrm>
            <a:off x="7642050" y="4014806"/>
            <a:ext cx="233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800" b="1" kern="0" dirty="0">
                <a:cs typeface="+mn-ea"/>
                <a:sym typeface="+mn-lt"/>
              </a:rPr>
              <a:t>勤清洁防疾病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8902BB6-EDD9-48FA-B7C6-DF4486ACF99C}"/>
              </a:ext>
            </a:extLst>
          </p:cNvPr>
          <p:cNvSpPr/>
          <p:nvPr/>
        </p:nvSpPr>
        <p:spPr>
          <a:xfrm>
            <a:off x="6838012" y="4175384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0C6D58E-F0DB-4A5C-B13F-128C3674AE98}"/>
              </a:ext>
            </a:extLst>
          </p:cNvPr>
          <p:cNvSpPr/>
          <p:nvPr/>
        </p:nvSpPr>
        <p:spPr>
          <a:xfrm>
            <a:off x="10294879" y="4180167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9D6DDD0-1AD4-4960-B695-A21971E23C1B}"/>
              </a:ext>
            </a:extLst>
          </p:cNvPr>
          <p:cNvCxnSpPr/>
          <p:nvPr/>
        </p:nvCxnSpPr>
        <p:spPr>
          <a:xfrm>
            <a:off x="5397337" y="1534160"/>
            <a:ext cx="660400" cy="660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BC2E31-1E83-4D3C-BAD9-6432292E507C}"/>
              </a:ext>
            </a:extLst>
          </p:cNvPr>
          <p:cNvCxnSpPr>
            <a:cxnSpLocks/>
          </p:cNvCxnSpPr>
          <p:nvPr/>
        </p:nvCxnSpPr>
        <p:spPr>
          <a:xfrm flipV="1">
            <a:off x="5631017" y="2877880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FA4F98D-E385-47FB-853D-26820B990BE5}"/>
              </a:ext>
            </a:extLst>
          </p:cNvPr>
          <p:cNvCxnSpPr>
            <a:cxnSpLocks/>
          </p:cNvCxnSpPr>
          <p:nvPr/>
        </p:nvCxnSpPr>
        <p:spPr>
          <a:xfrm flipV="1">
            <a:off x="9979332" y="1324489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AA2E17A-5263-46EC-9C53-D49A4BFB5961}"/>
              </a:ext>
            </a:extLst>
          </p:cNvPr>
          <p:cNvCxnSpPr>
            <a:cxnSpLocks/>
          </p:cNvCxnSpPr>
          <p:nvPr/>
        </p:nvCxnSpPr>
        <p:spPr>
          <a:xfrm>
            <a:off x="10423861" y="1762818"/>
            <a:ext cx="794406" cy="2654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0A0C070D-8603-48C4-AF89-C6D1B6BB2238}"/>
              </a:ext>
            </a:extLst>
          </p:cNvPr>
          <p:cNvSpPr txBox="1"/>
          <p:nvPr/>
        </p:nvSpPr>
        <p:spPr>
          <a:xfrm rot="16200000">
            <a:off x="8312709" y="665069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66814A00-11EF-4330-A569-6AEA42E0098F}"/>
              </a:ext>
            </a:extLst>
          </p:cNvPr>
          <p:cNvSpPr/>
          <p:nvPr/>
        </p:nvSpPr>
        <p:spPr>
          <a:xfrm>
            <a:off x="8513962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44D0D7D-4F43-45E1-84AE-9C50E51AC447}"/>
              </a:ext>
            </a:extLst>
          </p:cNvPr>
          <p:cNvSpPr/>
          <p:nvPr/>
        </p:nvSpPr>
        <p:spPr>
          <a:xfrm>
            <a:off x="8960235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89E3675-B35A-4003-8873-F091F40D5F21}"/>
              </a:ext>
            </a:extLst>
          </p:cNvPr>
          <p:cNvSpPr/>
          <p:nvPr/>
        </p:nvSpPr>
        <p:spPr>
          <a:xfrm>
            <a:off x="9406507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1179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iṥľîḋê">
            <a:extLst>
              <a:ext uri="{FF2B5EF4-FFF2-40B4-BE49-F238E27FC236}">
                <a16:creationId xmlns:a16="http://schemas.microsoft.com/office/drawing/2014/main" id="{09B7EFDA-1A8A-461D-8829-BBC089E16321}"/>
              </a:ext>
            </a:extLst>
          </p:cNvPr>
          <p:cNvSpPr/>
          <p:nvPr/>
        </p:nvSpPr>
        <p:spPr>
          <a:xfrm>
            <a:off x="2073995" y="3012670"/>
            <a:ext cx="457906" cy="912437"/>
          </a:xfrm>
          <a:prstGeom prst="rect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9" name="iṩľiḓê">
            <a:extLst>
              <a:ext uri="{FF2B5EF4-FFF2-40B4-BE49-F238E27FC236}">
                <a16:creationId xmlns:a16="http://schemas.microsoft.com/office/drawing/2014/main" id="{DBD652AE-92DA-4E15-B661-90D655A2C459}"/>
              </a:ext>
            </a:extLst>
          </p:cNvPr>
          <p:cNvSpPr/>
          <p:nvPr/>
        </p:nvSpPr>
        <p:spPr>
          <a:xfrm>
            <a:off x="2678431" y="3012670"/>
            <a:ext cx="4406900" cy="912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íSlîdé">
            <a:extLst>
              <a:ext uri="{FF2B5EF4-FFF2-40B4-BE49-F238E27FC236}">
                <a16:creationId xmlns:a16="http://schemas.microsoft.com/office/drawing/2014/main" id="{F9D215B4-75DA-4B27-B27F-1531AC1E09C5}"/>
              </a:ext>
            </a:extLst>
          </p:cNvPr>
          <p:cNvSpPr/>
          <p:nvPr/>
        </p:nvSpPr>
        <p:spPr bwMode="auto">
          <a:xfrm>
            <a:off x="2147557" y="3360003"/>
            <a:ext cx="310781" cy="26799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5669B7F-729A-4DAA-8F05-7CE92C095813}"/>
              </a:ext>
            </a:extLst>
          </p:cNvPr>
          <p:cNvSpPr txBox="1"/>
          <p:nvPr/>
        </p:nvSpPr>
        <p:spPr>
          <a:xfrm>
            <a:off x="2931832" y="3241688"/>
            <a:ext cx="3875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每天都要洗脸、洗脚、梳头。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iṥľîḋê">
            <a:extLst>
              <a:ext uri="{FF2B5EF4-FFF2-40B4-BE49-F238E27FC236}">
                <a16:creationId xmlns:a16="http://schemas.microsoft.com/office/drawing/2014/main" id="{5451CCD9-860E-4CBA-9E7B-3C15237BFDBA}"/>
              </a:ext>
            </a:extLst>
          </p:cNvPr>
          <p:cNvSpPr/>
          <p:nvPr/>
        </p:nvSpPr>
        <p:spPr>
          <a:xfrm>
            <a:off x="2073995" y="4309672"/>
            <a:ext cx="457906" cy="912437"/>
          </a:xfrm>
          <a:prstGeom prst="rect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35" name="iṩľiḓê">
            <a:extLst>
              <a:ext uri="{FF2B5EF4-FFF2-40B4-BE49-F238E27FC236}">
                <a16:creationId xmlns:a16="http://schemas.microsoft.com/office/drawing/2014/main" id="{28884F4A-0FEB-4853-B043-1DC8231B00FE}"/>
              </a:ext>
            </a:extLst>
          </p:cNvPr>
          <p:cNvSpPr/>
          <p:nvPr/>
        </p:nvSpPr>
        <p:spPr>
          <a:xfrm>
            <a:off x="2678431" y="4309672"/>
            <a:ext cx="4406900" cy="912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íSlîdé">
            <a:extLst>
              <a:ext uri="{FF2B5EF4-FFF2-40B4-BE49-F238E27FC236}">
                <a16:creationId xmlns:a16="http://schemas.microsoft.com/office/drawing/2014/main" id="{669030CF-9669-4A29-ADAB-67A10BF10EF6}"/>
              </a:ext>
            </a:extLst>
          </p:cNvPr>
          <p:cNvSpPr/>
          <p:nvPr/>
        </p:nvSpPr>
        <p:spPr bwMode="auto">
          <a:xfrm>
            <a:off x="2147557" y="4657005"/>
            <a:ext cx="310781" cy="26799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D63BFEC-F09E-4CE8-8D31-A600F21E58CA}"/>
              </a:ext>
            </a:extLst>
          </p:cNvPr>
          <p:cNvSpPr txBox="1"/>
          <p:nvPr/>
        </p:nvSpPr>
        <p:spPr>
          <a:xfrm>
            <a:off x="2931832" y="4538690"/>
            <a:ext cx="3645497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要经常剪指甲、洗头、洗澡。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îSľiḓe">
            <a:extLst>
              <a:ext uri="{FF2B5EF4-FFF2-40B4-BE49-F238E27FC236}">
                <a16:creationId xmlns:a16="http://schemas.microsoft.com/office/drawing/2014/main" id="{D565E933-EF96-43AC-845B-4575CFEC00CA}"/>
              </a:ext>
            </a:extLst>
          </p:cNvPr>
          <p:cNvSpPr/>
          <p:nvPr/>
        </p:nvSpPr>
        <p:spPr>
          <a:xfrm>
            <a:off x="2819686" y="2079726"/>
            <a:ext cx="2153144" cy="646453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BE619A3-75D6-40FF-B005-E8942AD48D49}"/>
              </a:ext>
            </a:extLst>
          </p:cNvPr>
          <p:cNvSpPr txBox="1"/>
          <p:nvPr/>
        </p:nvSpPr>
        <p:spPr>
          <a:xfrm>
            <a:off x="3006291" y="2172119"/>
            <a:ext cx="175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我爱清洁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08BCEB01-3F41-4BDB-B367-D40EAE752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9172" y="1662036"/>
            <a:ext cx="3728720" cy="3931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204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22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412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0834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18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2850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13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083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296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6431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20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891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203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286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635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3942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2058;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rfkqw12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1164</Words>
  <Application>Microsoft Office PowerPoint</Application>
  <PresentationFormat>宽屏</PresentationFormat>
  <Paragraphs>196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Arial</vt:lpstr>
      <vt:lpstr>Calibri</vt:lpstr>
      <vt:lpstr>Impact</vt:lpstr>
      <vt:lpstr>Roboto Bold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443</cp:revision>
  <dcterms:created xsi:type="dcterms:W3CDTF">2019-03-29T12:25:33Z</dcterms:created>
  <dcterms:modified xsi:type="dcterms:W3CDTF">2023-04-17T04:38:53Z</dcterms:modified>
</cp:coreProperties>
</file>