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4"/>
  </p:notesMasterIdLst>
  <p:sldIdLst>
    <p:sldId id="257" r:id="rId4"/>
    <p:sldId id="258" r:id="rId5"/>
    <p:sldId id="259" r:id="rId6"/>
    <p:sldId id="266" r:id="rId7"/>
    <p:sldId id="267" r:id="rId8"/>
    <p:sldId id="269" r:id="rId9"/>
    <p:sldId id="270" r:id="rId10"/>
    <p:sldId id="261" r:id="rId11"/>
    <p:sldId id="276" r:id="rId12"/>
    <p:sldId id="271" r:id="rId13"/>
    <p:sldId id="275" r:id="rId14"/>
    <p:sldId id="262" r:id="rId15"/>
    <p:sldId id="272" r:id="rId16"/>
    <p:sldId id="273" r:id="rId17"/>
    <p:sldId id="274" r:id="rId18"/>
    <p:sldId id="263" r:id="rId19"/>
    <p:sldId id="268" r:id="rId20"/>
    <p:sldId id="256" r:id="rId21"/>
    <p:sldId id="260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69DD5"/>
    <a:srgbClr val="026AA8"/>
    <a:srgbClr val="00A3E2"/>
    <a:srgbClr val="009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106" d="100"/>
          <a:sy n="106" d="100"/>
        </p:scale>
        <p:origin x="792" y="114"/>
      </p:cViewPr>
      <p:guideLst>
        <p:guide orient="horz" pos="2144"/>
        <p:guide pos="38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FEEBC-823B-42E8-BFF9-A313D80FF5A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58554-8E00-4130-A943-28697293A9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32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58554-8E00-4130-A943-28697293A9E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12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45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4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36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157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7076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0CF2-2EEA-4C12-BEF3-6A539B127473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085F-356A-4B21-8443-5CD15E34B7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6EF00CF2-2EEA-4C12-BEF3-6A539B127473}" type="datetimeFigureOut">
              <a:rPr lang="zh-CN" altLang="en-US" smtClean="0"/>
              <a:pPr/>
              <a:t>2023-04-17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5496085F-356A-4B21-8443-5CD15E34B7A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6EF00CF2-2EEA-4C12-BEF3-6A539B127473}" type="datetimeFigureOut">
              <a:rPr lang="zh-CN" altLang="en-US" smtClean="0"/>
              <a:pPr/>
              <a:t>2023-04-17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5496085F-356A-4B21-8443-5CD15E34B7A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63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45403" y="0"/>
            <a:ext cx="12437403" cy="4508308"/>
            <a:chOff x="-245403" y="0"/>
            <a:chExt cx="12437403" cy="4508308"/>
          </a:xfrm>
        </p:grpSpPr>
        <p:sp>
          <p:nvSpPr>
            <p:cNvPr id="5" name="任意多边形: 形状 4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8" name="斜纹 17"/>
          <p:cNvSpPr/>
          <p:nvPr/>
        </p:nvSpPr>
        <p:spPr>
          <a:xfrm flipH="1">
            <a:off x="9005642" y="0"/>
            <a:ext cx="3186358" cy="2814918"/>
          </a:xfrm>
          <a:prstGeom prst="diagStripe">
            <a:avLst/>
          </a:prstGeom>
          <a:solidFill>
            <a:srgbClr val="026A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818984" y="-2389229"/>
            <a:ext cx="16337280" cy="13180802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00766" y="3743981"/>
            <a:ext cx="2853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cs typeface="+mn-ea"/>
                <a:sym typeface="+mn-lt"/>
              </a:rPr>
              <a:t>LOGO</a:t>
            </a:r>
            <a:endParaRPr lang="zh-CN" altLang="en-US" sz="6600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00766" y="4662837"/>
            <a:ext cx="6340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600" dirty="0" smtClean="0">
                <a:cs typeface="+mn-ea"/>
                <a:sym typeface="+mn-lt"/>
              </a:rPr>
              <a:t>简约通用工作汇</a:t>
            </a:r>
            <a:r>
              <a:rPr lang="zh-CN" altLang="en-US" sz="5400" b="1" spc="600" dirty="0">
                <a:cs typeface="+mn-ea"/>
                <a:sym typeface="+mn-lt"/>
              </a:rPr>
              <a:t>报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041891" y="4201172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B  U  S  I  N  E  S  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00766" y="5618259"/>
            <a:ext cx="6715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cs typeface="+mn-ea"/>
                <a:sym typeface="+mn-lt"/>
              </a:rPr>
              <a:t>适用于工作汇报</a:t>
            </a:r>
            <a:r>
              <a:rPr lang="en-US" altLang="zh-CN" sz="2400" spc="600" dirty="0">
                <a:cs typeface="+mn-ea"/>
                <a:sym typeface="+mn-lt"/>
              </a:rPr>
              <a:t>/</a:t>
            </a:r>
            <a:r>
              <a:rPr lang="zh-CN" altLang="en-US" sz="2400" spc="600" dirty="0">
                <a:cs typeface="+mn-ea"/>
                <a:sym typeface="+mn-lt"/>
              </a:rPr>
              <a:t>工作总结</a:t>
            </a:r>
            <a:r>
              <a:rPr lang="en-US" altLang="zh-CN" sz="2400" spc="600" dirty="0">
                <a:cs typeface="+mn-ea"/>
                <a:sym typeface="+mn-lt"/>
              </a:rPr>
              <a:t>/</a:t>
            </a:r>
            <a:r>
              <a:rPr lang="zh-CN" altLang="en-US" sz="2400" spc="600" dirty="0">
                <a:cs typeface="+mn-ea"/>
                <a:sym typeface="+mn-lt"/>
              </a:rPr>
              <a:t>个人汇报等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54" y="398795"/>
            <a:ext cx="778298" cy="476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905" y="5828030"/>
            <a:ext cx="12204065" cy="0"/>
          </a:xfrm>
          <a:prstGeom prst="line">
            <a:avLst/>
          </a:prstGeom>
          <a:ln>
            <a:solidFill>
              <a:srgbClr val="00A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 flipV="1">
            <a:off x="1370330" y="4863465"/>
            <a:ext cx="8890" cy="956310"/>
          </a:xfrm>
          <a:prstGeom prst="straightConnector1">
            <a:avLst/>
          </a:prstGeom>
          <a:ln>
            <a:solidFill>
              <a:srgbClr val="00A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 flipV="1">
            <a:off x="4976495" y="4187190"/>
            <a:ext cx="8255" cy="1638935"/>
          </a:xfrm>
          <a:prstGeom prst="straightConnector1">
            <a:avLst/>
          </a:prstGeom>
          <a:ln>
            <a:solidFill>
              <a:srgbClr val="00A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8590280" y="3389630"/>
            <a:ext cx="1905" cy="2431415"/>
          </a:xfrm>
          <a:prstGeom prst="straightConnector1">
            <a:avLst/>
          </a:prstGeom>
          <a:ln>
            <a:solidFill>
              <a:srgbClr val="00A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56590" y="3496945"/>
            <a:ext cx="1446530" cy="1256665"/>
          </a:xfrm>
          <a:prstGeom prst="rect">
            <a:avLst/>
          </a:prstGeom>
          <a:blipFill rotWithShape="1">
            <a:blip r:embed="rId3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62120" y="2764790"/>
            <a:ext cx="1446530" cy="1256665"/>
          </a:xfrm>
          <a:prstGeom prst="rect">
            <a:avLst/>
          </a:prstGeom>
          <a:blipFill rotWithShape="1">
            <a:blip r:embed="rId4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67650" y="2021205"/>
            <a:ext cx="1446530" cy="1256665"/>
          </a:xfrm>
          <a:prstGeom prst="rect">
            <a:avLst/>
          </a:prstGeom>
          <a:blipFill rotWithShape="1">
            <a:blip r:embed="rId3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188210" y="3496945"/>
            <a:ext cx="1416050" cy="417195"/>
          </a:xfrm>
          <a:prstGeom prst="roundRect">
            <a:avLst>
              <a:gd name="adj" fmla="val 7914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63500" dir="2700000" algn="tl" rotWithShape="0">
              <a:schemeClr val="bg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784850" y="2764790"/>
            <a:ext cx="1416050" cy="417195"/>
          </a:xfrm>
          <a:prstGeom prst="roundRect">
            <a:avLst>
              <a:gd name="adj" fmla="val 7914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63500" dir="2700000" algn="tl" rotWithShape="0">
              <a:schemeClr val="bg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382125" y="2021205"/>
            <a:ext cx="1416050" cy="417195"/>
          </a:xfrm>
          <a:prstGeom prst="roundRect">
            <a:avLst>
              <a:gd name="adj" fmla="val 7914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63500" dir="2700000" algn="tl" rotWithShape="0">
              <a:schemeClr val="bg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完成情况</a:t>
            </a: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33295" y="352107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29935" y="278892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426575" y="205676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188210" y="4021455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778500" y="3277870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368790" y="2534285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20" grpId="0"/>
      <p:bldP spid="20" grpId="1"/>
      <p:bldP spid="12" grpId="0"/>
      <p:bldP spid="12" grpId="1"/>
      <p:bldP spid="15" grpId="0"/>
      <p:bldP spid="15" grpId="1"/>
      <p:bldP spid="22" grpId="0"/>
      <p:bldP spid="22" grpId="1"/>
      <p:bldP spid="16" grpId="0"/>
      <p:bldP spid="16" grpId="1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872490" y="1292860"/>
            <a:ext cx="2380615" cy="3595370"/>
          </a:xfrm>
          <a:prstGeom prst="roundRect">
            <a:avLst>
              <a:gd name="adj" fmla="val 10136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85165" y="1292860"/>
            <a:ext cx="210820" cy="35947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613150" y="1292225"/>
            <a:ext cx="2380615" cy="3595370"/>
          </a:xfrm>
          <a:prstGeom prst="roundRect">
            <a:avLst>
              <a:gd name="adj" fmla="val 10136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425825" y="1292225"/>
            <a:ext cx="210820" cy="35947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353810" y="1291590"/>
            <a:ext cx="2380615" cy="3595370"/>
          </a:xfrm>
          <a:prstGeom prst="roundRect">
            <a:avLst>
              <a:gd name="adj" fmla="val 10136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166485" y="1291590"/>
            <a:ext cx="210820" cy="35947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094470" y="1290955"/>
            <a:ext cx="2380615" cy="3595370"/>
          </a:xfrm>
          <a:prstGeom prst="roundRect">
            <a:avLst>
              <a:gd name="adj" fmla="val 10136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907145" y="1290955"/>
            <a:ext cx="210820" cy="35947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5165" y="534162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425825" y="534162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166485" y="534162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907145" y="534162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完成情况</a:t>
            </a:r>
          </a:p>
        </p:txBody>
      </p:sp>
      <p:sp>
        <p:nvSpPr>
          <p:cNvPr id="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93775" y="22612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00175" y="17748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97585" y="321500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733800" y="22612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140200" y="17748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37610" y="321500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473825" y="22612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80225" y="17748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77635" y="321500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213850" y="22612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620250" y="17748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217660" y="321500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20557" y="536536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439627" y="536346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184097" y="536981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928567" y="536981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/>
      <p:bldP spid="21" grpId="1"/>
      <p:bldP spid="3" grpId="0" animBg="1"/>
      <p:bldP spid="3" grpId="1" animBg="1"/>
      <p:bldP spid="4" grpId="0" animBg="1"/>
      <p:bldP spid="4" grpId="1" animBg="1"/>
      <p:bldP spid="22" grpId="0"/>
      <p:bldP spid="22" grpId="1"/>
      <p:bldP spid="20" grpId="0"/>
      <p:bldP spid="20" grpId="1"/>
      <p:bldP spid="17" grpId="0"/>
      <p:bldP spid="17" grpId="1"/>
      <p:bldP spid="18" grpId="0"/>
      <p:bldP spid="18" grpId="1"/>
      <p:bldP spid="19" grpId="0"/>
      <p:bldP spid="19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0800000">
            <a:off x="-1" y="2590798"/>
            <a:ext cx="12466320" cy="4267202"/>
            <a:chOff x="-245403" y="0"/>
            <a:chExt cx="12437403" cy="4508308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398766" y="-3555772"/>
            <a:ext cx="16337280" cy="13180802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 rot="10800000">
            <a:off x="1065171" y="726757"/>
            <a:ext cx="253490" cy="240145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3197" y="457451"/>
            <a:ext cx="15568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8800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3197" y="1743484"/>
            <a:ext cx="3548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spc="600" dirty="0">
                <a:cs typeface="+mn-ea"/>
                <a:sym typeface="+mn-lt"/>
              </a:rPr>
              <a:t>问题分析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23197" y="2803797"/>
            <a:ext cx="219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pc="300" dirty="0">
                <a:cs typeface="+mn-ea"/>
                <a:sym typeface="+mn-lt"/>
              </a:rPr>
              <a:t>CONTENTS</a:t>
            </a:r>
            <a:endParaRPr lang="zh-CN" altLang="en-US" sz="2400" spc="3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881380" y="3979545"/>
            <a:ext cx="487680" cy="171894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rot="5400000" flipH="1" flipV="1">
            <a:off x="1967230" y="3505835"/>
            <a:ext cx="8890" cy="956310"/>
          </a:xfrm>
          <a:prstGeom prst="straightConnector1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  <a:alpha val="49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3512820" y="3249930"/>
            <a:ext cx="487680" cy="171894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rot="5400000" flipH="1" flipV="1">
            <a:off x="4598670" y="2776220"/>
            <a:ext cx="8890" cy="956310"/>
          </a:xfrm>
          <a:prstGeom prst="straightConnector1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  <a:alpha val="49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6144260" y="2520315"/>
            <a:ext cx="487680" cy="171894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rot="5400000" flipH="1" flipV="1">
            <a:off x="7230110" y="2046605"/>
            <a:ext cx="8890" cy="956310"/>
          </a:xfrm>
          <a:prstGeom prst="straightConnector1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  <a:alpha val="49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8775700" y="1790700"/>
            <a:ext cx="487680" cy="171894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rot="5400000" flipH="1" flipV="1">
            <a:off x="9861550" y="1316990"/>
            <a:ext cx="8890" cy="956310"/>
          </a:xfrm>
          <a:prstGeom prst="straightConnector1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  <a:alpha val="49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问题分析</a:t>
            </a: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9952" y="462559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431072" y="386232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062512" y="309270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692682" y="235864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93520" y="423926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48435" y="4739640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88130" y="350964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43045" y="4010025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82740" y="278003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37655" y="3280410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277350" y="205041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232265" y="2550795"/>
            <a:ext cx="19767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20" grpId="0"/>
      <p:bldP spid="20" grpId="1"/>
      <p:bldP spid="22" grpId="0"/>
      <p:bldP spid="22" grpId="1"/>
      <p:bldP spid="10" grpId="0"/>
      <p:bldP spid="10" grpId="1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918210" y="1109980"/>
            <a:ext cx="191770" cy="13544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18210" y="2940050"/>
            <a:ext cx="191770" cy="13544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918210" y="4770120"/>
            <a:ext cx="191770" cy="13544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00470" y="1109980"/>
            <a:ext cx="76200" cy="135445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300470" y="2940050"/>
            <a:ext cx="76200" cy="135445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300470" y="4770120"/>
            <a:ext cx="76200" cy="135445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496050" y="1109980"/>
            <a:ext cx="92710" cy="9271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496050" y="1741170"/>
            <a:ext cx="92710" cy="9271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496050" y="2940050"/>
            <a:ext cx="92710" cy="9271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496050" y="3571240"/>
            <a:ext cx="92710" cy="9271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496050" y="4770120"/>
            <a:ext cx="92710" cy="9271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496050" y="5401310"/>
            <a:ext cx="92710" cy="9271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问题分析</a:t>
            </a:r>
          </a:p>
        </p:txBody>
      </p:sp>
      <p:sp>
        <p:nvSpPr>
          <p:cNvPr id="14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92860" y="1603375"/>
            <a:ext cx="4206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请根据具体情况进行修改，请输入你的文本。请输入你的文本。请根据具体情况进行修改，请输入你的文本。请输入你的文本。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92860" y="110998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92860" y="3433445"/>
            <a:ext cx="4206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请根据具体情况进行修改，请输入你的文本。请输入你的文本。请根据具体情况进行修改，请输入你的文本。请输入你的文本。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92860" y="294005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92860" y="5263515"/>
            <a:ext cx="42068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请根据具体情况进行修改，请输入你的文本。请输入你的文本。请根据具体情况进行修改，请输入你的文本。请输入你的文本。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92860" y="477012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88760" y="1031240"/>
            <a:ext cx="4246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588760" y="1619250"/>
            <a:ext cx="4246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88760" y="2817495"/>
            <a:ext cx="4246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588760" y="3405505"/>
            <a:ext cx="4246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588760" y="4679315"/>
            <a:ext cx="4246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588760" y="5267325"/>
            <a:ext cx="4246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3" grpId="0" animBg="1"/>
      <p:bldP spid="13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1" grpId="0"/>
      <p:bldP spid="21" grpId="1"/>
      <p:bldP spid="14" grpId="0" animBg="1"/>
      <p:bldP spid="14" grpId="1" animBg="1"/>
      <p:bldP spid="15" grpId="0" animBg="1"/>
      <p:bldP spid="15" grpId="1" animBg="1"/>
      <p:bldP spid="22" grpId="0"/>
      <p:bldP spid="22" grpId="1"/>
      <p:bldP spid="20" grpId="0"/>
      <p:bldP spid="20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040130" y="-26670"/>
            <a:ext cx="11111230" cy="5262880"/>
          </a:xfrm>
          <a:custGeom>
            <a:avLst/>
            <a:gdLst>
              <a:gd name="connisteX0" fmla="*/ 11111230 w 11111230"/>
              <a:gd name="connsiteY0" fmla="*/ 0 h 5262880"/>
              <a:gd name="connisteX1" fmla="*/ 10382885 w 11111230"/>
              <a:gd name="connsiteY1" fmla="*/ 1529080 h 5262880"/>
              <a:gd name="connisteX2" fmla="*/ 7423150 w 11111230"/>
              <a:gd name="connsiteY2" fmla="*/ 2020570 h 5262880"/>
              <a:gd name="connisteX3" fmla="*/ 6421120 w 11111230"/>
              <a:gd name="connsiteY3" fmla="*/ 3860165 h 5262880"/>
              <a:gd name="connisteX4" fmla="*/ 1876425 w 11111230"/>
              <a:gd name="connsiteY4" fmla="*/ 4415790 h 5262880"/>
              <a:gd name="connisteX5" fmla="*/ 0 w 11111230"/>
              <a:gd name="connsiteY5" fmla="*/ 5262880 h 52628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1111230" h="5262880">
                <a:moveTo>
                  <a:pt x="11111230" y="0"/>
                </a:moveTo>
                <a:cubicBezTo>
                  <a:pt x="11024870" y="295910"/>
                  <a:pt x="11120755" y="1125220"/>
                  <a:pt x="10382885" y="1529080"/>
                </a:cubicBezTo>
                <a:cubicBezTo>
                  <a:pt x="9645015" y="1932940"/>
                  <a:pt x="8215630" y="1554480"/>
                  <a:pt x="7423150" y="2020570"/>
                </a:cubicBezTo>
                <a:cubicBezTo>
                  <a:pt x="6630670" y="2486660"/>
                  <a:pt x="7530465" y="3381375"/>
                  <a:pt x="6421120" y="3860165"/>
                </a:cubicBezTo>
                <a:cubicBezTo>
                  <a:pt x="5311775" y="4338955"/>
                  <a:pt x="3160395" y="4135120"/>
                  <a:pt x="1876425" y="4415790"/>
                </a:cubicBezTo>
                <a:cubicBezTo>
                  <a:pt x="592455" y="4696460"/>
                  <a:pt x="284480" y="5104765"/>
                  <a:pt x="0" y="5262880"/>
                </a:cubicBezTo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  <a:alpha val="49000"/>
                  </a:schemeClr>
                </a:gs>
                <a:gs pos="50000">
                  <a:srgbClr val="00A3E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76630" y="5172075"/>
            <a:ext cx="137160" cy="13716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072890" y="4187825"/>
            <a:ext cx="137160" cy="13716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011160" y="3093085"/>
            <a:ext cx="137160" cy="13716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636760" y="1645285"/>
            <a:ext cx="137160" cy="13716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045210" y="4475480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4141470" y="3661410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8079740" y="3429635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9705340" y="1937385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735965" y="3564255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sx="101000" sy="101000" algn="tl" rotWithShape="0">
              <a:srgbClr val="00A3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832225" y="281686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sx="101000" sy="101000" algn="tl" rotWithShape="0">
              <a:srgbClr val="00A3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769860" y="405384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sx="101000" sy="101000" algn="tl" rotWithShape="0">
              <a:srgbClr val="00A3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396095" y="251714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sx="101000" sy="101000" algn="tl" rotWithShape="0">
              <a:srgbClr val="00A3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问题分析</a:t>
            </a:r>
          </a:p>
        </p:txBody>
      </p:sp>
      <p:sp>
        <p:nvSpPr>
          <p:cNvPr id="2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71357" y="358800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842852" y="285140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783027" y="408647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409897" y="254977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71525" y="251460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1525" y="202819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43020" y="176339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43020" y="127698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705090" y="525208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705090" y="476567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410065" y="37979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10065" y="33115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1" grpId="0"/>
      <p:bldP spid="21" grpId="1"/>
      <p:bldP spid="2" grpId="0" animBg="1"/>
      <p:bldP spid="2" grpId="1" animBg="1"/>
      <p:bldP spid="5" grpId="0" animBg="1"/>
      <p:bldP spid="5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22" grpId="0"/>
      <p:bldP spid="22" grpId="1"/>
      <p:bldP spid="20" grpId="0"/>
      <p:bldP spid="20" grpId="1"/>
      <p:bldP spid="10" grpId="0"/>
      <p:bldP spid="10" grpId="1"/>
      <p:bldP spid="16" grpId="0"/>
      <p:bldP spid="16" grpId="1"/>
      <p:bldP spid="19" grpId="0"/>
      <p:bldP spid="19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0800000">
            <a:off x="-1" y="2590798"/>
            <a:ext cx="12466320" cy="4267202"/>
            <a:chOff x="-245403" y="0"/>
            <a:chExt cx="12437403" cy="4508308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398766" y="-3555772"/>
            <a:ext cx="16337280" cy="13180802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 rot="10800000">
            <a:off x="1065171" y="726757"/>
            <a:ext cx="253490" cy="240145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3197" y="457451"/>
            <a:ext cx="15568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8800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3197" y="1743484"/>
            <a:ext cx="3548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spc="600" dirty="0">
                <a:cs typeface="+mn-ea"/>
                <a:sym typeface="+mn-lt"/>
              </a:rPr>
              <a:t>未来计划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23197" y="2803797"/>
            <a:ext cx="219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pc="300" dirty="0">
                <a:cs typeface="+mn-ea"/>
                <a:sym typeface="+mn-lt"/>
              </a:rPr>
              <a:t>CONTENTS</a:t>
            </a:r>
            <a:endParaRPr lang="zh-CN" altLang="en-US" sz="2400" spc="3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6350" y="2414905"/>
            <a:ext cx="1223962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六边形 5"/>
          <p:cNvSpPr/>
          <p:nvPr/>
        </p:nvSpPr>
        <p:spPr>
          <a:xfrm rot="16200000">
            <a:off x="1518920" y="1936750"/>
            <a:ext cx="1098550" cy="95631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六边形 5"/>
          <p:cNvSpPr/>
          <p:nvPr/>
        </p:nvSpPr>
        <p:spPr>
          <a:xfrm rot="16200000">
            <a:off x="1320800" y="1764030"/>
            <a:ext cx="1494790" cy="130175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noFill/>
          <a:ln>
            <a:solidFill>
              <a:srgbClr val="00A3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六边形 5"/>
          <p:cNvSpPr/>
          <p:nvPr/>
        </p:nvSpPr>
        <p:spPr>
          <a:xfrm rot="16200000">
            <a:off x="4187190" y="1936750"/>
            <a:ext cx="1098550" cy="95631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六边形 5"/>
          <p:cNvSpPr/>
          <p:nvPr/>
        </p:nvSpPr>
        <p:spPr>
          <a:xfrm rot="16200000">
            <a:off x="3989070" y="1764030"/>
            <a:ext cx="1494790" cy="130175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noFill/>
          <a:ln>
            <a:solidFill>
              <a:srgbClr val="00A3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六边形 5"/>
          <p:cNvSpPr/>
          <p:nvPr/>
        </p:nvSpPr>
        <p:spPr>
          <a:xfrm rot="16200000">
            <a:off x="6855460" y="1936750"/>
            <a:ext cx="1098550" cy="95631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六边形 5"/>
          <p:cNvSpPr/>
          <p:nvPr/>
        </p:nvSpPr>
        <p:spPr>
          <a:xfrm rot="16200000">
            <a:off x="6657340" y="1764030"/>
            <a:ext cx="1494790" cy="130175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noFill/>
          <a:ln>
            <a:solidFill>
              <a:srgbClr val="00A3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六边形 5"/>
          <p:cNvSpPr/>
          <p:nvPr/>
        </p:nvSpPr>
        <p:spPr>
          <a:xfrm rot="16200000">
            <a:off x="9523730" y="1936750"/>
            <a:ext cx="1098550" cy="95631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六边形 5"/>
          <p:cNvSpPr/>
          <p:nvPr/>
        </p:nvSpPr>
        <p:spPr>
          <a:xfrm rot="16200000">
            <a:off x="9325610" y="1764030"/>
            <a:ext cx="1494790" cy="1301750"/>
          </a:xfrm>
          <a:custGeom>
            <a:avLst/>
            <a:gdLst>
              <a:gd name="connsiteX0" fmla="*/ 15214 w 3562669"/>
              <a:gd name="connsiteY0" fmla="*/ 1485876 h 3100550"/>
              <a:gd name="connsiteX1" fmla="*/ 718352 w 3562669"/>
              <a:gd name="connsiteY1" fmla="*/ 79601 h 3100550"/>
              <a:gd name="connsiteX2" fmla="*/ 847150 w 3562669"/>
              <a:gd name="connsiteY2" fmla="*/ 0 h 3100550"/>
              <a:gd name="connsiteX3" fmla="*/ 2715520 w 3562669"/>
              <a:gd name="connsiteY3" fmla="*/ 0 h 3100550"/>
              <a:gd name="connsiteX4" fmla="*/ 2844318 w 3562669"/>
              <a:gd name="connsiteY4" fmla="*/ 79601 h 3100550"/>
              <a:gd name="connsiteX5" fmla="*/ 3547455 w 3562669"/>
              <a:gd name="connsiteY5" fmla="*/ 1485876 h 3100550"/>
              <a:gd name="connsiteX6" fmla="*/ 3547455 w 3562669"/>
              <a:gd name="connsiteY6" fmla="*/ 1614674 h 3100550"/>
              <a:gd name="connsiteX7" fmla="*/ 2844318 w 3562669"/>
              <a:gd name="connsiteY7" fmla="*/ 3020949 h 3100550"/>
              <a:gd name="connsiteX8" fmla="*/ 2715520 w 3562669"/>
              <a:gd name="connsiteY8" fmla="*/ 3100550 h 3100550"/>
              <a:gd name="connsiteX9" fmla="*/ 847150 w 3562669"/>
              <a:gd name="connsiteY9" fmla="*/ 3100550 h 3100550"/>
              <a:gd name="connsiteX10" fmla="*/ 718352 w 3562669"/>
              <a:gd name="connsiteY10" fmla="*/ 3020949 h 3100550"/>
              <a:gd name="connsiteX11" fmla="*/ 15214 w 3562669"/>
              <a:gd name="connsiteY11" fmla="*/ 1614674 h 3100550"/>
              <a:gd name="connsiteX12" fmla="*/ 15214 w 3562669"/>
              <a:gd name="connsiteY12" fmla="*/ 1485876 h 31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669" h="3100550">
                <a:moveTo>
                  <a:pt x="15214" y="1485876"/>
                </a:moveTo>
                <a:lnTo>
                  <a:pt x="718352" y="79601"/>
                </a:lnTo>
                <a:cubicBezTo>
                  <a:pt x="742750" y="30806"/>
                  <a:pt x="792595" y="0"/>
                  <a:pt x="847150" y="0"/>
                </a:cubicBezTo>
                <a:lnTo>
                  <a:pt x="2715520" y="0"/>
                </a:lnTo>
                <a:cubicBezTo>
                  <a:pt x="2770075" y="0"/>
                  <a:pt x="2819920" y="30806"/>
                  <a:pt x="2844318" y="79601"/>
                </a:cubicBezTo>
                <a:lnTo>
                  <a:pt x="3547455" y="1485876"/>
                </a:lnTo>
                <a:cubicBezTo>
                  <a:pt x="3567741" y="1526447"/>
                  <a:pt x="3567741" y="1574103"/>
                  <a:pt x="3547455" y="1614674"/>
                </a:cubicBezTo>
                <a:lnTo>
                  <a:pt x="2844318" y="3020949"/>
                </a:lnTo>
                <a:cubicBezTo>
                  <a:pt x="2819920" y="3069744"/>
                  <a:pt x="2770075" y="3100550"/>
                  <a:pt x="2715520" y="3100550"/>
                </a:cubicBezTo>
                <a:lnTo>
                  <a:pt x="847150" y="3100550"/>
                </a:lnTo>
                <a:cubicBezTo>
                  <a:pt x="792595" y="3100550"/>
                  <a:pt x="742750" y="3069744"/>
                  <a:pt x="718352" y="3020949"/>
                </a:cubicBezTo>
                <a:lnTo>
                  <a:pt x="15214" y="1614674"/>
                </a:lnTo>
                <a:cubicBezTo>
                  <a:pt x="-5071" y="1574103"/>
                  <a:pt x="-5071" y="1526447"/>
                  <a:pt x="15214" y="1485876"/>
                </a:cubicBezTo>
              </a:path>
            </a:pathLst>
          </a:custGeom>
          <a:noFill/>
          <a:ln>
            <a:solidFill>
              <a:srgbClr val="00A3E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068195" y="3352800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736465" y="3352800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7404735" y="3352800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10073005" y="3352800"/>
            <a:ext cx="0" cy="42481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979930" y="3873500"/>
            <a:ext cx="172085" cy="17208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648835" y="3873500"/>
            <a:ext cx="172085" cy="17208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317740" y="3873500"/>
            <a:ext cx="172085" cy="17208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986645" y="3873500"/>
            <a:ext cx="172085" cy="17208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未来计划</a:t>
            </a:r>
          </a:p>
        </p:txBody>
      </p:sp>
      <p:sp>
        <p:nvSpPr>
          <p:cNvPr id="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763227" y="212369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439752" y="212369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108022" y="212369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776292" y="212305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96315" y="475234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402715" y="426593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667125" y="475234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073525" y="426593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337935" y="475234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744335" y="426593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008745" y="475234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415145" y="426593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/>
      <p:bldP spid="21" grpId="1"/>
      <p:bldP spid="3" grpId="0" animBg="1"/>
      <p:bldP spid="3" grpId="1" animBg="1"/>
      <p:bldP spid="20" grpId="0" animBg="1"/>
      <p:bldP spid="20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477385" y="4324985"/>
            <a:ext cx="3236595" cy="32365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914900" y="4762500"/>
            <a:ext cx="2362200" cy="2362200"/>
          </a:xfrm>
          <a:prstGeom prst="ellipse">
            <a:avLst/>
          </a:prstGeom>
          <a:blipFill rotWithShape="1">
            <a:blip r:embed="rId2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3508375" y="5141595"/>
            <a:ext cx="914400" cy="914400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646170" y="5278755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同心圆 5"/>
          <p:cNvSpPr/>
          <p:nvPr/>
        </p:nvSpPr>
        <p:spPr>
          <a:xfrm>
            <a:off x="4147820" y="3867785"/>
            <a:ext cx="914400" cy="914400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285615" y="4004945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5638800" y="3346450"/>
            <a:ext cx="914400" cy="914400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76595" y="348361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7198360" y="3868420"/>
            <a:ext cx="914400" cy="914400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336155" y="4005580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同心圆 12"/>
          <p:cNvSpPr/>
          <p:nvPr/>
        </p:nvSpPr>
        <p:spPr>
          <a:xfrm>
            <a:off x="7768590" y="5141595"/>
            <a:ext cx="914400" cy="914400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906385" y="5278755"/>
            <a:ext cx="639445" cy="63944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未来计划</a:t>
            </a:r>
          </a:p>
        </p:txBody>
      </p:sp>
      <p:sp>
        <p:nvSpPr>
          <p:cNvPr id="15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94740" y="47631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501775" y="42767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553335" y="288734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959735" y="240093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027295" y="217614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433695" y="168973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362190" y="288734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768590" y="240093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787765" y="4763135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194165" y="427672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657432" y="530059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310212" y="402361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780237" y="351243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348687" y="402361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918917" y="530694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4" grpId="0" animBg="1"/>
      <p:bldP spid="4" grpId="1" animBg="1"/>
      <p:bldP spid="16" grpId="0" animBg="1"/>
      <p:bldP spid="16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1" grpId="0"/>
      <p:bldP spid="21" grpId="1"/>
      <p:bldP spid="15" grpId="0" animBg="1"/>
      <p:bldP spid="15" grpId="1" animBg="1"/>
      <p:bldP spid="20" grpId="0" animBg="1"/>
      <p:bldP spid="20" grpId="1" animBg="1"/>
      <p:bldP spid="22" grpId="0"/>
      <p:bldP spid="22" grpId="1"/>
      <p:bldP spid="23" grpId="0"/>
      <p:bldP spid="23" grpId="1"/>
      <p:bldP spid="18" grpId="0"/>
      <p:bldP spid="18" grpId="1"/>
      <p:bldP spid="19" grpId="0"/>
      <p:bldP spid="19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心圆 3"/>
          <p:cNvSpPr/>
          <p:nvPr/>
        </p:nvSpPr>
        <p:spPr>
          <a:xfrm>
            <a:off x="911860" y="4240530"/>
            <a:ext cx="1915795" cy="1915795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00785" y="4528185"/>
            <a:ext cx="1339850" cy="133985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同心圆 17"/>
          <p:cNvSpPr/>
          <p:nvPr/>
        </p:nvSpPr>
        <p:spPr>
          <a:xfrm>
            <a:off x="3024505" y="4241165"/>
            <a:ext cx="1915795" cy="1915795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313430" y="4528820"/>
            <a:ext cx="1339850" cy="133985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5137150" y="4241800"/>
            <a:ext cx="1915795" cy="1915795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426075" y="4529455"/>
            <a:ext cx="1339850" cy="133985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7249795" y="4242435"/>
            <a:ext cx="1915795" cy="1915795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538720" y="4530090"/>
            <a:ext cx="1339850" cy="133985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9362440" y="4243070"/>
            <a:ext cx="1915795" cy="1915795"/>
          </a:xfrm>
          <a:prstGeom prst="donut">
            <a:avLst>
              <a:gd name="adj" fmla="val 80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651365" y="4530725"/>
            <a:ext cx="1339850" cy="1339850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3982085" y="2376805"/>
            <a:ext cx="0" cy="175958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8204200" y="2349500"/>
            <a:ext cx="12700" cy="1786890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1869440" y="3317240"/>
            <a:ext cx="0" cy="91630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6094730" y="3317240"/>
            <a:ext cx="0" cy="91630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10320020" y="3317240"/>
            <a:ext cx="0" cy="916305"/>
          </a:xfrm>
          <a:prstGeom prst="straightConnector1">
            <a:avLst/>
          </a:prstGeom>
          <a:ln w="349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A3E2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未来计划</a:t>
            </a:r>
          </a:p>
        </p:txBody>
      </p:sp>
      <p:sp>
        <p:nvSpPr>
          <p:cNvPr id="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96975" y="501396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27400" y="501713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25440" y="500951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555865" y="501269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653905" y="502666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96485" y="240665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12110" y="135001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28370" y="240665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39305" y="135001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246870" y="240665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" grpId="0"/>
      <p:bldP spid="2" grpId="1"/>
      <p:bldP spid="3" grpId="0" animBg="1"/>
      <p:bldP spid="3" grpId="1" animBg="1"/>
      <p:bldP spid="20" grpId="0" animBg="1"/>
      <p:bldP spid="20" grpId="1" animBg="1"/>
      <p:bldP spid="23" grpId="0"/>
      <p:bldP spid="2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-1143257" y="-2704201"/>
            <a:ext cx="15741000" cy="13180802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-1466848" y="1466848"/>
            <a:ext cx="7200901" cy="4267202"/>
            <a:chOff x="-245403" y="0"/>
            <a:chExt cx="12437403" cy="4508308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03762" y="650389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pc="600" dirty="0">
                <a:cs typeface="+mn-ea"/>
                <a:sym typeface="+mn-lt"/>
              </a:rPr>
              <a:t>目录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4547957" y="2039693"/>
            <a:ext cx="638143" cy="63814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547957" y="3106471"/>
            <a:ext cx="638143" cy="63814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547957" y="4173249"/>
            <a:ext cx="638143" cy="63814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4547957" y="5240027"/>
            <a:ext cx="638143" cy="63814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67046" y="2000075"/>
            <a:ext cx="23241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600" dirty="0">
                <a:cs typeface="+mn-ea"/>
                <a:sym typeface="+mn-lt"/>
              </a:rPr>
              <a:t>工作概述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67046" y="3080167"/>
            <a:ext cx="23241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600" dirty="0">
                <a:cs typeface="+mn-ea"/>
                <a:sym typeface="+mn-lt"/>
              </a:rPr>
              <a:t>完成情况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567046" y="4160259"/>
            <a:ext cx="23241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600" dirty="0">
                <a:cs typeface="+mn-ea"/>
                <a:sym typeface="+mn-lt"/>
              </a:rPr>
              <a:t>问题分析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567046" y="5240350"/>
            <a:ext cx="23241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600" dirty="0">
                <a:cs typeface="+mn-ea"/>
                <a:sym typeface="+mn-lt"/>
              </a:rPr>
              <a:t>未来计划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94381" y="2113561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94381" y="3177015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94381" y="4240469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94381" y="5303923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83330" y="961630"/>
            <a:ext cx="2726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spc="600" dirty="0">
                <a:cs typeface="+mn-ea"/>
                <a:sym typeface="+mn-lt"/>
              </a:rPr>
              <a:t>CONTENTS</a:t>
            </a:r>
            <a:endParaRPr lang="zh-CN" altLang="en-US" sz="2800" spc="600" dirty="0">
              <a:cs typeface="+mn-ea"/>
              <a:sym typeface="+mn-lt"/>
            </a:endParaRPr>
          </a:p>
        </p:txBody>
      </p:sp>
      <p:sp>
        <p:nvSpPr>
          <p:cNvPr id="21" name="矩形: 圆角 20"/>
          <p:cNvSpPr/>
          <p:nvPr/>
        </p:nvSpPr>
        <p:spPr>
          <a:xfrm rot="16200000">
            <a:off x="5215779" y="838377"/>
            <a:ext cx="99732" cy="14353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433711" y="497941"/>
            <a:ext cx="125843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" smtClean="0">
                <a:solidFill>
                  <a:srgbClr val="FFFFFF"/>
                </a:solidFill>
              </a:rPr>
              <a:t>https://www.PPT818.com/</a:t>
            </a:r>
            <a:endParaRPr lang="zh-CN" altLang="en-US" sz="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1" grpId="0" animBg="1"/>
      <p:bldP spid="2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-245403" y="0"/>
            <a:ext cx="12437403" cy="4508308"/>
            <a:chOff x="-245403" y="0"/>
            <a:chExt cx="12437403" cy="4508308"/>
          </a:xfrm>
        </p:grpSpPr>
        <p:sp>
          <p:nvSpPr>
            <p:cNvPr id="5" name="任意多边形: 形状 4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8" name="斜纹 17"/>
          <p:cNvSpPr/>
          <p:nvPr/>
        </p:nvSpPr>
        <p:spPr>
          <a:xfrm flipH="1">
            <a:off x="9005642" y="0"/>
            <a:ext cx="3186358" cy="2814918"/>
          </a:xfrm>
          <a:prstGeom prst="diagStripe">
            <a:avLst/>
          </a:prstGeom>
          <a:solidFill>
            <a:srgbClr val="026A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818984" y="-2389229"/>
            <a:ext cx="16337280" cy="13180802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00766" y="3743981"/>
            <a:ext cx="2853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cs typeface="+mn-ea"/>
                <a:sym typeface="+mn-lt"/>
              </a:rPr>
              <a:t>LOGO</a:t>
            </a:r>
            <a:endParaRPr lang="zh-CN" altLang="en-US" sz="6600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00766" y="4661952"/>
            <a:ext cx="50831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spc="600" dirty="0">
                <a:cs typeface="+mn-ea"/>
                <a:sym typeface="+mn-lt"/>
              </a:rPr>
              <a:t>感谢您的观看！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041891" y="4201172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B  U  S  I  N  E  S  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00766" y="5618259"/>
            <a:ext cx="6715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pc="600" dirty="0">
                <a:cs typeface="+mn-ea"/>
                <a:sym typeface="+mn-lt"/>
              </a:rPr>
              <a:t>适用于工作汇报</a:t>
            </a:r>
            <a:r>
              <a:rPr lang="en-US" altLang="zh-CN" sz="2400" spc="600" dirty="0">
                <a:cs typeface="+mn-ea"/>
                <a:sym typeface="+mn-lt"/>
              </a:rPr>
              <a:t>/</a:t>
            </a:r>
            <a:r>
              <a:rPr lang="zh-CN" altLang="en-US" sz="2400" spc="600" dirty="0">
                <a:cs typeface="+mn-ea"/>
                <a:sym typeface="+mn-lt"/>
              </a:rPr>
              <a:t>工作总结</a:t>
            </a:r>
            <a:r>
              <a:rPr lang="en-US" altLang="zh-CN" sz="2400" spc="600" dirty="0">
                <a:cs typeface="+mn-ea"/>
                <a:sym typeface="+mn-lt"/>
              </a:rPr>
              <a:t>/</a:t>
            </a:r>
            <a:r>
              <a:rPr lang="zh-CN" altLang="en-US" sz="2400" spc="600" dirty="0">
                <a:cs typeface="+mn-ea"/>
                <a:sym typeface="+mn-lt"/>
              </a:rPr>
              <a:t>个人汇报等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54" y="398795"/>
            <a:ext cx="778298" cy="476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animBg="1"/>
      <p:bldP spid="21" grpId="1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0800000">
            <a:off x="-1" y="2590798"/>
            <a:ext cx="12466320" cy="4267202"/>
            <a:chOff x="-245403" y="0"/>
            <a:chExt cx="12437403" cy="4508308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389241" y="-3555772"/>
            <a:ext cx="16337280" cy="13180802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 rot="10800000">
            <a:off x="1065171" y="726757"/>
            <a:ext cx="253490" cy="240145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3197" y="457451"/>
            <a:ext cx="15568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8800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3197" y="1743484"/>
            <a:ext cx="3548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spc="600" dirty="0">
                <a:cs typeface="+mn-ea"/>
                <a:sym typeface="+mn-lt"/>
              </a:rPr>
              <a:t>工作概述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23197" y="2803797"/>
            <a:ext cx="219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pc="300" dirty="0">
                <a:cs typeface="+mn-ea"/>
                <a:sym typeface="+mn-lt"/>
              </a:rPr>
              <a:t>CONTENTS</a:t>
            </a:r>
            <a:endParaRPr lang="zh-CN" altLang="en-US" sz="2400" spc="3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心圆 3"/>
          <p:cNvSpPr/>
          <p:nvPr/>
        </p:nvSpPr>
        <p:spPr>
          <a:xfrm>
            <a:off x="4572635" y="2067560"/>
            <a:ext cx="3046730" cy="3046730"/>
          </a:xfrm>
          <a:prstGeom prst="donut">
            <a:avLst>
              <a:gd name="adj" fmla="val 18906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94785" y="3078480"/>
            <a:ext cx="1024890" cy="1024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169785" y="3078480"/>
            <a:ext cx="1024890" cy="10248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11200" y="1708785"/>
            <a:ext cx="3616960" cy="9823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11200" y="4490720"/>
            <a:ext cx="3616960" cy="9823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1200" y="3099435"/>
            <a:ext cx="3121660" cy="9823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 flipH="1">
            <a:off x="7985125" y="1708785"/>
            <a:ext cx="3616960" cy="9823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 flipH="1">
            <a:off x="7985125" y="4490720"/>
            <a:ext cx="3616960" cy="9823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8480425" y="3099435"/>
            <a:ext cx="3121660" cy="9823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00A3E2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工作概述</a:t>
            </a: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10517" y="328828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85517" y="328764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60120" y="1908175"/>
            <a:ext cx="311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60120" y="3299460"/>
            <a:ext cx="2662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60120" y="4690745"/>
            <a:ext cx="311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234045" y="1908175"/>
            <a:ext cx="311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690610" y="3299460"/>
            <a:ext cx="2662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234045" y="4690745"/>
            <a:ext cx="311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22" grpId="0"/>
      <p:bldP spid="22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>
            <a:stCxn id="3" idx="4"/>
            <a:endCxn id="4" idx="4"/>
          </p:cNvCxnSpPr>
          <p:nvPr/>
        </p:nvCxnSpPr>
        <p:spPr>
          <a:xfrm>
            <a:off x="6096635" y="2138045"/>
            <a:ext cx="0" cy="2844800"/>
          </a:xfrm>
          <a:prstGeom prst="line">
            <a:avLst/>
          </a:prstGeom>
          <a:ln>
            <a:solidFill>
              <a:srgbClr val="00A3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5735955" y="1417320"/>
            <a:ext cx="720725" cy="72072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735955" y="2839720"/>
            <a:ext cx="720725" cy="72072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735955" y="4262120"/>
            <a:ext cx="720725" cy="72072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730365" y="1490980"/>
            <a:ext cx="4100830" cy="573405"/>
          </a:xfrm>
          <a:prstGeom prst="roundRect">
            <a:avLst>
              <a:gd name="adj" fmla="val 23477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380490" y="2913380"/>
            <a:ext cx="4100830" cy="573405"/>
          </a:xfrm>
          <a:prstGeom prst="roundRect">
            <a:avLst>
              <a:gd name="adj" fmla="val 23477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730365" y="4335780"/>
            <a:ext cx="4100830" cy="573405"/>
          </a:xfrm>
          <a:prstGeom prst="roundRect">
            <a:avLst>
              <a:gd name="adj" fmla="val 23477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17500" dist="38100" dir="2700000" algn="tl" rotWithShape="0">
              <a:srgbClr val="00A3E2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工作概述</a:t>
            </a: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80037" y="150520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769242" y="291617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88492" y="4327141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870700" y="2138045"/>
            <a:ext cx="3960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70700" y="159321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70700" y="2790190"/>
            <a:ext cx="3960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68120" y="3550285"/>
            <a:ext cx="3960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68120" y="300545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68120" y="4202430"/>
            <a:ext cx="3960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870700" y="4979035"/>
            <a:ext cx="3960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70700" y="443420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70700" y="5631180"/>
            <a:ext cx="3960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4" grpId="0" animBg="1"/>
      <p:bldP spid="4" grpId="1" animBg="1"/>
      <p:bldP spid="8" grpId="0" animBg="1"/>
      <p:bldP spid="8" grpId="1" animBg="1"/>
      <p:bldP spid="6" grpId="0" animBg="1"/>
      <p:bldP spid="6" grpId="1" animBg="1"/>
      <p:bldP spid="7" grpId="0" animBg="1"/>
      <p:bldP spid="7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9" grpId="0"/>
      <p:bldP spid="9" grpId="1"/>
      <p:bldP spid="22" grpId="0"/>
      <p:bldP spid="22" grpId="1"/>
      <p:bldP spid="20" grpId="0"/>
      <p:bldP spid="20" grpId="1"/>
      <p:bldP spid="10" grpId="0"/>
      <p:bldP spid="10" grpId="1"/>
      <p:bldP spid="17" grpId="0"/>
      <p:bldP spid="17" grpId="1"/>
      <p:bldP spid="18" grpId="0"/>
      <p:bldP spid="18" grpId="1"/>
      <p:bldP spid="19" grpId="0"/>
      <p:bldP spid="19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8520" y="1332865"/>
            <a:ext cx="3179445" cy="2159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05960" y="1332865"/>
            <a:ext cx="3179445" cy="2159000"/>
          </a:xfrm>
          <a:prstGeom prst="rect">
            <a:avLst/>
          </a:prstGeom>
          <a:blipFill rotWithShape="1">
            <a:blip r:embed="rId3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53400" y="1332865"/>
            <a:ext cx="3179445" cy="2159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108075" y="2959735"/>
            <a:ext cx="2680335" cy="3157220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755515" y="2959735"/>
            <a:ext cx="2680335" cy="3157220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402955" y="2959735"/>
            <a:ext cx="2680335" cy="3157220"/>
          </a:xfrm>
          <a:prstGeom prst="roundRect">
            <a:avLst>
              <a:gd name="adj" fmla="val 11930"/>
            </a:avLst>
          </a:prstGeom>
          <a:solidFill>
            <a:schemeClr val="bg1"/>
          </a:solidFill>
          <a:ln>
            <a:noFill/>
          </a:ln>
          <a:effectLst>
            <a:outerShdw blurRad="317500" dist="38100" dir="2700000" algn="tl" rotWithShape="0">
              <a:srgbClr val="00A3E2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工作概述</a:t>
            </a: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78585" y="383921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784985" y="335280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82395" y="479298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26660" y="383921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33060" y="335280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030470" y="479298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74735" y="383921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081135" y="335280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78545" y="4792980"/>
            <a:ext cx="2139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8" grpId="0" animBg="1"/>
      <p:bldP spid="8" grpId="1" animBg="1"/>
      <p:bldP spid="5" grpId="0" animBg="1"/>
      <p:bldP spid="5" grpId="1" animBg="1"/>
      <p:bldP spid="6" grpId="0" animBg="1"/>
      <p:bldP spid="6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22" grpId="0"/>
      <p:bldP spid="22" grpId="1"/>
      <p:bldP spid="20" grpId="0"/>
      <p:bldP spid="20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10"/>
          <p:cNvSpPr/>
          <p:nvPr/>
        </p:nvSpPr>
        <p:spPr>
          <a:xfrm flipV="1">
            <a:off x="0" y="4556760"/>
            <a:ext cx="12192000" cy="2301240"/>
          </a:xfrm>
          <a:custGeom>
            <a:avLst/>
            <a:gdLst>
              <a:gd name="connsiteX0" fmla="*/ 0 w 12191999"/>
              <a:gd name="connsiteY0" fmla="*/ 0 h 2620535"/>
              <a:gd name="connsiteX1" fmla="*/ 12191999 w 12191999"/>
              <a:gd name="connsiteY1" fmla="*/ 0 h 2620535"/>
              <a:gd name="connsiteX2" fmla="*/ 12191999 w 12191999"/>
              <a:gd name="connsiteY2" fmla="*/ 2620535 h 2620535"/>
              <a:gd name="connsiteX3" fmla="*/ 12020361 w 12191999"/>
              <a:gd name="connsiteY3" fmla="*/ 2598573 h 2620535"/>
              <a:gd name="connsiteX4" fmla="*/ 4127500 w 12191999"/>
              <a:gd name="connsiteY4" fmla="*/ 1435100 h 2620535"/>
              <a:gd name="connsiteX5" fmla="*/ 71809 w 12191999"/>
              <a:gd name="connsiteY5" fmla="*/ 2039342 h 2620535"/>
              <a:gd name="connsiteX6" fmla="*/ 0 w 12191999"/>
              <a:gd name="connsiteY6" fmla="*/ 2055658 h 262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2620535">
                <a:moveTo>
                  <a:pt x="0" y="0"/>
                </a:moveTo>
                <a:lnTo>
                  <a:pt x="12191999" y="0"/>
                </a:lnTo>
                <a:lnTo>
                  <a:pt x="12191999" y="2620535"/>
                </a:lnTo>
                <a:lnTo>
                  <a:pt x="12020361" y="2598573"/>
                </a:lnTo>
                <a:cubicBezTo>
                  <a:pt x="9460565" y="2245015"/>
                  <a:pt x="5958152" y="1506406"/>
                  <a:pt x="4127500" y="1435100"/>
                </a:cubicBezTo>
                <a:cubicBezTo>
                  <a:pt x="2463271" y="1370277"/>
                  <a:pt x="1075200" y="1799068"/>
                  <a:pt x="71809" y="2039342"/>
                </a:cubicBezTo>
                <a:lnTo>
                  <a:pt x="0" y="2055658"/>
                </a:lnTo>
                <a:close/>
              </a:path>
            </a:pathLst>
          </a:custGeom>
          <a:gradFill>
            <a:gsLst>
              <a:gs pos="13000">
                <a:srgbClr val="026AA8"/>
              </a:gs>
              <a:gs pos="100000">
                <a:srgbClr val="009ED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1365" y="1322070"/>
            <a:ext cx="1807210" cy="4462145"/>
          </a:xfrm>
          <a:prstGeom prst="rect">
            <a:avLst/>
          </a:prstGeom>
          <a:blipFill rotWithShape="1">
            <a:blip r:embed="rId2"/>
            <a:tile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06370" y="1322070"/>
            <a:ext cx="1807210" cy="4462145"/>
          </a:xfrm>
          <a:prstGeom prst="rect">
            <a:avLst/>
          </a:prstGeom>
          <a:blipFill rotWithShape="1">
            <a:blip r:embed="rId3"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51375" y="1322070"/>
            <a:ext cx="1807210" cy="4462145"/>
          </a:xfrm>
          <a:prstGeom prst="rect">
            <a:avLst/>
          </a:prstGeom>
          <a:blipFill rotWithShape="1">
            <a:blip r:embed="rId2"/>
            <a:tile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工作概述</a:t>
            </a: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37985" y="1322070"/>
            <a:ext cx="241935" cy="24193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737985" y="2744470"/>
            <a:ext cx="241935" cy="24193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37985" y="4166870"/>
            <a:ext cx="241935" cy="24193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79920" y="1246505"/>
            <a:ext cx="4504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请根据具体情况进行修改，请输入你的文本。请输入你的文本。请根据具体情况进行修改，请输入你的文本。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79920" y="2658110"/>
            <a:ext cx="4504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请根据具体情况进行修改，请输入你的文本。请输入你的文本。请根据具体情况进行修改，请输入你的文本。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79920" y="4069715"/>
            <a:ext cx="4504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请根据具体情况进行修改，请输入你的文本。请输入你的文本。请根据具体情况进行修改，请输入你的文本。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7" grpId="0"/>
      <p:bldP spid="17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0800000">
            <a:off x="-1" y="2590798"/>
            <a:ext cx="12466320" cy="4267202"/>
            <a:chOff x="-245403" y="0"/>
            <a:chExt cx="12437403" cy="4508308"/>
          </a:xfrm>
        </p:grpSpPr>
        <p:sp>
          <p:nvSpPr>
            <p:cNvPr id="3" name="任意多边形: 形状 2"/>
            <p:cNvSpPr/>
            <p:nvPr/>
          </p:nvSpPr>
          <p:spPr>
            <a:xfrm>
              <a:off x="0" y="0"/>
              <a:ext cx="12192000" cy="3703320"/>
            </a:xfrm>
            <a:custGeom>
              <a:avLst/>
              <a:gdLst>
                <a:gd name="connsiteX0" fmla="*/ 0 w 12192000"/>
                <a:gd name="connsiteY0" fmla="*/ 0 h 3703320"/>
                <a:gd name="connsiteX1" fmla="*/ 12192000 w 12192000"/>
                <a:gd name="connsiteY1" fmla="*/ 0 h 3703320"/>
                <a:gd name="connsiteX2" fmla="*/ 12192000 w 12192000"/>
                <a:gd name="connsiteY2" fmla="*/ 3703320 h 3703320"/>
                <a:gd name="connsiteX3" fmla="*/ 12183290 w 12192000"/>
                <a:gd name="connsiteY3" fmla="*/ 3703320 h 3703320"/>
                <a:gd name="connsiteX4" fmla="*/ 12060550 w 12192000"/>
                <a:gd name="connsiteY4" fmla="*/ 3605320 h 3703320"/>
                <a:gd name="connsiteX5" fmla="*/ 4892040 w 12192000"/>
                <a:gd name="connsiteY5" fmla="*/ 1752600 h 3703320"/>
                <a:gd name="connsiteX6" fmla="*/ 205584 w 12192000"/>
                <a:gd name="connsiteY6" fmla="*/ 2409795 h 3703320"/>
                <a:gd name="connsiteX7" fmla="*/ 0 w 12192000"/>
                <a:gd name="connsiteY7" fmla="*/ 2480373 h 370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3703320">
                  <a:moveTo>
                    <a:pt x="0" y="0"/>
                  </a:moveTo>
                  <a:lnTo>
                    <a:pt x="12192000" y="0"/>
                  </a:lnTo>
                  <a:lnTo>
                    <a:pt x="12192000" y="3703320"/>
                  </a:lnTo>
                  <a:lnTo>
                    <a:pt x="12183290" y="3703320"/>
                  </a:lnTo>
                  <a:lnTo>
                    <a:pt x="12060550" y="3605320"/>
                  </a:lnTo>
                  <a:cubicBezTo>
                    <a:pt x="10590454" y="2494571"/>
                    <a:pt x="7929986" y="1752600"/>
                    <a:pt x="4892040" y="1752600"/>
                  </a:cubicBezTo>
                  <a:cubicBezTo>
                    <a:pt x="3156071" y="1752600"/>
                    <a:pt x="1543360" y="1994876"/>
                    <a:pt x="205584" y="2409795"/>
                  </a:cubicBezTo>
                  <a:lnTo>
                    <a:pt x="0" y="2480373"/>
                  </a:lnTo>
                  <a:close/>
                </a:path>
              </a:pathLst>
            </a:custGeom>
            <a:gradFill>
              <a:gsLst>
                <a:gs pos="13000">
                  <a:srgbClr val="026AA8"/>
                </a:gs>
                <a:gs pos="100000">
                  <a:srgbClr val="009ED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225972">
              <a:off x="-27151" y="1849658"/>
              <a:ext cx="9878506" cy="2416169"/>
            </a:xfrm>
            <a:custGeom>
              <a:avLst/>
              <a:gdLst>
                <a:gd name="connsiteX0" fmla="*/ 4244080 w 9878506"/>
                <a:gd name="connsiteY0" fmla="*/ 44339 h 2416169"/>
                <a:gd name="connsiteX1" fmla="*/ 5520577 w 9878506"/>
                <a:gd name="connsiteY1" fmla="*/ 0 h 2416169"/>
                <a:gd name="connsiteX2" fmla="*/ 9515935 w 9878506"/>
                <a:gd name="connsiteY2" fmla="*/ 464445 h 2416169"/>
                <a:gd name="connsiteX3" fmla="*/ 9878506 w 9878506"/>
                <a:gd name="connsiteY3" fmla="*/ 565568 h 2416169"/>
                <a:gd name="connsiteX4" fmla="*/ 9550896 w 9878506"/>
                <a:gd name="connsiteY4" fmla="*/ 534350 h 2416169"/>
                <a:gd name="connsiteX5" fmla="*/ 5251718 w 9878506"/>
                <a:gd name="connsiteY5" fmla="*/ 738090 h 2416169"/>
                <a:gd name="connsiteX6" fmla="*/ 417710 w 9878506"/>
                <a:gd name="connsiteY6" fmla="*/ 2246178 h 2416169"/>
                <a:gd name="connsiteX7" fmla="*/ 96045 w 9878506"/>
                <a:gd name="connsiteY7" fmla="*/ 2416169 h 2416169"/>
                <a:gd name="connsiteX8" fmla="*/ 0 w 9878506"/>
                <a:gd name="connsiteY8" fmla="*/ 957124 h 2416169"/>
                <a:gd name="connsiteX9" fmla="*/ 227753 w 9878506"/>
                <a:gd name="connsiteY9" fmla="*/ 864068 h 2416169"/>
                <a:gd name="connsiteX10" fmla="*/ 4244080 w 9878506"/>
                <a:gd name="connsiteY10" fmla="*/ 44339 h 241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78506" h="2416169">
                  <a:moveTo>
                    <a:pt x="4244080" y="44339"/>
                  </a:moveTo>
                  <a:cubicBezTo>
                    <a:pt x="4660295" y="15142"/>
                    <a:pt x="5086584" y="0"/>
                    <a:pt x="5520577" y="0"/>
                  </a:cubicBezTo>
                  <a:cubicBezTo>
                    <a:pt x="6967217" y="0"/>
                    <a:pt x="8328262" y="168248"/>
                    <a:pt x="9515935" y="464445"/>
                  </a:cubicBezTo>
                  <a:lnTo>
                    <a:pt x="9878506" y="565568"/>
                  </a:lnTo>
                  <a:lnTo>
                    <a:pt x="9550896" y="534350"/>
                  </a:lnTo>
                  <a:cubicBezTo>
                    <a:pt x="8245436" y="427948"/>
                    <a:pt x="6779150" y="486762"/>
                    <a:pt x="5251718" y="738090"/>
                  </a:cubicBezTo>
                  <a:cubicBezTo>
                    <a:pt x="3418799" y="1039685"/>
                    <a:pt x="1758113" y="1575672"/>
                    <a:pt x="417710" y="2246178"/>
                  </a:cubicBezTo>
                  <a:lnTo>
                    <a:pt x="96045" y="2416169"/>
                  </a:lnTo>
                  <a:lnTo>
                    <a:pt x="0" y="957124"/>
                  </a:lnTo>
                  <a:lnTo>
                    <a:pt x="227753" y="864068"/>
                  </a:lnTo>
                  <a:cubicBezTo>
                    <a:pt x="1358894" y="440695"/>
                    <a:pt x="2735301" y="150176"/>
                    <a:pt x="4244080" y="44339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20871949">
              <a:off x="-245403" y="3043900"/>
              <a:ext cx="8190188" cy="1464408"/>
            </a:xfrm>
            <a:custGeom>
              <a:avLst/>
              <a:gdLst>
                <a:gd name="connsiteX0" fmla="*/ 7946206 w 8190188"/>
                <a:gd name="connsiteY0" fmla="*/ 379464 h 1464408"/>
                <a:gd name="connsiteX1" fmla="*/ 8190188 w 8190188"/>
                <a:gd name="connsiteY1" fmla="*/ 436833 h 1464408"/>
                <a:gd name="connsiteX2" fmla="*/ 7743154 w 8190188"/>
                <a:gd name="connsiteY2" fmla="*/ 404824 h 1464408"/>
                <a:gd name="connsiteX3" fmla="*/ 4377220 w 8190188"/>
                <a:gd name="connsiteY3" fmla="*/ 494886 h 1464408"/>
                <a:gd name="connsiteX4" fmla="*/ 531414 w 8190188"/>
                <a:gd name="connsiteY4" fmla="*/ 1286158 h 1464408"/>
                <a:gd name="connsiteX5" fmla="*/ 0 w 8190188"/>
                <a:gd name="connsiteY5" fmla="*/ 1464408 h 1464408"/>
                <a:gd name="connsiteX6" fmla="*/ 208866 w 8190188"/>
                <a:gd name="connsiteY6" fmla="*/ 492964 h 1464408"/>
                <a:gd name="connsiteX7" fmla="*/ 316904 w 8190188"/>
                <a:gd name="connsiteY7" fmla="*/ 464445 h 1464408"/>
                <a:gd name="connsiteX8" fmla="*/ 4312263 w 8190188"/>
                <a:gd name="connsiteY8" fmla="*/ 0 h 1464408"/>
                <a:gd name="connsiteX9" fmla="*/ 7946206 w 8190188"/>
                <a:gd name="connsiteY9" fmla="*/ 379464 h 146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0188" h="1464408">
                  <a:moveTo>
                    <a:pt x="7946206" y="379464"/>
                  </a:moveTo>
                  <a:lnTo>
                    <a:pt x="8190188" y="436833"/>
                  </a:lnTo>
                  <a:lnTo>
                    <a:pt x="7743154" y="404824"/>
                  </a:lnTo>
                  <a:cubicBezTo>
                    <a:pt x="6683817" y="342309"/>
                    <a:pt x="5549643" y="368251"/>
                    <a:pt x="4377220" y="494886"/>
                  </a:cubicBezTo>
                  <a:cubicBezTo>
                    <a:pt x="2995435" y="644135"/>
                    <a:pt x="1695422" y="918679"/>
                    <a:pt x="531414" y="1286158"/>
                  </a:cubicBezTo>
                  <a:lnTo>
                    <a:pt x="0" y="1464408"/>
                  </a:lnTo>
                  <a:lnTo>
                    <a:pt x="208866" y="492964"/>
                  </a:lnTo>
                  <a:lnTo>
                    <a:pt x="316904" y="464445"/>
                  </a:lnTo>
                  <a:cubicBezTo>
                    <a:pt x="1504577" y="168247"/>
                    <a:pt x="2865622" y="0"/>
                    <a:pt x="4312263" y="0"/>
                  </a:cubicBezTo>
                  <a:cubicBezTo>
                    <a:pt x="5614240" y="0"/>
                    <a:pt x="6846884" y="136281"/>
                    <a:pt x="7946206" y="379464"/>
                  </a:cubicBezTo>
                  <a:close/>
                </a:path>
              </a:pathLst>
            </a:custGeom>
            <a:gradFill>
              <a:gsLst>
                <a:gs pos="13000">
                  <a:srgbClr val="00A3E2"/>
                </a:gs>
                <a:gs pos="100000">
                  <a:srgbClr val="026AA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-1398766" y="-3555772"/>
            <a:ext cx="16337280" cy="13180802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 rot="10800000">
            <a:off x="1065171" y="726757"/>
            <a:ext cx="253490" cy="2401453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3197" y="457451"/>
            <a:ext cx="15568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gradFill>
                  <a:gsLst>
                    <a:gs pos="0">
                      <a:srgbClr val="00A3E2"/>
                    </a:gs>
                    <a:gs pos="100000">
                      <a:srgbClr val="026AA8"/>
                    </a:gs>
                  </a:gsLst>
                  <a:lin ang="2700000" scaled="0"/>
                </a:gra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8800" dirty="0">
              <a:gradFill>
                <a:gsLst>
                  <a:gs pos="0">
                    <a:srgbClr val="00A3E2"/>
                  </a:gs>
                  <a:gs pos="100000">
                    <a:srgbClr val="026AA8"/>
                  </a:gs>
                </a:gsLst>
                <a:lin ang="2700000" scaled="0"/>
              </a:gradFill>
              <a:effectLst>
                <a:outerShdw blurRad="114300" dist="88900" dir="5400000" sx="96000" sy="96000" algn="t" rotWithShape="0">
                  <a:srgbClr val="026AA8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3197" y="1743484"/>
            <a:ext cx="35483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spc="600" dirty="0">
                <a:cs typeface="+mn-ea"/>
                <a:sym typeface="+mn-lt"/>
              </a:rPr>
              <a:t>完成情况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23197" y="2803797"/>
            <a:ext cx="2194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pc="300" dirty="0">
                <a:cs typeface="+mn-ea"/>
                <a:sym typeface="+mn-lt"/>
              </a:rPr>
              <a:t>CONTENTS</a:t>
            </a:r>
            <a:endParaRPr lang="zh-CN" altLang="en-US" sz="2400" spc="3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329940" y="1076960"/>
            <a:ext cx="5532120" cy="791210"/>
          </a:xfrm>
          <a:prstGeom prst="roundRect">
            <a:avLst>
              <a:gd name="adj" fmla="val 40642"/>
            </a:avLst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04800" dist="63500" dir="2700000" algn="tl" rotWithShape="0">
              <a:schemeClr val="bg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849755" y="2227580"/>
            <a:ext cx="720725" cy="72072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849755" y="3649980"/>
            <a:ext cx="720725" cy="72072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849755" y="5072380"/>
            <a:ext cx="720725" cy="720725"/>
          </a:xfrm>
          <a:prstGeom prst="ellipse">
            <a:avLst/>
          </a:prstGeom>
          <a:gradFill>
            <a:gsLst>
              <a:gs pos="0">
                <a:srgbClr val="009EDF"/>
              </a:gs>
              <a:gs pos="100000">
                <a:srgbClr val="026AA8"/>
              </a:gs>
            </a:gsLst>
            <a:lin ang="18900000" scaled="0"/>
          </a:gradFill>
          <a:ln>
            <a:noFill/>
          </a:ln>
          <a:effectLst>
            <a:outerShdw blurRad="342900" dist="63500" dir="2700000" sx="101000" sy="101000" algn="tl" rotWithShape="0">
              <a:schemeClr val="bg1">
                <a:lumMod val="65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840355" y="2172970"/>
            <a:ext cx="2380615" cy="8299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63500" dir="2700000" algn="tl" rotWithShape="0">
              <a:schemeClr val="bg1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852160" y="2172970"/>
            <a:ext cx="4438015" cy="8299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63500" dir="2700000" algn="tl" rotWithShape="0">
              <a:schemeClr val="bg1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840355" y="3595370"/>
            <a:ext cx="2380615" cy="8299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63500" dir="2700000" algn="tl" rotWithShape="0">
              <a:schemeClr val="bg1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852160" y="3595370"/>
            <a:ext cx="4438015" cy="8299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63500" dir="2700000" algn="tl" rotWithShape="0">
              <a:schemeClr val="bg1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840355" y="5017770"/>
            <a:ext cx="2380615" cy="8299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63500" dir="2700000" algn="tl" rotWithShape="0">
              <a:schemeClr val="bg1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852160" y="5017770"/>
            <a:ext cx="4438015" cy="829945"/>
          </a:xfrm>
          <a:prstGeom prst="roundRect">
            <a:avLst>
              <a:gd name="adj" fmla="val 39210"/>
            </a:avLst>
          </a:prstGeom>
          <a:solidFill>
            <a:schemeClr val="bg1"/>
          </a:solidFill>
          <a:ln>
            <a:noFill/>
          </a:ln>
          <a:effectLst>
            <a:outerShdw blurRad="330200" dist="63500" dir="2700000" algn="tl" rotWithShape="0">
              <a:schemeClr val="bg1">
                <a:lumMod val="7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99336" y="401751"/>
            <a:ext cx="21209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pc="600" dirty="0">
                <a:solidFill>
                  <a:srgbClr val="169DD5"/>
                </a:solidFill>
                <a:cs typeface="+mn-ea"/>
                <a:sym typeface="+mn-lt"/>
              </a:rPr>
              <a:t>完成情况</a:t>
            </a:r>
          </a:p>
        </p:txBody>
      </p:sp>
      <p:sp>
        <p:nvSpPr>
          <p:cNvPr id="13" name="矩形: 圆角 5"/>
          <p:cNvSpPr/>
          <p:nvPr/>
        </p:nvSpPr>
        <p:spPr>
          <a:xfrm rot="10800000">
            <a:off x="448310" y="362585"/>
            <a:ext cx="163195" cy="49847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矩形: 圆角 5"/>
          <p:cNvSpPr/>
          <p:nvPr/>
        </p:nvSpPr>
        <p:spPr>
          <a:xfrm rot="10800000">
            <a:off x="737235" y="526415"/>
            <a:ext cx="163195" cy="334645"/>
          </a:xfrm>
          <a:prstGeom prst="roundRect">
            <a:avLst/>
          </a:prstGeom>
          <a:gradFill>
            <a:gsLst>
              <a:gs pos="0">
                <a:srgbClr val="00A3E2"/>
              </a:gs>
              <a:gs pos="100000">
                <a:srgbClr val="026AA8"/>
              </a:gs>
            </a:gsLst>
            <a:lin ang="2700000" scaled="0"/>
          </a:gradFill>
          <a:ln>
            <a:noFill/>
          </a:ln>
          <a:effectLst>
            <a:outerShdw blurRad="139700" dist="76200" dir="5400000" sx="98000" sy="98000" algn="t" rotWithShape="0">
              <a:srgbClr val="026A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12840" y="2296160"/>
            <a:ext cx="3858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433060" y="128841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12840" y="3718560"/>
            <a:ext cx="3858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12840" y="5140960"/>
            <a:ext cx="3858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请根据具体情况进行修改，请输入你的文本。请输入你的文本。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368040" y="240347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67405" y="382651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366770" y="524954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69DD5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884212" y="231502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873417" y="372599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873417" y="513696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114300" dist="88900" dir="5400000" sx="96000" sy="96000" algn="t" rotWithShape="0">
                    <a:srgbClr val="026AA8">
                      <a:alpha val="40000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5166" y="66141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animBg="1"/>
      <p:bldP spid="3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1" grpId="0"/>
      <p:bldP spid="21" grpId="1"/>
      <p:bldP spid="13" grpId="0" animBg="1"/>
      <p:bldP spid="13" grpId="1" animBg="1"/>
      <p:bldP spid="14" grpId="0" animBg="1"/>
      <p:bldP spid="14" grpId="1" animBg="1"/>
      <p:bldP spid="22" grpId="0"/>
      <p:bldP spid="22" grpId="1"/>
      <p:bldP spid="20" grpId="0"/>
      <p:bldP spid="20" grpId="1"/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3" grpId="0"/>
      <p:bldP spid="23" grpId="1"/>
      <p:bldP spid="24" grpId="0"/>
      <p:bldP spid="24" grpId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evcc4lc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evcc4lc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1573</Words>
  <Application>Microsoft Office PowerPoint</Application>
  <PresentationFormat>宽屏</PresentationFormat>
  <Paragraphs>184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思源宋体 CN Light</vt:lpstr>
      <vt:lpstr>宋体</vt:lpstr>
      <vt:lpstr>微软雅黑</vt:lpstr>
      <vt:lpstr>Arial</vt:lpstr>
      <vt:lpstr>Calibri</vt:lpstr>
      <vt:lpstr>第一PPT，www.1ppt.com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26</cp:revision>
  <dcterms:created xsi:type="dcterms:W3CDTF">2022-03-02T02:06:00Z</dcterms:created>
  <dcterms:modified xsi:type="dcterms:W3CDTF">2023-04-17T04:40:42Z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4B4F83B1485B4BFBA0F0A0A5355D9115</vt:lpwstr>
  </property>
  <property fmtid="{D5CDD505-2E9C-101B-9397-08002B2CF9AE}" pid="3" name="KSOProductBuildVer">
    <vt:lpwstr>2052-11.1.0.11365</vt:lpwstr>
  </property>
</Properties>
</file>