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30"/>
  </p:notesMasterIdLst>
  <p:sldIdLst>
    <p:sldId id="256" r:id="rId3"/>
    <p:sldId id="257" r:id="rId4"/>
    <p:sldId id="2741" r:id="rId5"/>
    <p:sldId id="321" r:id="rId6"/>
    <p:sldId id="295" r:id="rId7"/>
    <p:sldId id="341" r:id="rId8"/>
    <p:sldId id="359" r:id="rId9"/>
    <p:sldId id="2747" r:id="rId10"/>
    <p:sldId id="2742" r:id="rId11"/>
    <p:sldId id="302" r:id="rId12"/>
    <p:sldId id="313" r:id="rId13"/>
    <p:sldId id="316" r:id="rId14"/>
    <p:sldId id="2749" r:id="rId15"/>
    <p:sldId id="2743" r:id="rId16"/>
    <p:sldId id="2736" r:id="rId17"/>
    <p:sldId id="353" r:id="rId18"/>
    <p:sldId id="273" r:id="rId19"/>
    <p:sldId id="2748" r:id="rId20"/>
    <p:sldId id="2750" r:id="rId21"/>
    <p:sldId id="2738" r:id="rId22"/>
    <p:sldId id="2744" r:id="rId23"/>
    <p:sldId id="332" r:id="rId24"/>
    <p:sldId id="269" r:id="rId25"/>
    <p:sldId id="360" r:id="rId26"/>
    <p:sldId id="280" r:id="rId27"/>
    <p:sldId id="392" r:id="rId28"/>
    <p:sldId id="275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3" userDrawn="1">
          <p15:clr>
            <a:srgbClr val="A4A3A4"/>
          </p15:clr>
        </p15:guide>
        <p15:guide id="4" orient="horz" pos="2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4D7C8"/>
    <a:srgbClr val="6AA86B"/>
    <a:srgbClr val="7CC167"/>
    <a:srgbClr val="00E2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14"/>
      </p:cViewPr>
      <p:guideLst>
        <p:guide orient="horz" pos="2160"/>
        <p:guide pos="3840"/>
        <p:guide pos="393"/>
        <p:guide orient="horz" pos="2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lumMod val="65000"/>
                <a:lumOff val="3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EB6-446B-B4A8-4EA0A2B955D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EB6-446B-B4A8-4EA0A2B955D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EB6-446B-B4A8-4EA0A2B955D7}"/>
            </c:ext>
          </c:extLst>
        </c:ser>
        <c:dLbls>
          <c:showLegendKey val="0"/>
          <c:showVal val="0"/>
          <c:showCatName val="0"/>
          <c:showSerName val="0"/>
          <c:showPercent val="0"/>
          <c:showBubbleSize val="0"/>
        </c:dLbls>
        <c:gapWidth val="219"/>
        <c:overlap val="-27"/>
        <c:axId val="471975600"/>
        <c:axId val="471970704"/>
      </c:barChart>
      <c:catAx>
        <c:axId val="47197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471970704"/>
        <c:crosses val="autoZero"/>
        <c:auto val="1"/>
        <c:lblAlgn val="ctr"/>
        <c:lblOffset val="100"/>
        <c:noMultiLvlLbl val="0"/>
      </c:catAx>
      <c:valAx>
        <c:axId val="471970704"/>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zh-CN"/>
          </a:p>
        </c:txPr>
        <c:crossAx val="471975600"/>
        <c:crosses val="autoZero"/>
        <c:crossBetween val="between"/>
      </c:valAx>
      <c:spPr>
        <a:noFill/>
        <a:ln>
          <a:noFill/>
        </a:ln>
        <a:effectLst/>
      </c:spPr>
    </c:plotArea>
    <c:legend>
      <c:legendPos val="b"/>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b="0" i="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FE6-42F7-B691-A491F5026023}"/>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FE6-42F7-B691-A491F5026023}"/>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FE6-42F7-B691-A491F5026023}"/>
            </c:ext>
          </c:extLst>
        </c:ser>
        <c:dLbls>
          <c:showLegendKey val="0"/>
          <c:showVal val="0"/>
          <c:showCatName val="0"/>
          <c:showSerName val="0"/>
          <c:showPercent val="0"/>
          <c:showBubbleSize val="0"/>
        </c:dLbls>
        <c:gapWidth val="100"/>
        <c:overlap val="-21"/>
        <c:axId val="471971248"/>
        <c:axId val="471964176"/>
      </c:barChart>
      <c:catAx>
        <c:axId val="47197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471964176"/>
        <c:crosses val="autoZero"/>
        <c:auto val="1"/>
        <c:lblAlgn val="ctr"/>
        <c:lblOffset val="100"/>
        <c:noMultiLvlLbl val="0"/>
      </c:catAx>
      <c:valAx>
        <c:axId val="471964176"/>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zh-CN"/>
          </a:p>
        </c:txPr>
        <c:crossAx val="471971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2.0 65 Medium" panose="00020600040101010101" pitchFamily="18" charset="-122"/>
                <a:ea typeface="阿里巴巴普惠体 2.0 65 Medium"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2.0 65 Medium" panose="00020600040101010101" pitchFamily="18" charset="-122"/>
                <a:ea typeface="阿里巴巴普惠体 2.0 65 Medium" panose="00020600040101010101" pitchFamily="18" charset="-122"/>
              </a:defRPr>
            </a:lvl1pPr>
          </a:lstStyle>
          <a:p>
            <a:fld id="{5D60AE99-E469-4AEC-BD1D-9DDFD6080A09}" type="datetimeFigureOut">
              <a:rPr lang="zh-CN" altLang="en-US" smtClean="0"/>
              <a:pPr/>
              <a:t>2023-04-17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2.0 65 Medium" panose="00020600040101010101" pitchFamily="18" charset="-122"/>
                <a:ea typeface="阿里巴巴普惠体 2.0 65 Medium"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2.0 65 Medium" panose="00020600040101010101" pitchFamily="18" charset="-122"/>
                <a:ea typeface="阿里巴巴普惠体 2.0 65 Medium" panose="00020600040101010101" pitchFamily="18" charset="-122"/>
              </a:defRPr>
            </a:lvl1pPr>
          </a:lstStyle>
          <a:p>
            <a:fld id="{98948416-2D08-47E3-BE6E-B21A441FECA6}" type="slidenum">
              <a:rPr lang="zh-CN" altLang="en-US" smtClean="0"/>
              <a:pPr/>
              <a:t>‹#›</a:t>
            </a:fld>
            <a:endParaRPr lang="zh-CN" altLang="en-US" dirty="0"/>
          </a:p>
        </p:txBody>
      </p:sp>
    </p:spTree>
    <p:extLst>
      <p:ext uri="{BB962C8B-B14F-4D97-AF65-F5344CB8AC3E}">
        <p14:creationId xmlns:p14="http://schemas.microsoft.com/office/powerpoint/2010/main" val="180676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2.0 65 Medium" panose="00020600040101010101" pitchFamily="18" charset="-122"/>
        <a:ea typeface="阿里巴巴普惠体 2.0 65 Medium" panose="00020600040101010101" pitchFamily="18"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ACDAA5A-2477-4AA8-A2B6-8B7D7877EE37}" type="slidenum">
              <a:rPr lang="zh-CN" altLang="en-US" smtClean="0"/>
              <a:t>5</a:t>
            </a:fld>
            <a:endParaRPr lang="zh-CN" altLang="en-US"/>
          </a:p>
        </p:txBody>
      </p:sp>
    </p:spTree>
    <p:extLst>
      <p:ext uri="{BB962C8B-B14F-4D97-AF65-F5344CB8AC3E}">
        <p14:creationId xmlns:p14="http://schemas.microsoft.com/office/powerpoint/2010/main" val="162740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12</a:t>
            </a:fld>
            <a:endParaRPr lang="zh-CN" altLang="en-US"/>
          </a:p>
        </p:txBody>
      </p:sp>
    </p:spTree>
    <p:extLst>
      <p:ext uri="{BB962C8B-B14F-4D97-AF65-F5344CB8AC3E}">
        <p14:creationId xmlns:p14="http://schemas.microsoft.com/office/powerpoint/2010/main" val="302173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8948416-2D08-47E3-BE6E-B21A441FECA6}" type="slidenum">
              <a:rPr lang="zh-CN" altLang="en-US" smtClean="0"/>
              <a:pPr/>
              <a:t>13</a:t>
            </a:fld>
            <a:endParaRPr lang="zh-CN" altLang="en-US" dirty="0"/>
          </a:p>
        </p:txBody>
      </p:sp>
    </p:spTree>
    <p:extLst>
      <p:ext uri="{BB962C8B-B14F-4D97-AF65-F5344CB8AC3E}">
        <p14:creationId xmlns:p14="http://schemas.microsoft.com/office/powerpoint/2010/main" val="414671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15</a:t>
            </a:fld>
            <a:endParaRPr lang="zh-CN" altLang="en-US"/>
          </a:p>
        </p:txBody>
      </p:sp>
    </p:spTree>
    <p:extLst>
      <p:ext uri="{BB962C8B-B14F-4D97-AF65-F5344CB8AC3E}">
        <p14:creationId xmlns:p14="http://schemas.microsoft.com/office/powerpoint/2010/main" val="14021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20</a:t>
            </a:fld>
            <a:endParaRPr lang="zh-CN" altLang="en-US"/>
          </a:p>
        </p:txBody>
      </p:sp>
    </p:spTree>
    <p:extLst>
      <p:ext uri="{BB962C8B-B14F-4D97-AF65-F5344CB8AC3E}">
        <p14:creationId xmlns:p14="http://schemas.microsoft.com/office/powerpoint/2010/main" val="86579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5CE740-0428-4D62-B1B5-736C71D8679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8CA6A58-110C-4FD1-8C8E-040A9B925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258242-D1A0-47DA-9F74-8E79A32DB494}"/>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739BEE4C-7D71-443F-B46B-A61209FF66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74568E-B3AE-4302-9D13-FA4D12AC4158}"/>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428529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14031A-3B8C-45DA-B476-412523A5A122}"/>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05E8745C-8E27-4B55-93D4-0C36AE8B39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0E413DF-711D-42ED-AFAE-5C203A9A548E}"/>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185803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DD6EA3-FE5A-417E-B798-8385FA83F76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C57600-0677-496E-98D3-7D4CA96831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E970AD4-B578-48B0-A9EE-306418379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582AB7C-5F36-4972-8489-12395D67CB18}"/>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ED4258A5-5D24-48A0-90B6-09936794B9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4FA4E0-E466-46C6-B72F-3A1F877A3AFC}"/>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12460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54436-7A31-4E08-A477-7E862D2BD3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4FF2ED9-C9A7-4598-A77C-B1A7B8C38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88C6E05-7262-4F8C-9A96-EFDBD5113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C5DC420-980A-47DA-A56C-7690169DB3FC}"/>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538C6109-FFB2-431B-9215-1112D67C5C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97ED649-2803-4296-A06A-5611D4BDE38C}"/>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57828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EFC839-2614-4D77-AD02-7ED29E859E3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FF456EE-54D9-48FD-B398-3FC050E34F7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BC38DE-C4BC-4101-B29A-7DAABC3AD34D}"/>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C708A3F-6855-41A1-AACF-74995E7AC3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3D9258-68D9-4FD8-9853-F77EBC9D9567}"/>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422006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CE87E1B-4A41-4285-88DF-9AB1CDCC59B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62EFD48-07DE-4A9B-8744-F2D69EF8120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BBB08F7-789F-4EF1-A04D-AE9350F93488}"/>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38CCBD38-121E-4624-8F52-7BC671B661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BDEB76-9CEB-42B1-AD3E-5E1E6AE12C91}"/>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25131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30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57307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4126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86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17385-D0D3-46AA-96C7-60AEAF605C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2979A30-FC34-40CD-8DD3-E5623427328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03A6008-D00E-46AF-A472-48AA955D8611}"/>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4BCD2B44-6A97-4B95-A14E-D9FCF83864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7650C9-BCC4-4627-8730-91223B991960}"/>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334944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A40CEC-177F-4D7B-80A4-293F08CDB65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22BBDB0-7C2B-44C2-BEF2-8A8D1B1B9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CCD627A-2E55-447A-837B-8A133FE2E448}"/>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A5022A0-CDED-4F48-926B-AD695C6412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B56A3-B5EC-4AAA-A2C5-513827DD35B1}"/>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356238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CD9442-FCAC-45B9-A7AD-D1E95F24C8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23186C8-2ED0-4C23-9BCD-DEC625F76D2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FB83485-40C7-4153-9162-946D75E606A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6B207D9-9624-440D-9C3F-C109BA528C2E}"/>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2AA15E67-7965-4ACE-A977-2229955BBCD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8A20A6E-5B11-4A59-96AA-A66BC6334558}"/>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9702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98B14F-1CE5-4F0D-B474-3D77A6E9EDB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406905B-EE8D-4938-B72E-47F4DD8BC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CCB492C-BF71-4666-856A-B038C7BBB14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0F063CF-DF29-4F89-9356-402329140D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09C4634-7B81-455C-A4FA-222D9A74C1A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DA2544A-492F-4F36-BE06-34515D64F674}"/>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565061FF-82E7-4C78-B932-C18C8674BF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77E9040-300A-4A8E-9C22-86A95D793CA2}"/>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16180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98B14F-1CE5-4F0D-B474-3D77A6E9EDB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406905B-EE8D-4938-B72E-47F4DD8BC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CCB492C-BF71-4666-856A-B038C7BBB14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0F063CF-DF29-4F89-9356-402329140D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09C4634-7B81-455C-A4FA-222D9A74C1A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DA2544A-492F-4F36-BE06-34515D64F674}"/>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565061FF-82E7-4C78-B932-C18C8674BF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77E9040-300A-4A8E-9C22-86A95D793CA2}"/>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
        <p:nvSpPr>
          <p:cNvPr id="11" name="TextBox 10"/>
          <p:cNvSpPr txBox="1"/>
          <p:nvPr userDrawn="1"/>
        </p:nvSpPr>
        <p:spPr>
          <a:xfrm>
            <a:off x="15013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289545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E18CB6-F9A3-49FE-AC28-C0D46BC08F2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EADAF9-D37B-43BE-8A63-59ABF6BB1F72}"/>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A43E9E31-84CB-49CF-9B28-6463F98A6A7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B1CD2EA-C845-44AE-B5C6-053CE131DDFE}"/>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204293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14031A-3B8C-45DA-B476-412523A5A122}"/>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05E8745C-8E27-4B55-93D4-0C36AE8B39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0E413DF-711D-42ED-AFAE-5C203A9A548E}"/>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366572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14031A-3B8C-45DA-B476-412523A5A122}"/>
              </a:ext>
            </a:extLst>
          </p:cNvPr>
          <p:cNvSpPr>
            <a:spLocks noGrp="1"/>
          </p:cNvSpPr>
          <p:nvPr>
            <p:ph type="dt" sz="half" idx="10"/>
          </p:nvPr>
        </p:nvSpPr>
        <p:spPr/>
        <p:txBody>
          <a:bodyPr/>
          <a:lstStyle/>
          <a:p>
            <a:fld id="{8A63530B-E67A-48F2-8D56-F3D1D6BDCF71}"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05E8745C-8E27-4B55-93D4-0C36AE8B39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0E413DF-711D-42ED-AFAE-5C203A9A548E}"/>
              </a:ext>
            </a:extLst>
          </p:cNvPr>
          <p:cNvSpPr>
            <a:spLocks noGrp="1"/>
          </p:cNvSpPr>
          <p:nvPr>
            <p:ph type="sldNum" sz="quarter" idx="12"/>
          </p:nvPr>
        </p:nvSpPr>
        <p:spPr/>
        <p:txBody>
          <a:bodyPr/>
          <a:lstStyle/>
          <a:p>
            <a:fld id="{CDA05557-3C0C-430A-806A-7E309BE6F4B0}" type="slidenum">
              <a:rPr lang="zh-CN" altLang="en-US" smtClean="0"/>
              <a:t>‹#›</a:t>
            </a:fld>
            <a:endParaRPr lang="zh-CN" altLang="en-US"/>
          </a:p>
        </p:txBody>
      </p:sp>
      <p:pic>
        <p:nvPicPr>
          <p:cNvPr id="5" name="图片 4">
            <a:extLst>
              <a:ext uri="{FF2B5EF4-FFF2-40B4-BE49-F238E27FC236}">
                <a16:creationId xmlns:a16="http://schemas.microsoft.com/office/drawing/2014/main" id="{B5920255-969D-4EEA-8893-F85BD58EB3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5080000"/>
          </a:xfrm>
          <a:prstGeom prst="rect">
            <a:avLst/>
          </a:prstGeom>
        </p:spPr>
      </p:pic>
      <p:sp>
        <p:nvSpPr>
          <p:cNvPr id="6" name="矩形 5">
            <a:extLst>
              <a:ext uri="{FF2B5EF4-FFF2-40B4-BE49-F238E27FC236}">
                <a16:creationId xmlns:a16="http://schemas.microsoft.com/office/drawing/2014/main" id="{EE4319DD-3B98-40B6-96AE-AD3EF0E2FDCF}"/>
              </a:ext>
            </a:extLst>
          </p:cNvPr>
          <p:cNvSpPr/>
          <p:nvPr userDrawn="1"/>
        </p:nvSpPr>
        <p:spPr>
          <a:xfrm>
            <a:off x="0" y="0"/>
            <a:ext cx="12192000" cy="5098774"/>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96FDAB9-4208-412F-8405-20D5E55D64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98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39000"/>
                <a:lumMod val="3000"/>
                <a:lumOff val="97000"/>
              </a:schemeClr>
            </a:gs>
            <a:gs pos="100000">
              <a:schemeClr val="accent1">
                <a:alpha val="8000"/>
                <a:lumMod val="31000"/>
                <a:lumOff val="69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5BE4F0-28B3-4E8A-B2FB-9191A531A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2E6AE1F-C120-4EC2-8359-7AAB21FAF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2C7F68-75A9-4033-81DA-1A4EE6C77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3530B-E67A-48F2-8D56-F3D1D6BDCF7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7F5F6A74-61B1-43E4-A287-9BD67AFA7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6E3E898-BE07-43DB-8C2E-9F8C8B45B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05557-3C0C-430A-806A-7E309BE6F4B0}" type="slidenum">
              <a:rPr lang="zh-CN" altLang="en-US" smtClean="0"/>
              <a:t>‹#›</a:t>
            </a:fld>
            <a:endParaRPr lang="zh-CN" altLang="en-US"/>
          </a:p>
        </p:txBody>
      </p:sp>
    </p:spTree>
    <p:extLst>
      <p:ext uri="{BB962C8B-B14F-4D97-AF65-F5344CB8AC3E}">
        <p14:creationId xmlns:p14="http://schemas.microsoft.com/office/powerpoint/2010/main" val="346628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9" r:id="rId6"/>
    <p:sldLayoutId id="2147483654" r:id="rId7"/>
    <p:sldLayoutId id="2147483655" r:id="rId8"/>
    <p:sldLayoutId id="2147483668" r:id="rId9"/>
    <p:sldLayoutId id="2147483667" r:id="rId10"/>
    <p:sldLayoutId id="2147483656" r:id="rId11"/>
    <p:sldLayoutId id="2147483657" r:id="rId12"/>
    <p:sldLayoutId id="2147483658" r:id="rId13"/>
    <p:sldLayoutId id="2147483659" r:id="rId14"/>
    <p:sldLayoutId id="2147483661" r:id="rId15"/>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5518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140A155-5BA6-4560-BF9C-2929D889F9DE}"/>
              </a:ext>
            </a:extLst>
          </p:cNvPr>
          <p:cNvGrpSpPr/>
          <p:nvPr/>
        </p:nvGrpSpPr>
        <p:grpSpPr>
          <a:xfrm>
            <a:off x="1427922" y="1384700"/>
            <a:ext cx="9336156" cy="1337953"/>
            <a:chOff x="1427922" y="2105561"/>
            <a:chExt cx="9336156" cy="1337953"/>
          </a:xfrm>
        </p:grpSpPr>
        <p:sp>
          <p:nvSpPr>
            <p:cNvPr id="5" name="文本框 4">
              <a:extLst>
                <a:ext uri="{FF2B5EF4-FFF2-40B4-BE49-F238E27FC236}">
                  <a16:creationId xmlns:a16="http://schemas.microsoft.com/office/drawing/2014/main" id="{E36051B8-4AB1-4DA7-89D3-CF54CCE2DC20}"/>
                </a:ext>
              </a:extLst>
            </p:cNvPr>
            <p:cNvSpPr txBox="1"/>
            <p:nvPr/>
          </p:nvSpPr>
          <p:spPr>
            <a:xfrm>
              <a:off x="1427922" y="2105561"/>
              <a:ext cx="9336156" cy="1323439"/>
            </a:xfrm>
            <a:prstGeom prst="rect">
              <a:avLst/>
            </a:prstGeom>
            <a:noFill/>
          </p:spPr>
          <p:txBody>
            <a:bodyPr wrap="square">
              <a:spAutoFit/>
            </a:bodyPr>
            <a:lstStyle/>
            <a:p>
              <a:pPr algn="ctr"/>
              <a:r>
                <a:rPr lang="zh-CN" altLang="en-US" sz="8000" b="0" i="0" dirty="0">
                  <a:ln w="47625">
                    <a:solidFill>
                      <a:schemeClr val="bg1"/>
                    </a:solidFill>
                  </a:ln>
                  <a:solidFill>
                    <a:srgbClr val="4A4A4A"/>
                  </a:solidFill>
                  <a:effectLst/>
                  <a:latin typeface="汉仪大宋简" panose="02010609000101010101" pitchFamily="49" charset="-122"/>
                  <a:ea typeface="汉仪大宋简" panose="02010609000101010101" pitchFamily="49" charset="-122"/>
                  <a:cs typeface="+mn-ea"/>
                  <a:sym typeface="+mn-lt"/>
                </a:rPr>
                <a:t>绿色环保 节能减排</a:t>
              </a:r>
              <a:endParaRPr lang="zh-CN" altLang="en-US" sz="8000" dirty="0">
                <a:ln w="47625">
                  <a:solidFill>
                    <a:schemeClr val="bg1"/>
                  </a:solidFill>
                </a:ln>
                <a:latin typeface="汉仪大宋简" panose="02010609000101010101" pitchFamily="49" charset="-122"/>
                <a:ea typeface="汉仪大宋简" panose="02010609000101010101" pitchFamily="49" charset="-122"/>
                <a:cs typeface="+mn-ea"/>
                <a:sym typeface="+mn-lt"/>
              </a:endParaRPr>
            </a:p>
          </p:txBody>
        </p:sp>
        <p:sp>
          <p:nvSpPr>
            <p:cNvPr id="3" name="文本框 2">
              <a:extLst>
                <a:ext uri="{FF2B5EF4-FFF2-40B4-BE49-F238E27FC236}">
                  <a16:creationId xmlns:a16="http://schemas.microsoft.com/office/drawing/2014/main" id="{5FC3A4F0-2338-4EA5-A153-826F91CBF693}"/>
                </a:ext>
              </a:extLst>
            </p:cNvPr>
            <p:cNvSpPr txBox="1"/>
            <p:nvPr/>
          </p:nvSpPr>
          <p:spPr>
            <a:xfrm>
              <a:off x="1427922" y="2120075"/>
              <a:ext cx="9336156" cy="1323439"/>
            </a:xfrm>
            <a:prstGeom prst="rect">
              <a:avLst/>
            </a:prstGeom>
            <a:noFill/>
          </p:spPr>
          <p:txBody>
            <a:bodyPr wrap="square">
              <a:spAutoFit/>
            </a:bodyPr>
            <a:lstStyle/>
            <a:p>
              <a:pPr algn="ctr"/>
              <a:r>
                <a:rPr lang="zh-CN" altLang="en-US" sz="8000" b="0" i="0" dirty="0">
                  <a:gradFill flip="none" rotWithShape="1">
                    <a:gsLst>
                      <a:gs pos="0">
                        <a:schemeClr val="accent1"/>
                      </a:gs>
                      <a:gs pos="38000">
                        <a:schemeClr val="accent1">
                          <a:lumMod val="75000"/>
                        </a:schemeClr>
                      </a:gs>
                      <a:gs pos="71000">
                        <a:schemeClr val="accent1"/>
                      </a:gs>
                      <a:gs pos="100000">
                        <a:schemeClr val="accent1">
                          <a:lumMod val="75000"/>
                        </a:schemeClr>
                      </a:gs>
                    </a:gsLst>
                    <a:lin ang="0" scaled="1"/>
                    <a:tileRect/>
                  </a:gradFill>
                  <a:effectLst/>
                  <a:latin typeface="汉仪大宋简" panose="02010609000101010101" pitchFamily="49" charset="-122"/>
                  <a:ea typeface="汉仪大宋简" panose="02010609000101010101" pitchFamily="49" charset="-122"/>
                  <a:cs typeface="+mn-ea"/>
                  <a:sym typeface="+mn-lt"/>
                </a:rPr>
                <a:t>绿色环保 节能减排</a:t>
              </a:r>
              <a:endParaRPr lang="zh-CN" altLang="en-US" sz="8000" dirty="0">
                <a:gradFill flip="none" rotWithShape="1">
                  <a:gsLst>
                    <a:gs pos="0">
                      <a:schemeClr val="accent1"/>
                    </a:gs>
                    <a:gs pos="38000">
                      <a:schemeClr val="accent1">
                        <a:lumMod val="75000"/>
                      </a:schemeClr>
                    </a:gs>
                    <a:gs pos="71000">
                      <a:schemeClr val="accent1"/>
                    </a:gs>
                    <a:gs pos="100000">
                      <a:schemeClr val="accent1">
                        <a:lumMod val="75000"/>
                      </a:schemeClr>
                    </a:gs>
                  </a:gsLst>
                  <a:lin ang="0" scaled="1"/>
                  <a:tileRect/>
                </a:gradFill>
                <a:latin typeface="汉仪大宋简" panose="02010609000101010101" pitchFamily="49" charset="-122"/>
                <a:ea typeface="汉仪大宋简" panose="02010609000101010101" pitchFamily="49" charset="-122"/>
                <a:cs typeface="+mn-ea"/>
                <a:sym typeface="+mn-lt"/>
              </a:endParaRPr>
            </a:p>
          </p:txBody>
        </p:sp>
      </p:grpSp>
      <p:grpSp>
        <p:nvGrpSpPr>
          <p:cNvPr id="14" name="组合 13">
            <a:extLst>
              <a:ext uri="{FF2B5EF4-FFF2-40B4-BE49-F238E27FC236}">
                <a16:creationId xmlns:a16="http://schemas.microsoft.com/office/drawing/2014/main" id="{1B6E5BA4-3706-447B-A671-58AF02065D2C}"/>
              </a:ext>
            </a:extLst>
          </p:cNvPr>
          <p:cNvGrpSpPr/>
          <p:nvPr/>
        </p:nvGrpSpPr>
        <p:grpSpPr>
          <a:xfrm>
            <a:off x="3859497" y="884828"/>
            <a:ext cx="4473006" cy="499872"/>
            <a:chOff x="3878514" y="1495961"/>
            <a:chExt cx="4473006" cy="499872"/>
          </a:xfrm>
        </p:grpSpPr>
        <p:sp>
          <p:nvSpPr>
            <p:cNvPr id="4" name="椭圆 3">
              <a:extLst>
                <a:ext uri="{FF2B5EF4-FFF2-40B4-BE49-F238E27FC236}">
                  <a16:creationId xmlns:a16="http://schemas.microsoft.com/office/drawing/2014/main" id="{892C16B0-FF48-415A-8BD7-1D3C4AA385CC}"/>
                </a:ext>
              </a:extLst>
            </p:cNvPr>
            <p:cNvSpPr/>
            <p:nvPr/>
          </p:nvSpPr>
          <p:spPr>
            <a:xfrm>
              <a:off x="3878514"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保</a:t>
              </a:r>
            </a:p>
          </p:txBody>
        </p:sp>
        <p:sp>
          <p:nvSpPr>
            <p:cNvPr id="6" name="椭圆 5">
              <a:extLst>
                <a:ext uri="{FF2B5EF4-FFF2-40B4-BE49-F238E27FC236}">
                  <a16:creationId xmlns:a16="http://schemas.microsoft.com/office/drawing/2014/main" id="{26E8B235-8DFD-4033-B79D-CF5E351260D1}"/>
                </a:ext>
              </a:extLst>
            </p:cNvPr>
            <p:cNvSpPr/>
            <p:nvPr/>
          </p:nvSpPr>
          <p:spPr>
            <a:xfrm>
              <a:off x="4378386"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护</a:t>
              </a:r>
            </a:p>
          </p:txBody>
        </p:sp>
        <p:sp>
          <p:nvSpPr>
            <p:cNvPr id="7" name="椭圆 6">
              <a:extLst>
                <a:ext uri="{FF2B5EF4-FFF2-40B4-BE49-F238E27FC236}">
                  <a16:creationId xmlns:a16="http://schemas.microsoft.com/office/drawing/2014/main" id="{9D96B80A-6A7A-41A1-A8B3-6B30C202E45F}"/>
                </a:ext>
              </a:extLst>
            </p:cNvPr>
            <p:cNvSpPr/>
            <p:nvPr/>
          </p:nvSpPr>
          <p:spPr>
            <a:xfrm>
              <a:off x="4878258"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地</a:t>
              </a:r>
            </a:p>
          </p:txBody>
        </p:sp>
        <p:sp>
          <p:nvSpPr>
            <p:cNvPr id="8" name="椭圆 7">
              <a:extLst>
                <a:ext uri="{FF2B5EF4-FFF2-40B4-BE49-F238E27FC236}">
                  <a16:creationId xmlns:a16="http://schemas.microsoft.com/office/drawing/2014/main" id="{1EF1F40A-0283-423F-80E2-B7F5645D0191}"/>
                </a:ext>
              </a:extLst>
            </p:cNvPr>
            <p:cNvSpPr/>
            <p:nvPr/>
          </p:nvSpPr>
          <p:spPr>
            <a:xfrm>
              <a:off x="5378130"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球</a:t>
              </a:r>
            </a:p>
          </p:txBody>
        </p:sp>
        <p:sp>
          <p:nvSpPr>
            <p:cNvPr id="9" name="椭圆 8">
              <a:extLst>
                <a:ext uri="{FF2B5EF4-FFF2-40B4-BE49-F238E27FC236}">
                  <a16:creationId xmlns:a16="http://schemas.microsoft.com/office/drawing/2014/main" id="{078B13BE-9E98-4ED9-B81D-AC6C032BB9F7}"/>
                </a:ext>
              </a:extLst>
            </p:cNvPr>
            <p:cNvSpPr/>
            <p:nvPr/>
          </p:nvSpPr>
          <p:spPr>
            <a:xfrm>
              <a:off x="6352032"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爱</a:t>
              </a:r>
            </a:p>
          </p:txBody>
        </p:sp>
        <p:sp>
          <p:nvSpPr>
            <p:cNvPr id="10" name="椭圆 9">
              <a:extLst>
                <a:ext uri="{FF2B5EF4-FFF2-40B4-BE49-F238E27FC236}">
                  <a16:creationId xmlns:a16="http://schemas.microsoft.com/office/drawing/2014/main" id="{EF41DD10-2E57-4105-BAFB-DAC4C6AF3EF4}"/>
                </a:ext>
              </a:extLst>
            </p:cNvPr>
            <p:cNvSpPr/>
            <p:nvPr/>
          </p:nvSpPr>
          <p:spPr>
            <a:xfrm>
              <a:off x="6851904"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护</a:t>
              </a:r>
            </a:p>
          </p:txBody>
        </p:sp>
        <p:sp>
          <p:nvSpPr>
            <p:cNvPr id="11" name="椭圆 10">
              <a:extLst>
                <a:ext uri="{FF2B5EF4-FFF2-40B4-BE49-F238E27FC236}">
                  <a16:creationId xmlns:a16="http://schemas.microsoft.com/office/drawing/2014/main" id="{F46720C7-FD9E-4464-A8F3-CA3E2ADF6F35}"/>
                </a:ext>
              </a:extLst>
            </p:cNvPr>
            <p:cNvSpPr/>
            <p:nvPr/>
          </p:nvSpPr>
          <p:spPr>
            <a:xfrm>
              <a:off x="7351776"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环</a:t>
              </a:r>
            </a:p>
          </p:txBody>
        </p:sp>
        <p:sp>
          <p:nvSpPr>
            <p:cNvPr id="12" name="椭圆 11">
              <a:extLst>
                <a:ext uri="{FF2B5EF4-FFF2-40B4-BE49-F238E27FC236}">
                  <a16:creationId xmlns:a16="http://schemas.microsoft.com/office/drawing/2014/main" id="{0B913ADE-0EF9-434D-9EE0-BD3D03268114}"/>
                </a:ext>
              </a:extLst>
            </p:cNvPr>
            <p:cNvSpPr/>
            <p:nvPr/>
          </p:nvSpPr>
          <p:spPr>
            <a:xfrm>
              <a:off x="7851648"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境</a:t>
              </a:r>
            </a:p>
          </p:txBody>
        </p:sp>
      </p:grpSp>
      <p:grpSp>
        <p:nvGrpSpPr>
          <p:cNvPr id="23" name="组合 22">
            <a:extLst>
              <a:ext uri="{FF2B5EF4-FFF2-40B4-BE49-F238E27FC236}">
                <a16:creationId xmlns:a16="http://schemas.microsoft.com/office/drawing/2014/main" id="{7F1E7AC0-E186-45E6-9F57-FA79FBF5D686}"/>
              </a:ext>
            </a:extLst>
          </p:cNvPr>
          <p:cNvGrpSpPr/>
          <p:nvPr/>
        </p:nvGrpSpPr>
        <p:grpSpPr>
          <a:xfrm>
            <a:off x="2697480" y="2681969"/>
            <a:ext cx="6797040" cy="369332"/>
            <a:chOff x="2697480" y="3244334"/>
            <a:chExt cx="6797040" cy="369332"/>
          </a:xfrm>
        </p:grpSpPr>
        <p:sp>
          <p:nvSpPr>
            <p:cNvPr id="15" name="文本框 14">
              <a:extLst>
                <a:ext uri="{FF2B5EF4-FFF2-40B4-BE49-F238E27FC236}">
                  <a16:creationId xmlns:a16="http://schemas.microsoft.com/office/drawing/2014/main" id="{3326123A-532C-4372-A4C5-FECA3837C9A1}"/>
                </a:ext>
              </a:extLst>
            </p:cNvPr>
            <p:cNvSpPr txBox="1"/>
            <p:nvPr/>
          </p:nvSpPr>
          <p:spPr>
            <a:xfrm>
              <a:off x="4126992" y="3244334"/>
              <a:ext cx="3938016" cy="369332"/>
            </a:xfrm>
            <a:prstGeom prst="rect">
              <a:avLst/>
            </a:prstGeom>
            <a:noFill/>
          </p:spPr>
          <p:txBody>
            <a:bodyPr wrap="square" rtlCol="0">
              <a:spAutoFit/>
            </a:bodyPr>
            <a:lstStyle/>
            <a:p>
              <a:pPr algn="dist"/>
              <a:r>
                <a:rPr lang="zh-CN" altLang="en-US" dirty="0">
                  <a:solidFill>
                    <a:schemeClr val="accent1"/>
                  </a:solidFill>
                  <a:cs typeface="+mn-ea"/>
                  <a:sym typeface="+mn-lt"/>
                </a:rPr>
                <a:t>绿水青山就是金山银山</a:t>
              </a:r>
            </a:p>
          </p:txBody>
        </p:sp>
        <p:cxnSp>
          <p:nvCxnSpPr>
            <p:cNvPr id="17" name="直接连接符 16">
              <a:extLst>
                <a:ext uri="{FF2B5EF4-FFF2-40B4-BE49-F238E27FC236}">
                  <a16:creationId xmlns:a16="http://schemas.microsoft.com/office/drawing/2014/main" id="{0954F04F-09D5-485E-AECD-04694431D047}"/>
                </a:ext>
              </a:extLst>
            </p:cNvPr>
            <p:cNvCxnSpPr>
              <a:cxnSpLocks/>
            </p:cNvCxnSpPr>
            <p:nvPr/>
          </p:nvCxnSpPr>
          <p:spPr>
            <a:xfrm>
              <a:off x="8065008" y="3429000"/>
              <a:ext cx="1429512" cy="0"/>
            </a:xfrm>
            <a:prstGeom prst="line">
              <a:avLst/>
            </a:prstGeom>
            <a:ln w="15875" cap="rnd"/>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D1A878C-984C-4993-BB01-22147A9F1DD1}"/>
                </a:ext>
              </a:extLst>
            </p:cNvPr>
            <p:cNvCxnSpPr>
              <a:cxnSpLocks/>
            </p:cNvCxnSpPr>
            <p:nvPr/>
          </p:nvCxnSpPr>
          <p:spPr>
            <a:xfrm>
              <a:off x="2697480" y="3429000"/>
              <a:ext cx="1429512" cy="0"/>
            </a:xfrm>
            <a:prstGeom prst="line">
              <a:avLst/>
            </a:prstGeom>
            <a:ln w="15875" cap="rnd"/>
          </p:spPr>
          <p:style>
            <a:lnRef idx="1">
              <a:schemeClr val="accent1"/>
            </a:lnRef>
            <a:fillRef idx="0">
              <a:schemeClr val="accent1"/>
            </a:fillRef>
            <a:effectRef idx="0">
              <a:schemeClr val="accent1"/>
            </a:effectRef>
            <a:fontRef idx="minor">
              <a:schemeClr val="tx1"/>
            </a:fontRef>
          </p:style>
        </p:cxnSp>
      </p:grpSp>
      <p:sp>
        <p:nvSpPr>
          <p:cNvPr id="21" name="文本框 20">
            <a:extLst>
              <a:ext uri="{FF2B5EF4-FFF2-40B4-BE49-F238E27FC236}">
                <a16:creationId xmlns:a16="http://schemas.microsoft.com/office/drawing/2014/main" id="{1B43972D-7C06-459F-95D3-F9B9CD8C0F12}"/>
              </a:ext>
            </a:extLst>
          </p:cNvPr>
          <p:cNvSpPr txBox="1"/>
          <p:nvPr/>
        </p:nvSpPr>
        <p:spPr>
          <a:xfrm>
            <a:off x="3319233" y="3071979"/>
            <a:ext cx="5553534" cy="352982"/>
          </a:xfrm>
          <a:prstGeom prst="rect">
            <a:avLst/>
          </a:prstGeom>
          <a:noFill/>
        </p:spPr>
        <p:txBody>
          <a:bodyPr wrap="square">
            <a:spAutoFit/>
          </a:bodyPr>
          <a:lstStyle/>
          <a:p>
            <a:pPr algn="ctr">
              <a:lnSpc>
                <a:spcPct val="150000"/>
              </a:lnSpc>
            </a:pPr>
            <a:r>
              <a:rPr lang="zh-CN" altLang="en-US" sz="600" dirty="0">
                <a:solidFill>
                  <a:schemeClr val="tx1">
                    <a:lumMod val="50000"/>
                    <a:lumOff val="50000"/>
                  </a:schemeClr>
                </a:solidFill>
                <a:cs typeface="+mn-ea"/>
                <a:sym typeface="+mn-lt"/>
              </a:rPr>
              <a:t>the name of the people against corruption advocate honest, law-abiding law enforcement, not against corruption advocate advocate honest,law-abiding against corruption advocate honest justice and abide ocate</a:t>
            </a:r>
          </a:p>
        </p:txBody>
      </p:sp>
      <p:sp>
        <p:nvSpPr>
          <p:cNvPr id="22" name="文本框 21">
            <a:extLst>
              <a:ext uri="{FF2B5EF4-FFF2-40B4-BE49-F238E27FC236}">
                <a16:creationId xmlns:a16="http://schemas.microsoft.com/office/drawing/2014/main" id="{8688198F-FD36-4BF8-ADE3-A95DFCE6388D}"/>
              </a:ext>
            </a:extLst>
          </p:cNvPr>
          <p:cNvSpPr txBox="1"/>
          <p:nvPr/>
        </p:nvSpPr>
        <p:spPr>
          <a:xfrm>
            <a:off x="4968240" y="3587986"/>
            <a:ext cx="2255520" cy="369332"/>
          </a:xfrm>
          <a:prstGeom prst="rect">
            <a:avLst/>
          </a:prstGeom>
          <a:noFill/>
        </p:spPr>
        <p:txBody>
          <a:bodyPr wrap="square" rtlCol="0">
            <a:spAutoFit/>
          </a:bodyPr>
          <a:lstStyle/>
          <a:p>
            <a:pPr algn="ctr"/>
            <a:r>
              <a:rPr lang="zh-CN" altLang="en-US" smtClean="0">
                <a:solidFill>
                  <a:schemeClr val="accent1"/>
                </a:solidFill>
                <a:cs typeface="+mn-ea"/>
                <a:sym typeface="+mn-lt"/>
              </a:rPr>
              <a:t>汇报人：</a:t>
            </a:r>
            <a:r>
              <a:rPr lang="en-US" altLang="zh-CN" smtClean="0">
                <a:solidFill>
                  <a:schemeClr val="accent1"/>
                </a:solidFill>
                <a:cs typeface="+mn-ea"/>
                <a:sym typeface="+mn-lt"/>
              </a:rPr>
              <a:t>PPT818</a:t>
            </a:r>
            <a:endParaRPr lang="zh-CN" altLang="en-US" dirty="0">
              <a:solidFill>
                <a:schemeClr val="accent1"/>
              </a:solidFill>
              <a:cs typeface="+mn-ea"/>
              <a:sym typeface="+mn-lt"/>
            </a:endParaRPr>
          </a:p>
        </p:txBody>
      </p:sp>
    </p:spTree>
    <p:extLst>
      <p:ext uri="{BB962C8B-B14F-4D97-AF65-F5344CB8AC3E}">
        <p14:creationId xmlns:p14="http://schemas.microsoft.com/office/powerpoint/2010/main" val="1289694140"/>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DCD4295B-C742-4B7E-9D88-EC01A92C7E1A}"/>
              </a:ext>
            </a:extLst>
          </p:cNvPr>
          <p:cNvSpPr/>
          <p:nvPr/>
        </p:nvSpPr>
        <p:spPr>
          <a:xfrm>
            <a:off x="6181725" y="1517651"/>
            <a:ext cx="5286990" cy="477837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 name="Chart 15">
            <a:extLst>
              <a:ext uri="{FF2B5EF4-FFF2-40B4-BE49-F238E27FC236}">
                <a16:creationId xmlns:a16="http://schemas.microsoft.com/office/drawing/2014/main" id="{46F08D44-49A1-4F83-84B3-B48E3FD8B9A8}"/>
              </a:ext>
            </a:extLst>
          </p:cNvPr>
          <p:cNvGraphicFramePr/>
          <p:nvPr/>
        </p:nvGraphicFramePr>
        <p:xfrm>
          <a:off x="6593806" y="1909459"/>
          <a:ext cx="4462829" cy="4191769"/>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组合 7">
            <a:extLst>
              <a:ext uri="{FF2B5EF4-FFF2-40B4-BE49-F238E27FC236}">
                <a16:creationId xmlns:a16="http://schemas.microsoft.com/office/drawing/2014/main" id="{D9CD8B13-DAB9-4651-AA9A-B990C7A5A30A}"/>
              </a:ext>
            </a:extLst>
          </p:cNvPr>
          <p:cNvGrpSpPr/>
          <p:nvPr/>
        </p:nvGrpSpPr>
        <p:grpSpPr>
          <a:xfrm>
            <a:off x="859200" y="3883980"/>
            <a:ext cx="819346" cy="819346"/>
            <a:chOff x="583585" y="4091168"/>
            <a:chExt cx="665412" cy="665412"/>
          </a:xfrm>
        </p:grpSpPr>
        <p:sp>
          <p:nvSpPr>
            <p:cNvPr id="3" name="弧形 2">
              <a:extLst>
                <a:ext uri="{FF2B5EF4-FFF2-40B4-BE49-F238E27FC236}">
                  <a16:creationId xmlns:a16="http://schemas.microsoft.com/office/drawing/2014/main" id="{A437A566-6325-4FD7-BA80-F76842EE58C1}"/>
                </a:ext>
              </a:extLst>
            </p:cNvPr>
            <p:cNvSpPr/>
            <p:nvPr/>
          </p:nvSpPr>
          <p:spPr>
            <a:xfrm>
              <a:off x="583585" y="4091168"/>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4" name="文本框 3">
              <a:extLst>
                <a:ext uri="{FF2B5EF4-FFF2-40B4-BE49-F238E27FC236}">
                  <a16:creationId xmlns:a16="http://schemas.microsoft.com/office/drawing/2014/main" id="{8D1D21F0-B666-4749-AA42-3F56859CCB9C}"/>
                </a:ext>
              </a:extLst>
            </p:cNvPr>
            <p:cNvSpPr txBox="1"/>
            <p:nvPr/>
          </p:nvSpPr>
          <p:spPr>
            <a:xfrm>
              <a:off x="602521" y="4267963"/>
              <a:ext cx="627542" cy="294633"/>
            </a:xfrm>
            <a:prstGeom prst="rect">
              <a:avLst/>
            </a:prstGeom>
            <a:noFill/>
          </p:spPr>
          <p:txBody>
            <a:bodyPr wrap="square" anchor="ctr">
              <a:spAutoFit/>
            </a:bodyPr>
            <a:lstStyle/>
            <a:p>
              <a:pPr algn="ctr">
                <a:lnSpc>
                  <a:spcPct val="120000"/>
                </a:lnSpc>
              </a:pPr>
              <a:r>
                <a:rPr lang="en-US" altLang="zh-CN" sz="1600" b="1" dirty="0">
                  <a:solidFill>
                    <a:schemeClr val="accent1"/>
                  </a:solidFill>
                  <a:cs typeface="+mn-ea"/>
                  <a:sym typeface="+mn-lt"/>
                </a:rPr>
                <a:t>50%</a:t>
              </a:r>
            </a:p>
          </p:txBody>
        </p:sp>
        <p:sp>
          <p:nvSpPr>
            <p:cNvPr id="5" name="弧形 4">
              <a:extLst>
                <a:ext uri="{FF2B5EF4-FFF2-40B4-BE49-F238E27FC236}">
                  <a16:creationId xmlns:a16="http://schemas.microsoft.com/office/drawing/2014/main" id="{BCA01CE6-F9ED-4740-BCF2-EA76D5EE6542}"/>
                </a:ext>
              </a:extLst>
            </p:cNvPr>
            <p:cNvSpPr/>
            <p:nvPr/>
          </p:nvSpPr>
          <p:spPr>
            <a:xfrm>
              <a:off x="583585" y="4091168"/>
              <a:ext cx="665412" cy="665412"/>
            </a:xfrm>
            <a:prstGeom prst="arc">
              <a:avLst>
                <a:gd name="adj1" fmla="val 13039727"/>
                <a:gd name="adj2" fmla="val 2659076"/>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grpSp>
      <p:sp>
        <p:nvSpPr>
          <p:cNvPr id="7" name="文本框 6">
            <a:extLst>
              <a:ext uri="{FF2B5EF4-FFF2-40B4-BE49-F238E27FC236}">
                <a16:creationId xmlns:a16="http://schemas.microsoft.com/office/drawing/2014/main" id="{96AFF9FD-DCA8-464D-9CDC-65FDB2290F9F}"/>
              </a:ext>
            </a:extLst>
          </p:cNvPr>
          <p:cNvSpPr txBox="1"/>
          <p:nvPr/>
        </p:nvSpPr>
        <p:spPr>
          <a:xfrm>
            <a:off x="8075106" y="1302599"/>
            <a:ext cx="1500228" cy="391808"/>
          </a:xfrm>
          <a:prstGeom prst="roundRect">
            <a:avLst>
              <a:gd name="adj" fmla="val 50000"/>
            </a:avLst>
          </a:prstGeom>
          <a:solidFill>
            <a:schemeClr val="accent2"/>
          </a:solidFill>
        </p:spPr>
        <p:txBody>
          <a:bodyPr wrap="square" anchor="ctr">
            <a:noAutofit/>
          </a:bodyPr>
          <a:lstStyle/>
          <a:p>
            <a:pPr algn="ctr"/>
            <a:r>
              <a:rPr lang="zh-CN" altLang="en-US" sz="1400" b="1" dirty="0">
                <a:solidFill>
                  <a:schemeClr val="bg1"/>
                </a:solidFill>
                <a:cs typeface="+mn-ea"/>
                <a:sym typeface="+mn-lt"/>
              </a:rPr>
              <a:t>单击输入标题</a:t>
            </a:r>
            <a:endParaRPr lang="en-US" altLang="zh-CN" sz="1400" b="1" dirty="0">
              <a:solidFill>
                <a:schemeClr val="bg1"/>
              </a:solidFill>
              <a:cs typeface="+mn-ea"/>
              <a:sym typeface="+mn-lt"/>
            </a:endParaRPr>
          </a:p>
        </p:txBody>
      </p:sp>
      <p:grpSp>
        <p:nvGrpSpPr>
          <p:cNvPr id="9" name="组合 8">
            <a:extLst>
              <a:ext uri="{FF2B5EF4-FFF2-40B4-BE49-F238E27FC236}">
                <a16:creationId xmlns:a16="http://schemas.microsoft.com/office/drawing/2014/main" id="{53582218-AC30-42B2-ACF0-93EEDB5C7428}"/>
              </a:ext>
            </a:extLst>
          </p:cNvPr>
          <p:cNvGrpSpPr/>
          <p:nvPr/>
        </p:nvGrpSpPr>
        <p:grpSpPr>
          <a:xfrm>
            <a:off x="859200" y="5331780"/>
            <a:ext cx="819346" cy="819346"/>
            <a:chOff x="583585" y="4091168"/>
            <a:chExt cx="665412" cy="665412"/>
          </a:xfrm>
        </p:grpSpPr>
        <p:sp>
          <p:nvSpPr>
            <p:cNvPr id="10" name="弧形 9">
              <a:extLst>
                <a:ext uri="{FF2B5EF4-FFF2-40B4-BE49-F238E27FC236}">
                  <a16:creationId xmlns:a16="http://schemas.microsoft.com/office/drawing/2014/main" id="{402517FB-C348-42C7-AF3D-E4B53A4EC999}"/>
                </a:ext>
              </a:extLst>
            </p:cNvPr>
            <p:cNvSpPr/>
            <p:nvPr/>
          </p:nvSpPr>
          <p:spPr>
            <a:xfrm>
              <a:off x="583585" y="4091168"/>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11" name="文本框 10">
              <a:extLst>
                <a:ext uri="{FF2B5EF4-FFF2-40B4-BE49-F238E27FC236}">
                  <a16:creationId xmlns:a16="http://schemas.microsoft.com/office/drawing/2014/main" id="{E813D602-0BD5-4E55-87BD-BAFF37F4BBA2}"/>
                </a:ext>
              </a:extLst>
            </p:cNvPr>
            <p:cNvSpPr txBox="1"/>
            <p:nvPr/>
          </p:nvSpPr>
          <p:spPr>
            <a:xfrm>
              <a:off x="602521" y="4267963"/>
              <a:ext cx="627542" cy="294633"/>
            </a:xfrm>
            <a:prstGeom prst="rect">
              <a:avLst/>
            </a:prstGeom>
            <a:noFill/>
          </p:spPr>
          <p:txBody>
            <a:bodyPr wrap="square" anchor="ctr">
              <a:spAutoFit/>
            </a:bodyPr>
            <a:lstStyle/>
            <a:p>
              <a:pPr algn="ctr">
                <a:lnSpc>
                  <a:spcPct val="120000"/>
                </a:lnSpc>
              </a:pPr>
              <a:r>
                <a:rPr lang="en-US" altLang="zh-CN" sz="1600" b="1" dirty="0">
                  <a:solidFill>
                    <a:schemeClr val="accent4"/>
                  </a:solidFill>
                  <a:cs typeface="+mn-ea"/>
                  <a:sym typeface="+mn-lt"/>
                </a:rPr>
                <a:t>25%</a:t>
              </a:r>
            </a:p>
          </p:txBody>
        </p:sp>
        <p:sp>
          <p:nvSpPr>
            <p:cNvPr id="12" name="弧形 11">
              <a:extLst>
                <a:ext uri="{FF2B5EF4-FFF2-40B4-BE49-F238E27FC236}">
                  <a16:creationId xmlns:a16="http://schemas.microsoft.com/office/drawing/2014/main" id="{27354084-3CF7-476E-9C31-B0C3B8EE6507}"/>
                </a:ext>
              </a:extLst>
            </p:cNvPr>
            <p:cNvSpPr/>
            <p:nvPr/>
          </p:nvSpPr>
          <p:spPr>
            <a:xfrm>
              <a:off x="583585" y="4091168"/>
              <a:ext cx="665412" cy="665412"/>
            </a:xfrm>
            <a:prstGeom prst="arc">
              <a:avLst>
                <a:gd name="adj1" fmla="val 16249186"/>
                <a:gd name="adj2" fmla="val 169601"/>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dirty="0">
                <a:cs typeface="+mn-ea"/>
                <a:sym typeface="+mn-lt"/>
              </a:endParaRPr>
            </a:p>
          </p:txBody>
        </p:sp>
      </p:grpSp>
      <p:sp>
        <p:nvSpPr>
          <p:cNvPr id="14" name="文本框 13">
            <a:extLst>
              <a:ext uri="{FF2B5EF4-FFF2-40B4-BE49-F238E27FC236}">
                <a16:creationId xmlns:a16="http://schemas.microsoft.com/office/drawing/2014/main" id="{F88AD0D9-DC21-474C-9E8F-2DBEE783FE12}"/>
              </a:ext>
            </a:extLst>
          </p:cNvPr>
          <p:cNvSpPr txBox="1"/>
          <p:nvPr/>
        </p:nvSpPr>
        <p:spPr>
          <a:xfrm>
            <a:off x="1927784" y="3980717"/>
            <a:ext cx="2122029" cy="362792"/>
          </a:xfrm>
          <a:prstGeom prst="rect">
            <a:avLst/>
          </a:prstGeom>
          <a:noFill/>
        </p:spPr>
        <p:txBody>
          <a:bodyPr wrap="square">
            <a:spAutoFit/>
          </a:bodyPr>
          <a:lstStyle/>
          <a:p>
            <a:pPr algn="just">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413E849C-739A-4A0F-AE55-E69946F022FE}"/>
              </a:ext>
            </a:extLst>
          </p:cNvPr>
          <p:cNvSpPr txBox="1"/>
          <p:nvPr/>
        </p:nvSpPr>
        <p:spPr>
          <a:xfrm>
            <a:off x="1927784" y="3768522"/>
            <a:ext cx="2122029"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6" name="文本框 15">
            <a:extLst>
              <a:ext uri="{FF2B5EF4-FFF2-40B4-BE49-F238E27FC236}">
                <a16:creationId xmlns:a16="http://schemas.microsoft.com/office/drawing/2014/main" id="{8D0EF7D6-C6A6-468F-AD82-CB0EFEFAA958}"/>
              </a:ext>
            </a:extLst>
          </p:cNvPr>
          <p:cNvSpPr txBox="1"/>
          <p:nvPr/>
        </p:nvSpPr>
        <p:spPr>
          <a:xfrm>
            <a:off x="1927784" y="4281568"/>
            <a:ext cx="4004703" cy="548548"/>
          </a:xfrm>
          <a:prstGeom prst="rect">
            <a:avLst/>
          </a:prstGeom>
          <a:noFill/>
        </p:spPr>
        <p:txBody>
          <a:bodyPr wrap="square">
            <a:spAutoFit/>
          </a:bodyPr>
          <a:lstStyle/>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p:txBody>
      </p:sp>
      <p:sp>
        <p:nvSpPr>
          <p:cNvPr id="17" name="文本框 16">
            <a:extLst>
              <a:ext uri="{FF2B5EF4-FFF2-40B4-BE49-F238E27FC236}">
                <a16:creationId xmlns:a16="http://schemas.microsoft.com/office/drawing/2014/main" id="{E0AE2EDB-BFEE-4786-98A4-3BDD987258BD}"/>
              </a:ext>
            </a:extLst>
          </p:cNvPr>
          <p:cNvSpPr txBox="1"/>
          <p:nvPr/>
        </p:nvSpPr>
        <p:spPr>
          <a:xfrm>
            <a:off x="1927784" y="5428517"/>
            <a:ext cx="2122029" cy="362792"/>
          </a:xfrm>
          <a:prstGeom prst="rect">
            <a:avLst/>
          </a:prstGeom>
          <a:noFill/>
        </p:spPr>
        <p:txBody>
          <a:bodyPr wrap="square">
            <a:spAutoFit/>
          </a:bodyPr>
          <a:lstStyle/>
          <a:p>
            <a:pPr algn="just">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10963A58-6859-49DE-9A83-C28AC0E045BC}"/>
              </a:ext>
            </a:extLst>
          </p:cNvPr>
          <p:cNvSpPr txBox="1"/>
          <p:nvPr/>
        </p:nvSpPr>
        <p:spPr>
          <a:xfrm>
            <a:off x="1927784" y="5216322"/>
            <a:ext cx="2122029"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9" name="文本框 18">
            <a:extLst>
              <a:ext uri="{FF2B5EF4-FFF2-40B4-BE49-F238E27FC236}">
                <a16:creationId xmlns:a16="http://schemas.microsoft.com/office/drawing/2014/main" id="{839F6707-AB0E-4D08-BD09-2321C38E89C3}"/>
              </a:ext>
            </a:extLst>
          </p:cNvPr>
          <p:cNvSpPr txBox="1"/>
          <p:nvPr/>
        </p:nvSpPr>
        <p:spPr>
          <a:xfrm>
            <a:off x="1927784" y="5729368"/>
            <a:ext cx="4004703" cy="548548"/>
          </a:xfrm>
          <a:prstGeom prst="rect">
            <a:avLst/>
          </a:prstGeom>
          <a:noFill/>
        </p:spPr>
        <p:txBody>
          <a:bodyPr wrap="square">
            <a:spAutoFit/>
          </a:bodyPr>
          <a:lstStyle/>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p:txBody>
      </p:sp>
      <p:sp>
        <p:nvSpPr>
          <p:cNvPr id="23" name="Rectangle 6">
            <a:extLst>
              <a:ext uri="{FF2B5EF4-FFF2-40B4-BE49-F238E27FC236}">
                <a16:creationId xmlns:a16="http://schemas.microsoft.com/office/drawing/2014/main" id="{006DD478-4379-4AB4-9A06-E04D6AC4D969}"/>
              </a:ext>
            </a:extLst>
          </p:cNvPr>
          <p:cNvSpPr/>
          <p:nvPr/>
        </p:nvSpPr>
        <p:spPr>
          <a:xfrm>
            <a:off x="723285" y="1306111"/>
            <a:ext cx="4881102" cy="212155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24" name="Straight Connector 7">
            <a:extLst>
              <a:ext uri="{FF2B5EF4-FFF2-40B4-BE49-F238E27FC236}">
                <a16:creationId xmlns:a16="http://schemas.microsoft.com/office/drawing/2014/main" id="{EA4CCF2D-F6BA-434C-A8F0-CCCEF1FA96F5}"/>
              </a:ext>
            </a:extLst>
          </p:cNvPr>
          <p:cNvCxnSpPr>
            <a:cxnSpLocks/>
          </p:cNvCxnSpPr>
          <p:nvPr/>
        </p:nvCxnSpPr>
        <p:spPr>
          <a:xfrm>
            <a:off x="723285" y="1327375"/>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224A01A5-C69C-481B-8CEA-33726B1EA275}"/>
              </a:ext>
            </a:extLst>
          </p:cNvPr>
          <p:cNvSpPr txBox="1"/>
          <p:nvPr/>
        </p:nvSpPr>
        <p:spPr>
          <a:xfrm>
            <a:off x="1415507" y="2350942"/>
            <a:ext cx="4120054"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26" name="文本框 25">
            <a:extLst>
              <a:ext uri="{FF2B5EF4-FFF2-40B4-BE49-F238E27FC236}">
                <a16:creationId xmlns:a16="http://schemas.microsoft.com/office/drawing/2014/main" id="{2B446358-4EF3-4443-B980-376966CC5FFD}"/>
              </a:ext>
            </a:extLst>
          </p:cNvPr>
          <p:cNvSpPr txBox="1"/>
          <p:nvPr/>
        </p:nvSpPr>
        <p:spPr>
          <a:xfrm>
            <a:off x="1415507" y="1708118"/>
            <a:ext cx="2439076" cy="430374"/>
          </a:xfrm>
          <a:prstGeom prst="rect">
            <a:avLst/>
          </a:prstGeom>
          <a:noFill/>
        </p:spPr>
        <p:txBody>
          <a:bodyPr wrap="square">
            <a:spAutoFit/>
          </a:bodyPr>
          <a:lstStyle/>
          <a:p>
            <a:pPr algn="just">
              <a:lnSpc>
                <a:spcPct val="120000"/>
              </a:lnSpc>
            </a:pPr>
            <a:r>
              <a:rPr lang="zh-CN" altLang="en-US" sz="2000" b="1" dirty="0">
                <a:solidFill>
                  <a:schemeClr val="accent2"/>
                </a:solidFill>
                <a:cs typeface="+mn-ea"/>
                <a:sym typeface="+mn-lt"/>
              </a:rPr>
              <a:t>单击输入标题</a:t>
            </a:r>
            <a:endParaRPr lang="en-US" altLang="zh-CN" sz="2000" b="1" dirty="0">
              <a:solidFill>
                <a:schemeClr val="accent2"/>
              </a:solidFill>
              <a:cs typeface="+mn-ea"/>
              <a:sym typeface="+mn-lt"/>
            </a:endParaRPr>
          </a:p>
        </p:txBody>
      </p:sp>
      <p:cxnSp>
        <p:nvCxnSpPr>
          <p:cNvPr id="27" name="直接连接符 26">
            <a:extLst>
              <a:ext uri="{FF2B5EF4-FFF2-40B4-BE49-F238E27FC236}">
                <a16:creationId xmlns:a16="http://schemas.microsoft.com/office/drawing/2014/main" id="{E384501C-5193-4F77-9436-D9516D171E30}"/>
              </a:ext>
            </a:extLst>
          </p:cNvPr>
          <p:cNvCxnSpPr>
            <a:cxnSpLocks/>
          </p:cNvCxnSpPr>
          <p:nvPr/>
        </p:nvCxnSpPr>
        <p:spPr>
          <a:xfrm>
            <a:off x="1517011" y="2246233"/>
            <a:ext cx="3782576"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8F8504A9-4CEB-4351-B43C-65D2AA96C495}"/>
              </a:ext>
            </a:extLst>
          </p:cNvPr>
          <p:cNvSpPr txBox="1"/>
          <p:nvPr/>
        </p:nvSpPr>
        <p:spPr>
          <a:xfrm>
            <a:off x="1415507" y="1464219"/>
            <a:ext cx="2439076"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29" name="椭圆 28">
            <a:extLst>
              <a:ext uri="{FF2B5EF4-FFF2-40B4-BE49-F238E27FC236}">
                <a16:creationId xmlns:a16="http://schemas.microsoft.com/office/drawing/2014/main" id="{9269EB06-0B14-45D4-A218-5F12ACD926BF}"/>
              </a:ext>
            </a:extLst>
          </p:cNvPr>
          <p:cNvSpPr/>
          <p:nvPr/>
        </p:nvSpPr>
        <p:spPr>
          <a:xfrm>
            <a:off x="972096" y="1746306"/>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dollar-bag_17794">
            <a:extLst>
              <a:ext uri="{FF2B5EF4-FFF2-40B4-BE49-F238E27FC236}">
                <a16:creationId xmlns:a16="http://schemas.microsoft.com/office/drawing/2014/main" id="{740DE96F-F9DC-432E-9166-99279FA14E30}"/>
              </a:ext>
            </a:extLst>
          </p:cNvPr>
          <p:cNvSpPr/>
          <p:nvPr/>
        </p:nvSpPr>
        <p:spPr>
          <a:xfrm>
            <a:off x="1105152" y="1858785"/>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1" name="组合 30">
            <a:extLst>
              <a:ext uri="{FF2B5EF4-FFF2-40B4-BE49-F238E27FC236}">
                <a16:creationId xmlns:a16="http://schemas.microsoft.com/office/drawing/2014/main" id="{E5D83A4C-4838-4B6D-9E64-B8E834D6D39B}"/>
              </a:ext>
            </a:extLst>
          </p:cNvPr>
          <p:cNvGrpSpPr/>
          <p:nvPr/>
        </p:nvGrpSpPr>
        <p:grpSpPr>
          <a:xfrm>
            <a:off x="0" y="441325"/>
            <a:ext cx="3868805" cy="584775"/>
            <a:chOff x="0" y="441325"/>
            <a:chExt cx="3868805" cy="584775"/>
          </a:xfrm>
        </p:grpSpPr>
        <p:sp>
          <p:nvSpPr>
            <p:cNvPr id="32" name="矩形 31">
              <a:extLst>
                <a:ext uri="{FF2B5EF4-FFF2-40B4-BE49-F238E27FC236}">
                  <a16:creationId xmlns:a16="http://schemas.microsoft.com/office/drawing/2014/main" id="{1E23C733-926E-4002-9ECC-9C0A028C3639}"/>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id="{2DCD4A1C-259B-40BE-80E5-A297E908D6B1}"/>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34" name="矩形 33">
              <a:extLst>
                <a:ext uri="{FF2B5EF4-FFF2-40B4-BE49-F238E27FC236}">
                  <a16:creationId xmlns:a16="http://schemas.microsoft.com/office/drawing/2014/main" id="{777E9B40-E2C7-4632-B02B-579A0A61FF21}"/>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箭头: V 形 34">
              <a:extLst>
                <a:ext uri="{FF2B5EF4-FFF2-40B4-BE49-F238E27FC236}">
                  <a16:creationId xmlns:a16="http://schemas.microsoft.com/office/drawing/2014/main" id="{3B0E404A-9166-430F-BAFC-0F2B87FE808D}"/>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箭头: V 形 35">
              <a:extLst>
                <a:ext uri="{FF2B5EF4-FFF2-40B4-BE49-F238E27FC236}">
                  <a16:creationId xmlns:a16="http://schemas.microsoft.com/office/drawing/2014/main" id="{C7082B60-9B18-499F-B625-5D5BA6C6793C}"/>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187337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1000"/>
                                        <p:tgtEl>
                                          <p:spTgt spid="9"/>
                                        </p:tgtEl>
                                      </p:cBhvr>
                                    </p:animEffect>
                                    <p:anim calcmode="lin" valueType="num">
                                      <p:cBhvr>
                                        <p:cTn id="97" dur="1000" fill="hold"/>
                                        <p:tgtEl>
                                          <p:spTgt spid="9"/>
                                        </p:tgtEl>
                                        <p:attrNameLst>
                                          <p:attrName>ppt_x</p:attrName>
                                        </p:attrNameLst>
                                      </p:cBhvr>
                                      <p:tavLst>
                                        <p:tav tm="0">
                                          <p:val>
                                            <p:strVal val="#ppt_x"/>
                                          </p:val>
                                        </p:tav>
                                        <p:tav tm="100000">
                                          <p:val>
                                            <p:strVal val="#ppt_x"/>
                                          </p:val>
                                        </p:tav>
                                      </p:tavLst>
                                    </p:anim>
                                    <p:anim calcmode="lin" valueType="num">
                                      <p:cBhvr>
                                        <p:cTn id="9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1000"/>
                                        <p:tgtEl>
                                          <p:spTgt spid="18"/>
                                        </p:tgtEl>
                                      </p:cBhvr>
                                    </p:animEffect>
                                    <p:anim calcmode="lin" valueType="num">
                                      <p:cBhvr>
                                        <p:cTn id="104" dur="1000" fill="hold"/>
                                        <p:tgtEl>
                                          <p:spTgt spid="18"/>
                                        </p:tgtEl>
                                        <p:attrNameLst>
                                          <p:attrName>ppt_x</p:attrName>
                                        </p:attrNameLst>
                                      </p:cBhvr>
                                      <p:tavLst>
                                        <p:tav tm="0">
                                          <p:val>
                                            <p:strVal val="#ppt_x"/>
                                          </p:val>
                                        </p:tav>
                                        <p:tav tm="100000">
                                          <p:val>
                                            <p:strVal val="#ppt_x"/>
                                          </p:val>
                                        </p:tav>
                                      </p:tavLst>
                                    </p:anim>
                                    <p:anim calcmode="lin" valueType="num">
                                      <p:cBhvr>
                                        <p:cTn id="105" dur="1000" fill="hold"/>
                                        <p:tgtEl>
                                          <p:spTgt spid="1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1000"/>
                                        <p:tgtEl>
                                          <p:spTgt spid="17"/>
                                        </p:tgtEl>
                                      </p:cBhvr>
                                    </p:animEffect>
                                    <p:anim calcmode="lin" valueType="num">
                                      <p:cBhvr>
                                        <p:cTn id="114" dur="1000" fill="hold"/>
                                        <p:tgtEl>
                                          <p:spTgt spid="17"/>
                                        </p:tgtEl>
                                        <p:attrNameLst>
                                          <p:attrName>ppt_x</p:attrName>
                                        </p:attrNameLst>
                                      </p:cBhvr>
                                      <p:tavLst>
                                        <p:tav tm="0">
                                          <p:val>
                                            <p:strVal val="#ppt_x"/>
                                          </p:val>
                                        </p:tav>
                                        <p:tav tm="100000">
                                          <p:val>
                                            <p:strVal val="#ppt_x"/>
                                          </p:val>
                                        </p:tav>
                                      </p:tavLst>
                                    </p:anim>
                                    <p:anim calcmode="lin" valueType="num">
                                      <p:cBhvr>
                                        <p:cTn id="1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2" grpId="0">
        <p:bldAsOne/>
      </p:bldGraphic>
      <p:bldP spid="7" grpId="0" animBg="1"/>
      <p:bldP spid="14" grpId="0"/>
      <p:bldP spid="15" grpId="0"/>
      <p:bldP spid="16" grpId="0"/>
      <p:bldP spid="17" grpId="0"/>
      <p:bldP spid="18" grpId="0"/>
      <p:bldP spid="19" grpId="0"/>
      <p:bldP spid="23" grpId="0" animBg="1"/>
      <p:bldP spid="25" grpId="0"/>
      <p:bldP spid="26" grpId="0"/>
      <p:bldP spid="28" grpId="0"/>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001F208A-5E4D-4422-B248-DDC3F9E43F36}"/>
              </a:ext>
            </a:extLst>
          </p:cNvPr>
          <p:cNvGrpSpPr/>
          <p:nvPr/>
        </p:nvGrpSpPr>
        <p:grpSpPr>
          <a:xfrm>
            <a:off x="-1386777" y="1213143"/>
            <a:ext cx="5668291" cy="2909186"/>
            <a:chOff x="-891477" y="1213143"/>
            <a:chExt cx="5668291" cy="2909186"/>
          </a:xfrm>
        </p:grpSpPr>
        <p:sp>
          <p:nvSpPr>
            <p:cNvPr id="3" name="Freeform 6">
              <a:extLst>
                <a:ext uri="{FF2B5EF4-FFF2-40B4-BE49-F238E27FC236}">
                  <a16:creationId xmlns:a16="http://schemas.microsoft.com/office/drawing/2014/main" id="{84684827-2E8E-4736-BAAD-A0D2433636AA}"/>
                </a:ext>
              </a:extLst>
            </p:cNvPr>
            <p:cNvSpPr>
              <a:spLocks/>
            </p:cNvSpPr>
            <p:nvPr/>
          </p:nvSpPr>
          <p:spPr bwMode="auto">
            <a:xfrm rot="2700000">
              <a:off x="3212968" y="2630495"/>
              <a:ext cx="1302316" cy="1302316"/>
            </a:xfrm>
            <a:custGeom>
              <a:avLst/>
              <a:gdLst>
                <a:gd name="T0" fmla="*/ 83 w 573"/>
                <a:gd name="T1" fmla="*/ 573 h 573"/>
                <a:gd name="T2" fmla="*/ 0 w 573"/>
                <a:gd name="T3" fmla="*/ 490 h 573"/>
                <a:gd name="T4" fmla="*/ 490 w 573"/>
                <a:gd name="T5" fmla="*/ 0 h 573"/>
                <a:gd name="T6" fmla="*/ 573 w 573"/>
                <a:gd name="T7" fmla="*/ 83 h 573"/>
                <a:gd name="T8" fmla="*/ 83 w 573"/>
                <a:gd name="T9" fmla="*/ 573 h 573"/>
              </a:gdLst>
              <a:ahLst/>
              <a:cxnLst>
                <a:cxn ang="0">
                  <a:pos x="T0" y="T1"/>
                </a:cxn>
                <a:cxn ang="0">
                  <a:pos x="T2" y="T3"/>
                </a:cxn>
                <a:cxn ang="0">
                  <a:pos x="T4" y="T5"/>
                </a:cxn>
                <a:cxn ang="0">
                  <a:pos x="T6" y="T7"/>
                </a:cxn>
                <a:cxn ang="0">
                  <a:pos x="T8" y="T9"/>
                </a:cxn>
              </a:cxnLst>
              <a:rect l="0" t="0" r="r" b="b"/>
              <a:pathLst>
                <a:path w="573" h="573">
                  <a:moveTo>
                    <a:pt x="83" y="573"/>
                  </a:moveTo>
                  <a:lnTo>
                    <a:pt x="0" y="490"/>
                  </a:lnTo>
                  <a:lnTo>
                    <a:pt x="490" y="0"/>
                  </a:lnTo>
                  <a:lnTo>
                    <a:pt x="573" y="83"/>
                  </a:lnTo>
                  <a:lnTo>
                    <a:pt x="83" y="5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 name="Freeform 10">
              <a:extLst>
                <a:ext uri="{FF2B5EF4-FFF2-40B4-BE49-F238E27FC236}">
                  <a16:creationId xmlns:a16="http://schemas.microsoft.com/office/drawing/2014/main" id="{52F64EC6-DB76-4262-AA56-05C863A53571}"/>
                </a:ext>
              </a:extLst>
            </p:cNvPr>
            <p:cNvSpPr>
              <a:spLocks/>
            </p:cNvSpPr>
            <p:nvPr/>
          </p:nvSpPr>
          <p:spPr bwMode="auto">
            <a:xfrm rot="2700000">
              <a:off x="2041117" y="2781563"/>
              <a:ext cx="1227313" cy="375013"/>
            </a:xfrm>
            <a:custGeom>
              <a:avLst/>
              <a:gdLst>
                <a:gd name="T0" fmla="*/ 165 w 540"/>
                <a:gd name="T1" fmla="*/ 165 h 165"/>
                <a:gd name="T2" fmla="*/ 540 w 540"/>
                <a:gd name="T3" fmla="*/ 90 h 165"/>
                <a:gd name="T4" fmla="*/ 457 w 540"/>
                <a:gd name="T5" fmla="*/ 7 h 165"/>
                <a:gd name="T6" fmla="*/ 0 w 540"/>
                <a:gd name="T7" fmla="*/ 0 h 165"/>
                <a:gd name="T8" fmla="*/ 165 w 540"/>
                <a:gd name="T9" fmla="*/ 165 h 165"/>
              </a:gdLst>
              <a:ahLst/>
              <a:cxnLst>
                <a:cxn ang="0">
                  <a:pos x="T0" y="T1"/>
                </a:cxn>
                <a:cxn ang="0">
                  <a:pos x="T2" y="T3"/>
                </a:cxn>
                <a:cxn ang="0">
                  <a:pos x="T4" y="T5"/>
                </a:cxn>
                <a:cxn ang="0">
                  <a:pos x="T6" y="T7"/>
                </a:cxn>
                <a:cxn ang="0">
                  <a:pos x="T8" y="T9"/>
                </a:cxn>
              </a:cxnLst>
              <a:rect l="0" t="0" r="r" b="b"/>
              <a:pathLst>
                <a:path w="540" h="165">
                  <a:moveTo>
                    <a:pt x="165" y="165"/>
                  </a:moveTo>
                  <a:lnTo>
                    <a:pt x="540" y="90"/>
                  </a:lnTo>
                  <a:lnTo>
                    <a:pt x="457" y="7"/>
                  </a:lnTo>
                  <a:lnTo>
                    <a:pt x="0" y="0"/>
                  </a:lnTo>
                  <a:lnTo>
                    <a:pt x="165" y="16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 name="Freeform 16">
              <a:extLst>
                <a:ext uri="{FF2B5EF4-FFF2-40B4-BE49-F238E27FC236}">
                  <a16:creationId xmlns:a16="http://schemas.microsoft.com/office/drawing/2014/main" id="{DECFF0C8-95AB-4679-9ADB-892ADD74FD31}"/>
                </a:ext>
              </a:extLst>
            </p:cNvPr>
            <p:cNvSpPr>
              <a:spLocks/>
            </p:cNvSpPr>
            <p:nvPr/>
          </p:nvSpPr>
          <p:spPr bwMode="auto">
            <a:xfrm rot="2700000">
              <a:off x="4509759" y="3147225"/>
              <a:ext cx="263645" cy="270464"/>
            </a:xfrm>
            <a:custGeom>
              <a:avLst/>
              <a:gdLst>
                <a:gd name="T0" fmla="*/ 0 w 116"/>
                <a:gd name="T1" fmla="*/ 0 h 119"/>
                <a:gd name="T2" fmla="*/ 116 w 116"/>
                <a:gd name="T3" fmla="*/ 0 h 119"/>
                <a:gd name="T4" fmla="*/ 116 w 116"/>
                <a:gd name="T5" fmla="*/ 119 h 119"/>
                <a:gd name="T6" fmla="*/ 0 w 116"/>
                <a:gd name="T7" fmla="*/ 0 h 119"/>
              </a:gdLst>
              <a:ahLst/>
              <a:cxnLst>
                <a:cxn ang="0">
                  <a:pos x="T0" y="T1"/>
                </a:cxn>
                <a:cxn ang="0">
                  <a:pos x="T2" y="T3"/>
                </a:cxn>
                <a:cxn ang="0">
                  <a:pos x="T4" y="T5"/>
                </a:cxn>
                <a:cxn ang="0">
                  <a:pos x="T6" y="T7"/>
                </a:cxn>
              </a:cxnLst>
              <a:rect l="0" t="0" r="r" b="b"/>
              <a:pathLst>
                <a:path w="116" h="119">
                  <a:moveTo>
                    <a:pt x="0" y="0"/>
                  </a:moveTo>
                  <a:lnTo>
                    <a:pt x="116" y="0"/>
                  </a:lnTo>
                  <a:lnTo>
                    <a:pt x="116" y="11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 name="Freeform 20">
              <a:extLst>
                <a:ext uri="{FF2B5EF4-FFF2-40B4-BE49-F238E27FC236}">
                  <a16:creationId xmlns:a16="http://schemas.microsoft.com/office/drawing/2014/main" id="{14E691E6-FA76-4E2E-9823-1ECDDA5EEAA6}"/>
                </a:ext>
              </a:extLst>
            </p:cNvPr>
            <p:cNvSpPr>
              <a:spLocks noEditPoints="1"/>
            </p:cNvSpPr>
            <p:nvPr/>
          </p:nvSpPr>
          <p:spPr bwMode="auto">
            <a:xfrm rot="2700000">
              <a:off x="2476634" y="2377304"/>
              <a:ext cx="2061432" cy="1220495"/>
            </a:xfrm>
            <a:custGeom>
              <a:avLst/>
              <a:gdLst>
                <a:gd name="T0" fmla="*/ 19 w 907"/>
                <a:gd name="T1" fmla="*/ 537 h 537"/>
                <a:gd name="T2" fmla="*/ 0 w 907"/>
                <a:gd name="T3" fmla="*/ 516 h 537"/>
                <a:gd name="T4" fmla="*/ 90 w 907"/>
                <a:gd name="T5" fmla="*/ 509 h 537"/>
                <a:gd name="T6" fmla="*/ 109 w 907"/>
                <a:gd name="T7" fmla="*/ 527 h 537"/>
                <a:gd name="T8" fmla="*/ 19 w 907"/>
                <a:gd name="T9" fmla="*/ 537 h 537"/>
                <a:gd name="T10" fmla="*/ 221 w 907"/>
                <a:gd name="T11" fmla="*/ 518 h 537"/>
                <a:gd name="T12" fmla="*/ 204 w 907"/>
                <a:gd name="T13" fmla="*/ 501 h 537"/>
                <a:gd name="T14" fmla="*/ 294 w 907"/>
                <a:gd name="T15" fmla="*/ 497 h 537"/>
                <a:gd name="T16" fmla="*/ 308 w 907"/>
                <a:gd name="T17" fmla="*/ 511 h 537"/>
                <a:gd name="T18" fmla="*/ 221 w 907"/>
                <a:gd name="T19" fmla="*/ 518 h 537"/>
                <a:gd name="T20" fmla="*/ 396 w 907"/>
                <a:gd name="T21" fmla="*/ 490 h 537"/>
                <a:gd name="T22" fmla="*/ 405 w 907"/>
                <a:gd name="T23" fmla="*/ 490 h 537"/>
                <a:gd name="T24" fmla="*/ 467 w 907"/>
                <a:gd name="T25" fmla="*/ 428 h 537"/>
                <a:gd name="T26" fmla="*/ 476 w 907"/>
                <a:gd name="T27" fmla="*/ 438 h 537"/>
                <a:gd name="T28" fmla="*/ 417 w 907"/>
                <a:gd name="T29" fmla="*/ 499 h 537"/>
                <a:gd name="T30" fmla="*/ 408 w 907"/>
                <a:gd name="T31" fmla="*/ 501 h 537"/>
                <a:gd name="T32" fmla="*/ 396 w 907"/>
                <a:gd name="T33" fmla="*/ 490 h 537"/>
                <a:gd name="T34" fmla="*/ 557 w 907"/>
                <a:gd name="T35" fmla="*/ 359 h 537"/>
                <a:gd name="T36" fmla="*/ 547 w 907"/>
                <a:gd name="T37" fmla="*/ 348 h 537"/>
                <a:gd name="T38" fmla="*/ 609 w 907"/>
                <a:gd name="T39" fmla="*/ 284 h 537"/>
                <a:gd name="T40" fmla="*/ 621 w 907"/>
                <a:gd name="T41" fmla="*/ 295 h 537"/>
                <a:gd name="T42" fmla="*/ 557 w 907"/>
                <a:gd name="T43" fmla="*/ 359 h 537"/>
                <a:gd name="T44" fmla="*/ 699 w 907"/>
                <a:gd name="T45" fmla="*/ 215 h 537"/>
                <a:gd name="T46" fmla="*/ 689 w 907"/>
                <a:gd name="T47" fmla="*/ 206 h 537"/>
                <a:gd name="T48" fmla="*/ 753 w 907"/>
                <a:gd name="T49" fmla="*/ 142 h 537"/>
                <a:gd name="T50" fmla="*/ 763 w 907"/>
                <a:gd name="T51" fmla="*/ 151 h 537"/>
                <a:gd name="T52" fmla="*/ 699 w 907"/>
                <a:gd name="T53" fmla="*/ 215 h 537"/>
                <a:gd name="T54" fmla="*/ 843 w 907"/>
                <a:gd name="T55" fmla="*/ 73 h 537"/>
                <a:gd name="T56" fmla="*/ 831 w 907"/>
                <a:gd name="T57" fmla="*/ 61 h 537"/>
                <a:gd name="T58" fmla="*/ 895 w 907"/>
                <a:gd name="T59" fmla="*/ 0 h 537"/>
                <a:gd name="T60" fmla="*/ 907 w 907"/>
                <a:gd name="T61" fmla="*/ 9 h 537"/>
                <a:gd name="T62" fmla="*/ 843 w 907"/>
                <a:gd name="T63" fmla="*/ 7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7" h="537">
                  <a:moveTo>
                    <a:pt x="19" y="537"/>
                  </a:moveTo>
                  <a:lnTo>
                    <a:pt x="0" y="516"/>
                  </a:lnTo>
                  <a:lnTo>
                    <a:pt x="90" y="509"/>
                  </a:lnTo>
                  <a:lnTo>
                    <a:pt x="109" y="527"/>
                  </a:lnTo>
                  <a:lnTo>
                    <a:pt x="19" y="537"/>
                  </a:lnTo>
                  <a:close/>
                  <a:moveTo>
                    <a:pt x="221" y="518"/>
                  </a:moveTo>
                  <a:lnTo>
                    <a:pt x="204" y="501"/>
                  </a:lnTo>
                  <a:lnTo>
                    <a:pt x="294" y="497"/>
                  </a:lnTo>
                  <a:lnTo>
                    <a:pt x="308" y="511"/>
                  </a:lnTo>
                  <a:lnTo>
                    <a:pt x="221" y="518"/>
                  </a:lnTo>
                  <a:close/>
                  <a:moveTo>
                    <a:pt x="396" y="490"/>
                  </a:moveTo>
                  <a:lnTo>
                    <a:pt x="405" y="490"/>
                  </a:lnTo>
                  <a:lnTo>
                    <a:pt x="467" y="428"/>
                  </a:lnTo>
                  <a:lnTo>
                    <a:pt x="476" y="438"/>
                  </a:lnTo>
                  <a:lnTo>
                    <a:pt x="417" y="499"/>
                  </a:lnTo>
                  <a:lnTo>
                    <a:pt x="408" y="501"/>
                  </a:lnTo>
                  <a:lnTo>
                    <a:pt x="396" y="490"/>
                  </a:lnTo>
                  <a:close/>
                  <a:moveTo>
                    <a:pt x="557" y="359"/>
                  </a:moveTo>
                  <a:lnTo>
                    <a:pt x="547" y="348"/>
                  </a:lnTo>
                  <a:lnTo>
                    <a:pt x="609" y="284"/>
                  </a:lnTo>
                  <a:lnTo>
                    <a:pt x="621" y="295"/>
                  </a:lnTo>
                  <a:lnTo>
                    <a:pt x="557" y="359"/>
                  </a:lnTo>
                  <a:close/>
                  <a:moveTo>
                    <a:pt x="699" y="215"/>
                  </a:moveTo>
                  <a:lnTo>
                    <a:pt x="689" y="206"/>
                  </a:lnTo>
                  <a:lnTo>
                    <a:pt x="753" y="142"/>
                  </a:lnTo>
                  <a:lnTo>
                    <a:pt x="763" y="151"/>
                  </a:lnTo>
                  <a:lnTo>
                    <a:pt x="699" y="215"/>
                  </a:lnTo>
                  <a:close/>
                  <a:moveTo>
                    <a:pt x="843" y="73"/>
                  </a:moveTo>
                  <a:lnTo>
                    <a:pt x="831" y="61"/>
                  </a:lnTo>
                  <a:lnTo>
                    <a:pt x="895" y="0"/>
                  </a:lnTo>
                  <a:lnTo>
                    <a:pt x="907" y="9"/>
                  </a:lnTo>
                  <a:lnTo>
                    <a:pt x="843"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 name="Freeform 41">
              <a:extLst>
                <a:ext uri="{FF2B5EF4-FFF2-40B4-BE49-F238E27FC236}">
                  <a16:creationId xmlns:a16="http://schemas.microsoft.com/office/drawing/2014/main" id="{F1EA35DE-C8FC-4F5B-A61A-B98867148926}"/>
                </a:ext>
              </a:extLst>
            </p:cNvPr>
            <p:cNvSpPr>
              <a:spLocks/>
            </p:cNvSpPr>
            <p:nvPr/>
          </p:nvSpPr>
          <p:spPr bwMode="auto">
            <a:xfrm rot="2700000">
              <a:off x="-891477" y="1213143"/>
              <a:ext cx="2909186" cy="2909186"/>
            </a:xfrm>
            <a:custGeom>
              <a:avLst/>
              <a:gdLst>
                <a:gd name="T0" fmla="*/ 165 w 1280"/>
                <a:gd name="T1" fmla="*/ 1280 h 1280"/>
                <a:gd name="T2" fmla="*/ 0 w 1280"/>
                <a:gd name="T3" fmla="*/ 1115 h 1280"/>
                <a:gd name="T4" fmla="*/ 1115 w 1280"/>
                <a:gd name="T5" fmla="*/ 0 h 1280"/>
                <a:gd name="T6" fmla="*/ 1280 w 1280"/>
                <a:gd name="T7" fmla="*/ 165 h 1280"/>
                <a:gd name="T8" fmla="*/ 165 w 1280"/>
                <a:gd name="T9" fmla="*/ 1280 h 1280"/>
              </a:gdLst>
              <a:ahLst/>
              <a:cxnLst>
                <a:cxn ang="0">
                  <a:pos x="T0" y="T1"/>
                </a:cxn>
                <a:cxn ang="0">
                  <a:pos x="T2" y="T3"/>
                </a:cxn>
                <a:cxn ang="0">
                  <a:pos x="T4" y="T5"/>
                </a:cxn>
                <a:cxn ang="0">
                  <a:pos x="T6" y="T7"/>
                </a:cxn>
                <a:cxn ang="0">
                  <a:pos x="T8" y="T9"/>
                </a:cxn>
              </a:cxnLst>
              <a:rect l="0" t="0" r="r" b="b"/>
              <a:pathLst>
                <a:path w="1280" h="1280">
                  <a:moveTo>
                    <a:pt x="165" y="1280"/>
                  </a:moveTo>
                  <a:lnTo>
                    <a:pt x="0" y="1115"/>
                  </a:lnTo>
                  <a:lnTo>
                    <a:pt x="1115" y="0"/>
                  </a:lnTo>
                  <a:lnTo>
                    <a:pt x="1280" y="165"/>
                  </a:lnTo>
                  <a:lnTo>
                    <a:pt x="165" y="12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8" name="Group 48">
            <a:extLst>
              <a:ext uri="{FF2B5EF4-FFF2-40B4-BE49-F238E27FC236}">
                <a16:creationId xmlns:a16="http://schemas.microsoft.com/office/drawing/2014/main" id="{D1C00259-DB0B-433C-9720-22D6F3C2CD58}"/>
              </a:ext>
            </a:extLst>
          </p:cNvPr>
          <p:cNvGrpSpPr/>
          <p:nvPr/>
        </p:nvGrpSpPr>
        <p:grpSpPr>
          <a:xfrm>
            <a:off x="-1709659" y="1983985"/>
            <a:ext cx="7500861" cy="3406930"/>
            <a:chOff x="-1214359" y="1983985"/>
            <a:chExt cx="7500861" cy="3406930"/>
          </a:xfrm>
        </p:grpSpPr>
        <p:sp>
          <p:nvSpPr>
            <p:cNvPr id="9" name="Freeform 5">
              <a:extLst>
                <a:ext uri="{FF2B5EF4-FFF2-40B4-BE49-F238E27FC236}">
                  <a16:creationId xmlns:a16="http://schemas.microsoft.com/office/drawing/2014/main" id="{8483AB5C-D56A-4134-B92D-7E1C45EAEC47}"/>
                </a:ext>
              </a:extLst>
            </p:cNvPr>
            <p:cNvSpPr>
              <a:spLocks/>
            </p:cNvSpPr>
            <p:nvPr/>
          </p:nvSpPr>
          <p:spPr bwMode="auto">
            <a:xfrm rot="2700000">
              <a:off x="3431459" y="2500243"/>
              <a:ext cx="2372805" cy="2372805"/>
            </a:xfrm>
            <a:custGeom>
              <a:avLst/>
              <a:gdLst>
                <a:gd name="T0" fmla="*/ 83 w 1044"/>
                <a:gd name="T1" fmla="*/ 1044 h 1044"/>
                <a:gd name="T2" fmla="*/ 0 w 1044"/>
                <a:gd name="T3" fmla="*/ 962 h 1044"/>
                <a:gd name="T4" fmla="*/ 962 w 1044"/>
                <a:gd name="T5" fmla="*/ 0 h 1044"/>
                <a:gd name="T6" fmla="*/ 1044 w 1044"/>
                <a:gd name="T7" fmla="*/ 83 h 1044"/>
                <a:gd name="T8" fmla="*/ 83 w 1044"/>
                <a:gd name="T9" fmla="*/ 1044 h 1044"/>
              </a:gdLst>
              <a:ahLst/>
              <a:cxnLst>
                <a:cxn ang="0">
                  <a:pos x="T0" y="T1"/>
                </a:cxn>
                <a:cxn ang="0">
                  <a:pos x="T2" y="T3"/>
                </a:cxn>
                <a:cxn ang="0">
                  <a:pos x="T4" y="T5"/>
                </a:cxn>
                <a:cxn ang="0">
                  <a:pos x="T6" y="T7"/>
                </a:cxn>
                <a:cxn ang="0">
                  <a:pos x="T8" y="T9"/>
                </a:cxn>
              </a:cxnLst>
              <a:rect l="0" t="0" r="r" b="b"/>
              <a:pathLst>
                <a:path w="1044" h="1044">
                  <a:moveTo>
                    <a:pt x="83" y="1044"/>
                  </a:moveTo>
                  <a:lnTo>
                    <a:pt x="0" y="962"/>
                  </a:lnTo>
                  <a:lnTo>
                    <a:pt x="962" y="0"/>
                  </a:lnTo>
                  <a:lnTo>
                    <a:pt x="1044" y="83"/>
                  </a:lnTo>
                  <a:lnTo>
                    <a:pt x="83" y="10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 name="Freeform 14">
              <a:extLst>
                <a:ext uri="{FF2B5EF4-FFF2-40B4-BE49-F238E27FC236}">
                  <a16:creationId xmlns:a16="http://schemas.microsoft.com/office/drawing/2014/main" id="{872BD548-B97E-4C12-8CDF-2FD0C2460052}"/>
                </a:ext>
              </a:extLst>
            </p:cNvPr>
            <p:cNvSpPr>
              <a:spLocks/>
            </p:cNvSpPr>
            <p:nvPr/>
          </p:nvSpPr>
          <p:spPr bwMode="auto">
            <a:xfrm rot="2700000">
              <a:off x="2023559" y="3198797"/>
              <a:ext cx="979578" cy="977305"/>
            </a:xfrm>
            <a:custGeom>
              <a:avLst/>
              <a:gdLst>
                <a:gd name="T0" fmla="*/ 431 w 431"/>
                <a:gd name="T1" fmla="*/ 82 h 430"/>
                <a:gd name="T2" fmla="*/ 431 w 431"/>
                <a:gd name="T3" fmla="*/ 80 h 430"/>
                <a:gd name="T4" fmla="*/ 348 w 431"/>
                <a:gd name="T5" fmla="*/ 0 h 430"/>
                <a:gd name="T6" fmla="*/ 348 w 431"/>
                <a:gd name="T7" fmla="*/ 0 h 430"/>
                <a:gd name="T8" fmla="*/ 0 w 431"/>
                <a:gd name="T9" fmla="*/ 99 h 430"/>
                <a:gd name="T10" fmla="*/ 126 w 431"/>
                <a:gd name="T11" fmla="*/ 222 h 430"/>
                <a:gd name="T12" fmla="*/ 206 w 431"/>
                <a:gd name="T13" fmla="*/ 305 h 430"/>
                <a:gd name="T14" fmla="*/ 332 w 431"/>
                <a:gd name="T15" fmla="*/ 430 h 430"/>
                <a:gd name="T16" fmla="*/ 431 w 431"/>
                <a:gd name="T17" fmla="*/ 8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430">
                  <a:moveTo>
                    <a:pt x="431" y="82"/>
                  </a:moveTo>
                  <a:lnTo>
                    <a:pt x="431" y="80"/>
                  </a:lnTo>
                  <a:lnTo>
                    <a:pt x="348" y="0"/>
                  </a:lnTo>
                  <a:lnTo>
                    <a:pt x="348" y="0"/>
                  </a:lnTo>
                  <a:lnTo>
                    <a:pt x="0" y="99"/>
                  </a:lnTo>
                  <a:lnTo>
                    <a:pt x="126" y="222"/>
                  </a:lnTo>
                  <a:lnTo>
                    <a:pt x="206" y="305"/>
                  </a:lnTo>
                  <a:lnTo>
                    <a:pt x="332" y="430"/>
                  </a:lnTo>
                  <a:lnTo>
                    <a:pt x="431" y="8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 name="Freeform 17">
              <a:extLst>
                <a:ext uri="{FF2B5EF4-FFF2-40B4-BE49-F238E27FC236}">
                  <a16:creationId xmlns:a16="http://schemas.microsoft.com/office/drawing/2014/main" id="{CA3D3343-0804-47F6-B562-26D9EC552D18}"/>
                </a:ext>
              </a:extLst>
            </p:cNvPr>
            <p:cNvSpPr>
              <a:spLocks/>
            </p:cNvSpPr>
            <p:nvPr/>
          </p:nvSpPr>
          <p:spPr bwMode="auto">
            <a:xfrm rot="2700000">
              <a:off x="6022857" y="3556431"/>
              <a:ext cx="263645" cy="263645"/>
            </a:xfrm>
            <a:custGeom>
              <a:avLst/>
              <a:gdLst>
                <a:gd name="T0" fmla="*/ 0 w 116"/>
                <a:gd name="T1" fmla="*/ 0 h 116"/>
                <a:gd name="T2" fmla="*/ 116 w 116"/>
                <a:gd name="T3" fmla="*/ 0 h 116"/>
                <a:gd name="T4" fmla="*/ 116 w 116"/>
                <a:gd name="T5" fmla="*/ 116 h 116"/>
                <a:gd name="T6" fmla="*/ 0 w 116"/>
                <a:gd name="T7" fmla="*/ 0 h 116"/>
              </a:gdLst>
              <a:ahLst/>
              <a:cxnLst>
                <a:cxn ang="0">
                  <a:pos x="T0" y="T1"/>
                </a:cxn>
                <a:cxn ang="0">
                  <a:pos x="T2" y="T3"/>
                </a:cxn>
                <a:cxn ang="0">
                  <a:pos x="T4" y="T5"/>
                </a:cxn>
                <a:cxn ang="0">
                  <a:pos x="T6" y="T7"/>
                </a:cxn>
              </a:cxnLst>
              <a:rect l="0" t="0" r="r" b="b"/>
              <a:pathLst>
                <a:path w="116" h="116">
                  <a:moveTo>
                    <a:pt x="0" y="0"/>
                  </a:moveTo>
                  <a:lnTo>
                    <a:pt x="116" y="0"/>
                  </a:lnTo>
                  <a:lnTo>
                    <a:pt x="116" y="11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 name="Freeform 19">
              <a:extLst>
                <a:ext uri="{FF2B5EF4-FFF2-40B4-BE49-F238E27FC236}">
                  <a16:creationId xmlns:a16="http://schemas.microsoft.com/office/drawing/2014/main" id="{015BD26C-739D-4818-A9C1-F51005BC11FC}"/>
                </a:ext>
              </a:extLst>
            </p:cNvPr>
            <p:cNvSpPr>
              <a:spLocks noEditPoints="1"/>
            </p:cNvSpPr>
            <p:nvPr/>
          </p:nvSpPr>
          <p:spPr bwMode="auto">
            <a:xfrm rot="2700000">
              <a:off x="2910181" y="2332526"/>
              <a:ext cx="2711453" cy="2711453"/>
            </a:xfrm>
            <a:custGeom>
              <a:avLst/>
              <a:gdLst>
                <a:gd name="T0" fmla="*/ 42 w 1193"/>
                <a:gd name="T1" fmla="*/ 1193 h 1193"/>
                <a:gd name="T2" fmla="*/ 0 w 1193"/>
                <a:gd name="T3" fmla="*/ 1150 h 1193"/>
                <a:gd name="T4" fmla="*/ 68 w 1193"/>
                <a:gd name="T5" fmla="*/ 1091 h 1193"/>
                <a:gd name="T6" fmla="*/ 101 w 1193"/>
                <a:gd name="T7" fmla="*/ 1124 h 1193"/>
                <a:gd name="T8" fmla="*/ 42 w 1193"/>
                <a:gd name="T9" fmla="*/ 1193 h 1193"/>
                <a:gd name="T10" fmla="*/ 312 w 1193"/>
                <a:gd name="T11" fmla="*/ 890 h 1193"/>
                <a:gd name="T12" fmla="*/ 303 w 1193"/>
                <a:gd name="T13" fmla="*/ 881 h 1193"/>
                <a:gd name="T14" fmla="*/ 367 w 1193"/>
                <a:gd name="T15" fmla="*/ 817 h 1193"/>
                <a:gd name="T16" fmla="*/ 376 w 1193"/>
                <a:gd name="T17" fmla="*/ 826 h 1193"/>
                <a:gd name="T18" fmla="*/ 312 w 1193"/>
                <a:gd name="T19" fmla="*/ 890 h 1193"/>
                <a:gd name="T20" fmla="*/ 457 w 1193"/>
                <a:gd name="T21" fmla="*/ 748 h 1193"/>
                <a:gd name="T22" fmla="*/ 445 w 1193"/>
                <a:gd name="T23" fmla="*/ 736 h 1193"/>
                <a:gd name="T24" fmla="*/ 509 w 1193"/>
                <a:gd name="T25" fmla="*/ 672 h 1193"/>
                <a:gd name="T26" fmla="*/ 518 w 1193"/>
                <a:gd name="T27" fmla="*/ 684 h 1193"/>
                <a:gd name="T28" fmla="*/ 457 w 1193"/>
                <a:gd name="T29" fmla="*/ 748 h 1193"/>
                <a:gd name="T30" fmla="*/ 599 w 1193"/>
                <a:gd name="T31" fmla="*/ 604 h 1193"/>
                <a:gd name="T32" fmla="*/ 589 w 1193"/>
                <a:gd name="T33" fmla="*/ 594 h 1193"/>
                <a:gd name="T34" fmla="*/ 651 w 1193"/>
                <a:gd name="T35" fmla="*/ 530 h 1193"/>
                <a:gd name="T36" fmla="*/ 663 w 1193"/>
                <a:gd name="T37" fmla="*/ 540 h 1193"/>
                <a:gd name="T38" fmla="*/ 599 w 1193"/>
                <a:gd name="T39" fmla="*/ 604 h 1193"/>
                <a:gd name="T40" fmla="*/ 743 w 1193"/>
                <a:gd name="T41" fmla="*/ 462 h 1193"/>
                <a:gd name="T42" fmla="*/ 731 w 1193"/>
                <a:gd name="T43" fmla="*/ 450 h 1193"/>
                <a:gd name="T44" fmla="*/ 795 w 1193"/>
                <a:gd name="T45" fmla="*/ 386 h 1193"/>
                <a:gd name="T46" fmla="*/ 805 w 1193"/>
                <a:gd name="T47" fmla="*/ 398 h 1193"/>
                <a:gd name="T48" fmla="*/ 743 w 1193"/>
                <a:gd name="T49" fmla="*/ 462 h 1193"/>
                <a:gd name="T50" fmla="*/ 885 w 1193"/>
                <a:gd name="T51" fmla="*/ 317 h 1193"/>
                <a:gd name="T52" fmla="*/ 876 w 1193"/>
                <a:gd name="T53" fmla="*/ 308 h 1193"/>
                <a:gd name="T54" fmla="*/ 937 w 1193"/>
                <a:gd name="T55" fmla="*/ 244 h 1193"/>
                <a:gd name="T56" fmla="*/ 949 w 1193"/>
                <a:gd name="T57" fmla="*/ 253 h 1193"/>
                <a:gd name="T58" fmla="*/ 885 w 1193"/>
                <a:gd name="T59" fmla="*/ 317 h 1193"/>
                <a:gd name="T60" fmla="*/ 1027 w 1193"/>
                <a:gd name="T61" fmla="*/ 175 h 1193"/>
                <a:gd name="T62" fmla="*/ 1018 w 1193"/>
                <a:gd name="T63" fmla="*/ 163 h 1193"/>
                <a:gd name="T64" fmla="*/ 1082 w 1193"/>
                <a:gd name="T65" fmla="*/ 99 h 1193"/>
                <a:gd name="T66" fmla="*/ 1091 w 1193"/>
                <a:gd name="T67" fmla="*/ 111 h 1193"/>
                <a:gd name="T68" fmla="*/ 1027 w 1193"/>
                <a:gd name="T69" fmla="*/ 175 h 1193"/>
                <a:gd name="T70" fmla="*/ 1172 w 1193"/>
                <a:gd name="T71" fmla="*/ 31 h 1193"/>
                <a:gd name="T72" fmla="*/ 1160 w 1193"/>
                <a:gd name="T73" fmla="*/ 21 h 1193"/>
                <a:gd name="T74" fmla="*/ 1181 w 1193"/>
                <a:gd name="T75" fmla="*/ 0 h 1193"/>
                <a:gd name="T76" fmla="*/ 1193 w 1193"/>
                <a:gd name="T77" fmla="*/ 12 h 1193"/>
                <a:gd name="T78" fmla="*/ 1172 w 1193"/>
                <a:gd name="T79" fmla="*/ 3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3" h="1193">
                  <a:moveTo>
                    <a:pt x="42" y="1193"/>
                  </a:moveTo>
                  <a:lnTo>
                    <a:pt x="0" y="1150"/>
                  </a:lnTo>
                  <a:lnTo>
                    <a:pt x="68" y="1091"/>
                  </a:lnTo>
                  <a:lnTo>
                    <a:pt x="101" y="1124"/>
                  </a:lnTo>
                  <a:lnTo>
                    <a:pt x="42" y="1193"/>
                  </a:lnTo>
                  <a:close/>
                  <a:moveTo>
                    <a:pt x="312" y="890"/>
                  </a:moveTo>
                  <a:lnTo>
                    <a:pt x="303" y="881"/>
                  </a:lnTo>
                  <a:lnTo>
                    <a:pt x="367" y="817"/>
                  </a:lnTo>
                  <a:lnTo>
                    <a:pt x="376" y="826"/>
                  </a:lnTo>
                  <a:lnTo>
                    <a:pt x="312" y="890"/>
                  </a:lnTo>
                  <a:close/>
                  <a:moveTo>
                    <a:pt x="457" y="748"/>
                  </a:moveTo>
                  <a:lnTo>
                    <a:pt x="445" y="736"/>
                  </a:lnTo>
                  <a:lnTo>
                    <a:pt x="509" y="672"/>
                  </a:lnTo>
                  <a:lnTo>
                    <a:pt x="518" y="684"/>
                  </a:lnTo>
                  <a:lnTo>
                    <a:pt x="457" y="748"/>
                  </a:lnTo>
                  <a:close/>
                  <a:moveTo>
                    <a:pt x="599" y="604"/>
                  </a:moveTo>
                  <a:lnTo>
                    <a:pt x="589" y="594"/>
                  </a:lnTo>
                  <a:lnTo>
                    <a:pt x="651" y="530"/>
                  </a:lnTo>
                  <a:lnTo>
                    <a:pt x="663" y="540"/>
                  </a:lnTo>
                  <a:lnTo>
                    <a:pt x="599" y="604"/>
                  </a:lnTo>
                  <a:close/>
                  <a:moveTo>
                    <a:pt x="743" y="462"/>
                  </a:moveTo>
                  <a:lnTo>
                    <a:pt x="731" y="450"/>
                  </a:lnTo>
                  <a:lnTo>
                    <a:pt x="795" y="386"/>
                  </a:lnTo>
                  <a:lnTo>
                    <a:pt x="805" y="398"/>
                  </a:lnTo>
                  <a:lnTo>
                    <a:pt x="743" y="462"/>
                  </a:lnTo>
                  <a:close/>
                  <a:moveTo>
                    <a:pt x="885" y="317"/>
                  </a:moveTo>
                  <a:lnTo>
                    <a:pt x="876" y="308"/>
                  </a:lnTo>
                  <a:lnTo>
                    <a:pt x="937" y="244"/>
                  </a:lnTo>
                  <a:lnTo>
                    <a:pt x="949" y="253"/>
                  </a:lnTo>
                  <a:lnTo>
                    <a:pt x="885" y="317"/>
                  </a:lnTo>
                  <a:close/>
                  <a:moveTo>
                    <a:pt x="1027" y="175"/>
                  </a:moveTo>
                  <a:lnTo>
                    <a:pt x="1018" y="163"/>
                  </a:lnTo>
                  <a:lnTo>
                    <a:pt x="1082" y="99"/>
                  </a:lnTo>
                  <a:lnTo>
                    <a:pt x="1091" y="111"/>
                  </a:lnTo>
                  <a:lnTo>
                    <a:pt x="1027" y="175"/>
                  </a:lnTo>
                  <a:close/>
                  <a:moveTo>
                    <a:pt x="1172" y="31"/>
                  </a:moveTo>
                  <a:lnTo>
                    <a:pt x="1160" y="21"/>
                  </a:lnTo>
                  <a:lnTo>
                    <a:pt x="1181" y="0"/>
                  </a:lnTo>
                  <a:lnTo>
                    <a:pt x="1193" y="12"/>
                  </a:lnTo>
                  <a:lnTo>
                    <a:pt x="1172"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 name="Freeform 22">
              <a:extLst>
                <a:ext uri="{FF2B5EF4-FFF2-40B4-BE49-F238E27FC236}">
                  <a16:creationId xmlns:a16="http://schemas.microsoft.com/office/drawing/2014/main" id="{F94FBBD0-429F-41B5-B6EA-323E08654023}"/>
                </a:ext>
              </a:extLst>
            </p:cNvPr>
            <p:cNvSpPr>
              <a:spLocks/>
            </p:cNvSpPr>
            <p:nvPr/>
          </p:nvSpPr>
          <p:spPr bwMode="auto">
            <a:xfrm rot="2700000">
              <a:off x="2878387" y="3598810"/>
              <a:ext cx="179552" cy="177279"/>
            </a:xfrm>
            <a:custGeom>
              <a:avLst/>
              <a:gdLst>
                <a:gd name="T0" fmla="*/ 22 w 79"/>
                <a:gd name="T1" fmla="*/ 78 h 78"/>
                <a:gd name="T2" fmla="*/ 0 w 79"/>
                <a:gd name="T3" fmla="*/ 57 h 78"/>
                <a:gd name="T4" fmla="*/ 69 w 79"/>
                <a:gd name="T5" fmla="*/ 0 h 78"/>
                <a:gd name="T6" fmla="*/ 79 w 79"/>
                <a:gd name="T7" fmla="*/ 10 h 78"/>
                <a:gd name="T8" fmla="*/ 22 w 79"/>
                <a:gd name="T9" fmla="*/ 78 h 78"/>
              </a:gdLst>
              <a:ahLst/>
              <a:cxnLst>
                <a:cxn ang="0">
                  <a:pos x="T0" y="T1"/>
                </a:cxn>
                <a:cxn ang="0">
                  <a:pos x="T2" y="T3"/>
                </a:cxn>
                <a:cxn ang="0">
                  <a:pos x="T4" y="T5"/>
                </a:cxn>
                <a:cxn ang="0">
                  <a:pos x="T6" y="T7"/>
                </a:cxn>
                <a:cxn ang="0">
                  <a:pos x="T8" y="T9"/>
                </a:cxn>
              </a:cxnLst>
              <a:rect l="0" t="0" r="r" b="b"/>
              <a:pathLst>
                <a:path w="79" h="78">
                  <a:moveTo>
                    <a:pt x="22" y="78"/>
                  </a:moveTo>
                  <a:lnTo>
                    <a:pt x="0" y="57"/>
                  </a:lnTo>
                  <a:lnTo>
                    <a:pt x="69" y="0"/>
                  </a:lnTo>
                  <a:lnTo>
                    <a:pt x="79" y="10"/>
                  </a:lnTo>
                  <a:lnTo>
                    <a:pt x="2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Freeform 43">
              <a:extLst>
                <a:ext uri="{FF2B5EF4-FFF2-40B4-BE49-F238E27FC236}">
                  <a16:creationId xmlns:a16="http://schemas.microsoft.com/office/drawing/2014/main" id="{E330CBDB-36C3-4764-9F97-6AD7EF9D11A6}"/>
                </a:ext>
              </a:extLst>
            </p:cNvPr>
            <p:cNvSpPr>
              <a:spLocks/>
            </p:cNvSpPr>
            <p:nvPr/>
          </p:nvSpPr>
          <p:spPr bwMode="auto">
            <a:xfrm rot="2700000">
              <a:off x="-1215495" y="1985121"/>
              <a:ext cx="3406930" cy="3404657"/>
            </a:xfrm>
            <a:custGeom>
              <a:avLst/>
              <a:gdLst>
                <a:gd name="T0" fmla="*/ 331 w 1499"/>
                <a:gd name="T1" fmla="*/ 1498 h 1498"/>
                <a:gd name="T2" fmla="*/ 0 w 1499"/>
                <a:gd name="T3" fmla="*/ 1167 h 1498"/>
                <a:gd name="T4" fmla="*/ 1167 w 1499"/>
                <a:gd name="T5" fmla="*/ 0 h 1498"/>
                <a:gd name="T6" fmla="*/ 1499 w 1499"/>
                <a:gd name="T7" fmla="*/ 331 h 1498"/>
                <a:gd name="T8" fmla="*/ 331 w 1499"/>
                <a:gd name="T9" fmla="*/ 1498 h 1498"/>
              </a:gdLst>
              <a:ahLst/>
              <a:cxnLst>
                <a:cxn ang="0">
                  <a:pos x="T0" y="T1"/>
                </a:cxn>
                <a:cxn ang="0">
                  <a:pos x="T2" y="T3"/>
                </a:cxn>
                <a:cxn ang="0">
                  <a:pos x="T4" y="T5"/>
                </a:cxn>
                <a:cxn ang="0">
                  <a:pos x="T6" y="T7"/>
                </a:cxn>
                <a:cxn ang="0">
                  <a:pos x="T8" y="T9"/>
                </a:cxn>
              </a:cxnLst>
              <a:rect l="0" t="0" r="r" b="b"/>
              <a:pathLst>
                <a:path w="1499" h="1498">
                  <a:moveTo>
                    <a:pt x="331" y="1498"/>
                  </a:moveTo>
                  <a:lnTo>
                    <a:pt x="0" y="1167"/>
                  </a:lnTo>
                  <a:lnTo>
                    <a:pt x="1167" y="0"/>
                  </a:lnTo>
                  <a:lnTo>
                    <a:pt x="1499" y="331"/>
                  </a:lnTo>
                  <a:lnTo>
                    <a:pt x="331" y="149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5" name="Group 49">
            <a:extLst>
              <a:ext uri="{FF2B5EF4-FFF2-40B4-BE49-F238E27FC236}">
                <a16:creationId xmlns:a16="http://schemas.microsoft.com/office/drawing/2014/main" id="{68145D57-ABDE-4C1E-B8A6-14C07F97396E}"/>
              </a:ext>
            </a:extLst>
          </p:cNvPr>
          <p:cNvGrpSpPr/>
          <p:nvPr/>
        </p:nvGrpSpPr>
        <p:grpSpPr>
          <a:xfrm>
            <a:off x="-1389521" y="3217550"/>
            <a:ext cx="6315488" cy="2945342"/>
            <a:chOff x="-894221" y="3217550"/>
            <a:chExt cx="6315488" cy="2945342"/>
          </a:xfrm>
        </p:grpSpPr>
        <p:sp>
          <p:nvSpPr>
            <p:cNvPr id="16" name="Freeform 25">
              <a:extLst>
                <a:ext uri="{FF2B5EF4-FFF2-40B4-BE49-F238E27FC236}">
                  <a16:creationId xmlns:a16="http://schemas.microsoft.com/office/drawing/2014/main" id="{3805CE0F-A568-4072-BA25-C4BA085B87DA}"/>
                </a:ext>
              </a:extLst>
            </p:cNvPr>
            <p:cNvSpPr>
              <a:spLocks/>
            </p:cNvSpPr>
            <p:nvPr/>
          </p:nvSpPr>
          <p:spPr bwMode="auto">
            <a:xfrm rot="2700000">
              <a:off x="3306641" y="3217550"/>
              <a:ext cx="1754603" cy="1754603"/>
            </a:xfrm>
            <a:custGeom>
              <a:avLst/>
              <a:gdLst>
                <a:gd name="T0" fmla="*/ 0 w 772"/>
                <a:gd name="T1" fmla="*/ 689 h 772"/>
                <a:gd name="T2" fmla="*/ 81 w 772"/>
                <a:gd name="T3" fmla="*/ 772 h 772"/>
                <a:gd name="T4" fmla="*/ 772 w 772"/>
                <a:gd name="T5" fmla="*/ 83 h 772"/>
                <a:gd name="T6" fmla="*/ 689 w 772"/>
                <a:gd name="T7" fmla="*/ 0 h 772"/>
                <a:gd name="T8" fmla="*/ 0 w 772"/>
                <a:gd name="T9" fmla="*/ 689 h 772"/>
              </a:gdLst>
              <a:ahLst/>
              <a:cxnLst>
                <a:cxn ang="0">
                  <a:pos x="T0" y="T1"/>
                </a:cxn>
                <a:cxn ang="0">
                  <a:pos x="T2" y="T3"/>
                </a:cxn>
                <a:cxn ang="0">
                  <a:pos x="T4" y="T5"/>
                </a:cxn>
                <a:cxn ang="0">
                  <a:pos x="T6" y="T7"/>
                </a:cxn>
                <a:cxn ang="0">
                  <a:pos x="T8" y="T9"/>
                </a:cxn>
              </a:cxnLst>
              <a:rect l="0" t="0" r="r" b="b"/>
              <a:pathLst>
                <a:path w="772" h="772">
                  <a:moveTo>
                    <a:pt x="0" y="689"/>
                  </a:moveTo>
                  <a:lnTo>
                    <a:pt x="81" y="772"/>
                  </a:lnTo>
                  <a:lnTo>
                    <a:pt x="772" y="83"/>
                  </a:lnTo>
                  <a:lnTo>
                    <a:pt x="689" y="0"/>
                  </a:lnTo>
                  <a:lnTo>
                    <a:pt x="0" y="68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 name="Freeform 29">
              <a:extLst>
                <a:ext uri="{FF2B5EF4-FFF2-40B4-BE49-F238E27FC236}">
                  <a16:creationId xmlns:a16="http://schemas.microsoft.com/office/drawing/2014/main" id="{4B6467E8-2AA3-4082-A446-9247660B0390}"/>
                </a:ext>
              </a:extLst>
            </p:cNvPr>
            <p:cNvSpPr>
              <a:spLocks/>
            </p:cNvSpPr>
            <p:nvPr/>
          </p:nvSpPr>
          <p:spPr bwMode="auto">
            <a:xfrm rot="2700000">
              <a:off x="2465327" y="3792977"/>
              <a:ext cx="377285" cy="1227313"/>
            </a:xfrm>
            <a:custGeom>
              <a:avLst/>
              <a:gdLst>
                <a:gd name="T0" fmla="*/ 0 w 166"/>
                <a:gd name="T1" fmla="*/ 374 h 540"/>
                <a:gd name="T2" fmla="*/ 76 w 166"/>
                <a:gd name="T3" fmla="*/ 0 h 540"/>
                <a:gd name="T4" fmla="*/ 157 w 166"/>
                <a:gd name="T5" fmla="*/ 83 h 540"/>
                <a:gd name="T6" fmla="*/ 166 w 166"/>
                <a:gd name="T7" fmla="*/ 540 h 540"/>
                <a:gd name="T8" fmla="*/ 0 w 166"/>
                <a:gd name="T9" fmla="*/ 374 h 540"/>
              </a:gdLst>
              <a:ahLst/>
              <a:cxnLst>
                <a:cxn ang="0">
                  <a:pos x="T0" y="T1"/>
                </a:cxn>
                <a:cxn ang="0">
                  <a:pos x="T2" y="T3"/>
                </a:cxn>
                <a:cxn ang="0">
                  <a:pos x="T4" y="T5"/>
                </a:cxn>
                <a:cxn ang="0">
                  <a:pos x="T6" y="T7"/>
                </a:cxn>
                <a:cxn ang="0">
                  <a:pos x="T8" y="T9"/>
                </a:cxn>
              </a:cxnLst>
              <a:rect l="0" t="0" r="r" b="b"/>
              <a:pathLst>
                <a:path w="166" h="540">
                  <a:moveTo>
                    <a:pt x="0" y="374"/>
                  </a:moveTo>
                  <a:lnTo>
                    <a:pt x="76" y="0"/>
                  </a:lnTo>
                  <a:lnTo>
                    <a:pt x="157" y="83"/>
                  </a:lnTo>
                  <a:lnTo>
                    <a:pt x="166" y="540"/>
                  </a:lnTo>
                  <a:lnTo>
                    <a:pt x="0" y="37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Freeform 34">
              <a:extLst>
                <a:ext uri="{FF2B5EF4-FFF2-40B4-BE49-F238E27FC236}">
                  <a16:creationId xmlns:a16="http://schemas.microsoft.com/office/drawing/2014/main" id="{8AC26370-A91F-4564-BDBF-B932F9786FA0}"/>
                </a:ext>
              </a:extLst>
            </p:cNvPr>
            <p:cNvSpPr>
              <a:spLocks/>
            </p:cNvSpPr>
            <p:nvPr/>
          </p:nvSpPr>
          <p:spPr bwMode="auto">
            <a:xfrm rot="2700000">
              <a:off x="5154212" y="3958817"/>
              <a:ext cx="263645" cy="270464"/>
            </a:xfrm>
            <a:custGeom>
              <a:avLst/>
              <a:gdLst>
                <a:gd name="T0" fmla="*/ 116 w 116"/>
                <a:gd name="T1" fmla="*/ 119 h 119"/>
                <a:gd name="T2" fmla="*/ 116 w 116"/>
                <a:gd name="T3" fmla="*/ 0 h 119"/>
                <a:gd name="T4" fmla="*/ 0 w 116"/>
                <a:gd name="T5" fmla="*/ 0 h 119"/>
                <a:gd name="T6" fmla="*/ 116 w 116"/>
                <a:gd name="T7" fmla="*/ 119 h 119"/>
              </a:gdLst>
              <a:ahLst/>
              <a:cxnLst>
                <a:cxn ang="0">
                  <a:pos x="T0" y="T1"/>
                </a:cxn>
                <a:cxn ang="0">
                  <a:pos x="T2" y="T3"/>
                </a:cxn>
                <a:cxn ang="0">
                  <a:pos x="T4" y="T5"/>
                </a:cxn>
                <a:cxn ang="0">
                  <a:pos x="T6" y="T7"/>
                </a:cxn>
              </a:cxnLst>
              <a:rect l="0" t="0" r="r" b="b"/>
              <a:pathLst>
                <a:path w="116" h="119">
                  <a:moveTo>
                    <a:pt x="116" y="119"/>
                  </a:moveTo>
                  <a:lnTo>
                    <a:pt x="116" y="0"/>
                  </a:lnTo>
                  <a:lnTo>
                    <a:pt x="0" y="0"/>
                  </a:lnTo>
                  <a:lnTo>
                    <a:pt x="116" y="11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 name="Freeform 36">
              <a:extLst>
                <a:ext uri="{FF2B5EF4-FFF2-40B4-BE49-F238E27FC236}">
                  <a16:creationId xmlns:a16="http://schemas.microsoft.com/office/drawing/2014/main" id="{512138E8-0B38-4094-93C3-18098EB6464C}"/>
                </a:ext>
              </a:extLst>
            </p:cNvPr>
            <p:cNvSpPr>
              <a:spLocks noEditPoints="1"/>
            </p:cNvSpPr>
            <p:nvPr/>
          </p:nvSpPr>
          <p:spPr bwMode="auto">
            <a:xfrm rot="2700000">
              <a:off x="2964552" y="3197673"/>
              <a:ext cx="1550051" cy="2384170"/>
            </a:xfrm>
            <a:custGeom>
              <a:avLst/>
              <a:gdLst>
                <a:gd name="T0" fmla="*/ 9 w 682"/>
                <a:gd name="T1" fmla="*/ 940 h 1049"/>
                <a:gd name="T2" fmla="*/ 26 w 682"/>
                <a:gd name="T3" fmla="*/ 959 h 1049"/>
                <a:gd name="T4" fmla="*/ 21 w 682"/>
                <a:gd name="T5" fmla="*/ 1049 h 1049"/>
                <a:gd name="T6" fmla="*/ 0 w 682"/>
                <a:gd name="T7" fmla="*/ 1030 h 1049"/>
                <a:gd name="T8" fmla="*/ 9 w 682"/>
                <a:gd name="T9" fmla="*/ 940 h 1049"/>
                <a:gd name="T10" fmla="*/ 26 w 682"/>
                <a:gd name="T11" fmla="*/ 739 h 1049"/>
                <a:gd name="T12" fmla="*/ 40 w 682"/>
                <a:gd name="T13" fmla="*/ 756 h 1049"/>
                <a:gd name="T14" fmla="*/ 35 w 682"/>
                <a:gd name="T15" fmla="*/ 846 h 1049"/>
                <a:gd name="T16" fmla="*/ 19 w 682"/>
                <a:gd name="T17" fmla="*/ 829 h 1049"/>
                <a:gd name="T18" fmla="*/ 26 w 682"/>
                <a:gd name="T19" fmla="*/ 739 h 1049"/>
                <a:gd name="T20" fmla="*/ 35 w 682"/>
                <a:gd name="T21" fmla="*/ 642 h 1049"/>
                <a:gd name="T22" fmla="*/ 38 w 682"/>
                <a:gd name="T23" fmla="*/ 633 h 1049"/>
                <a:gd name="T24" fmla="*/ 97 w 682"/>
                <a:gd name="T25" fmla="*/ 571 h 1049"/>
                <a:gd name="T26" fmla="*/ 109 w 682"/>
                <a:gd name="T27" fmla="*/ 583 h 1049"/>
                <a:gd name="T28" fmla="*/ 47 w 682"/>
                <a:gd name="T29" fmla="*/ 644 h 1049"/>
                <a:gd name="T30" fmla="*/ 47 w 682"/>
                <a:gd name="T31" fmla="*/ 654 h 1049"/>
                <a:gd name="T32" fmla="*/ 35 w 682"/>
                <a:gd name="T33" fmla="*/ 642 h 1049"/>
                <a:gd name="T34" fmla="*/ 241 w 682"/>
                <a:gd name="T35" fmla="*/ 429 h 1049"/>
                <a:gd name="T36" fmla="*/ 251 w 682"/>
                <a:gd name="T37" fmla="*/ 438 h 1049"/>
                <a:gd name="T38" fmla="*/ 187 w 682"/>
                <a:gd name="T39" fmla="*/ 502 h 1049"/>
                <a:gd name="T40" fmla="*/ 177 w 682"/>
                <a:gd name="T41" fmla="*/ 493 h 1049"/>
                <a:gd name="T42" fmla="*/ 241 w 682"/>
                <a:gd name="T43" fmla="*/ 429 h 1049"/>
                <a:gd name="T44" fmla="*/ 383 w 682"/>
                <a:gd name="T45" fmla="*/ 287 h 1049"/>
                <a:gd name="T46" fmla="*/ 395 w 682"/>
                <a:gd name="T47" fmla="*/ 296 h 1049"/>
                <a:gd name="T48" fmla="*/ 331 w 682"/>
                <a:gd name="T49" fmla="*/ 360 h 1049"/>
                <a:gd name="T50" fmla="*/ 319 w 682"/>
                <a:gd name="T51" fmla="*/ 348 h 1049"/>
                <a:gd name="T52" fmla="*/ 383 w 682"/>
                <a:gd name="T53" fmla="*/ 287 h 1049"/>
                <a:gd name="T54" fmla="*/ 528 w 682"/>
                <a:gd name="T55" fmla="*/ 143 h 1049"/>
                <a:gd name="T56" fmla="*/ 537 w 682"/>
                <a:gd name="T57" fmla="*/ 154 h 1049"/>
                <a:gd name="T58" fmla="*/ 473 w 682"/>
                <a:gd name="T59" fmla="*/ 216 h 1049"/>
                <a:gd name="T60" fmla="*/ 464 w 682"/>
                <a:gd name="T61" fmla="*/ 206 h 1049"/>
                <a:gd name="T62" fmla="*/ 528 w 682"/>
                <a:gd name="T63" fmla="*/ 143 h 1049"/>
                <a:gd name="T64" fmla="*/ 670 w 682"/>
                <a:gd name="T65" fmla="*/ 0 h 1049"/>
                <a:gd name="T66" fmla="*/ 682 w 682"/>
                <a:gd name="T67" fmla="*/ 10 h 1049"/>
                <a:gd name="T68" fmla="*/ 618 w 682"/>
                <a:gd name="T69" fmla="*/ 74 h 1049"/>
                <a:gd name="T70" fmla="*/ 606 w 682"/>
                <a:gd name="T71" fmla="*/ 62 h 1049"/>
                <a:gd name="T72" fmla="*/ 670 w 682"/>
                <a:gd name="T73"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 h="1049">
                  <a:moveTo>
                    <a:pt x="9" y="940"/>
                  </a:moveTo>
                  <a:lnTo>
                    <a:pt x="26" y="959"/>
                  </a:lnTo>
                  <a:lnTo>
                    <a:pt x="21" y="1049"/>
                  </a:lnTo>
                  <a:lnTo>
                    <a:pt x="0" y="1030"/>
                  </a:lnTo>
                  <a:lnTo>
                    <a:pt x="9" y="940"/>
                  </a:lnTo>
                  <a:close/>
                  <a:moveTo>
                    <a:pt x="26" y="739"/>
                  </a:moveTo>
                  <a:lnTo>
                    <a:pt x="40" y="756"/>
                  </a:lnTo>
                  <a:lnTo>
                    <a:pt x="35" y="846"/>
                  </a:lnTo>
                  <a:lnTo>
                    <a:pt x="19" y="829"/>
                  </a:lnTo>
                  <a:lnTo>
                    <a:pt x="26" y="739"/>
                  </a:lnTo>
                  <a:close/>
                  <a:moveTo>
                    <a:pt x="35" y="642"/>
                  </a:moveTo>
                  <a:lnTo>
                    <a:pt x="38" y="633"/>
                  </a:lnTo>
                  <a:lnTo>
                    <a:pt x="97" y="571"/>
                  </a:lnTo>
                  <a:lnTo>
                    <a:pt x="109" y="583"/>
                  </a:lnTo>
                  <a:lnTo>
                    <a:pt x="47" y="644"/>
                  </a:lnTo>
                  <a:lnTo>
                    <a:pt x="47" y="654"/>
                  </a:lnTo>
                  <a:lnTo>
                    <a:pt x="35" y="642"/>
                  </a:lnTo>
                  <a:close/>
                  <a:moveTo>
                    <a:pt x="241" y="429"/>
                  </a:moveTo>
                  <a:lnTo>
                    <a:pt x="251" y="438"/>
                  </a:lnTo>
                  <a:lnTo>
                    <a:pt x="187" y="502"/>
                  </a:lnTo>
                  <a:lnTo>
                    <a:pt x="177" y="493"/>
                  </a:lnTo>
                  <a:lnTo>
                    <a:pt x="241" y="429"/>
                  </a:lnTo>
                  <a:close/>
                  <a:moveTo>
                    <a:pt x="383" y="287"/>
                  </a:moveTo>
                  <a:lnTo>
                    <a:pt x="395" y="296"/>
                  </a:lnTo>
                  <a:lnTo>
                    <a:pt x="331" y="360"/>
                  </a:lnTo>
                  <a:lnTo>
                    <a:pt x="319" y="348"/>
                  </a:lnTo>
                  <a:lnTo>
                    <a:pt x="383" y="287"/>
                  </a:lnTo>
                  <a:close/>
                  <a:moveTo>
                    <a:pt x="528" y="143"/>
                  </a:moveTo>
                  <a:lnTo>
                    <a:pt x="537" y="154"/>
                  </a:lnTo>
                  <a:lnTo>
                    <a:pt x="473" y="216"/>
                  </a:lnTo>
                  <a:lnTo>
                    <a:pt x="464" y="206"/>
                  </a:lnTo>
                  <a:lnTo>
                    <a:pt x="528" y="143"/>
                  </a:lnTo>
                  <a:close/>
                  <a:moveTo>
                    <a:pt x="670" y="0"/>
                  </a:moveTo>
                  <a:lnTo>
                    <a:pt x="682" y="10"/>
                  </a:lnTo>
                  <a:lnTo>
                    <a:pt x="618" y="74"/>
                  </a:lnTo>
                  <a:lnTo>
                    <a:pt x="606" y="62"/>
                  </a:lnTo>
                  <a:lnTo>
                    <a:pt x="6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 name="Freeform 44">
              <a:extLst>
                <a:ext uri="{FF2B5EF4-FFF2-40B4-BE49-F238E27FC236}">
                  <a16:creationId xmlns:a16="http://schemas.microsoft.com/office/drawing/2014/main" id="{F2B9A823-D079-4E07-8347-2389E342497D}"/>
                </a:ext>
              </a:extLst>
            </p:cNvPr>
            <p:cNvSpPr>
              <a:spLocks/>
            </p:cNvSpPr>
            <p:nvPr/>
          </p:nvSpPr>
          <p:spPr bwMode="auto">
            <a:xfrm rot="2700000">
              <a:off x="-894221" y="3251433"/>
              <a:ext cx="2911459" cy="2911460"/>
            </a:xfrm>
            <a:custGeom>
              <a:avLst/>
              <a:gdLst>
                <a:gd name="T0" fmla="*/ 166 w 1281"/>
                <a:gd name="T1" fmla="*/ 1281 h 1281"/>
                <a:gd name="T2" fmla="*/ 0 w 1281"/>
                <a:gd name="T3" fmla="*/ 1115 h 1281"/>
                <a:gd name="T4" fmla="*/ 1115 w 1281"/>
                <a:gd name="T5" fmla="*/ 0 h 1281"/>
                <a:gd name="T6" fmla="*/ 1281 w 1281"/>
                <a:gd name="T7" fmla="*/ 166 h 1281"/>
                <a:gd name="T8" fmla="*/ 166 w 1281"/>
                <a:gd name="T9" fmla="*/ 1281 h 1281"/>
              </a:gdLst>
              <a:ahLst/>
              <a:cxnLst>
                <a:cxn ang="0">
                  <a:pos x="T0" y="T1"/>
                </a:cxn>
                <a:cxn ang="0">
                  <a:pos x="T2" y="T3"/>
                </a:cxn>
                <a:cxn ang="0">
                  <a:pos x="T4" y="T5"/>
                </a:cxn>
                <a:cxn ang="0">
                  <a:pos x="T6" y="T7"/>
                </a:cxn>
                <a:cxn ang="0">
                  <a:pos x="T8" y="T9"/>
                </a:cxn>
              </a:cxnLst>
              <a:rect l="0" t="0" r="r" b="b"/>
              <a:pathLst>
                <a:path w="1281" h="1281">
                  <a:moveTo>
                    <a:pt x="166" y="1281"/>
                  </a:moveTo>
                  <a:lnTo>
                    <a:pt x="0" y="1115"/>
                  </a:lnTo>
                  <a:lnTo>
                    <a:pt x="1115" y="0"/>
                  </a:lnTo>
                  <a:lnTo>
                    <a:pt x="1281" y="166"/>
                  </a:lnTo>
                  <a:lnTo>
                    <a:pt x="166" y="128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cxnSp>
        <p:nvCxnSpPr>
          <p:cNvPr id="21" name="Elbow Connector 52">
            <a:extLst>
              <a:ext uri="{FF2B5EF4-FFF2-40B4-BE49-F238E27FC236}">
                <a16:creationId xmlns:a16="http://schemas.microsoft.com/office/drawing/2014/main" id="{3373DBD6-C9BF-4FD2-9A2A-7C328A89EC5C}"/>
              </a:ext>
            </a:extLst>
          </p:cNvPr>
          <p:cNvCxnSpPr>
            <a:cxnSpLocks/>
          </p:cNvCxnSpPr>
          <p:nvPr/>
        </p:nvCxnSpPr>
        <p:spPr>
          <a:xfrm flipV="1">
            <a:off x="3614738" y="1576263"/>
            <a:ext cx="3797010" cy="1298840"/>
          </a:xfrm>
          <a:prstGeom prst="bentConnector3">
            <a:avLst>
              <a:gd name="adj1" fmla="val 50000"/>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Elbow Connector 96">
            <a:extLst>
              <a:ext uri="{FF2B5EF4-FFF2-40B4-BE49-F238E27FC236}">
                <a16:creationId xmlns:a16="http://schemas.microsoft.com/office/drawing/2014/main" id="{0C56ED11-17AD-4F0B-B712-6656D514FCFC}"/>
              </a:ext>
            </a:extLst>
          </p:cNvPr>
          <p:cNvCxnSpPr>
            <a:stCxn id="5" idx="1"/>
          </p:cNvCxnSpPr>
          <p:nvPr/>
        </p:nvCxnSpPr>
        <p:spPr>
          <a:xfrm rot="5400000" flipH="1" flipV="1">
            <a:off x="5502379" y="1370676"/>
            <a:ext cx="742108" cy="3076631"/>
          </a:xfrm>
          <a:prstGeom prst="bentConnector4">
            <a:avLst>
              <a:gd name="adj1" fmla="val -30804"/>
              <a:gd name="adj2" fmla="val 49073"/>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Elbow Connector 100">
            <a:extLst>
              <a:ext uri="{FF2B5EF4-FFF2-40B4-BE49-F238E27FC236}">
                <a16:creationId xmlns:a16="http://schemas.microsoft.com/office/drawing/2014/main" id="{81620C4D-0765-4A37-A02B-A867E8E6C307}"/>
              </a:ext>
            </a:extLst>
          </p:cNvPr>
          <p:cNvCxnSpPr>
            <a:stCxn id="18" idx="1"/>
          </p:cNvCxnSpPr>
          <p:nvPr/>
        </p:nvCxnSpPr>
        <p:spPr>
          <a:xfrm rot="16200000" flipH="1">
            <a:off x="6010834" y="3060375"/>
            <a:ext cx="369652" cy="2432178"/>
          </a:xfrm>
          <a:prstGeom prst="bentConnector2">
            <a:avLst/>
          </a:prstGeom>
          <a:ln>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Elbow Connector 103">
            <a:extLst>
              <a:ext uri="{FF2B5EF4-FFF2-40B4-BE49-F238E27FC236}">
                <a16:creationId xmlns:a16="http://schemas.microsoft.com/office/drawing/2014/main" id="{904876B1-631F-481B-9326-BD6708022033}"/>
              </a:ext>
            </a:extLst>
          </p:cNvPr>
          <p:cNvCxnSpPr/>
          <p:nvPr/>
        </p:nvCxnSpPr>
        <p:spPr>
          <a:xfrm rot="16200000" flipH="1">
            <a:off x="4867865" y="2879083"/>
            <a:ext cx="924728" cy="4163040"/>
          </a:xfrm>
          <a:prstGeom prst="bentConnector2">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106">
            <a:extLst>
              <a:ext uri="{FF2B5EF4-FFF2-40B4-BE49-F238E27FC236}">
                <a16:creationId xmlns:a16="http://schemas.microsoft.com/office/drawing/2014/main" id="{A58A0DC5-9409-4C57-B4DB-67D25745B044}"/>
              </a:ext>
            </a:extLst>
          </p:cNvPr>
          <p:cNvCxnSpPr>
            <a:stCxn id="11" idx="1"/>
          </p:cNvCxnSpPr>
          <p:nvPr/>
        </p:nvCxnSpPr>
        <p:spPr>
          <a:xfrm rot="5400000" flipH="1" flipV="1">
            <a:off x="6534457" y="2810962"/>
            <a:ext cx="188640" cy="1565944"/>
          </a:xfrm>
          <a:prstGeom prst="bentConnector4">
            <a:avLst>
              <a:gd name="adj1" fmla="val -121183"/>
              <a:gd name="adj2" fmla="val 48257"/>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3FC35E1F-9686-4055-84A2-98A70DFDCE12}"/>
              </a:ext>
            </a:extLst>
          </p:cNvPr>
          <p:cNvSpPr txBox="1"/>
          <p:nvPr/>
        </p:nvSpPr>
        <p:spPr>
          <a:xfrm>
            <a:off x="7578347" y="1668005"/>
            <a:ext cx="3413503" cy="511037"/>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29" name="文本框 28">
            <a:extLst>
              <a:ext uri="{FF2B5EF4-FFF2-40B4-BE49-F238E27FC236}">
                <a16:creationId xmlns:a16="http://schemas.microsoft.com/office/drawing/2014/main" id="{993A54CC-94D8-44D4-9A3D-6D9AC472C5DE}"/>
              </a:ext>
            </a:extLst>
          </p:cNvPr>
          <p:cNvSpPr txBox="1"/>
          <p:nvPr/>
        </p:nvSpPr>
        <p:spPr>
          <a:xfrm>
            <a:off x="7578348" y="1388458"/>
            <a:ext cx="2006848" cy="328936"/>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sp>
        <p:nvSpPr>
          <p:cNvPr id="48" name="文本框 47">
            <a:extLst>
              <a:ext uri="{FF2B5EF4-FFF2-40B4-BE49-F238E27FC236}">
                <a16:creationId xmlns:a16="http://schemas.microsoft.com/office/drawing/2014/main" id="{37CDA9F0-8A1E-4DEA-AD67-09CCAF70D392}"/>
              </a:ext>
            </a:extLst>
          </p:cNvPr>
          <p:cNvSpPr txBox="1"/>
          <p:nvPr/>
        </p:nvSpPr>
        <p:spPr>
          <a:xfrm>
            <a:off x="7578347" y="2639555"/>
            <a:ext cx="3413503" cy="511037"/>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49" name="文本框 48">
            <a:extLst>
              <a:ext uri="{FF2B5EF4-FFF2-40B4-BE49-F238E27FC236}">
                <a16:creationId xmlns:a16="http://schemas.microsoft.com/office/drawing/2014/main" id="{DE0BB6C6-3F52-4B10-91B4-9663C36ECB3E}"/>
              </a:ext>
            </a:extLst>
          </p:cNvPr>
          <p:cNvSpPr txBox="1"/>
          <p:nvPr/>
        </p:nvSpPr>
        <p:spPr>
          <a:xfrm>
            <a:off x="7578348" y="2360008"/>
            <a:ext cx="2006848" cy="328936"/>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sp>
        <p:nvSpPr>
          <p:cNvPr id="51" name="文本框 50">
            <a:extLst>
              <a:ext uri="{FF2B5EF4-FFF2-40B4-BE49-F238E27FC236}">
                <a16:creationId xmlns:a16="http://schemas.microsoft.com/office/drawing/2014/main" id="{EBFF4C2C-35FE-452E-80DD-C78FBE9403F6}"/>
              </a:ext>
            </a:extLst>
          </p:cNvPr>
          <p:cNvSpPr txBox="1"/>
          <p:nvPr/>
        </p:nvSpPr>
        <p:spPr>
          <a:xfrm>
            <a:off x="7578347" y="3573005"/>
            <a:ext cx="3413503" cy="511037"/>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52" name="文本框 51">
            <a:extLst>
              <a:ext uri="{FF2B5EF4-FFF2-40B4-BE49-F238E27FC236}">
                <a16:creationId xmlns:a16="http://schemas.microsoft.com/office/drawing/2014/main" id="{D8209397-C353-4F5A-A8F9-40B5ADB00F86}"/>
              </a:ext>
            </a:extLst>
          </p:cNvPr>
          <p:cNvSpPr txBox="1"/>
          <p:nvPr/>
        </p:nvSpPr>
        <p:spPr>
          <a:xfrm>
            <a:off x="7578348" y="3293458"/>
            <a:ext cx="2006848" cy="328936"/>
          </a:xfrm>
          <a:prstGeom prst="rect">
            <a:avLst/>
          </a:prstGeom>
          <a:noFill/>
        </p:spPr>
        <p:txBody>
          <a:bodyPr wrap="square">
            <a:spAutoFit/>
          </a:bodyPr>
          <a:lstStyle/>
          <a:p>
            <a:pPr algn="just">
              <a:lnSpc>
                <a:spcPct val="120000"/>
              </a:lnSpc>
            </a:pPr>
            <a:r>
              <a:rPr lang="zh-CN" altLang="en-US" sz="1400" b="1" dirty="0">
                <a:solidFill>
                  <a:schemeClr val="accent4"/>
                </a:solidFill>
                <a:cs typeface="+mn-ea"/>
                <a:sym typeface="+mn-lt"/>
              </a:rPr>
              <a:t>单击输入标题</a:t>
            </a:r>
            <a:endParaRPr lang="en-US" altLang="zh-CN" sz="1400" b="1" dirty="0">
              <a:solidFill>
                <a:schemeClr val="accent4"/>
              </a:solidFill>
              <a:cs typeface="+mn-ea"/>
              <a:sym typeface="+mn-lt"/>
            </a:endParaRPr>
          </a:p>
        </p:txBody>
      </p:sp>
      <p:sp>
        <p:nvSpPr>
          <p:cNvPr id="54" name="文本框 53">
            <a:extLst>
              <a:ext uri="{FF2B5EF4-FFF2-40B4-BE49-F238E27FC236}">
                <a16:creationId xmlns:a16="http://schemas.microsoft.com/office/drawing/2014/main" id="{840DA969-F8CC-4E6B-8E6E-706F4AAD3BAB}"/>
              </a:ext>
            </a:extLst>
          </p:cNvPr>
          <p:cNvSpPr txBox="1"/>
          <p:nvPr/>
        </p:nvSpPr>
        <p:spPr>
          <a:xfrm>
            <a:off x="7578347" y="4535030"/>
            <a:ext cx="3413503" cy="511037"/>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55" name="文本框 54">
            <a:extLst>
              <a:ext uri="{FF2B5EF4-FFF2-40B4-BE49-F238E27FC236}">
                <a16:creationId xmlns:a16="http://schemas.microsoft.com/office/drawing/2014/main" id="{7B11AA63-1D20-4BB9-8FD0-94E9E0939337}"/>
              </a:ext>
            </a:extLst>
          </p:cNvPr>
          <p:cNvSpPr txBox="1"/>
          <p:nvPr/>
        </p:nvSpPr>
        <p:spPr>
          <a:xfrm>
            <a:off x="7578348" y="4255483"/>
            <a:ext cx="2006848" cy="328936"/>
          </a:xfrm>
          <a:prstGeom prst="rect">
            <a:avLst/>
          </a:prstGeom>
          <a:noFill/>
        </p:spPr>
        <p:txBody>
          <a:bodyPr wrap="square">
            <a:spAutoFit/>
          </a:bodyPr>
          <a:lstStyle/>
          <a:p>
            <a:pPr algn="just">
              <a:lnSpc>
                <a:spcPct val="120000"/>
              </a:lnSpc>
            </a:pPr>
            <a:r>
              <a:rPr lang="zh-CN" altLang="en-US" sz="1400" b="1" dirty="0">
                <a:solidFill>
                  <a:schemeClr val="accent4"/>
                </a:solidFill>
                <a:cs typeface="+mn-ea"/>
                <a:sym typeface="+mn-lt"/>
              </a:rPr>
              <a:t>单击输入标题</a:t>
            </a:r>
            <a:endParaRPr lang="en-US" altLang="zh-CN" sz="1400" b="1" dirty="0">
              <a:solidFill>
                <a:schemeClr val="accent4"/>
              </a:solidFill>
              <a:cs typeface="+mn-ea"/>
              <a:sym typeface="+mn-lt"/>
            </a:endParaRPr>
          </a:p>
        </p:txBody>
      </p:sp>
      <p:sp>
        <p:nvSpPr>
          <p:cNvPr id="57" name="文本框 56">
            <a:extLst>
              <a:ext uri="{FF2B5EF4-FFF2-40B4-BE49-F238E27FC236}">
                <a16:creationId xmlns:a16="http://schemas.microsoft.com/office/drawing/2014/main" id="{17EF98D7-ADCF-49E1-982E-A957ABE066DF}"/>
              </a:ext>
            </a:extLst>
          </p:cNvPr>
          <p:cNvSpPr txBox="1"/>
          <p:nvPr/>
        </p:nvSpPr>
        <p:spPr>
          <a:xfrm>
            <a:off x="7578347" y="5516105"/>
            <a:ext cx="3413503" cy="532453"/>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58" name="文本框 57">
            <a:extLst>
              <a:ext uri="{FF2B5EF4-FFF2-40B4-BE49-F238E27FC236}">
                <a16:creationId xmlns:a16="http://schemas.microsoft.com/office/drawing/2014/main" id="{C030F4C5-CAF4-4389-B686-2C111953ECC4}"/>
              </a:ext>
            </a:extLst>
          </p:cNvPr>
          <p:cNvSpPr txBox="1"/>
          <p:nvPr/>
        </p:nvSpPr>
        <p:spPr>
          <a:xfrm>
            <a:off x="7578348" y="5236558"/>
            <a:ext cx="2006848" cy="328936"/>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grpSp>
        <p:nvGrpSpPr>
          <p:cNvPr id="36" name="组合 35">
            <a:extLst>
              <a:ext uri="{FF2B5EF4-FFF2-40B4-BE49-F238E27FC236}">
                <a16:creationId xmlns:a16="http://schemas.microsoft.com/office/drawing/2014/main" id="{1B8A0733-8CCB-43AD-BBE3-3EDE780F18DE}"/>
              </a:ext>
            </a:extLst>
          </p:cNvPr>
          <p:cNvGrpSpPr/>
          <p:nvPr/>
        </p:nvGrpSpPr>
        <p:grpSpPr>
          <a:xfrm>
            <a:off x="0" y="441325"/>
            <a:ext cx="3868805" cy="584775"/>
            <a:chOff x="0" y="441325"/>
            <a:chExt cx="3868805" cy="584775"/>
          </a:xfrm>
        </p:grpSpPr>
        <p:sp>
          <p:nvSpPr>
            <p:cNvPr id="37" name="矩形 36">
              <a:extLst>
                <a:ext uri="{FF2B5EF4-FFF2-40B4-BE49-F238E27FC236}">
                  <a16:creationId xmlns:a16="http://schemas.microsoft.com/office/drawing/2014/main" id="{2D610574-3B81-450E-8811-0FCED9FC800A}"/>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a:extLst>
                <a:ext uri="{FF2B5EF4-FFF2-40B4-BE49-F238E27FC236}">
                  <a16:creationId xmlns:a16="http://schemas.microsoft.com/office/drawing/2014/main" id="{440C4485-57E1-411A-AB64-15B60D49AB8A}"/>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39" name="矩形 38">
              <a:extLst>
                <a:ext uri="{FF2B5EF4-FFF2-40B4-BE49-F238E27FC236}">
                  <a16:creationId xmlns:a16="http://schemas.microsoft.com/office/drawing/2014/main" id="{20BD1E30-1CBF-41BC-AE13-5203C74010F3}"/>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箭头: V 形 39">
              <a:extLst>
                <a:ext uri="{FF2B5EF4-FFF2-40B4-BE49-F238E27FC236}">
                  <a16:creationId xmlns:a16="http://schemas.microsoft.com/office/drawing/2014/main" id="{6D245E89-0BFD-40F1-8342-CB5807A86AF8}"/>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箭头: V 形 40">
              <a:extLst>
                <a:ext uri="{FF2B5EF4-FFF2-40B4-BE49-F238E27FC236}">
                  <a16:creationId xmlns:a16="http://schemas.microsoft.com/office/drawing/2014/main" id="{CB88AA1C-E57A-4255-918E-8F0930864AEC}"/>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3" name="TextBox 42"/>
          <p:cNvSpPr txBox="1"/>
          <p:nvPr/>
        </p:nvSpPr>
        <p:spPr>
          <a:xfrm>
            <a:off x="279781" y="6647446"/>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下载 </a:t>
            </a:r>
            <a:r>
              <a:rPr kumimoji="0" lang="en-US" altLang="zh-CN" sz="100" b="0" i="0" u="none" strike="noStrike" kern="0" cap="none" spc="0" normalizeH="0" baseline="0" noProof="0" smtClean="0">
                <a:ln>
                  <a:noFill/>
                </a:ln>
                <a:solidFill>
                  <a:schemeClr val="bg1"/>
                </a:solidFill>
                <a:effectLst/>
                <a:uLnTx/>
                <a:uFillTx/>
              </a:rPr>
              <a:t>http://www.PPT818.com/xiazai/</a:t>
            </a:r>
            <a:endParaRPr kumimoji="0" lang="en-US" altLang="zh-CN" sz="1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330270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22" presetClass="entr" presetSubtype="8"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par>
                                <p:cTn id="15" presetID="22" presetClass="entr" presetSubtype="8" fill="hold" nodeType="withEffect">
                                  <p:stCondLst>
                                    <p:cond delay="75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par>
                                <p:cTn id="18" presetID="22" presetClass="entr" presetSubtype="8" fill="hold" nodeType="withEffect">
                                  <p:stCondLst>
                                    <p:cond delay="125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nodeType="withEffect">
                                  <p:stCondLst>
                                    <p:cond delay="175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8" fill="hold" nodeType="withEffect">
                                  <p:stCondLst>
                                    <p:cond delay="200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nodeType="withEffect">
                                  <p:stCondLst>
                                    <p:cond delay="225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anim calcmode="lin" valueType="num">
                                      <p:cBhvr>
                                        <p:cTn id="55" dur="1000" fill="hold"/>
                                        <p:tgtEl>
                                          <p:spTgt spid="48"/>
                                        </p:tgtEl>
                                        <p:attrNameLst>
                                          <p:attrName>ppt_x</p:attrName>
                                        </p:attrNameLst>
                                      </p:cBhvr>
                                      <p:tavLst>
                                        <p:tav tm="0">
                                          <p:val>
                                            <p:strVal val="#ppt_x"/>
                                          </p:val>
                                        </p:tav>
                                        <p:tav tm="100000">
                                          <p:val>
                                            <p:strVal val="#ppt_x"/>
                                          </p:val>
                                        </p:tav>
                                      </p:tavLst>
                                    </p:anim>
                                    <p:anim calcmode="lin" valueType="num">
                                      <p:cBhvr>
                                        <p:cTn id="5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1000"/>
                                        <p:tgtEl>
                                          <p:spTgt spid="52"/>
                                        </p:tgtEl>
                                      </p:cBhvr>
                                    </p:animEffect>
                                    <p:anim calcmode="lin" valueType="num">
                                      <p:cBhvr>
                                        <p:cTn id="62" dur="1000" fill="hold"/>
                                        <p:tgtEl>
                                          <p:spTgt spid="52"/>
                                        </p:tgtEl>
                                        <p:attrNameLst>
                                          <p:attrName>ppt_x</p:attrName>
                                        </p:attrNameLst>
                                      </p:cBhvr>
                                      <p:tavLst>
                                        <p:tav tm="0">
                                          <p:val>
                                            <p:strVal val="#ppt_x"/>
                                          </p:val>
                                        </p:tav>
                                        <p:tav tm="100000">
                                          <p:val>
                                            <p:strVal val="#ppt_x"/>
                                          </p:val>
                                        </p:tav>
                                      </p:tavLst>
                                    </p:anim>
                                    <p:anim calcmode="lin" valueType="num">
                                      <p:cBhvr>
                                        <p:cTn id="63" dur="1000" fill="hold"/>
                                        <p:tgtEl>
                                          <p:spTgt spid="5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1000"/>
                                        <p:tgtEl>
                                          <p:spTgt spid="51"/>
                                        </p:tgtEl>
                                      </p:cBhvr>
                                    </p:animEffect>
                                    <p:anim calcmode="lin" valueType="num">
                                      <p:cBhvr>
                                        <p:cTn id="67" dur="1000" fill="hold"/>
                                        <p:tgtEl>
                                          <p:spTgt spid="51"/>
                                        </p:tgtEl>
                                        <p:attrNameLst>
                                          <p:attrName>ppt_x</p:attrName>
                                        </p:attrNameLst>
                                      </p:cBhvr>
                                      <p:tavLst>
                                        <p:tav tm="0">
                                          <p:val>
                                            <p:strVal val="#ppt_x"/>
                                          </p:val>
                                        </p:tav>
                                        <p:tav tm="100000">
                                          <p:val>
                                            <p:strVal val="#ppt_x"/>
                                          </p:val>
                                        </p:tav>
                                      </p:tavLst>
                                    </p:anim>
                                    <p:anim calcmode="lin" valueType="num">
                                      <p:cBhvr>
                                        <p:cTn id="6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1000"/>
                                        <p:tgtEl>
                                          <p:spTgt spid="54"/>
                                        </p:tgtEl>
                                      </p:cBhvr>
                                    </p:animEffect>
                                    <p:anim calcmode="lin" valueType="num">
                                      <p:cBhvr>
                                        <p:cTn id="79" dur="1000" fill="hold"/>
                                        <p:tgtEl>
                                          <p:spTgt spid="54"/>
                                        </p:tgtEl>
                                        <p:attrNameLst>
                                          <p:attrName>ppt_x</p:attrName>
                                        </p:attrNameLst>
                                      </p:cBhvr>
                                      <p:tavLst>
                                        <p:tav tm="0">
                                          <p:val>
                                            <p:strVal val="#ppt_x"/>
                                          </p:val>
                                        </p:tav>
                                        <p:tav tm="100000">
                                          <p:val>
                                            <p:strVal val="#ppt_x"/>
                                          </p:val>
                                        </p:tav>
                                      </p:tavLst>
                                    </p:anim>
                                    <p:anim calcmode="lin" valueType="num">
                                      <p:cBhvr>
                                        <p:cTn id="8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1000"/>
                                        <p:tgtEl>
                                          <p:spTgt spid="58"/>
                                        </p:tgtEl>
                                      </p:cBhvr>
                                    </p:animEffect>
                                    <p:anim calcmode="lin" valueType="num">
                                      <p:cBhvr>
                                        <p:cTn id="86" dur="1000" fill="hold"/>
                                        <p:tgtEl>
                                          <p:spTgt spid="58"/>
                                        </p:tgtEl>
                                        <p:attrNameLst>
                                          <p:attrName>ppt_x</p:attrName>
                                        </p:attrNameLst>
                                      </p:cBhvr>
                                      <p:tavLst>
                                        <p:tav tm="0">
                                          <p:val>
                                            <p:strVal val="#ppt_x"/>
                                          </p:val>
                                        </p:tav>
                                        <p:tav tm="100000">
                                          <p:val>
                                            <p:strVal val="#ppt_x"/>
                                          </p:val>
                                        </p:tav>
                                      </p:tavLst>
                                    </p:anim>
                                    <p:anim calcmode="lin" valueType="num">
                                      <p:cBhvr>
                                        <p:cTn id="87" dur="1000" fill="hold"/>
                                        <p:tgtEl>
                                          <p:spTgt spid="5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8" grpId="0"/>
      <p:bldP spid="49" grpId="0"/>
      <p:bldP spid="51" grpId="0"/>
      <p:bldP spid="52" grpId="0"/>
      <p:bldP spid="54" grpId="0"/>
      <p:bldP spid="55"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6"/>
          <p:cNvSpPr/>
          <p:nvPr/>
        </p:nvSpPr>
        <p:spPr bwMode="auto">
          <a:xfrm>
            <a:off x="0" y="1643429"/>
            <a:ext cx="11175403" cy="5472608"/>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chemeClr val="accent1">
              <a:alpha val="3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45" name="椭圆 44"/>
          <p:cNvSpPr/>
          <p:nvPr/>
        </p:nvSpPr>
        <p:spPr>
          <a:xfrm>
            <a:off x="1641899" y="4555995"/>
            <a:ext cx="1623940" cy="1623938"/>
          </a:xfrm>
          <a:prstGeom prst="ellipse">
            <a:avLst/>
          </a:prstGeom>
          <a:solidFill>
            <a:schemeClr val="accent1"/>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bg1"/>
                </a:solidFill>
                <a:cs typeface="+mn-ea"/>
                <a:sym typeface="+mn-lt"/>
              </a:rPr>
              <a:t>输入您的小标题</a:t>
            </a:r>
          </a:p>
        </p:txBody>
      </p:sp>
      <p:sp>
        <p:nvSpPr>
          <p:cNvPr id="46" name="椭圆 45"/>
          <p:cNvSpPr/>
          <p:nvPr/>
        </p:nvSpPr>
        <p:spPr>
          <a:xfrm>
            <a:off x="4820647" y="3655503"/>
            <a:ext cx="1625696" cy="1625694"/>
          </a:xfrm>
          <a:prstGeom prst="ellipse">
            <a:avLst/>
          </a:prstGeom>
          <a:solidFill>
            <a:schemeClr val="accent1"/>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bg1"/>
                </a:solidFill>
                <a:cs typeface="+mn-ea"/>
                <a:sym typeface="+mn-lt"/>
              </a:rPr>
              <a:t>输入您的小标题</a:t>
            </a:r>
          </a:p>
        </p:txBody>
      </p:sp>
      <p:sp>
        <p:nvSpPr>
          <p:cNvPr id="47" name="椭圆 46"/>
          <p:cNvSpPr/>
          <p:nvPr/>
        </p:nvSpPr>
        <p:spPr>
          <a:xfrm>
            <a:off x="7820685" y="2351843"/>
            <a:ext cx="1625696" cy="1625694"/>
          </a:xfrm>
          <a:prstGeom prst="ellipse">
            <a:avLst/>
          </a:prstGeom>
          <a:solidFill>
            <a:schemeClr val="accent1"/>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bg1"/>
                </a:solidFill>
                <a:cs typeface="+mn-ea"/>
                <a:sym typeface="+mn-lt"/>
              </a:rPr>
              <a:t>输入您的小标题</a:t>
            </a:r>
          </a:p>
        </p:txBody>
      </p:sp>
      <p:grpSp>
        <p:nvGrpSpPr>
          <p:cNvPr id="22" name="组合 21">
            <a:extLst>
              <a:ext uri="{FF2B5EF4-FFF2-40B4-BE49-F238E27FC236}">
                <a16:creationId xmlns:a16="http://schemas.microsoft.com/office/drawing/2014/main" id="{B9AB4EBD-2AC3-4A8B-A2B5-B3EF8ACE3CAE}"/>
              </a:ext>
            </a:extLst>
          </p:cNvPr>
          <p:cNvGrpSpPr/>
          <p:nvPr/>
        </p:nvGrpSpPr>
        <p:grpSpPr>
          <a:xfrm>
            <a:off x="891592" y="2878609"/>
            <a:ext cx="2622105" cy="1056414"/>
            <a:chOff x="7375335" y="1496524"/>
            <a:chExt cx="3794755" cy="1056414"/>
          </a:xfrm>
        </p:grpSpPr>
        <p:sp>
          <p:nvSpPr>
            <p:cNvPr id="25" name="矩形 24">
              <a:extLst>
                <a:ext uri="{FF2B5EF4-FFF2-40B4-BE49-F238E27FC236}">
                  <a16:creationId xmlns:a16="http://schemas.microsoft.com/office/drawing/2014/main" id="{40F247C6-375E-4916-9AA5-A170C60FA0A2}"/>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26" name="矩形 25">
              <a:extLst>
                <a:ext uri="{FF2B5EF4-FFF2-40B4-BE49-F238E27FC236}">
                  <a16:creationId xmlns:a16="http://schemas.microsoft.com/office/drawing/2014/main" id="{E2303F0D-60E3-46A7-BB36-D97013CFECB8}"/>
                </a:ext>
              </a:extLst>
            </p:cNvPr>
            <p:cNvSpPr/>
            <p:nvPr/>
          </p:nvSpPr>
          <p:spPr>
            <a:xfrm>
              <a:off x="7921046" y="1496524"/>
              <a:ext cx="2703333" cy="338554"/>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30" name="组合 29">
            <a:extLst>
              <a:ext uri="{FF2B5EF4-FFF2-40B4-BE49-F238E27FC236}">
                <a16:creationId xmlns:a16="http://schemas.microsoft.com/office/drawing/2014/main" id="{710A54DB-0930-4EFF-9683-F9F2C627789F}"/>
              </a:ext>
            </a:extLst>
          </p:cNvPr>
          <p:cNvGrpSpPr/>
          <p:nvPr/>
        </p:nvGrpSpPr>
        <p:grpSpPr>
          <a:xfrm>
            <a:off x="3939848" y="2002051"/>
            <a:ext cx="2622105" cy="1056414"/>
            <a:chOff x="7375335" y="1496524"/>
            <a:chExt cx="3794755" cy="1056414"/>
          </a:xfrm>
        </p:grpSpPr>
        <p:sp>
          <p:nvSpPr>
            <p:cNvPr id="31" name="矩形 30">
              <a:extLst>
                <a:ext uri="{FF2B5EF4-FFF2-40B4-BE49-F238E27FC236}">
                  <a16:creationId xmlns:a16="http://schemas.microsoft.com/office/drawing/2014/main" id="{0DA217C7-CA4D-4129-BD55-606B18F7F1B6}"/>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32" name="矩形 31">
              <a:extLst>
                <a:ext uri="{FF2B5EF4-FFF2-40B4-BE49-F238E27FC236}">
                  <a16:creationId xmlns:a16="http://schemas.microsoft.com/office/drawing/2014/main" id="{1666A9C4-D9B6-42EA-8ACC-D8D683AA219B}"/>
                </a:ext>
              </a:extLst>
            </p:cNvPr>
            <p:cNvSpPr/>
            <p:nvPr/>
          </p:nvSpPr>
          <p:spPr>
            <a:xfrm>
              <a:off x="7921046" y="1496524"/>
              <a:ext cx="2703333" cy="338554"/>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33" name="组合 32">
            <a:extLst>
              <a:ext uri="{FF2B5EF4-FFF2-40B4-BE49-F238E27FC236}">
                <a16:creationId xmlns:a16="http://schemas.microsoft.com/office/drawing/2014/main" id="{74703785-3BDA-428E-B1A6-5B89C13ED6B4}"/>
              </a:ext>
            </a:extLst>
          </p:cNvPr>
          <p:cNvGrpSpPr/>
          <p:nvPr/>
        </p:nvGrpSpPr>
        <p:grpSpPr>
          <a:xfrm>
            <a:off x="8553298" y="4235362"/>
            <a:ext cx="2622105" cy="1056414"/>
            <a:chOff x="7375335" y="1496524"/>
            <a:chExt cx="3794755" cy="1056414"/>
          </a:xfrm>
        </p:grpSpPr>
        <p:sp>
          <p:nvSpPr>
            <p:cNvPr id="34" name="矩形 33">
              <a:extLst>
                <a:ext uri="{FF2B5EF4-FFF2-40B4-BE49-F238E27FC236}">
                  <a16:creationId xmlns:a16="http://schemas.microsoft.com/office/drawing/2014/main" id="{8EBC539A-D0BE-4981-86FD-B06EA9115B94}"/>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35" name="矩形 34">
              <a:extLst>
                <a:ext uri="{FF2B5EF4-FFF2-40B4-BE49-F238E27FC236}">
                  <a16:creationId xmlns:a16="http://schemas.microsoft.com/office/drawing/2014/main" id="{7ED3F5B6-E8D6-4B17-A18A-7FAE9D755ED9}"/>
                </a:ext>
              </a:extLst>
            </p:cNvPr>
            <p:cNvSpPr/>
            <p:nvPr/>
          </p:nvSpPr>
          <p:spPr>
            <a:xfrm>
              <a:off x="7921046" y="1496524"/>
              <a:ext cx="2703333" cy="338554"/>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6" name="组合 5">
            <a:extLst>
              <a:ext uri="{FF2B5EF4-FFF2-40B4-BE49-F238E27FC236}">
                <a16:creationId xmlns:a16="http://schemas.microsoft.com/office/drawing/2014/main" id="{5006867B-BCB5-4594-A17C-5F4613A30B91}"/>
              </a:ext>
            </a:extLst>
          </p:cNvPr>
          <p:cNvGrpSpPr/>
          <p:nvPr/>
        </p:nvGrpSpPr>
        <p:grpSpPr>
          <a:xfrm>
            <a:off x="0" y="441325"/>
            <a:ext cx="3868805" cy="584775"/>
            <a:chOff x="0" y="441325"/>
            <a:chExt cx="3868805" cy="584775"/>
          </a:xfrm>
        </p:grpSpPr>
        <p:sp>
          <p:nvSpPr>
            <p:cNvPr id="20" name="矩形 19">
              <a:extLst>
                <a:ext uri="{FF2B5EF4-FFF2-40B4-BE49-F238E27FC236}">
                  <a16:creationId xmlns:a16="http://schemas.microsoft.com/office/drawing/2014/main" id="{005551FD-4A06-4CD5-A4B6-91B550568691}"/>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id="{7068F70D-1200-4482-9261-9E881481260F}"/>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2" name="矩形 1">
              <a:extLst>
                <a:ext uri="{FF2B5EF4-FFF2-40B4-BE49-F238E27FC236}">
                  <a16:creationId xmlns:a16="http://schemas.microsoft.com/office/drawing/2014/main" id="{4E1277FF-321C-4C2A-9BFF-F7AA2DE03016}"/>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箭头: V 形 2">
              <a:extLst>
                <a:ext uri="{FF2B5EF4-FFF2-40B4-BE49-F238E27FC236}">
                  <a16:creationId xmlns:a16="http://schemas.microsoft.com/office/drawing/2014/main" id="{389D460E-62BF-4BA7-9180-9337249A9986}"/>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箭头: V 形 17">
              <a:extLst>
                <a:ext uri="{FF2B5EF4-FFF2-40B4-BE49-F238E27FC236}">
                  <a16:creationId xmlns:a16="http://schemas.microsoft.com/office/drawing/2014/main" id="{A8442306-E97A-4732-BEE3-D5B60764F086}"/>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1000"/>
                                        <p:tgtEl>
                                          <p:spTgt spid="42"/>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1000" fill="hold"/>
                                        <p:tgtEl>
                                          <p:spTgt spid="45"/>
                                        </p:tgtEl>
                                        <p:attrNameLst>
                                          <p:attrName>ppt_x</p:attrName>
                                        </p:attrNameLst>
                                      </p:cBhvr>
                                      <p:tavLst>
                                        <p:tav tm="0">
                                          <p:val>
                                            <p:strVal val="#ppt_x"/>
                                          </p:val>
                                        </p:tav>
                                        <p:tav tm="100000">
                                          <p:val>
                                            <p:strVal val="#ppt_x"/>
                                          </p:val>
                                        </p:tav>
                                      </p:tavLst>
                                    </p:anim>
                                    <p:anim calcmode="lin" valueType="num">
                                      <p:cBhvr additive="base">
                                        <p:cTn id="16" dur="1000" fill="hold"/>
                                        <p:tgtEl>
                                          <p:spTgt spid="45"/>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1000" fill="hold"/>
                                        <p:tgtEl>
                                          <p:spTgt spid="46"/>
                                        </p:tgtEl>
                                        <p:attrNameLst>
                                          <p:attrName>ppt_x</p:attrName>
                                        </p:attrNameLst>
                                      </p:cBhvr>
                                      <p:tavLst>
                                        <p:tav tm="0">
                                          <p:val>
                                            <p:strVal val="#ppt_x"/>
                                          </p:val>
                                        </p:tav>
                                        <p:tav tm="100000">
                                          <p:val>
                                            <p:strVal val="#ppt_x"/>
                                          </p:val>
                                        </p:tav>
                                      </p:tavLst>
                                    </p:anim>
                                    <p:anim calcmode="lin" valueType="num">
                                      <p:cBhvr additive="base">
                                        <p:cTn id="21" dur="1000" fill="hold"/>
                                        <p:tgtEl>
                                          <p:spTgt spid="46"/>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decel="10000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1000" fill="hold"/>
                                        <p:tgtEl>
                                          <p:spTgt spid="47"/>
                                        </p:tgtEl>
                                        <p:attrNameLst>
                                          <p:attrName>ppt_x</p:attrName>
                                        </p:attrNameLst>
                                      </p:cBhvr>
                                      <p:tavLst>
                                        <p:tav tm="0">
                                          <p:val>
                                            <p:strVal val="#ppt_x"/>
                                          </p:val>
                                        </p:tav>
                                        <p:tav tm="100000">
                                          <p:val>
                                            <p:strVal val="#ppt_x"/>
                                          </p:val>
                                        </p:tav>
                                      </p:tavLst>
                                    </p:anim>
                                    <p:anim calcmode="lin" valueType="num">
                                      <p:cBhvr additive="base">
                                        <p:cTn id="26"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333EA9BC-DA3A-4D63-BD20-83DC9D04F7CD}"/>
              </a:ext>
            </a:extLst>
          </p:cNvPr>
          <p:cNvSpPr/>
          <p:nvPr/>
        </p:nvSpPr>
        <p:spPr>
          <a:xfrm>
            <a:off x="0" y="0"/>
            <a:ext cx="5218043" cy="6858000"/>
          </a:xfrm>
          <a:prstGeom prst="rect">
            <a:avLst/>
          </a:prstGeom>
          <a:blipFill>
            <a:blip r:embed="rId3">
              <a:extLst>
                <a:ext uri="{BEBA8EAE-BF5A-486C-A8C5-ECC9F3942E4B}">
                  <a14:imgProps xmlns:a14="http://schemas.microsoft.com/office/drawing/2010/main">
                    <a14:imgLayer>
                      <a14:imgEffect>
                        <a14:brightnessContrast bright="-2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Rectangle 6">
            <a:extLst>
              <a:ext uri="{FF2B5EF4-FFF2-40B4-BE49-F238E27FC236}">
                <a16:creationId xmlns:a16="http://schemas.microsoft.com/office/drawing/2014/main" id="{80A5F8DD-A707-43A6-8BF3-BCB44C0EF9DE}"/>
              </a:ext>
            </a:extLst>
          </p:cNvPr>
          <p:cNvSpPr/>
          <p:nvPr/>
        </p:nvSpPr>
        <p:spPr>
          <a:xfrm>
            <a:off x="3626069" y="1205186"/>
            <a:ext cx="3752926" cy="24383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5" name="Straight Connector 7">
            <a:extLst>
              <a:ext uri="{FF2B5EF4-FFF2-40B4-BE49-F238E27FC236}">
                <a16:creationId xmlns:a16="http://schemas.microsoft.com/office/drawing/2014/main" id="{B68A40BA-8B39-4680-86F1-41D06827D700}"/>
              </a:ext>
            </a:extLst>
          </p:cNvPr>
          <p:cNvCxnSpPr/>
          <p:nvPr/>
        </p:nvCxnSpPr>
        <p:spPr>
          <a:xfrm>
            <a:off x="3626069" y="1226451"/>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65C26DFD-409C-4DDE-B9CD-D03488DC3E4E}"/>
              </a:ext>
            </a:extLst>
          </p:cNvPr>
          <p:cNvSpPr txBox="1"/>
          <p:nvPr/>
        </p:nvSpPr>
        <p:spPr>
          <a:xfrm>
            <a:off x="4318291" y="2250018"/>
            <a:ext cx="2634521" cy="1200329"/>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7" name="文本框 6">
            <a:extLst>
              <a:ext uri="{FF2B5EF4-FFF2-40B4-BE49-F238E27FC236}">
                <a16:creationId xmlns:a16="http://schemas.microsoft.com/office/drawing/2014/main" id="{44FBFFC1-BBFB-4A66-B61B-2EEA4523C7E8}"/>
              </a:ext>
            </a:extLst>
          </p:cNvPr>
          <p:cNvSpPr txBox="1"/>
          <p:nvPr/>
        </p:nvSpPr>
        <p:spPr>
          <a:xfrm>
            <a:off x="4318291" y="1607194"/>
            <a:ext cx="2439076" cy="430374"/>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endParaRPr lang="en-US" altLang="zh-CN" sz="2000" b="1" dirty="0">
              <a:solidFill>
                <a:schemeClr val="accent1"/>
              </a:solidFill>
              <a:cs typeface="+mn-ea"/>
              <a:sym typeface="+mn-lt"/>
            </a:endParaRPr>
          </a:p>
        </p:txBody>
      </p:sp>
      <p:cxnSp>
        <p:nvCxnSpPr>
          <p:cNvPr id="8" name="直接连接符 7">
            <a:extLst>
              <a:ext uri="{FF2B5EF4-FFF2-40B4-BE49-F238E27FC236}">
                <a16:creationId xmlns:a16="http://schemas.microsoft.com/office/drawing/2014/main" id="{CCBD1941-FE83-4D3C-A6C3-B0CCBD36D709}"/>
              </a:ext>
            </a:extLst>
          </p:cNvPr>
          <p:cNvCxnSpPr>
            <a:cxnSpLocks/>
          </p:cNvCxnSpPr>
          <p:nvPr/>
        </p:nvCxnSpPr>
        <p:spPr>
          <a:xfrm>
            <a:off x="4419795" y="2145309"/>
            <a:ext cx="149656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0BCF11C0-7C29-4517-BCA8-C013CB78B12C}"/>
              </a:ext>
            </a:extLst>
          </p:cNvPr>
          <p:cNvSpPr txBox="1"/>
          <p:nvPr/>
        </p:nvSpPr>
        <p:spPr>
          <a:xfrm>
            <a:off x="4318291" y="1363295"/>
            <a:ext cx="2439076"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0" name="椭圆 9">
            <a:extLst>
              <a:ext uri="{FF2B5EF4-FFF2-40B4-BE49-F238E27FC236}">
                <a16:creationId xmlns:a16="http://schemas.microsoft.com/office/drawing/2014/main" id="{5EFE8CF6-3065-4C88-8BEC-4AAED6ADE763}"/>
              </a:ext>
            </a:extLst>
          </p:cNvPr>
          <p:cNvSpPr/>
          <p:nvPr/>
        </p:nvSpPr>
        <p:spPr>
          <a:xfrm>
            <a:off x="3874880" y="1645382"/>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dollar-bag_17794">
            <a:extLst>
              <a:ext uri="{FF2B5EF4-FFF2-40B4-BE49-F238E27FC236}">
                <a16:creationId xmlns:a16="http://schemas.microsoft.com/office/drawing/2014/main" id="{FA3DB767-DFAF-460E-8C89-CA459A79345C}"/>
              </a:ext>
            </a:extLst>
          </p:cNvPr>
          <p:cNvSpPr/>
          <p:nvPr/>
        </p:nvSpPr>
        <p:spPr>
          <a:xfrm>
            <a:off x="4007936" y="1757861"/>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ectangle 6">
            <a:extLst>
              <a:ext uri="{FF2B5EF4-FFF2-40B4-BE49-F238E27FC236}">
                <a16:creationId xmlns:a16="http://schemas.microsoft.com/office/drawing/2014/main" id="{80FE0E8F-5EEA-4A6D-A91E-9757BD223E5E}"/>
              </a:ext>
            </a:extLst>
          </p:cNvPr>
          <p:cNvSpPr/>
          <p:nvPr/>
        </p:nvSpPr>
        <p:spPr>
          <a:xfrm>
            <a:off x="7926763" y="1205186"/>
            <a:ext cx="3752926" cy="24383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13" name="Straight Connector 7">
            <a:extLst>
              <a:ext uri="{FF2B5EF4-FFF2-40B4-BE49-F238E27FC236}">
                <a16:creationId xmlns:a16="http://schemas.microsoft.com/office/drawing/2014/main" id="{EF5D856B-F3D2-4DDF-9084-828AEF964846}"/>
              </a:ext>
            </a:extLst>
          </p:cNvPr>
          <p:cNvCxnSpPr/>
          <p:nvPr/>
        </p:nvCxnSpPr>
        <p:spPr>
          <a:xfrm>
            <a:off x="7926763" y="1226451"/>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4EA035D1-409F-4CE9-A2BD-9A61B818CCC2}"/>
              </a:ext>
            </a:extLst>
          </p:cNvPr>
          <p:cNvSpPr txBox="1"/>
          <p:nvPr/>
        </p:nvSpPr>
        <p:spPr>
          <a:xfrm>
            <a:off x="8618985" y="2250018"/>
            <a:ext cx="2634521" cy="1200329"/>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15" name="文本框 14">
            <a:extLst>
              <a:ext uri="{FF2B5EF4-FFF2-40B4-BE49-F238E27FC236}">
                <a16:creationId xmlns:a16="http://schemas.microsoft.com/office/drawing/2014/main" id="{7D88E7C7-0287-49F1-9F76-AE0CC7B0E55B}"/>
              </a:ext>
            </a:extLst>
          </p:cNvPr>
          <p:cNvSpPr txBox="1"/>
          <p:nvPr/>
        </p:nvSpPr>
        <p:spPr>
          <a:xfrm>
            <a:off x="8618985" y="1607194"/>
            <a:ext cx="2439076" cy="430374"/>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endParaRPr lang="en-US" altLang="zh-CN" sz="2000" b="1" dirty="0">
              <a:solidFill>
                <a:schemeClr val="accent1"/>
              </a:solidFill>
              <a:cs typeface="+mn-ea"/>
              <a:sym typeface="+mn-lt"/>
            </a:endParaRPr>
          </a:p>
        </p:txBody>
      </p:sp>
      <p:cxnSp>
        <p:nvCxnSpPr>
          <p:cNvPr id="16" name="直接连接符 15">
            <a:extLst>
              <a:ext uri="{FF2B5EF4-FFF2-40B4-BE49-F238E27FC236}">
                <a16:creationId xmlns:a16="http://schemas.microsoft.com/office/drawing/2014/main" id="{8A79F597-4404-437E-8BFC-B6EB6E5C7109}"/>
              </a:ext>
            </a:extLst>
          </p:cNvPr>
          <p:cNvCxnSpPr>
            <a:cxnSpLocks/>
          </p:cNvCxnSpPr>
          <p:nvPr/>
        </p:nvCxnSpPr>
        <p:spPr>
          <a:xfrm>
            <a:off x="8720489" y="2145309"/>
            <a:ext cx="149656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1EFA3D54-6830-4126-9B2F-B3CD32DBF553}"/>
              </a:ext>
            </a:extLst>
          </p:cNvPr>
          <p:cNvSpPr txBox="1"/>
          <p:nvPr/>
        </p:nvSpPr>
        <p:spPr>
          <a:xfrm>
            <a:off x="8618985" y="1363295"/>
            <a:ext cx="2439076"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8" name="椭圆 17">
            <a:extLst>
              <a:ext uri="{FF2B5EF4-FFF2-40B4-BE49-F238E27FC236}">
                <a16:creationId xmlns:a16="http://schemas.microsoft.com/office/drawing/2014/main" id="{4246769C-7BF2-44D1-B056-444D4F5C18DF}"/>
              </a:ext>
            </a:extLst>
          </p:cNvPr>
          <p:cNvSpPr/>
          <p:nvPr/>
        </p:nvSpPr>
        <p:spPr>
          <a:xfrm>
            <a:off x="8175574" y="1645382"/>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dollar-bag_17794">
            <a:extLst>
              <a:ext uri="{FF2B5EF4-FFF2-40B4-BE49-F238E27FC236}">
                <a16:creationId xmlns:a16="http://schemas.microsoft.com/office/drawing/2014/main" id="{586DE0D3-2262-4642-963A-693622A57254}"/>
              </a:ext>
            </a:extLst>
          </p:cNvPr>
          <p:cNvSpPr/>
          <p:nvPr/>
        </p:nvSpPr>
        <p:spPr>
          <a:xfrm>
            <a:off x="8308630" y="1757861"/>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Rectangle 6">
            <a:extLst>
              <a:ext uri="{FF2B5EF4-FFF2-40B4-BE49-F238E27FC236}">
                <a16:creationId xmlns:a16="http://schemas.microsoft.com/office/drawing/2014/main" id="{54F29DF4-5881-4D45-B476-739B59AFDDB2}"/>
              </a:ext>
            </a:extLst>
          </p:cNvPr>
          <p:cNvSpPr/>
          <p:nvPr/>
        </p:nvSpPr>
        <p:spPr>
          <a:xfrm>
            <a:off x="3626069" y="3878047"/>
            <a:ext cx="3752926" cy="24383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21" name="Straight Connector 7">
            <a:extLst>
              <a:ext uri="{FF2B5EF4-FFF2-40B4-BE49-F238E27FC236}">
                <a16:creationId xmlns:a16="http://schemas.microsoft.com/office/drawing/2014/main" id="{3B472D42-19FA-49CD-A44A-C5C0DF54C25E}"/>
              </a:ext>
            </a:extLst>
          </p:cNvPr>
          <p:cNvCxnSpPr/>
          <p:nvPr/>
        </p:nvCxnSpPr>
        <p:spPr>
          <a:xfrm>
            <a:off x="3626069" y="3899312"/>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32B45C1B-EF15-4993-9E64-9FB60F2DDAA5}"/>
              </a:ext>
            </a:extLst>
          </p:cNvPr>
          <p:cNvSpPr txBox="1"/>
          <p:nvPr/>
        </p:nvSpPr>
        <p:spPr>
          <a:xfrm>
            <a:off x="4318291" y="4922879"/>
            <a:ext cx="2634521" cy="1200329"/>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23" name="文本框 22">
            <a:extLst>
              <a:ext uri="{FF2B5EF4-FFF2-40B4-BE49-F238E27FC236}">
                <a16:creationId xmlns:a16="http://schemas.microsoft.com/office/drawing/2014/main" id="{E79C2471-A2B4-4513-86EC-19C54C701D4B}"/>
              </a:ext>
            </a:extLst>
          </p:cNvPr>
          <p:cNvSpPr txBox="1"/>
          <p:nvPr/>
        </p:nvSpPr>
        <p:spPr>
          <a:xfrm>
            <a:off x="4318291" y="4280055"/>
            <a:ext cx="2439076" cy="430374"/>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endParaRPr lang="en-US" altLang="zh-CN" sz="2000" b="1" dirty="0">
              <a:solidFill>
                <a:schemeClr val="accent1"/>
              </a:solidFill>
              <a:cs typeface="+mn-ea"/>
              <a:sym typeface="+mn-lt"/>
            </a:endParaRPr>
          </a:p>
        </p:txBody>
      </p:sp>
      <p:cxnSp>
        <p:nvCxnSpPr>
          <p:cNvPr id="24" name="直接连接符 23">
            <a:extLst>
              <a:ext uri="{FF2B5EF4-FFF2-40B4-BE49-F238E27FC236}">
                <a16:creationId xmlns:a16="http://schemas.microsoft.com/office/drawing/2014/main" id="{4721355D-461F-4757-A421-A29A6C8DF359}"/>
              </a:ext>
            </a:extLst>
          </p:cNvPr>
          <p:cNvCxnSpPr>
            <a:cxnSpLocks/>
          </p:cNvCxnSpPr>
          <p:nvPr/>
        </p:nvCxnSpPr>
        <p:spPr>
          <a:xfrm>
            <a:off x="4419795" y="4818170"/>
            <a:ext cx="149656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5B0270B8-0B69-4DA8-8BF4-E9B4289AFBB3}"/>
              </a:ext>
            </a:extLst>
          </p:cNvPr>
          <p:cNvSpPr txBox="1"/>
          <p:nvPr/>
        </p:nvSpPr>
        <p:spPr>
          <a:xfrm>
            <a:off x="4318291" y="4036156"/>
            <a:ext cx="2439076"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26" name="椭圆 25">
            <a:extLst>
              <a:ext uri="{FF2B5EF4-FFF2-40B4-BE49-F238E27FC236}">
                <a16:creationId xmlns:a16="http://schemas.microsoft.com/office/drawing/2014/main" id="{6B9BAFFB-48F7-4B80-A148-C7A00EE186BD}"/>
              </a:ext>
            </a:extLst>
          </p:cNvPr>
          <p:cNvSpPr/>
          <p:nvPr/>
        </p:nvSpPr>
        <p:spPr>
          <a:xfrm>
            <a:off x="3874880" y="4318243"/>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dollar-bag_17794">
            <a:extLst>
              <a:ext uri="{FF2B5EF4-FFF2-40B4-BE49-F238E27FC236}">
                <a16:creationId xmlns:a16="http://schemas.microsoft.com/office/drawing/2014/main" id="{66DD283B-86D5-4EBA-AD07-9314BC231D63}"/>
              </a:ext>
            </a:extLst>
          </p:cNvPr>
          <p:cNvSpPr/>
          <p:nvPr/>
        </p:nvSpPr>
        <p:spPr>
          <a:xfrm>
            <a:off x="4007936" y="4430722"/>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Rectangle 6">
            <a:extLst>
              <a:ext uri="{FF2B5EF4-FFF2-40B4-BE49-F238E27FC236}">
                <a16:creationId xmlns:a16="http://schemas.microsoft.com/office/drawing/2014/main" id="{627C4261-CAD2-4103-AC2B-CED218BDC87C}"/>
              </a:ext>
            </a:extLst>
          </p:cNvPr>
          <p:cNvSpPr/>
          <p:nvPr/>
        </p:nvSpPr>
        <p:spPr>
          <a:xfrm>
            <a:off x="7926763" y="3878047"/>
            <a:ext cx="3752926" cy="24383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29" name="Straight Connector 7">
            <a:extLst>
              <a:ext uri="{FF2B5EF4-FFF2-40B4-BE49-F238E27FC236}">
                <a16:creationId xmlns:a16="http://schemas.microsoft.com/office/drawing/2014/main" id="{A078A07D-9311-478E-9157-907351499DD1}"/>
              </a:ext>
            </a:extLst>
          </p:cNvPr>
          <p:cNvCxnSpPr/>
          <p:nvPr/>
        </p:nvCxnSpPr>
        <p:spPr>
          <a:xfrm>
            <a:off x="7926763" y="3899312"/>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7CD11B73-C991-4B60-B410-4FA1C4A97BC8}"/>
              </a:ext>
            </a:extLst>
          </p:cNvPr>
          <p:cNvSpPr txBox="1"/>
          <p:nvPr/>
        </p:nvSpPr>
        <p:spPr>
          <a:xfrm>
            <a:off x="8618985" y="4922879"/>
            <a:ext cx="2634521" cy="1200329"/>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31" name="文本框 30">
            <a:extLst>
              <a:ext uri="{FF2B5EF4-FFF2-40B4-BE49-F238E27FC236}">
                <a16:creationId xmlns:a16="http://schemas.microsoft.com/office/drawing/2014/main" id="{4F833D0F-3C9D-4E39-8E4E-6FBE47355FB3}"/>
              </a:ext>
            </a:extLst>
          </p:cNvPr>
          <p:cNvSpPr txBox="1"/>
          <p:nvPr/>
        </p:nvSpPr>
        <p:spPr>
          <a:xfrm>
            <a:off x="8618985" y="4280055"/>
            <a:ext cx="2439076" cy="430374"/>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endParaRPr lang="en-US" altLang="zh-CN" sz="2000" b="1" dirty="0">
              <a:solidFill>
                <a:schemeClr val="accent1"/>
              </a:solidFill>
              <a:cs typeface="+mn-ea"/>
              <a:sym typeface="+mn-lt"/>
            </a:endParaRPr>
          </a:p>
        </p:txBody>
      </p:sp>
      <p:cxnSp>
        <p:nvCxnSpPr>
          <p:cNvPr id="32" name="直接连接符 31">
            <a:extLst>
              <a:ext uri="{FF2B5EF4-FFF2-40B4-BE49-F238E27FC236}">
                <a16:creationId xmlns:a16="http://schemas.microsoft.com/office/drawing/2014/main" id="{C45A6438-9EDB-4A1A-B8B2-C2ECBCE5FC37}"/>
              </a:ext>
            </a:extLst>
          </p:cNvPr>
          <p:cNvCxnSpPr>
            <a:cxnSpLocks/>
          </p:cNvCxnSpPr>
          <p:nvPr/>
        </p:nvCxnSpPr>
        <p:spPr>
          <a:xfrm>
            <a:off x="8720489" y="4818170"/>
            <a:ext cx="149656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C6A549B1-05B8-4268-B2D7-049B90B6D5EC}"/>
              </a:ext>
            </a:extLst>
          </p:cNvPr>
          <p:cNvSpPr txBox="1"/>
          <p:nvPr/>
        </p:nvSpPr>
        <p:spPr>
          <a:xfrm>
            <a:off x="8618985" y="4036156"/>
            <a:ext cx="2439076"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34" name="椭圆 33">
            <a:extLst>
              <a:ext uri="{FF2B5EF4-FFF2-40B4-BE49-F238E27FC236}">
                <a16:creationId xmlns:a16="http://schemas.microsoft.com/office/drawing/2014/main" id="{386306E2-C757-4272-AF1C-9D87F8482710}"/>
              </a:ext>
            </a:extLst>
          </p:cNvPr>
          <p:cNvSpPr/>
          <p:nvPr/>
        </p:nvSpPr>
        <p:spPr>
          <a:xfrm>
            <a:off x="8175574" y="4318243"/>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dollar-bag_17794">
            <a:extLst>
              <a:ext uri="{FF2B5EF4-FFF2-40B4-BE49-F238E27FC236}">
                <a16:creationId xmlns:a16="http://schemas.microsoft.com/office/drawing/2014/main" id="{7BE1185C-916D-42B9-952A-CA6B549C65A4}"/>
              </a:ext>
            </a:extLst>
          </p:cNvPr>
          <p:cNvSpPr/>
          <p:nvPr/>
        </p:nvSpPr>
        <p:spPr>
          <a:xfrm>
            <a:off x="8308630" y="4430722"/>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52" name="组合 51">
            <a:extLst>
              <a:ext uri="{FF2B5EF4-FFF2-40B4-BE49-F238E27FC236}">
                <a16:creationId xmlns:a16="http://schemas.microsoft.com/office/drawing/2014/main" id="{8AA38941-AF42-4A8C-8BD9-6D0F361AB0CA}"/>
              </a:ext>
            </a:extLst>
          </p:cNvPr>
          <p:cNvGrpSpPr/>
          <p:nvPr/>
        </p:nvGrpSpPr>
        <p:grpSpPr>
          <a:xfrm>
            <a:off x="0" y="441325"/>
            <a:ext cx="3868805" cy="584775"/>
            <a:chOff x="0" y="441325"/>
            <a:chExt cx="3868805" cy="584775"/>
          </a:xfrm>
        </p:grpSpPr>
        <p:sp>
          <p:nvSpPr>
            <p:cNvPr id="53" name="矩形 52">
              <a:extLst>
                <a:ext uri="{FF2B5EF4-FFF2-40B4-BE49-F238E27FC236}">
                  <a16:creationId xmlns:a16="http://schemas.microsoft.com/office/drawing/2014/main" id="{6E09DB3B-BC86-4B7F-A322-5E1B2F84BA00}"/>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文本框 53">
              <a:extLst>
                <a:ext uri="{FF2B5EF4-FFF2-40B4-BE49-F238E27FC236}">
                  <a16:creationId xmlns:a16="http://schemas.microsoft.com/office/drawing/2014/main" id="{A0EF0C67-4562-4EEE-AF46-62A653552AFF}"/>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solidFill>
                    <a:schemeClr val="bg1"/>
                  </a:solidFill>
                  <a:latin typeface="+mn-lt"/>
                  <a:ea typeface="+mn-ea"/>
                  <a:cs typeface="+mn-ea"/>
                  <a:sym typeface="+mn-lt"/>
                </a:rPr>
                <a:t>输入标题文字</a:t>
              </a:r>
            </a:p>
          </p:txBody>
        </p:sp>
        <p:sp>
          <p:nvSpPr>
            <p:cNvPr id="55" name="矩形 54">
              <a:extLst>
                <a:ext uri="{FF2B5EF4-FFF2-40B4-BE49-F238E27FC236}">
                  <a16:creationId xmlns:a16="http://schemas.microsoft.com/office/drawing/2014/main" id="{1E271CBF-317C-42DF-A1F5-ACD7A5E854CB}"/>
                </a:ext>
              </a:extLst>
            </p:cNvPr>
            <p:cNvSpPr/>
            <p:nvPr/>
          </p:nvSpPr>
          <p:spPr>
            <a:xfrm>
              <a:off x="0" y="496265"/>
              <a:ext cx="428263" cy="474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箭头: V 形 55">
              <a:extLst>
                <a:ext uri="{FF2B5EF4-FFF2-40B4-BE49-F238E27FC236}">
                  <a16:creationId xmlns:a16="http://schemas.microsoft.com/office/drawing/2014/main" id="{9F54A7D2-9AB4-42FA-8958-A9E29786ECCD}"/>
                </a:ext>
              </a:extLst>
            </p:cNvPr>
            <p:cNvSpPr/>
            <p:nvPr/>
          </p:nvSpPr>
          <p:spPr>
            <a:xfrm>
              <a:off x="3265839" y="514599"/>
              <a:ext cx="333468" cy="45656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箭头: V 形 56">
              <a:extLst>
                <a:ext uri="{FF2B5EF4-FFF2-40B4-BE49-F238E27FC236}">
                  <a16:creationId xmlns:a16="http://schemas.microsoft.com/office/drawing/2014/main" id="{D4979168-465A-4413-841A-E9154C8C0413}"/>
                </a:ext>
              </a:extLst>
            </p:cNvPr>
            <p:cNvSpPr/>
            <p:nvPr/>
          </p:nvSpPr>
          <p:spPr>
            <a:xfrm>
              <a:off x="3576633" y="514600"/>
              <a:ext cx="292172" cy="456560"/>
            </a:xfrm>
            <a:prstGeom prst="chevr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169058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ppt_x</p:attrName>
                                        </p:attrNameLst>
                                      </p:cBhvr>
                                      <p:tavLst>
                                        <p:tav tm="0">
                                          <p:val>
                                            <p:strVal val="#ppt_x"/>
                                          </p:val>
                                        </p:tav>
                                        <p:tav tm="100000">
                                          <p:val>
                                            <p:strVal val="#ppt_x"/>
                                          </p:val>
                                        </p:tav>
                                      </p:tavLst>
                                    </p:anim>
                                    <p:anim calcmode="lin" valueType="num">
                                      <p:cBhvr>
                                        <p:cTn id="92" dur="1000" fill="hold"/>
                                        <p:tgtEl>
                                          <p:spTgt spid="1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1000"/>
                                        <p:tgtEl>
                                          <p:spTgt spid="20"/>
                                        </p:tgtEl>
                                      </p:cBhvr>
                                    </p:animEffect>
                                    <p:anim calcmode="lin" valueType="num">
                                      <p:cBhvr>
                                        <p:cTn id="103" dur="1000" fill="hold"/>
                                        <p:tgtEl>
                                          <p:spTgt spid="20"/>
                                        </p:tgtEl>
                                        <p:attrNameLst>
                                          <p:attrName>ppt_x</p:attrName>
                                        </p:attrNameLst>
                                      </p:cBhvr>
                                      <p:tavLst>
                                        <p:tav tm="0">
                                          <p:val>
                                            <p:strVal val="#ppt_x"/>
                                          </p:val>
                                        </p:tav>
                                        <p:tav tm="100000">
                                          <p:val>
                                            <p:strVal val="#ppt_x"/>
                                          </p:val>
                                        </p:tav>
                                      </p:tavLst>
                                    </p:anim>
                                    <p:anim calcmode="lin" valueType="num">
                                      <p:cBhvr>
                                        <p:cTn id="104" dur="1000" fill="hold"/>
                                        <p:tgtEl>
                                          <p:spTgt spid="20"/>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0"/>
                                        <p:tgtEl>
                                          <p:spTgt spid="22"/>
                                        </p:tgtEl>
                                      </p:cBhvr>
                                    </p:animEffect>
                                    <p:anim calcmode="lin" valueType="num">
                                      <p:cBhvr>
                                        <p:cTn id="113" dur="1000" fill="hold"/>
                                        <p:tgtEl>
                                          <p:spTgt spid="22"/>
                                        </p:tgtEl>
                                        <p:attrNameLst>
                                          <p:attrName>ppt_x</p:attrName>
                                        </p:attrNameLst>
                                      </p:cBhvr>
                                      <p:tavLst>
                                        <p:tav tm="0">
                                          <p:val>
                                            <p:strVal val="#ppt_x"/>
                                          </p:val>
                                        </p:tav>
                                        <p:tav tm="100000">
                                          <p:val>
                                            <p:strVal val="#ppt_x"/>
                                          </p:val>
                                        </p:tav>
                                      </p:tavLst>
                                    </p:anim>
                                    <p:anim calcmode="lin" valueType="num">
                                      <p:cBhvr>
                                        <p:cTn id="114" dur="1000" fill="hold"/>
                                        <p:tgtEl>
                                          <p:spTgt spid="2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1000" fill="hold"/>
                                        <p:tgtEl>
                                          <p:spTgt spid="23"/>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1000"/>
                                        <p:tgtEl>
                                          <p:spTgt spid="24"/>
                                        </p:tgtEl>
                                      </p:cBhvr>
                                    </p:animEffect>
                                    <p:anim calcmode="lin" valueType="num">
                                      <p:cBhvr>
                                        <p:cTn id="123" dur="1000" fill="hold"/>
                                        <p:tgtEl>
                                          <p:spTgt spid="24"/>
                                        </p:tgtEl>
                                        <p:attrNameLst>
                                          <p:attrName>ppt_x</p:attrName>
                                        </p:attrNameLst>
                                      </p:cBhvr>
                                      <p:tavLst>
                                        <p:tav tm="0">
                                          <p:val>
                                            <p:strVal val="#ppt_x"/>
                                          </p:val>
                                        </p:tav>
                                        <p:tav tm="100000">
                                          <p:val>
                                            <p:strVal val="#ppt_x"/>
                                          </p:val>
                                        </p:tav>
                                      </p:tavLst>
                                    </p:anim>
                                    <p:anim calcmode="lin" valueType="num">
                                      <p:cBhvr>
                                        <p:cTn id="124" dur="1000" fill="hold"/>
                                        <p:tgtEl>
                                          <p:spTgt spid="2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1000"/>
                                        <p:tgtEl>
                                          <p:spTgt spid="25"/>
                                        </p:tgtEl>
                                      </p:cBhvr>
                                    </p:animEffect>
                                    <p:anim calcmode="lin" valueType="num">
                                      <p:cBhvr>
                                        <p:cTn id="128" dur="1000" fill="hold"/>
                                        <p:tgtEl>
                                          <p:spTgt spid="25"/>
                                        </p:tgtEl>
                                        <p:attrNameLst>
                                          <p:attrName>ppt_x</p:attrName>
                                        </p:attrNameLst>
                                      </p:cBhvr>
                                      <p:tavLst>
                                        <p:tav tm="0">
                                          <p:val>
                                            <p:strVal val="#ppt_x"/>
                                          </p:val>
                                        </p:tav>
                                        <p:tav tm="100000">
                                          <p:val>
                                            <p:strVal val="#ppt_x"/>
                                          </p:val>
                                        </p:tav>
                                      </p:tavLst>
                                    </p:anim>
                                    <p:anim calcmode="lin" valueType="num">
                                      <p:cBhvr>
                                        <p:cTn id="129" dur="1000" fill="hold"/>
                                        <p:tgtEl>
                                          <p:spTgt spid="2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1000"/>
                                        <p:tgtEl>
                                          <p:spTgt spid="26"/>
                                        </p:tgtEl>
                                      </p:cBhvr>
                                    </p:animEffect>
                                    <p:anim calcmode="lin" valueType="num">
                                      <p:cBhvr>
                                        <p:cTn id="133" dur="1000" fill="hold"/>
                                        <p:tgtEl>
                                          <p:spTgt spid="26"/>
                                        </p:tgtEl>
                                        <p:attrNameLst>
                                          <p:attrName>ppt_x</p:attrName>
                                        </p:attrNameLst>
                                      </p:cBhvr>
                                      <p:tavLst>
                                        <p:tav tm="0">
                                          <p:val>
                                            <p:strVal val="#ppt_x"/>
                                          </p:val>
                                        </p:tav>
                                        <p:tav tm="100000">
                                          <p:val>
                                            <p:strVal val="#ppt_x"/>
                                          </p:val>
                                        </p:tav>
                                      </p:tavLst>
                                    </p:anim>
                                    <p:anim calcmode="lin" valueType="num">
                                      <p:cBhvr>
                                        <p:cTn id="134" dur="1000" fill="hold"/>
                                        <p:tgtEl>
                                          <p:spTgt spid="2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1000"/>
                                        <p:tgtEl>
                                          <p:spTgt spid="27"/>
                                        </p:tgtEl>
                                      </p:cBhvr>
                                    </p:animEffect>
                                    <p:anim calcmode="lin" valueType="num">
                                      <p:cBhvr>
                                        <p:cTn id="138" dur="1000" fill="hold"/>
                                        <p:tgtEl>
                                          <p:spTgt spid="27"/>
                                        </p:tgtEl>
                                        <p:attrNameLst>
                                          <p:attrName>ppt_x</p:attrName>
                                        </p:attrNameLst>
                                      </p:cBhvr>
                                      <p:tavLst>
                                        <p:tav tm="0">
                                          <p:val>
                                            <p:strVal val="#ppt_x"/>
                                          </p:val>
                                        </p:tav>
                                        <p:tav tm="100000">
                                          <p:val>
                                            <p:strVal val="#ppt_x"/>
                                          </p:val>
                                        </p:tav>
                                      </p:tavLst>
                                    </p:anim>
                                    <p:anim calcmode="lin" valueType="num">
                                      <p:cBhvr>
                                        <p:cTn id="1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1000"/>
                                        <p:tgtEl>
                                          <p:spTgt spid="28"/>
                                        </p:tgtEl>
                                      </p:cBhvr>
                                    </p:animEffect>
                                    <p:anim calcmode="lin" valueType="num">
                                      <p:cBhvr>
                                        <p:cTn id="145" dur="1000" fill="hold"/>
                                        <p:tgtEl>
                                          <p:spTgt spid="28"/>
                                        </p:tgtEl>
                                        <p:attrNameLst>
                                          <p:attrName>ppt_x</p:attrName>
                                        </p:attrNameLst>
                                      </p:cBhvr>
                                      <p:tavLst>
                                        <p:tav tm="0">
                                          <p:val>
                                            <p:strVal val="#ppt_x"/>
                                          </p:val>
                                        </p:tav>
                                        <p:tav tm="100000">
                                          <p:val>
                                            <p:strVal val="#ppt_x"/>
                                          </p:val>
                                        </p:tav>
                                      </p:tavLst>
                                    </p:anim>
                                    <p:anim calcmode="lin" valueType="num">
                                      <p:cBhvr>
                                        <p:cTn id="146" dur="1000" fill="hold"/>
                                        <p:tgtEl>
                                          <p:spTgt spid="28"/>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fade">
                                      <p:cBhvr>
                                        <p:cTn id="149" dur="1000"/>
                                        <p:tgtEl>
                                          <p:spTgt spid="29"/>
                                        </p:tgtEl>
                                      </p:cBhvr>
                                    </p:animEffect>
                                    <p:anim calcmode="lin" valueType="num">
                                      <p:cBhvr>
                                        <p:cTn id="150" dur="1000" fill="hold"/>
                                        <p:tgtEl>
                                          <p:spTgt spid="29"/>
                                        </p:tgtEl>
                                        <p:attrNameLst>
                                          <p:attrName>ppt_x</p:attrName>
                                        </p:attrNameLst>
                                      </p:cBhvr>
                                      <p:tavLst>
                                        <p:tav tm="0">
                                          <p:val>
                                            <p:strVal val="#ppt_x"/>
                                          </p:val>
                                        </p:tav>
                                        <p:tav tm="100000">
                                          <p:val>
                                            <p:strVal val="#ppt_x"/>
                                          </p:val>
                                        </p:tav>
                                      </p:tavLst>
                                    </p:anim>
                                    <p:anim calcmode="lin" valueType="num">
                                      <p:cBhvr>
                                        <p:cTn id="151" dur="1000" fill="hold"/>
                                        <p:tgtEl>
                                          <p:spTgt spid="29"/>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30"/>
                                        </p:tgtEl>
                                        <p:attrNameLst>
                                          <p:attrName>style.visibility</p:attrName>
                                        </p:attrNameLst>
                                      </p:cBhvr>
                                      <p:to>
                                        <p:strVal val="visible"/>
                                      </p:to>
                                    </p:set>
                                    <p:animEffect transition="in" filter="fade">
                                      <p:cBhvr>
                                        <p:cTn id="154" dur="1000"/>
                                        <p:tgtEl>
                                          <p:spTgt spid="30"/>
                                        </p:tgtEl>
                                      </p:cBhvr>
                                    </p:animEffect>
                                    <p:anim calcmode="lin" valueType="num">
                                      <p:cBhvr>
                                        <p:cTn id="155" dur="1000" fill="hold"/>
                                        <p:tgtEl>
                                          <p:spTgt spid="30"/>
                                        </p:tgtEl>
                                        <p:attrNameLst>
                                          <p:attrName>ppt_x</p:attrName>
                                        </p:attrNameLst>
                                      </p:cBhvr>
                                      <p:tavLst>
                                        <p:tav tm="0">
                                          <p:val>
                                            <p:strVal val="#ppt_x"/>
                                          </p:val>
                                        </p:tav>
                                        <p:tav tm="100000">
                                          <p:val>
                                            <p:strVal val="#ppt_x"/>
                                          </p:val>
                                        </p:tav>
                                      </p:tavLst>
                                    </p:anim>
                                    <p:anim calcmode="lin" valueType="num">
                                      <p:cBhvr>
                                        <p:cTn id="156" dur="1000" fill="hold"/>
                                        <p:tgtEl>
                                          <p:spTgt spid="30"/>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31"/>
                                        </p:tgtEl>
                                        <p:attrNameLst>
                                          <p:attrName>style.visibility</p:attrName>
                                        </p:attrNameLst>
                                      </p:cBhvr>
                                      <p:to>
                                        <p:strVal val="visible"/>
                                      </p:to>
                                    </p:set>
                                    <p:animEffect transition="in" filter="fade">
                                      <p:cBhvr>
                                        <p:cTn id="159" dur="1000"/>
                                        <p:tgtEl>
                                          <p:spTgt spid="31"/>
                                        </p:tgtEl>
                                      </p:cBhvr>
                                    </p:animEffect>
                                    <p:anim calcmode="lin" valueType="num">
                                      <p:cBhvr>
                                        <p:cTn id="160" dur="1000" fill="hold"/>
                                        <p:tgtEl>
                                          <p:spTgt spid="31"/>
                                        </p:tgtEl>
                                        <p:attrNameLst>
                                          <p:attrName>ppt_x</p:attrName>
                                        </p:attrNameLst>
                                      </p:cBhvr>
                                      <p:tavLst>
                                        <p:tav tm="0">
                                          <p:val>
                                            <p:strVal val="#ppt_x"/>
                                          </p:val>
                                        </p:tav>
                                        <p:tav tm="100000">
                                          <p:val>
                                            <p:strVal val="#ppt_x"/>
                                          </p:val>
                                        </p:tav>
                                      </p:tavLst>
                                    </p:anim>
                                    <p:anim calcmode="lin" valueType="num">
                                      <p:cBhvr>
                                        <p:cTn id="161" dur="1000" fill="hold"/>
                                        <p:tgtEl>
                                          <p:spTgt spid="31"/>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0"/>
                                  </p:stCondLst>
                                  <p:childTnLst>
                                    <p:set>
                                      <p:cBhvr>
                                        <p:cTn id="163" dur="1" fill="hold">
                                          <p:stCondLst>
                                            <p:cond delay="0"/>
                                          </p:stCondLst>
                                        </p:cTn>
                                        <p:tgtEl>
                                          <p:spTgt spid="32"/>
                                        </p:tgtEl>
                                        <p:attrNameLst>
                                          <p:attrName>style.visibility</p:attrName>
                                        </p:attrNameLst>
                                      </p:cBhvr>
                                      <p:to>
                                        <p:strVal val="visible"/>
                                      </p:to>
                                    </p:set>
                                    <p:animEffect transition="in" filter="fade">
                                      <p:cBhvr>
                                        <p:cTn id="164" dur="1000"/>
                                        <p:tgtEl>
                                          <p:spTgt spid="32"/>
                                        </p:tgtEl>
                                      </p:cBhvr>
                                    </p:animEffect>
                                    <p:anim calcmode="lin" valueType="num">
                                      <p:cBhvr>
                                        <p:cTn id="165" dur="1000" fill="hold"/>
                                        <p:tgtEl>
                                          <p:spTgt spid="32"/>
                                        </p:tgtEl>
                                        <p:attrNameLst>
                                          <p:attrName>ppt_x</p:attrName>
                                        </p:attrNameLst>
                                      </p:cBhvr>
                                      <p:tavLst>
                                        <p:tav tm="0">
                                          <p:val>
                                            <p:strVal val="#ppt_x"/>
                                          </p:val>
                                        </p:tav>
                                        <p:tav tm="100000">
                                          <p:val>
                                            <p:strVal val="#ppt_x"/>
                                          </p:val>
                                        </p:tav>
                                      </p:tavLst>
                                    </p:anim>
                                    <p:anim calcmode="lin" valueType="num">
                                      <p:cBhvr>
                                        <p:cTn id="166" dur="1000" fill="hold"/>
                                        <p:tgtEl>
                                          <p:spTgt spid="32"/>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33"/>
                                        </p:tgtEl>
                                        <p:attrNameLst>
                                          <p:attrName>style.visibility</p:attrName>
                                        </p:attrNameLst>
                                      </p:cBhvr>
                                      <p:to>
                                        <p:strVal val="visible"/>
                                      </p:to>
                                    </p:set>
                                    <p:animEffect transition="in" filter="fade">
                                      <p:cBhvr>
                                        <p:cTn id="169" dur="1000"/>
                                        <p:tgtEl>
                                          <p:spTgt spid="33"/>
                                        </p:tgtEl>
                                      </p:cBhvr>
                                    </p:animEffect>
                                    <p:anim calcmode="lin" valueType="num">
                                      <p:cBhvr>
                                        <p:cTn id="170" dur="1000" fill="hold"/>
                                        <p:tgtEl>
                                          <p:spTgt spid="33"/>
                                        </p:tgtEl>
                                        <p:attrNameLst>
                                          <p:attrName>ppt_x</p:attrName>
                                        </p:attrNameLst>
                                      </p:cBhvr>
                                      <p:tavLst>
                                        <p:tav tm="0">
                                          <p:val>
                                            <p:strVal val="#ppt_x"/>
                                          </p:val>
                                        </p:tav>
                                        <p:tav tm="100000">
                                          <p:val>
                                            <p:strVal val="#ppt_x"/>
                                          </p:val>
                                        </p:tav>
                                      </p:tavLst>
                                    </p:anim>
                                    <p:anim calcmode="lin" valueType="num">
                                      <p:cBhvr>
                                        <p:cTn id="171" dur="1000" fill="hold"/>
                                        <p:tgtEl>
                                          <p:spTgt spid="33"/>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4"/>
                                        </p:tgtEl>
                                        <p:attrNameLst>
                                          <p:attrName>style.visibility</p:attrName>
                                        </p:attrNameLst>
                                      </p:cBhvr>
                                      <p:to>
                                        <p:strVal val="visible"/>
                                      </p:to>
                                    </p:set>
                                    <p:animEffect transition="in" filter="fade">
                                      <p:cBhvr>
                                        <p:cTn id="174" dur="1000"/>
                                        <p:tgtEl>
                                          <p:spTgt spid="34"/>
                                        </p:tgtEl>
                                      </p:cBhvr>
                                    </p:animEffect>
                                    <p:anim calcmode="lin" valueType="num">
                                      <p:cBhvr>
                                        <p:cTn id="175" dur="1000" fill="hold"/>
                                        <p:tgtEl>
                                          <p:spTgt spid="34"/>
                                        </p:tgtEl>
                                        <p:attrNameLst>
                                          <p:attrName>ppt_x</p:attrName>
                                        </p:attrNameLst>
                                      </p:cBhvr>
                                      <p:tavLst>
                                        <p:tav tm="0">
                                          <p:val>
                                            <p:strVal val="#ppt_x"/>
                                          </p:val>
                                        </p:tav>
                                        <p:tav tm="100000">
                                          <p:val>
                                            <p:strVal val="#ppt_x"/>
                                          </p:val>
                                        </p:tav>
                                      </p:tavLst>
                                    </p:anim>
                                    <p:anim calcmode="lin" valueType="num">
                                      <p:cBhvr>
                                        <p:cTn id="176" dur="1000" fill="hold"/>
                                        <p:tgtEl>
                                          <p:spTgt spid="34"/>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35"/>
                                        </p:tgtEl>
                                        <p:attrNameLst>
                                          <p:attrName>style.visibility</p:attrName>
                                        </p:attrNameLst>
                                      </p:cBhvr>
                                      <p:to>
                                        <p:strVal val="visible"/>
                                      </p:to>
                                    </p:set>
                                    <p:animEffect transition="in" filter="fade">
                                      <p:cBhvr>
                                        <p:cTn id="179" dur="1000"/>
                                        <p:tgtEl>
                                          <p:spTgt spid="35"/>
                                        </p:tgtEl>
                                      </p:cBhvr>
                                    </p:animEffect>
                                    <p:anim calcmode="lin" valueType="num">
                                      <p:cBhvr>
                                        <p:cTn id="180" dur="1000" fill="hold"/>
                                        <p:tgtEl>
                                          <p:spTgt spid="35"/>
                                        </p:tgtEl>
                                        <p:attrNameLst>
                                          <p:attrName>ppt_x</p:attrName>
                                        </p:attrNameLst>
                                      </p:cBhvr>
                                      <p:tavLst>
                                        <p:tav tm="0">
                                          <p:val>
                                            <p:strVal val="#ppt_x"/>
                                          </p:val>
                                        </p:tav>
                                        <p:tav tm="100000">
                                          <p:val>
                                            <p:strVal val="#ppt_x"/>
                                          </p:val>
                                        </p:tav>
                                      </p:tavLst>
                                    </p:anim>
                                    <p:anim calcmode="lin" valueType="num">
                                      <p:cBhvr>
                                        <p:cTn id="18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 grpId="0" animBg="1"/>
      <p:bldP spid="6" grpId="0"/>
      <p:bldP spid="7" grpId="0"/>
      <p:bldP spid="9" grpId="0"/>
      <p:bldP spid="10" grpId="0" animBg="1"/>
      <p:bldP spid="11" grpId="0" animBg="1"/>
      <p:bldP spid="12" grpId="0" animBg="1"/>
      <p:bldP spid="14" grpId="0"/>
      <p:bldP spid="15" grpId="0"/>
      <p:bldP spid="17" grpId="0"/>
      <p:bldP spid="18" grpId="0" animBg="1"/>
      <p:bldP spid="19" grpId="0" animBg="1"/>
      <p:bldP spid="20" grpId="0" animBg="1"/>
      <p:bldP spid="22" grpId="0"/>
      <p:bldP spid="23" grpId="0"/>
      <p:bldP spid="25" grpId="0"/>
      <p:bldP spid="26" grpId="0" animBg="1"/>
      <p:bldP spid="27" grpId="0" animBg="1"/>
      <p:bldP spid="28" grpId="0" animBg="1"/>
      <p:bldP spid="30" grpId="0"/>
      <p:bldP spid="31" grpId="0"/>
      <p:bldP spid="33"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BF1518A2-B4E5-40CA-9815-CA8B5046F60E}"/>
              </a:ext>
            </a:extLst>
          </p:cNvPr>
          <p:cNvGrpSpPr/>
          <p:nvPr/>
        </p:nvGrpSpPr>
        <p:grpSpPr>
          <a:xfrm>
            <a:off x="2590387" y="1656431"/>
            <a:ext cx="2408334" cy="2549284"/>
            <a:chOff x="3382867" y="1753967"/>
            <a:chExt cx="2408334" cy="2549284"/>
          </a:xfrm>
        </p:grpSpPr>
        <p:grpSp>
          <p:nvGrpSpPr>
            <p:cNvPr id="9" name="组合 8">
              <a:extLst>
                <a:ext uri="{FF2B5EF4-FFF2-40B4-BE49-F238E27FC236}">
                  <a16:creationId xmlns:a16="http://schemas.microsoft.com/office/drawing/2014/main" id="{4812D895-D6B4-4A17-A47A-9FCABD2D5AE4}"/>
                </a:ext>
              </a:extLst>
            </p:cNvPr>
            <p:cNvGrpSpPr/>
            <p:nvPr/>
          </p:nvGrpSpPr>
          <p:grpSpPr>
            <a:xfrm>
              <a:off x="3382867" y="1753967"/>
              <a:ext cx="2408334" cy="2549284"/>
              <a:chOff x="3820787" y="2145792"/>
              <a:chExt cx="1483725" cy="1570561"/>
            </a:xfrm>
          </p:grpSpPr>
          <p:sp>
            <p:nvSpPr>
              <p:cNvPr id="33" name="六边形 32">
                <a:extLst>
                  <a:ext uri="{FF2B5EF4-FFF2-40B4-BE49-F238E27FC236}">
                    <a16:creationId xmlns:a16="http://schemas.microsoft.com/office/drawing/2014/main" id="{6188ACCE-09E5-45E3-BE86-1F0012788822}"/>
                  </a:ext>
                </a:extLst>
              </p:cNvPr>
              <p:cNvSpPr/>
              <p:nvPr/>
            </p:nvSpPr>
            <p:spPr>
              <a:xfrm>
                <a:off x="4697156" y="3192771"/>
                <a:ext cx="607356" cy="52358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a:extLst>
                  <a:ext uri="{FF2B5EF4-FFF2-40B4-BE49-F238E27FC236}">
                    <a16:creationId xmlns:a16="http://schemas.microsoft.com/office/drawing/2014/main" id="{EABDDAF4-03C4-43B1-83B6-EFE36CD77798}"/>
                  </a:ext>
                </a:extLst>
              </p:cNvPr>
              <p:cNvSpPr/>
              <p:nvPr/>
            </p:nvSpPr>
            <p:spPr>
              <a:xfrm>
                <a:off x="3868053" y="2409078"/>
                <a:ext cx="1340045" cy="11552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六边形 33">
                <a:extLst>
                  <a:ext uri="{FF2B5EF4-FFF2-40B4-BE49-F238E27FC236}">
                    <a16:creationId xmlns:a16="http://schemas.microsoft.com/office/drawing/2014/main" id="{0386885B-C644-4137-95DE-ED2A08580E13}"/>
                  </a:ext>
                </a:extLst>
              </p:cNvPr>
              <p:cNvSpPr/>
              <p:nvPr/>
            </p:nvSpPr>
            <p:spPr>
              <a:xfrm>
                <a:off x="3820787" y="2145792"/>
                <a:ext cx="610824" cy="52657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494A3D34-7CE0-4751-A805-FDF57010EE76}"/>
                </a:ext>
              </a:extLst>
            </p:cNvPr>
            <p:cNvSpPr txBox="1"/>
            <p:nvPr/>
          </p:nvSpPr>
          <p:spPr>
            <a:xfrm>
              <a:off x="3521017" y="2457155"/>
              <a:ext cx="2052258" cy="1323439"/>
            </a:xfrm>
            <a:prstGeom prst="rect">
              <a:avLst/>
            </a:prstGeom>
            <a:noFill/>
          </p:spPr>
          <p:txBody>
            <a:bodyPr wrap="square" rtlCol="0" anchor="ctr">
              <a:spAutoFit/>
            </a:bodyPr>
            <a:lstStyle/>
            <a:p>
              <a:pPr algn="ctr"/>
              <a:r>
                <a:rPr lang="en-US" altLang="zh-CN" sz="8000" dirty="0">
                  <a:solidFill>
                    <a:schemeClr val="bg1"/>
                  </a:solidFill>
                  <a:cs typeface="+mn-ea"/>
                  <a:sym typeface="+mn-lt"/>
                </a:rPr>
                <a:t>03</a:t>
              </a:r>
              <a:endParaRPr lang="zh-CN" altLang="en-US" sz="8000" dirty="0">
                <a:solidFill>
                  <a:schemeClr val="bg1"/>
                </a:solidFill>
                <a:cs typeface="+mn-ea"/>
                <a:sym typeface="+mn-lt"/>
              </a:endParaRPr>
            </a:p>
          </p:txBody>
        </p:sp>
      </p:grpSp>
      <p:sp>
        <p:nvSpPr>
          <p:cNvPr id="35" name="文本框 34">
            <a:extLst>
              <a:ext uri="{FF2B5EF4-FFF2-40B4-BE49-F238E27FC236}">
                <a16:creationId xmlns:a16="http://schemas.microsoft.com/office/drawing/2014/main" id="{C649168B-0AB2-47FD-A642-371DA97F3DD8}"/>
              </a:ext>
            </a:extLst>
          </p:cNvPr>
          <p:cNvSpPr txBox="1"/>
          <p:nvPr/>
        </p:nvSpPr>
        <p:spPr>
          <a:xfrm>
            <a:off x="5260352" y="2621675"/>
            <a:ext cx="4871200" cy="1015663"/>
          </a:xfrm>
          <a:prstGeom prst="rect">
            <a:avLst/>
          </a:prstGeom>
          <a:noFill/>
        </p:spPr>
        <p:txBody>
          <a:bodyPr wrap="square" rtlCol="0">
            <a:spAutoFit/>
            <a:scene3d>
              <a:camera prst="orthographicFront"/>
              <a:lightRig rig="threePt" dir="t"/>
            </a:scene3d>
            <a:sp3d contourW="12700"/>
          </a:bodyPr>
          <a:lstStyle>
            <a:defPPr>
              <a:defRPr lang="zh-CN"/>
            </a:defPPr>
            <a:lvl1pPr>
              <a:defRPr sz="6000">
                <a:gradFill flip="none" rotWithShape="1">
                  <a:gsLst>
                    <a:gs pos="0">
                      <a:schemeClr val="accent1"/>
                    </a:gs>
                    <a:gs pos="100000">
                      <a:schemeClr val="accent1">
                        <a:lumMod val="75000"/>
                      </a:schemeClr>
                    </a:gs>
                    <a:gs pos="71000">
                      <a:schemeClr val="accent1"/>
                    </a:gs>
                    <a:gs pos="34000">
                      <a:schemeClr val="accent1">
                        <a:lumMod val="75000"/>
                      </a:schemeClr>
                    </a:gs>
                  </a:gsLst>
                  <a:lin ang="0" scaled="1"/>
                  <a:tileRect/>
                </a:gradFill>
                <a:latin typeface="+mj-ea"/>
                <a:ea typeface="+mj-ea"/>
              </a:defRPr>
            </a:lvl1pPr>
          </a:lstStyle>
          <a:p>
            <a:r>
              <a:rPr lang="zh-CN" altLang="en-US" dirty="0">
                <a:latin typeface="+mn-lt"/>
                <a:ea typeface="+mn-ea"/>
                <a:cs typeface="+mn-ea"/>
                <a:sym typeface="+mn-lt"/>
              </a:rPr>
              <a:t>输入标题文字</a:t>
            </a:r>
          </a:p>
        </p:txBody>
      </p:sp>
    </p:spTree>
    <p:extLst>
      <p:ext uri="{BB962C8B-B14F-4D97-AF65-F5344CB8AC3E}">
        <p14:creationId xmlns:p14="http://schemas.microsoft.com/office/powerpoint/2010/main" val="16187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文本框 120">
            <a:extLst>
              <a:ext uri="{FF2B5EF4-FFF2-40B4-BE49-F238E27FC236}">
                <a16:creationId xmlns:a16="http://schemas.microsoft.com/office/drawing/2014/main" id="{FE9E5F57-F2D9-4BCD-B1A6-75D5882A90DF}"/>
              </a:ext>
            </a:extLst>
          </p:cNvPr>
          <p:cNvSpPr txBox="1"/>
          <p:nvPr/>
        </p:nvSpPr>
        <p:spPr>
          <a:xfrm>
            <a:off x="1242055" y="2980661"/>
            <a:ext cx="3767266"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122" name="文本框 121">
            <a:extLst>
              <a:ext uri="{FF2B5EF4-FFF2-40B4-BE49-F238E27FC236}">
                <a16:creationId xmlns:a16="http://schemas.microsoft.com/office/drawing/2014/main" id="{4C6A241D-0BD2-4E79-B433-D3F02EE759C0}"/>
              </a:ext>
            </a:extLst>
          </p:cNvPr>
          <p:cNvSpPr txBox="1"/>
          <p:nvPr/>
        </p:nvSpPr>
        <p:spPr>
          <a:xfrm>
            <a:off x="1242054" y="1909143"/>
            <a:ext cx="3973949" cy="830997"/>
          </a:xfrm>
          <a:prstGeom prst="rect">
            <a:avLst/>
          </a:prstGeom>
          <a:noFill/>
        </p:spPr>
        <p:txBody>
          <a:bodyPr wrap="square">
            <a:spAutoFit/>
          </a:bodyPr>
          <a:lstStyle/>
          <a:p>
            <a:pPr algn="just">
              <a:lnSpc>
                <a:spcPct val="120000"/>
              </a:lnSpc>
            </a:pPr>
            <a:r>
              <a:rPr lang="zh-CN" altLang="en-US" sz="2000" b="1" dirty="0">
                <a:solidFill>
                  <a:schemeClr val="accent2"/>
                </a:solidFill>
                <a:cs typeface="+mn-ea"/>
                <a:sym typeface="+mn-lt"/>
              </a:rPr>
              <a:t>单击此处</a:t>
            </a:r>
            <a:endParaRPr lang="en-US" altLang="zh-CN" sz="2000" b="1" dirty="0">
              <a:solidFill>
                <a:schemeClr val="accent2"/>
              </a:solidFill>
              <a:cs typeface="+mn-ea"/>
              <a:sym typeface="+mn-lt"/>
            </a:endParaRPr>
          </a:p>
          <a:p>
            <a:pPr algn="just">
              <a:lnSpc>
                <a:spcPct val="120000"/>
              </a:lnSpc>
            </a:pPr>
            <a:r>
              <a:rPr lang="zh-CN" altLang="en-US" sz="2000" b="1" dirty="0">
                <a:solidFill>
                  <a:schemeClr val="accent2"/>
                </a:solidFill>
                <a:cs typeface="+mn-ea"/>
                <a:sym typeface="+mn-lt"/>
              </a:rPr>
              <a:t>输入您的主要标题</a:t>
            </a:r>
            <a:endParaRPr lang="en-US" altLang="zh-CN" sz="2000" b="1" dirty="0">
              <a:solidFill>
                <a:schemeClr val="accent2"/>
              </a:solidFill>
              <a:cs typeface="+mn-ea"/>
              <a:sym typeface="+mn-lt"/>
            </a:endParaRPr>
          </a:p>
        </p:txBody>
      </p:sp>
      <p:sp>
        <p:nvSpPr>
          <p:cNvPr id="123" name="文本框 122">
            <a:extLst>
              <a:ext uri="{FF2B5EF4-FFF2-40B4-BE49-F238E27FC236}">
                <a16:creationId xmlns:a16="http://schemas.microsoft.com/office/drawing/2014/main" id="{CDA8FF9D-1C61-478A-B1A2-7C0D742C3A47}"/>
              </a:ext>
            </a:extLst>
          </p:cNvPr>
          <p:cNvSpPr txBox="1"/>
          <p:nvPr/>
        </p:nvSpPr>
        <p:spPr>
          <a:xfrm>
            <a:off x="1242055" y="1665244"/>
            <a:ext cx="1900724"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24" name="文本框 123">
            <a:extLst>
              <a:ext uri="{FF2B5EF4-FFF2-40B4-BE49-F238E27FC236}">
                <a16:creationId xmlns:a16="http://schemas.microsoft.com/office/drawing/2014/main" id="{634DB7FE-BDA9-410A-AF5A-7772768E842A}"/>
              </a:ext>
            </a:extLst>
          </p:cNvPr>
          <p:cNvSpPr txBox="1"/>
          <p:nvPr/>
        </p:nvSpPr>
        <p:spPr>
          <a:xfrm>
            <a:off x="1242055" y="4083746"/>
            <a:ext cx="3767266"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125" name="椭圆 124">
            <a:extLst>
              <a:ext uri="{FF2B5EF4-FFF2-40B4-BE49-F238E27FC236}">
                <a16:creationId xmlns:a16="http://schemas.microsoft.com/office/drawing/2014/main" id="{C93B7EE1-3C27-4A65-8890-E5B6655F1F63}"/>
              </a:ext>
            </a:extLst>
          </p:cNvPr>
          <p:cNvSpPr/>
          <p:nvPr/>
        </p:nvSpPr>
        <p:spPr>
          <a:xfrm>
            <a:off x="1317350" y="5186893"/>
            <a:ext cx="321020" cy="321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dollar-bag_17794">
            <a:extLst>
              <a:ext uri="{FF2B5EF4-FFF2-40B4-BE49-F238E27FC236}">
                <a16:creationId xmlns:a16="http://schemas.microsoft.com/office/drawing/2014/main" id="{0267F1E6-C1DC-401C-A96C-4B93D058BA5D}"/>
              </a:ext>
            </a:extLst>
          </p:cNvPr>
          <p:cNvSpPr/>
          <p:nvPr/>
        </p:nvSpPr>
        <p:spPr>
          <a:xfrm>
            <a:off x="1422214" y="5275540"/>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7" name="椭圆 126">
            <a:extLst>
              <a:ext uri="{FF2B5EF4-FFF2-40B4-BE49-F238E27FC236}">
                <a16:creationId xmlns:a16="http://schemas.microsoft.com/office/drawing/2014/main" id="{18F40E5E-54A6-4CAF-900D-EFA7F01DB589}"/>
              </a:ext>
            </a:extLst>
          </p:cNvPr>
          <p:cNvSpPr/>
          <p:nvPr/>
        </p:nvSpPr>
        <p:spPr>
          <a:xfrm>
            <a:off x="1821809" y="5186893"/>
            <a:ext cx="321020" cy="321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dollar-bag_17794">
            <a:extLst>
              <a:ext uri="{FF2B5EF4-FFF2-40B4-BE49-F238E27FC236}">
                <a16:creationId xmlns:a16="http://schemas.microsoft.com/office/drawing/2014/main" id="{9D075188-ED07-45DE-9F62-39769D3968AC}"/>
              </a:ext>
            </a:extLst>
          </p:cNvPr>
          <p:cNvSpPr/>
          <p:nvPr/>
        </p:nvSpPr>
        <p:spPr>
          <a:xfrm>
            <a:off x="1926673" y="5275540"/>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9" name="椭圆 128">
            <a:extLst>
              <a:ext uri="{FF2B5EF4-FFF2-40B4-BE49-F238E27FC236}">
                <a16:creationId xmlns:a16="http://schemas.microsoft.com/office/drawing/2014/main" id="{D6B86D32-208E-47D5-A7A5-BC2CEC6ADD0C}"/>
              </a:ext>
            </a:extLst>
          </p:cNvPr>
          <p:cNvSpPr/>
          <p:nvPr/>
        </p:nvSpPr>
        <p:spPr>
          <a:xfrm>
            <a:off x="2326268" y="5186893"/>
            <a:ext cx="321020" cy="321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dollar-bag_17794">
            <a:extLst>
              <a:ext uri="{FF2B5EF4-FFF2-40B4-BE49-F238E27FC236}">
                <a16:creationId xmlns:a16="http://schemas.microsoft.com/office/drawing/2014/main" id="{BFF66039-9D71-41EC-AAEB-FF692C59CE54}"/>
              </a:ext>
            </a:extLst>
          </p:cNvPr>
          <p:cNvSpPr/>
          <p:nvPr/>
        </p:nvSpPr>
        <p:spPr>
          <a:xfrm>
            <a:off x="2431132" y="5275540"/>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131" name="直接连接符 130">
            <a:extLst>
              <a:ext uri="{FF2B5EF4-FFF2-40B4-BE49-F238E27FC236}">
                <a16:creationId xmlns:a16="http://schemas.microsoft.com/office/drawing/2014/main" id="{3BFAE9F6-EEBE-4D94-8637-37FE7022C451}"/>
              </a:ext>
            </a:extLst>
          </p:cNvPr>
          <p:cNvCxnSpPr/>
          <p:nvPr/>
        </p:nvCxnSpPr>
        <p:spPr>
          <a:xfrm>
            <a:off x="1342750" y="2881155"/>
            <a:ext cx="476581"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DBEDAE6C-C928-44F3-A582-EC19DDA097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5243" y="1391479"/>
            <a:ext cx="5754758" cy="4572000"/>
          </a:xfrm>
          <a:prstGeom prst="rect">
            <a:avLst/>
          </a:prstGeom>
        </p:spPr>
      </p:pic>
      <p:grpSp>
        <p:nvGrpSpPr>
          <p:cNvPr id="132" name="组合 131">
            <a:extLst>
              <a:ext uri="{FF2B5EF4-FFF2-40B4-BE49-F238E27FC236}">
                <a16:creationId xmlns:a16="http://schemas.microsoft.com/office/drawing/2014/main" id="{67A9F277-E853-46A4-B8BE-BF291D913AB9}"/>
              </a:ext>
            </a:extLst>
          </p:cNvPr>
          <p:cNvGrpSpPr/>
          <p:nvPr/>
        </p:nvGrpSpPr>
        <p:grpSpPr>
          <a:xfrm>
            <a:off x="0" y="441325"/>
            <a:ext cx="3868805" cy="584775"/>
            <a:chOff x="0" y="441325"/>
            <a:chExt cx="3868805" cy="584775"/>
          </a:xfrm>
        </p:grpSpPr>
        <p:sp>
          <p:nvSpPr>
            <p:cNvPr id="133" name="矩形 132">
              <a:extLst>
                <a:ext uri="{FF2B5EF4-FFF2-40B4-BE49-F238E27FC236}">
                  <a16:creationId xmlns:a16="http://schemas.microsoft.com/office/drawing/2014/main" id="{9D7DCFF2-B8AB-4DF5-9F6F-27A4790FAF8B}"/>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文本框 133">
              <a:extLst>
                <a:ext uri="{FF2B5EF4-FFF2-40B4-BE49-F238E27FC236}">
                  <a16:creationId xmlns:a16="http://schemas.microsoft.com/office/drawing/2014/main" id="{A534DD80-B2FF-41E1-BECB-121B7F0E934C}"/>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135" name="矩形 134">
              <a:extLst>
                <a:ext uri="{FF2B5EF4-FFF2-40B4-BE49-F238E27FC236}">
                  <a16:creationId xmlns:a16="http://schemas.microsoft.com/office/drawing/2014/main" id="{65872D9E-D79F-413A-B800-E7E01B8E02FE}"/>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箭头: V 形 135">
              <a:extLst>
                <a:ext uri="{FF2B5EF4-FFF2-40B4-BE49-F238E27FC236}">
                  <a16:creationId xmlns:a16="http://schemas.microsoft.com/office/drawing/2014/main" id="{97BD14E6-F4CF-44C4-A4B4-05F51AF97E1F}"/>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7" name="箭头: V 形 136">
              <a:extLst>
                <a:ext uri="{FF2B5EF4-FFF2-40B4-BE49-F238E27FC236}">
                  <a16:creationId xmlns:a16="http://schemas.microsoft.com/office/drawing/2014/main" id="{A12D8820-B4F5-4244-B54A-635695675626}"/>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0-#ppt_w/2"/>
                                          </p:val>
                                        </p:tav>
                                        <p:tav tm="100000">
                                          <p:val>
                                            <p:strVal val="#ppt_x"/>
                                          </p:val>
                                        </p:tav>
                                      </p:tavLst>
                                    </p:anim>
                                    <p:anim calcmode="lin" valueType="num">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1000"/>
                                        <p:tgtEl>
                                          <p:spTgt spid="122"/>
                                        </p:tgtEl>
                                      </p:cBhvr>
                                    </p:animEffect>
                                    <p:anim calcmode="lin" valueType="num">
                                      <p:cBhvr>
                                        <p:cTn id="19" dur="1000" fill="hold"/>
                                        <p:tgtEl>
                                          <p:spTgt spid="122"/>
                                        </p:tgtEl>
                                        <p:attrNameLst>
                                          <p:attrName>ppt_x</p:attrName>
                                        </p:attrNameLst>
                                      </p:cBhvr>
                                      <p:tavLst>
                                        <p:tav tm="0">
                                          <p:val>
                                            <p:strVal val="#ppt_x"/>
                                          </p:val>
                                        </p:tav>
                                        <p:tav tm="100000">
                                          <p:val>
                                            <p:strVal val="#ppt_x"/>
                                          </p:val>
                                        </p:tav>
                                      </p:tavLst>
                                    </p:anim>
                                    <p:anim calcmode="lin" valueType="num">
                                      <p:cBhvr>
                                        <p:cTn id="20" dur="1000" fill="hold"/>
                                        <p:tgtEl>
                                          <p:spTgt spid="12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1000"/>
                                        <p:tgtEl>
                                          <p:spTgt spid="123"/>
                                        </p:tgtEl>
                                      </p:cBhvr>
                                    </p:animEffect>
                                    <p:anim calcmode="lin" valueType="num">
                                      <p:cBhvr>
                                        <p:cTn id="24" dur="1000" fill="hold"/>
                                        <p:tgtEl>
                                          <p:spTgt spid="123"/>
                                        </p:tgtEl>
                                        <p:attrNameLst>
                                          <p:attrName>ppt_x</p:attrName>
                                        </p:attrNameLst>
                                      </p:cBhvr>
                                      <p:tavLst>
                                        <p:tav tm="0">
                                          <p:val>
                                            <p:strVal val="#ppt_x"/>
                                          </p:val>
                                        </p:tav>
                                        <p:tav tm="100000">
                                          <p:val>
                                            <p:strVal val="#ppt_x"/>
                                          </p:val>
                                        </p:tav>
                                      </p:tavLst>
                                    </p:anim>
                                    <p:anim calcmode="lin" valueType="num">
                                      <p:cBhvr>
                                        <p:cTn id="25" dur="1000" fill="hold"/>
                                        <p:tgtEl>
                                          <p:spTgt spid="1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fade">
                                      <p:cBhvr>
                                        <p:cTn id="28" dur="1000"/>
                                        <p:tgtEl>
                                          <p:spTgt spid="131"/>
                                        </p:tgtEl>
                                      </p:cBhvr>
                                    </p:animEffect>
                                    <p:anim calcmode="lin" valueType="num">
                                      <p:cBhvr>
                                        <p:cTn id="29" dur="1000" fill="hold"/>
                                        <p:tgtEl>
                                          <p:spTgt spid="131"/>
                                        </p:tgtEl>
                                        <p:attrNameLst>
                                          <p:attrName>ppt_x</p:attrName>
                                        </p:attrNameLst>
                                      </p:cBhvr>
                                      <p:tavLst>
                                        <p:tav tm="0">
                                          <p:val>
                                            <p:strVal val="#ppt_x"/>
                                          </p:val>
                                        </p:tav>
                                        <p:tav tm="100000">
                                          <p:val>
                                            <p:strVal val="#ppt_x"/>
                                          </p:val>
                                        </p:tav>
                                      </p:tavLst>
                                    </p:anim>
                                    <p:anim calcmode="lin" valueType="num">
                                      <p:cBhvr>
                                        <p:cTn id="30"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fade">
                                      <p:cBhvr>
                                        <p:cTn id="35" dur="1000"/>
                                        <p:tgtEl>
                                          <p:spTgt spid="121"/>
                                        </p:tgtEl>
                                      </p:cBhvr>
                                    </p:animEffect>
                                    <p:anim calcmode="lin" valueType="num">
                                      <p:cBhvr>
                                        <p:cTn id="36" dur="1000" fill="hold"/>
                                        <p:tgtEl>
                                          <p:spTgt spid="121"/>
                                        </p:tgtEl>
                                        <p:attrNameLst>
                                          <p:attrName>ppt_x</p:attrName>
                                        </p:attrNameLst>
                                      </p:cBhvr>
                                      <p:tavLst>
                                        <p:tav tm="0">
                                          <p:val>
                                            <p:strVal val="#ppt_x"/>
                                          </p:val>
                                        </p:tav>
                                        <p:tav tm="100000">
                                          <p:val>
                                            <p:strVal val="#ppt_x"/>
                                          </p:val>
                                        </p:tav>
                                      </p:tavLst>
                                    </p:anim>
                                    <p:anim calcmode="lin" valueType="num">
                                      <p:cBhvr>
                                        <p:cTn id="37" dur="1000" fill="hold"/>
                                        <p:tgtEl>
                                          <p:spTgt spid="12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1000"/>
                                        <p:tgtEl>
                                          <p:spTgt spid="124"/>
                                        </p:tgtEl>
                                      </p:cBhvr>
                                    </p:animEffect>
                                    <p:anim calcmode="lin" valueType="num">
                                      <p:cBhvr>
                                        <p:cTn id="41" dur="1000" fill="hold"/>
                                        <p:tgtEl>
                                          <p:spTgt spid="124"/>
                                        </p:tgtEl>
                                        <p:attrNameLst>
                                          <p:attrName>ppt_x</p:attrName>
                                        </p:attrNameLst>
                                      </p:cBhvr>
                                      <p:tavLst>
                                        <p:tav tm="0">
                                          <p:val>
                                            <p:strVal val="#ppt_x"/>
                                          </p:val>
                                        </p:tav>
                                        <p:tav tm="100000">
                                          <p:val>
                                            <p:strVal val="#ppt_x"/>
                                          </p:val>
                                        </p:tav>
                                      </p:tavLst>
                                    </p:anim>
                                    <p:anim calcmode="lin" valueType="num">
                                      <p:cBhvr>
                                        <p:cTn id="42"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fade">
                                      <p:cBhvr>
                                        <p:cTn id="47" dur="1000"/>
                                        <p:tgtEl>
                                          <p:spTgt spid="125"/>
                                        </p:tgtEl>
                                      </p:cBhvr>
                                    </p:animEffect>
                                    <p:anim calcmode="lin" valueType="num">
                                      <p:cBhvr>
                                        <p:cTn id="48" dur="1000" fill="hold"/>
                                        <p:tgtEl>
                                          <p:spTgt spid="125"/>
                                        </p:tgtEl>
                                        <p:attrNameLst>
                                          <p:attrName>ppt_x</p:attrName>
                                        </p:attrNameLst>
                                      </p:cBhvr>
                                      <p:tavLst>
                                        <p:tav tm="0">
                                          <p:val>
                                            <p:strVal val="#ppt_x"/>
                                          </p:val>
                                        </p:tav>
                                        <p:tav tm="100000">
                                          <p:val>
                                            <p:strVal val="#ppt_x"/>
                                          </p:val>
                                        </p:tav>
                                      </p:tavLst>
                                    </p:anim>
                                    <p:anim calcmode="lin" valueType="num">
                                      <p:cBhvr>
                                        <p:cTn id="49" dur="1000" fill="hold"/>
                                        <p:tgtEl>
                                          <p:spTgt spid="1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1000"/>
                                        <p:tgtEl>
                                          <p:spTgt spid="126"/>
                                        </p:tgtEl>
                                      </p:cBhvr>
                                    </p:animEffect>
                                    <p:anim calcmode="lin" valueType="num">
                                      <p:cBhvr>
                                        <p:cTn id="53" dur="1000" fill="hold"/>
                                        <p:tgtEl>
                                          <p:spTgt spid="126"/>
                                        </p:tgtEl>
                                        <p:attrNameLst>
                                          <p:attrName>ppt_x</p:attrName>
                                        </p:attrNameLst>
                                      </p:cBhvr>
                                      <p:tavLst>
                                        <p:tav tm="0">
                                          <p:val>
                                            <p:strVal val="#ppt_x"/>
                                          </p:val>
                                        </p:tav>
                                        <p:tav tm="100000">
                                          <p:val>
                                            <p:strVal val="#ppt_x"/>
                                          </p:val>
                                        </p:tav>
                                      </p:tavLst>
                                    </p:anim>
                                    <p:anim calcmode="lin" valueType="num">
                                      <p:cBhvr>
                                        <p:cTn id="54" dur="1000" fill="hold"/>
                                        <p:tgtEl>
                                          <p:spTgt spid="1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fade">
                                      <p:cBhvr>
                                        <p:cTn id="57" dur="1000"/>
                                        <p:tgtEl>
                                          <p:spTgt spid="127"/>
                                        </p:tgtEl>
                                      </p:cBhvr>
                                    </p:animEffect>
                                    <p:anim calcmode="lin" valueType="num">
                                      <p:cBhvr>
                                        <p:cTn id="58" dur="1000" fill="hold"/>
                                        <p:tgtEl>
                                          <p:spTgt spid="127"/>
                                        </p:tgtEl>
                                        <p:attrNameLst>
                                          <p:attrName>ppt_x</p:attrName>
                                        </p:attrNameLst>
                                      </p:cBhvr>
                                      <p:tavLst>
                                        <p:tav tm="0">
                                          <p:val>
                                            <p:strVal val="#ppt_x"/>
                                          </p:val>
                                        </p:tav>
                                        <p:tav tm="100000">
                                          <p:val>
                                            <p:strVal val="#ppt_x"/>
                                          </p:val>
                                        </p:tav>
                                      </p:tavLst>
                                    </p:anim>
                                    <p:anim calcmode="lin" valueType="num">
                                      <p:cBhvr>
                                        <p:cTn id="59" dur="1000" fill="hold"/>
                                        <p:tgtEl>
                                          <p:spTgt spid="1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1000"/>
                                        <p:tgtEl>
                                          <p:spTgt spid="128"/>
                                        </p:tgtEl>
                                      </p:cBhvr>
                                    </p:animEffect>
                                    <p:anim calcmode="lin" valueType="num">
                                      <p:cBhvr>
                                        <p:cTn id="63" dur="1000" fill="hold"/>
                                        <p:tgtEl>
                                          <p:spTgt spid="128"/>
                                        </p:tgtEl>
                                        <p:attrNameLst>
                                          <p:attrName>ppt_x</p:attrName>
                                        </p:attrNameLst>
                                      </p:cBhvr>
                                      <p:tavLst>
                                        <p:tav tm="0">
                                          <p:val>
                                            <p:strVal val="#ppt_x"/>
                                          </p:val>
                                        </p:tav>
                                        <p:tav tm="100000">
                                          <p:val>
                                            <p:strVal val="#ppt_x"/>
                                          </p:val>
                                        </p:tav>
                                      </p:tavLst>
                                    </p:anim>
                                    <p:anim calcmode="lin" valueType="num">
                                      <p:cBhvr>
                                        <p:cTn id="64" dur="1000" fill="hold"/>
                                        <p:tgtEl>
                                          <p:spTgt spid="1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9"/>
                                        </p:tgtEl>
                                        <p:attrNameLst>
                                          <p:attrName>style.visibility</p:attrName>
                                        </p:attrNameLst>
                                      </p:cBhvr>
                                      <p:to>
                                        <p:strVal val="visible"/>
                                      </p:to>
                                    </p:set>
                                    <p:animEffect transition="in" filter="fade">
                                      <p:cBhvr>
                                        <p:cTn id="67" dur="1000"/>
                                        <p:tgtEl>
                                          <p:spTgt spid="129"/>
                                        </p:tgtEl>
                                      </p:cBhvr>
                                    </p:animEffect>
                                    <p:anim calcmode="lin" valueType="num">
                                      <p:cBhvr>
                                        <p:cTn id="68" dur="1000" fill="hold"/>
                                        <p:tgtEl>
                                          <p:spTgt spid="129"/>
                                        </p:tgtEl>
                                        <p:attrNameLst>
                                          <p:attrName>ppt_x</p:attrName>
                                        </p:attrNameLst>
                                      </p:cBhvr>
                                      <p:tavLst>
                                        <p:tav tm="0">
                                          <p:val>
                                            <p:strVal val="#ppt_x"/>
                                          </p:val>
                                        </p:tav>
                                        <p:tav tm="100000">
                                          <p:val>
                                            <p:strVal val="#ppt_x"/>
                                          </p:val>
                                        </p:tav>
                                      </p:tavLst>
                                    </p:anim>
                                    <p:anim calcmode="lin" valueType="num">
                                      <p:cBhvr>
                                        <p:cTn id="69" dur="1000" fill="hold"/>
                                        <p:tgtEl>
                                          <p:spTgt spid="1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fade">
                                      <p:cBhvr>
                                        <p:cTn id="72" dur="1000"/>
                                        <p:tgtEl>
                                          <p:spTgt spid="130"/>
                                        </p:tgtEl>
                                      </p:cBhvr>
                                    </p:animEffect>
                                    <p:anim calcmode="lin" valueType="num">
                                      <p:cBhvr>
                                        <p:cTn id="73" dur="1000" fill="hold"/>
                                        <p:tgtEl>
                                          <p:spTgt spid="130"/>
                                        </p:tgtEl>
                                        <p:attrNameLst>
                                          <p:attrName>ppt_x</p:attrName>
                                        </p:attrNameLst>
                                      </p:cBhvr>
                                      <p:tavLst>
                                        <p:tav tm="0">
                                          <p:val>
                                            <p:strVal val="#ppt_x"/>
                                          </p:val>
                                        </p:tav>
                                        <p:tav tm="100000">
                                          <p:val>
                                            <p:strVal val="#ppt_x"/>
                                          </p:val>
                                        </p:tav>
                                      </p:tavLst>
                                    </p:anim>
                                    <p:anim calcmode="lin" valueType="num">
                                      <p:cBhvr>
                                        <p:cTn id="74"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animBg="1"/>
      <p:bldP spid="126" grpId="0" animBg="1"/>
      <p:bldP spid="127" grpId="0" animBg="1"/>
      <p:bldP spid="128" grpId="0" animBg="1"/>
      <p:bldP spid="129" grpId="0" animBg="1"/>
      <p:bldP spid="1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711004" y="612873"/>
            <a:ext cx="1210075" cy="523220"/>
          </a:xfrm>
          <a:prstGeom prst="rect">
            <a:avLst/>
          </a:prstGeom>
          <a:noFill/>
        </p:spPr>
        <p:txBody>
          <a:bodyPr wrap="none" rtlCol="0">
            <a:spAutoFit/>
          </a:bodyPr>
          <a:lstStyle/>
          <a:p>
            <a:pPr algn="r"/>
            <a:r>
              <a:rPr lang="en-US" altLang="zh-CN" sz="2800" dirty="0">
                <a:solidFill>
                  <a:schemeClr val="bg1"/>
                </a:solidFill>
                <a:cs typeface="+mn-ea"/>
                <a:sym typeface="+mn-lt"/>
              </a:rPr>
              <a:t>LOGO</a:t>
            </a:r>
            <a:endParaRPr lang="zh-CN" altLang="en-US" sz="2800" dirty="0">
              <a:solidFill>
                <a:schemeClr val="bg1"/>
              </a:solidFill>
              <a:cs typeface="+mn-ea"/>
              <a:sym typeface="+mn-lt"/>
            </a:endParaRPr>
          </a:p>
        </p:txBody>
      </p:sp>
      <p:sp>
        <p:nvSpPr>
          <p:cNvPr id="6" name="任意多边形 5"/>
          <p:cNvSpPr/>
          <p:nvPr/>
        </p:nvSpPr>
        <p:spPr bwMode="auto">
          <a:xfrm>
            <a:off x="5434010" y="4401791"/>
            <a:ext cx="1342369" cy="2155959"/>
          </a:xfrm>
          <a:custGeom>
            <a:avLst/>
            <a:gdLst>
              <a:gd name="connsiteX0" fmla="*/ 616199 w 1342369"/>
              <a:gd name="connsiteY0" fmla="*/ 690 h 2155959"/>
              <a:gd name="connsiteX1" fmla="*/ 644718 w 1342369"/>
              <a:gd name="connsiteY1" fmla="*/ 7198 h 2155959"/>
              <a:gd name="connsiteX2" fmla="*/ 891891 w 1342369"/>
              <a:gd name="connsiteY2" fmla="*/ 594450 h 2155959"/>
              <a:gd name="connsiteX3" fmla="*/ 1184379 w 1342369"/>
              <a:gd name="connsiteY3" fmla="*/ 382215 h 2155959"/>
              <a:gd name="connsiteX4" fmla="*/ 1340922 w 1342369"/>
              <a:gd name="connsiteY4" fmla="*/ 349247 h 2155959"/>
              <a:gd name="connsiteX5" fmla="*/ 1027836 w 1342369"/>
              <a:gd name="connsiteY5" fmla="*/ 1080737 h 2155959"/>
              <a:gd name="connsiteX6" fmla="*/ 1036689 w 1342369"/>
              <a:gd name="connsiteY6" fmla="*/ 2096039 h 2155959"/>
              <a:gd name="connsiteX7" fmla="*/ 1046134 w 1342369"/>
              <a:gd name="connsiteY7" fmla="*/ 2155959 h 2155959"/>
              <a:gd name="connsiteX8" fmla="*/ 543956 w 1342369"/>
              <a:gd name="connsiteY8" fmla="*/ 2155959 h 2155959"/>
              <a:gd name="connsiteX9" fmla="*/ 544822 w 1342369"/>
              <a:gd name="connsiteY9" fmla="*/ 2146849 h 2155959"/>
              <a:gd name="connsiteX10" fmla="*/ 587044 w 1342369"/>
              <a:gd name="connsiteY10" fmla="*/ 1332122 h 2155959"/>
              <a:gd name="connsiteX11" fmla="*/ 138013 w 1342369"/>
              <a:gd name="connsiteY11" fmla="*/ 796383 h 2155959"/>
              <a:gd name="connsiteX12" fmla="*/ 53562 w 1342369"/>
              <a:gd name="connsiteY12" fmla="*/ 608874 h 2155959"/>
              <a:gd name="connsiteX13" fmla="*/ 333692 w 1342369"/>
              <a:gd name="connsiteY13" fmla="*/ 755172 h 2155959"/>
              <a:gd name="connsiteX14" fmla="*/ 39144 w 1342369"/>
              <a:gd name="connsiteY14" fmla="*/ 417244 h 2155959"/>
              <a:gd name="connsiteX15" fmla="*/ 45323 w 1342369"/>
              <a:gd name="connsiteY15" fmla="*/ 264765 h 2155959"/>
              <a:gd name="connsiteX16" fmla="*/ 407844 w 1342369"/>
              <a:gd name="connsiteY16" fmla="*/ 596511 h 2155959"/>
              <a:gd name="connsiteX17" fmla="*/ 189508 w 1342369"/>
              <a:gd name="connsiteY17" fmla="*/ 101982 h 2155959"/>
              <a:gd name="connsiteX18" fmla="*/ 372828 w 1342369"/>
              <a:gd name="connsiteY18" fmla="*/ 242099 h 2155959"/>
              <a:gd name="connsiteX19" fmla="*/ 620001 w 1342369"/>
              <a:gd name="connsiteY19" fmla="*/ 396639 h 2155959"/>
              <a:gd name="connsiteX20" fmla="*/ 616199 w 1342369"/>
              <a:gd name="connsiteY20" fmla="*/ 690 h 215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2369" h="2155959">
                <a:moveTo>
                  <a:pt x="616199" y="690"/>
                </a:moveTo>
                <a:cubicBezTo>
                  <a:pt x="623960" y="-1205"/>
                  <a:pt x="633390" y="758"/>
                  <a:pt x="644718" y="7198"/>
                </a:cubicBezTo>
                <a:cubicBezTo>
                  <a:pt x="735348" y="56650"/>
                  <a:pt x="768305" y="567663"/>
                  <a:pt x="891891" y="594450"/>
                </a:cubicBezTo>
                <a:cubicBezTo>
                  <a:pt x="1017538" y="621237"/>
                  <a:pt x="1151423" y="456394"/>
                  <a:pt x="1184379" y="382215"/>
                </a:cubicBezTo>
                <a:cubicBezTo>
                  <a:pt x="1217336" y="305975"/>
                  <a:pt x="1322384" y="266825"/>
                  <a:pt x="1340922" y="349247"/>
                </a:cubicBezTo>
                <a:cubicBezTo>
                  <a:pt x="1361520" y="431668"/>
                  <a:pt x="1157602" y="542937"/>
                  <a:pt x="1027836" y="1080737"/>
                </a:cubicBezTo>
                <a:cubicBezTo>
                  <a:pt x="956002" y="1382090"/>
                  <a:pt x="991702" y="1793626"/>
                  <a:pt x="1036689" y="2096039"/>
                </a:cubicBezTo>
                <a:lnTo>
                  <a:pt x="1046134" y="2155959"/>
                </a:lnTo>
                <a:lnTo>
                  <a:pt x="543956" y="2155959"/>
                </a:lnTo>
                <a:lnTo>
                  <a:pt x="544822" y="2146849"/>
                </a:lnTo>
                <a:cubicBezTo>
                  <a:pt x="564210" y="1938701"/>
                  <a:pt x="594125" y="1568698"/>
                  <a:pt x="587044" y="1332122"/>
                </a:cubicBezTo>
                <a:cubicBezTo>
                  <a:pt x="576746" y="988013"/>
                  <a:pt x="265719" y="887047"/>
                  <a:pt x="138013" y="796383"/>
                </a:cubicBezTo>
                <a:cubicBezTo>
                  <a:pt x="10307" y="705719"/>
                  <a:pt x="-18530" y="604753"/>
                  <a:pt x="53562" y="608874"/>
                </a:cubicBezTo>
                <a:cubicBezTo>
                  <a:pt x="123595" y="612995"/>
                  <a:pt x="319274" y="788141"/>
                  <a:pt x="333692" y="755172"/>
                </a:cubicBezTo>
                <a:cubicBezTo>
                  <a:pt x="348110" y="724264"/>
                  <a:pt x="113296" y="532634"/>
                  <a:pt x="39144" y="417244"/>
                </a:cubicBezTo>
                <a:cubicBezTo>
                  <a:pt x="-37068" y="303915"/>
                  <a:pt x="16486" y="275067"/>
                  <a:pt x="45323" y="264765"/>
                </a:cubicBezTo>
                <a:cubicBezTo>
                  <a:pt x="76220" y="254462"/>
                  <a:pt x="391366" y="617116"/>
                  <a:pt x="407844" y="596511"/>
                </a:cubicBezTo>
                <a:cubicBezTo>
                  <a:pt x="426382" y="573845"/>
                  <a:pt x="177149" y="137011"/>
                  <a:pt x="189508" y="101982"/>
                </a:cubicBezTo>
                <a:cubicBezTo>
                  <a:pt x="199806" y="66953"/>
                  <a:pt x="263660" y="-3105"/>
                  <a:pt x="372828" y="242099"/>
                </a:cubicBezTo>
                <a:cubicBezTo>
                  <a:pt x="481996" y="487303"/>
                  <a:pt x="655017" y="600632"/>
                  <a:pt x="620001" y="396639"/>
                </a:cubicBezTo>
                <a:cubicBezTo>
                  <a:pt x="589362" y="216342"/>
                  <a:pt x="561877" y="13959"/>
                  <a:pt x="616199" y="690"/>
                </a:cubicBezTo>
                <a:close/>
              </a:path>
            </a:pathLst>
          </a:custGeom>
          <a:solidFill>
            <a:schemeClr val="bg2">
              <a:lumMod val="50000"/>
            </a:schemeClr>
          </a:solidFill>
          <a:ln>
            <a:noFill/>
          </a:ln>
        </p:spPr>
        <p:txBody>
          <a:bodyPr vert="horz" wrap="square" lIns="91440" tIns="45720" rIns="91440" bIns="45720" numCol="1" anchor="t" anchorCtr="0" compatLnSpc="1">
            <a:noAutofit/>
          </a:bodyPr>
          <a:lstStyle/>
          <a:p>
            <a:endParaRPr lang="zh-CN" altLang="en-US">
              <a:cs typeface="+mn-ea"/>
              <a:sym typeface="+mn-lt"/>
            </a:endParaRPr>
          </a:p>
        </p:txBody>
      </p:sp>
      <p:sp>
        <p:nvSpPr>
          <p:cNvPr id="7" name="Freeform 6"/>
          <p:cNvSpPr/>
          <p:nvPr/>
        </p:nvSpPr>
        <p:spPr bwMode="auto">
          <a:xfrm>
            <a:off x="5541403" y="2141323"/>
            <a:ext cx="2595563" cy="2455863"/>
          </a:xfrm>
          <a:custGeom>
            <a:avLst/>
            <a:gdLst>
              <a:gd name="T0" fmla="*/ 388 w 1261"/>
              <a:gd name="T1" fmla="*/ 1185 h 1192"/>
              <a:gd name="T2" fmla="*/ 659 w 1261"/>
              <a:gd name="T3" fmla="*/ 0 h 1192"/>
              <a:gd name="T4" fmla="*/ 490 w 1261"/>
              <a:gd name="T5" fmla="*/ 1192 h 1192"/>
              <a:gd name="T6" fmla="*/ 595 w 1261"/>
              <a:gd name="T7" fmla="*/ 548 h 1192"/>
              <a:gd name="T8" fmla="*/ 388 w 1261"/>
              <a:gd name="T9" fmla="*/ 1185 h 1192"/>
            </a:gdLst>
            <a:ahLst/>
            <a:cxnLst>
              <a:cxn ang="0">
                <a:pos x="T0" y="T1"/>
              </a:cxn>
              <a:cxn ang="0">
                <a:pos x="T2" y="T3"/>
              </a:cxn>
              <a:cxn ang="0">
                <a:pos x="T4" y="T5"/>
              </a:cxn>
              <a:cxn ang="0">
                <a:pos x="T6" y="T7"/>
              </a:cxn>
              <a:cxn ang="0">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 name="Freeform 7"/>
          <p:cNvSpPr/>
          <p:nvPr/>
        </p:nvSpPr>
        <p:spPr bwMode="auto">
          <a:xfrm>
            <a:off x="6879665" y="3662148"/>
            <a:ext cx="1920875" cy="1884363"/>
          </a:xfrm>
          <a:custGeom>
            <a:avLst/>
            <a:gdLst>
              <a:gd name="T0" fmla="*/ 0 w 933"/>
              <a:gd name="T1" fmla="*/ 502 h 915"/>
              <a:gd name="T2" fmla="*/ 933 w 933"/>
              <a:gd name="T3" fmla="*/ 207 h 915"/>
              <a:gd name="T4" fmla="*/ 37 w 933"/>
              <a:gd name="T5" fmla="*/ 576 h 915"/>
              <a:gd name="T6" fmla="*/ 527 w 933"/>
              <a:gd name="T7" fmla="*/ 386 h 915"/>
              <a:gd name="T8" fmla="*/ 0 w 933"/>
              <a:gd name="T9" fmla="*/ 502 h 915"/>
            </a:gdLst>
            <a:ahLst/>
            <a:cxnLst>
              <a:cxn ang="0">
                <a:pos x="T0" y="T1"/>
              </a:cxn>
              <a:cxn ang="0">
                <a:pos x="T2" y="T3"/>
              </a:cxn>
              <a:cxn ang="0">
                <a:pos x="T4" y="T5"/>
              </a:cxn>
              <a:cxn ang="0">
                <a:pos x="T6" y="T7"/>
              </a:cxn>
              <a:cxn ang="0">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Freeform 8"/>
          <p:cNvSpPr/>
          <p:nvPr/>
        </p:nvSpPr>
        <p:spPr bwMode="auto">
          <a:xfrm>
            <a:off x="3399865" y="3268450"/>
            <a:ext cx="1997075" cy="2111375"/>
          </a:xfrm>
          <a:custGeom>
            <a:avLst/>
            <a:gdLst>
              <a:gd name="T0" fmla="*/ 966 w 970"/>
              <a:gd name="T1" fmla="*/ 703 h 1025"/>
              <a:gd name="T2" fmla="*/ 0 w 970"/>
              <a:gd name="T3" fmla="*/ 498 h 1025"/>
              <a:gd name="T4" fmla="*/ 970 w 970"/>
              <a:gd name="T5" fmla="*/ 620 h 1025"/>
              <a:gd name="T6" fmla="*/ 445 w 970"/>
              <a:gd name="T7" fmla="*/ 543 h 1025"/>
              <a:gd name="T8" fmla="*/ 966 w 970"/>
              <a:gd name="T9" fmla="*/ 703 h 1025"/>
            </a:gdLst>
            <a:ahLst/>
            <a:cxnLst>
              <a:cxn ang="0">
                <a:pos x="T0" y="T1"/>
              </a:cxn>
              <a:cxn ang="0">
                <a:pos x="T2" y="T3"/>
              </a:cxn>
              <a:cxn ang="0">
                <a:pos x="T4" y="T5"/>
              </a:cxn>
              <a:cxn ang="0">
                <a:pos x="T6" y="T7"/>
              </a:cxn>
              <a:cxn ang="0">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9"/>
          <p:cNvSpPr/>
          <p:nvPr/>
        </p:nvSpPr>
        <p:spPr bwMode="auto">
          <a:xfrm>
            <a:off x="4401578" y="2327062"/>
            <a:ext cx="1993900" cy="2078037"/>
          </a:xfrm>
          <a:custGeom>
            <a:avLst/>
            <a:gdLst>
              <a:gd name="T0" fmla="*/ 594 w 968"/>
              <a:gd name="T1" fmla="*/ 1009 h 1009"/>
              <a:gd name="T2" fmla="*/ 142 w 968"/>
              <a:gd name="T3" fmla="*/ 0 h 1009"/>
              <a:gd name="T4" fmla="*/ 671 w 968"/>
              <a:gd name="T5" fmla="*/ 958 h 1009"/>
              <a:gd name="T6" fmla="*/ 395 w 968"/>
              <a:gd name="T7" fmla="*/ 433 h 1009"/>
              <a:gd name="T8" fmla="*/ 594 w 968"/>
              <a:gd name="T9" fmla="*/ 1009 h 1009"/>
            </a:gdLst>
            <a:ahLst/>
            <a:cxnLst>
              <a:cxn ang="0">
                <a:pos x="T0" y="T1"/>
              </a:cxn>
              <a:cxn ang="0">
                <a:pos x="T2" y="T3"/>
              </a:cxn>
              <a:cxn ang="0">
                <a:pos x="T4" y="T5"/>
              </a:cxn>
              <a:cxn ang="0">
                <a:pos x="T6" y="T7"/>
              </a:cxn>
              <a:cxn ang="0">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任意多边形 16"/>
          <p:cNvSpPr/>
          <p:nvPr/>
        </p:nvSpPr>
        <p:spPr>
          <a:xfrm>
            <a:off x="4685711" y="6479829"/>
            <a:ext cx="3154392" cy="379881"/>
          </a:xfrm>
          <a:custGeom>
            <a:avLst/>
            <a:gdLst>
              <a:gd name="connsiteX0" fmla="*/ 1577196 w 3154392"/>
              <a:gd name="connsiteY0" fmla="*/ 0 h 301959"/>
              <a:gd name="connsiteX1" fmla="*/ 3112307 w 3154392"/>
              <a:gd name="connsiteY1" fmla="*/ 275763 h 301959"/>
              <a:gd name="connsiteX2" fmla="*/ 3154392 w 3154392"/>
              <a:gd name="connsiteY2" fmla="*/ 301959 h 301959"/>
              <a:gd name="connsiteX3" fmla="*/ 0 w 3154392"/>
              <a:gd name="connsiteY3" fmla="*/ 301959 h 301959"/>
              <a:gd name="connsiteX4" fmla="*/ 42085 w 3154392"/>
              <a:gd name="connsiteY4" fmla="*/ 275763 h 301959"/>
              <a:gd name="connsiteX5" fmla="*/ 1577196 w 3154392"/>
              <a:gd name="connsiteY5" fmla="*/ 0 h 30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4392" h="301959">
                <a:moveTo>
                  <a:pt x="1577196" y="0"/>
                </a:moveTo>
                <a:cubicBezTo>
                  <a:pt x="2216218" y="0"/>
                  <a:pt x="2779619" y="109388"/>
                  <a:pt x="3112307" y="275763"/>
                </a:cubicBezTo>
                <a:lnTo>
                  <a:pt x="3154392" y="301959"/>
                </a:lnTo>
                <a:lnTo>
                  <a:pt x="0" y="301959"/>
                </a:lnTo>
                <a:lnTo>
                  <a:pt x="42085" y="275763"/>
                </a:lnTo>
                <a:cubicBezTo>
                  <a:pt x="374774" y="109388"/>
                  <a:pt x="938175" y="0"/>
                  <a:pt x="1577196"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D447CEC5-9EC9-41B5-802B-BDAABE73A972}"/>
              </a:ext>
            </a:extLst>
          </p:cNvPr>
          <p:cNvGrpSpPr/>
          <p:nvPr/>
        </p:nvGrpSpPr>
        <p:grpSpPr>
          <a:xfrm>
            <a:off x="8988576" y="3587049"/>
            <a:ext cx="2622105" cy="1056414"/>
            <a:chOff x="7375335" y="1496524"/>
            <a:chExt cx="3794755" cy="1056414"/>
          </a:xfrm>
        </p:grpSpPr>
        <p:sp>
          <p:nvSpPr>
            <p:cNvPr id="18" name="矩形 17">
              <a:extLst>
                <a:ext uri="{FF2B5EF4-FFF2-40B4-BE49-F238E27FC236}">
                  <a16:creationId xmlns:a16="http://schemas.microsoft.com/office/drawing/2014/main" id="{3DF2E30F-BDC3-4058-A815-CDD7B5BDA66F}"/>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19" name="矩形 18">
              <a:extLst>
                <a:ext uri="{FF2B5EF4-FFF2-40B4-BE49-F238E27FC236}">
                  <a16:creationId xmlns:a16="http://schemas.microsoft.com/office/drawing/2014/main" id="{27E62824-F673-489C-875C-1C57C983795C}"/>
                </a:ext>
              </a:extLst>
            </p:cNvPr>
            <p:cNvSpPr/>
            <p:nvPr/>
          </p:nvSpPr>
          <p:spPr>
            <a:xfrm>
              <a:off x="7375335" y="1496524"/>
              <a:ext cx="2703334" cy="338554"/>
            </a:xfrm>
            <a:prstGeom prst="rect">
              <a:avLst/>
            </a:prstGeom>
          </p:spPr>
          <p:txBody>
            <a:bodyPr wrap="square">
              <a:spAutoFit/>
              <a:scene3d>
                <a:camera prst="orthographicFront"/>
                <a:lightRig rig="threePt" dir="t"/>
              </a:scene3d>
              <a:sp3d contourW="12700"/>
            </a:bodyPr>
            <a:lstStyle/>
            <a:p>
              <a:r>
                <a:rPr lang="zh-CN" altLang="en-US" sz="1600" dirty="0">
                  <a:solidFill>
                    <a:schemeClr val="accent1"/>
                  </a:solidFill>
                  <a:cs typeface="+mn-ea"/>
                  <a:sym typeface="+mn-lt"/>
                </a:rPr>
                <a:t>输入您的小标题</a:t>
              </a:r>
            </a:p>
          </p:txBody>
        </p:sp>
      </p:grpSp>
      <p:grpSp>
        <p:nvGrpSpPr>
          <p:cNvPr id="20" name="组合 19">
            <a:extLst>
              <a:ext uri="{FF2B5EF4-FFF2-40B4-BE49-F238E27FC236}">
                <a16:creationId xmlns:a16="http://schemas.microsoft.com/office/drawing/2014/main" id="{145D7BD5-3848-404D-829E-83340DD6D40C}"/>
              </a:ext>
            </a:extLst>
          </p:cNvPr>
          <p:cNvGrpSpPr/>
          <p:nvPr/>
        </p:nvGrpSpPr>
        <p:grpSpPr>
          <a:xfrm>
            <a:off x="7300447" y="1759321"/>
            <a:ext cx="2622105" cy="1056414"/>
            <a:chOff x="7375335" y="1496524"/>
            <a:chExt cx="3794755" cy="1056414"/>
          </a:xfrm>
        </p:grpSpPr>
        <p:sp>
          <p:nvSpPr>
            <p:cNvPr id="21" name="矩形 20">
              <a:extLst>
                <a:ext uri="{FF2B5EF4-FFF2-40B4-BE49-F238E27FC236}">
                  <a16:creationId xmlns:a16="http://schemas.microsoft.com/office/drawing/2014/main" id="{F3E55454-A89A-48F9-96F9-F7E5CDF996ED}"/>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22" name="矩形 21">
              <a:extLst>
                <a:ext uri="{FF2B5EF4-FFF2-40B4-BE49-F238E27FC236}">
                  <a16:creationId xmlns:a16="http://schemas.microsoft.com/office/drawing/2014/main" id="{04B9FB4E-5FCB-4758-A022-A51C01096F03}"/>
                </a:ext>
              </a:extLst>
            </p:cNvPr>
            <p:cNvSpPr/>
            <p:nvPr/>
          </p:nvSpPr>
          <p:spPr>
            <a:xfrm>
              <a:off x="7375335" y="1496524"/>
              <a:ext cx="2703333" cy="338554"/>
            </a:xfrm>
            <a:prstGeom prst="rect">
              <a:avLst/>
            </a:prstGeom>
          </p:spPr>
          <p:txBody>
            <a:bodyPr wrap="square">
              <a:spAutoFit/>
              <a:scene3d>
                <a:camera prst="orthographicFront"/>
                <a:lightRig rig="threePt" dir="t"/>
              </a:scene3d>
              <a:sp3d contourW="12700"/>
            </a:bodyPr>
            <a:lstStyle/>
            <a:p>
              <a:r>
                <a:rPr lang="zh-CN" altLang="en-US" sz="1600" dirty="0">
                  <a:solidFill>
                    <a:schemeClr val="accent1"/>
                  </a:solidFill>
                  <a:cs typeface="+mn-ea"/>
                  <a:sym typeface="+mn-lt"/>
                </a:rPr>
                <a:t>输入您的小标题</a:t>
              </a:r>
            </a:p>
          </p:txBody>
        </p:sp>
      </p:grpSp>
      <p:grpSp>
        <p:nvGrpSpPr>
          <p:cNvPr id="23" name="组合 22">
            <a:extLst>
              <a:ext uri="{FF2B5EF4-FFF2-40B4-BE49-F238E27FC236}">
                <a16:creationId xmlns:a16="http://schemas.microsoft.com/office/drawing/2014/main" id="{D0B703B1-BB60-4CCC-B2CD-B49D6BCE370A}"/>
              </a:ext>
            </a:extLst>
          </p:cNvPr>
          <p:cNvGrpSpPr/>
          <p:nvPr/>
        </p:nvGrpSpPr>
        <p:grpSpPr>
          <a:xfrm>
            <a:off x="587532" y="3600080"/>
            <a:ext cx="2622105" cy="1056414"/>
            <a:chOff x="7375335" y="1496524"/>
            <a:chExt cx="3794755" cy="1056414"/>
          </a:xfrm>
        </p:grpSpPr>
        <p:sp>
          <p:nvSpPr>
            <p:cNvPr id="24" name="矩形 23">
              <a:extLst>
                <a:ext uri="{FF2B5EF4-FFF2-40B4-BE49-F238E27FC236}">
                  <a16:creationId xmlns:a16="http://schemas.microsoft.com/office/drawing/2014/main" id="{7815162C-7915-454D-887C-ECEEC66F7319}"/>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25" name="矩形 24">
              <a:extLst>
                <a:ext uri="{FF2B5EF4-FFF2-40B4-BE49-F238E27FC236}">
                  <a16:creationId xmlns:a16="http://schemas.microsoft.com/office/drawing/2014/main" id="{2EE62FB5-5D63-4016-AB0D-BD6279D5E4FA}"/>
                </a:ext>
              </a:extLst>
            </p:cNvPr>
            <p:cNvSpPr/>
            <p:nvPr/>
          </p:nvSpPr>
          <p:spPr>
            <a:xfrm>
              <a:off x="8466757" y="1496524"/>
              <a:ext cx="2703333" cy="338554"/>
            </a:xfrm>
            <a:prstGeom prst="rect">
              <a:avLst/>
            </a:prstGeom>
          </p:spPr>
          <p:txBody>
            <a:bodyPr wrap="square">
              <a:spAutoFit/>
              <a:scene3d>
                <a:camera prst="orthographicFront"/>
                <a:lightRig rig="threePt" dir="t"/>
              </a:scene3d>
              <a:sp3d contourW="12700"/>
            </a:bodyPr>
            <a:lstStyle/>
            <a:p>
              <a:pPr algn="r"/>
              <a:r>
                <a:rPr lang="zh-CN" altLang="en-US" sz="1600" dirty="0">
                  <a:solidFill>
                    <a:schemeClr val="accent1"/>
                  </a:solidFill>
                  <a:cs typeface="+mn-ea"/>
                  <a:sym typeface="+mn-lt"/>
                </a:rPr>
                <a:t>输入您的小标题</a:t>
              </a:r>
            </a:p>
          </p:txBody>
        </p:sp>
      </p:grpSp>
      <p:grpSp>
        <p:nvGrpSpPr>
          <p:cNvPr id="26" name="组合 25">
            <a:extLst>
              <a:ext uri="{FF2B5EF4-FFF2-40B4-BE49-F238E27FC236}">
                <a16:creationId xmlns:a16="http://schemas.microsoft.com/office/drawing/2014/main" id="{8645D137-C2A5-4FB6-BD83-7E6A6142310A}"/>
              </a:ext>
            </a:extLst>
          </p:cNvPr>
          <p:cNvGrpSpPr/>
          <p:nvPr/>
        </p:nvGrpSpPr>
        <p:grpSpPr>
          <a:xfrm>
            <a:off x="1776297" y="1759321"/>
            <a:ext cx="2622105" cy="1056414"/>
            <a:chOff x="7375335" y="1496524"/>
            <a:chExt cx="3794755" cy="1056414"/>
          </a:xfrm>
        </p:grpSpPr>
        <p:sp>
          <p:nvSpPr>
            <p:cNvPr id="27" name="矩形 26">
              <a:extLst>
                <a:ext uri="{FF2B5EF4-FFF2-40B4-BE49-F238E27FC236}">
                  <a16:creationId xmlns:a16="http://schemas.microsoft.com/office/drawing/2014/main" id="{0E105A18-3DFB-427E-84B5-AD0435E3FC29}"/>
                </a:ext>
              </a:extLst>
            </p:cNvPr>
            <p:cNvSpPr/>
            <p:nvPr/>
          </p:nvSpPr>
          <p:spPr>
            <a:xfrm>
              <a:off x="7375335" y="1795808"/>
              <a:ext cx="37947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28" name="矩形 27">
              <a:extLst>
                <a:ext uri="{FF2B5EF4-FFF2-40B4-BE49-F238E27FC236}">
                  <a16:creationId xmlns:a16="http://schemas.microsoft.com/office/drawing/2014/main" id="{EF356169-EE26-4A6B-A806-5E436553B6E1}"/>
                </a:ext>
              </a:extLst>
            </p:cNvPr>
            <p:cNvSpPr/>
            <p:nvPr/>
          </p:nvSpPr>
          <p:spPr>
            <a:xfrm>
              <a:off x="8466757" y="1496524"/>
              <a:ext cx="2703333" cy="338554"/>
            </a:xfrm>
            <a:prstGeom prst="rect">
              <a:avLst/>
            </a:prstGeom>
          </p:spPr>
          <p:txBody>
            <a:bodyPr wrap="square">
              <a:spAutoFit/>
              <a:scene3d>
                <a:camera prst="orthographicFront"/>
                <a:lightRig rig="threePt" dir="t"/>
              </a:scene3d>
              <a:sp3d contourW="12700"/>
            </a:bodyPr>
            <a:lstStyle/>
            <a:p>
              <a:pPr algn="r"/>
              <a:r>
                <a:rPr lang="zh-CN" altLang="en-US" sz="1600" dirty="0">
                  <a:solidFill>
                    <a:schemeClr val="accent1"/>
                  </a:solidFill>
                  <a:cs typeface="+mn-ea"/>
                  <a:sym typeface="+mn-lt"/>
                </a:rPr>
                <a:t>输入您的小标题</a:t>
              </a:r>
            </a:p>
          </p:txBody>
        </p:sp>
      </p:grpSp>
      <p:grpSp>
        <p:nvGrpSpPr>
          <p:cNvPr id="29" name="组合 28">
            <a:extLst>
              <a:ext uri="{FF2B5EF4-FFF2-40B4-BE49-F238E27FC236}">
                <a16:creationId xmlns:a16="http://schemas.microsoft.com/office/drawing/2014/main" id="{E45B88E1-F49A-48D0-8E88-B3767B393AB9}"/>
              </a:ext>
            </a:extLst>
          </p:cNvPr>
          <p:cNvGrpSpPr/>
          <p:nvPr/>
        </p:nvGrpSpPr>
        <p:grpSpPr>
          <a:xfrm>
            <a:off x="0" y="441325"/>
            <a:ext cx="3868805" cy="584775"/>
            <a:chOff x="0" y="441325"/>
            <a:chExt cx="3868805" cy="584775"/>
          </a:xfrm>
        </p:grpSpPr>
        <p:sp>
          <p:nvSpPr>
            <p:cNvPr id="30" name="矩形 29">
              <a:extLst>
                <a:ext uri="{FF2B5EF4-FFF2-40B4-BE49-F238E27FC236}">
                  <a16:creationId xmlns:a16="http://schemas.microsoft.com/office/drawing/2014/main" id="{C3D7467F-F1BD-4512-A8B4-4DE5CF3F4846}"/>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6E72AE0E-001B-420F-9B9C-D33AEDE19C71}"/>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32" name="矩形 31">
              <a:extLst>
                <a:ext uri="{FF2B5EF4-FFF2-40B4-BE49-F238E27FC236}">
                  <a16:creationId xmlns:a16="http://schemas.microsoft.com/office/drawing/2014/main" id="{86D335DD-C99D-4ECD-8E88-5DC1A7BEE3D8}"/>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箭头: V 形 32">
              <a:extLst>
                <a:ext uri="{FF2B5EF4-FFF2-40B4-BE49-F238E27FC236}">
                  <a16:creationId xmlns:a16="http://schemas.microsoft.com/office/drawing/2014/main" id="{7BD3B914-DA3D-4277-9A56-99CA8EA2D92C}"/>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箭头: V 形 33">
              <a:extLst>
                <a:ext uri="{FF2B5EF4-FFF2-40B4-BE49-F238E27FC236}">
                  <a16:creationId xmlns:a16="http://schemas.microsoft.com/office/drawing/2014/main" id="{DE86FED3-B88A-49B9-B45D-8F081231E34C}"/>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00EDB7A-2ED1-4DB0-A978-6690ADA8E5F2}"/>
              </a:ext>
            </a:extLst>
          </p:cNvPr>
          <p:cNvSpPr/>
          <p:nvPr/>
        </p:nvSpPr>
        <p:spPr>
          <a:xfrm>
            <a:off x="1203325" y="3562350"/>
            <a:ext cx="2160270" cy="215455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圆角矩形 5">
            <a:extLst>
              <a:ext uri="{FF2B5EF4-FFF2-40B4-BE49-F238E27FC236}">
                <a16:creationId xmlns:a16="http://schemas.microsoft.com/office/drawing/2014/main" id="{12A65483-687B-4FDE-908F-48922863B4F4}"/>
              </a:ext>
            </a:extLst>
          </p:cNvPr>
          <p:cNvSpPr/>
          <p:nvPr/>
        </p:nvSpPr>
        <p:spPr>
          <a:xfrm>
            <a:off x="1273175" y="3350895"/>
            <a:ext cx="2160270" cy="520700"/>
          </a:xfrm>
          <a:prstGeom prst="roundRect">
            <a:avLst>
              <a:gd name="adj" fmla="val 5000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cs typeface="+mn-ea"/>
              <a:sym typeface="+mn-lt"/>
            </a:endParaRPr>
          </a:p>
        </p:txBody>
      </p:sp>
      <p:sp>
        <p:nvSpPr>
          <p:cNvPr id="5" name="文本框 4">
            <a:extLst>
              <a:ext uri="{FF2B5EF4-FFF2-40B4-BE49-F238E27FC236}">
                <a16:creationId xmlns:a16="http://schemas.microsoft.com/office/drawing/2014/main" id="{C549DC6A-5491-4F72-AED1-8D20967DC5E8}"/>
              </a:ext>
            </a:extLst>
          </p:cNvPr>
          <p:cNvSpPr txBox="1"/>
          <p:nvPr/>
        </p:nvSpPr>
        <p:spPr>
          <a:xfrm>
            <a:off x="1549926" y="3309620"/>
            <a:ext cx="1467068" cy="499624"/>
          </a:xfrm>
          <a:prstGeom prst="rect">
            <a:avLst/>
          </a:prstGeom>
          <a:noFill/>
        </p:spPr>
        <p:txBody>
          <a:bodyPr wrap="none" rtlCol="0">
            <a:spAutoFit/>
          </a:bodyPr>
          <a:lstStyle/>
          <a:p>
            <a:pPr algn="ctr">
              <a:lnSpc>
                <a:spcPct val="150000"/>
              </a:lnSpc>
            </a:pPr>
            <a:r>
              <a:rPr lang="zh-CN" altLang="en-US" sz="2000" dirty="0">
                <a:solidFill>
                  <a:schemeClr val="bg1"/>
                </a:solidFill>
                <a:cs typeface="+mn-ea"/>
                <a:sym typeface="+mn-lt"/>
              </a:rPr>
              <a:t>输入小标题</a:t>
            </a:r>
          </a:p>
        </p:txBody>
      </p:sp>
      <p:sp>
        <p:nvSpPr>
          <p:cNvPr id="7" name="矩形 6">
            <a:extLst>
              <a:ext uri="{FF2B5EF4-FFF2-40B4-BE49-F238E27FC236}">
                <a16:creationId xmlns:a16="http://schemas.microsoft.com/office/drawing/2014/main" id="{9E082639-2B5A-4090-A15C-21019694F080}"/>
              </a:ext>
            </a:extLst>
          </p:cNvPr>
          <p:cNvSpPr/>
          <p:nvPr/>
        </p:nvSpPr>
        <p:spPr>
          <a:xfrm>
            <a:off x="3745230" y="3562350"/>
            <a:ext cx="2160270" cy="215455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5">
            <a:extLst>
              <a:ext uri="{FF2B5EF4-FFF2-40B4-BE49-F238E27FC236}">
                <a16:creationId xmlns:a16="http://schemas.microsoft.com/office/drawing/2014/main" id="{CD6245C5-9DBF-45AE-992F-12950041642A}"/>
              </a:ext>
            </a:extLst>
          </p:cNvPr>
          <p:cNvSpPr/>
          <p:nvPr/>
        </p:nvSpPr>
        <p:spPr>
          <a:xfrm>
            <a:off x="3745230" y="3357245"/>
            <a:ext cx="2160270" cy="520700"/>
          </a:xfrm>
          <a:prstGeom prst="roundRect">
            <a:avLst>
              <a:gd name="adj" fmla="val 50000"/>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cs typeface="+mn-ea"/>
              <a:sym typeface="+mn-lt"/>
            </a:endParaRPr>
          </a:p>
        </p:txBody>
      </p:sp>
      <p:sp>
        <p:nvSpPr>
          <p:cNvPr id="9" name="文本框 8">
            <a:extLst>
              <a:ext uri="{FF2B5EF4-FFF2-40B4-BE49-F238E27FC236}">
                <a16:creationId xmlns:a16="http://schemas.microsoft.com/office/drawing/2014/main" id="{6E064161-6534-427E-8B02-C4AD8356F84E}"/>
              </a:ext>
            </a:extLst>
          </p:cNvPr>
          <p:cNvSpPr txBox="1"/>
          <p:nvPr/>
        </p:nvSpPr>
        <p:spPr>
          <a:xfrm>
            <a:off x="4091831" y="3309620"/>
            <a:ext cx="1467068" cy="499624"/>
          </a:xfrm>
          <a:prstGeom prst="rect">
            <a:avLst/>
          </a:prstGeom>
          <a:noFill/>
        </p:spPr>
        <p:txBody>
          <a:bodyPr wrap="none" rtlCol="0">
            <a:spAutoFit/>
          </a:bodyPr>
          <a:lstStyle/>
          <a:p>
            <a:pPr algn="ctr">
              <a:lnSpc>
                <a:spcPct val="150000"/>
              </a:lnSpc>
            </a:pPr>
            <a:r>
              <a:rPr lang="zh-CN" altLang="en-US" sz="2000" dirty="0">
                <a:solidFill>
                  <a:schemeClr val="bg1"/>
                </a:solidFill>
                <a:cs typeface="+mn-ea"/>
                <a:sym typeface="+mn-lt"/>
              </a:rPr>
              <a:t>输入小标题</a:t>
            </a:r>
          </a:p>
        </p:txBody>
      </p:sp>
      <p:sp>
        <p:nvSpPr>
          <p:cNvPr id="11" name="矩形 10">
            <a:extLst>
              <a:ext uri="{FF2B5EF4-FFF2-40B4-BE49-F238E27FC236}">
                <a16:creationId xmlns:a16="http://schemas.microsoft.com/office/drawing/2014/main" id="{D5D75873-9A27-4074-A9A1-5EB58157F7DF}"/>
              </a:ext>
            </a:extLst>
          </p:cNvPr>
          <p:cNvSpPr/>
          <p:nvPr/>
        </p:nvSpPr>
        <p:spPr>
          <a:xfrm>
            <a:off x="6286500" y="3562350"/>
            <a:ext cx="2160270" cy="215455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5">
            <a:extLst>
              <a:ext uri="{FF2B5EF4-FFF2-40B4-BE49-F238E27FC236}">
                <a16:creationId xmlns:a16="http://schemas.microsoft.com/office/drawing/2014/main" id="{45EBF67C-E64E-42FD-B931-3691EB7E8521}"/>
              </a:ext>
            </a:extLst>
          </p:cNvPr>
          <p:cNvSpPr/>
          <p:nvPr/>
        </p:nvSpPr>
        <p:spPr>
          <a:xfrm>
            <a:off x="6356350" y="3350895"/>
            <a:ext cx="2160270" cy="520700"/>
          </a:xfrm>
          <a:prstGeom prst="roundRect">
            <a:avLst>
              <a:gd name="adj" fmla="val 5000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cs typeface="+mn-ea"/>
              <a:sym typeface="+mn-lt"/>
            </a:endParaRPr>
          </a:p>
        </p:txBody>
      </p:sp>
      <p:sp>
        <p:nvSpPr>
          <p:cNvPr id="13" name="文本框 12">
            <a:extLst>
              <a:ext uri="{FF2B5EF4-FFF2-40B4-BE49-F238E27FC236}">
                <a16:creationId xmlns:a16="http://schemas.microsoft.com/office/drawing/2014/main" id="{5E4B8438-DCBD-446A-B021-9CD88E8C0023}"/>
              </a:ext>
            </a:extLst>
          </p:cNvPr>
          <p:cNvSpPr txBox="1"/>
          <p:nvPr/>
        </p:nvSpPr>
        <p:spPr>
          <a:xfrm>
            <a:off x="6633101" y="3309620"/>
            <a:ext cx="1467068" cy="499624"/>
          </a:xfrm>
          <a:prstGeom prst="rect">
            <a:avLst/>
          </a:prstGeom>
          <a:noFill/>
        </p:spPr>
        <p:txBody>
          <a:bodyPr wrap="none" rtlCol="0">
            <a:spAutoFit/>
          </a:bodyPr>
          <a:lstStyle/>
          <a:p>
            <a:pPr algn="ctr">
              <a:lnSpc>
                <a:spcPct val="150000"/>
              </a:lnSpc>
            </a:pPr>
            <a:r>
              <a:rPr lang="zh-CN" altLang="en-US" sz="2000" dirty="0">
                <a:solidFill>
                  <a:schemeClr val="bg1"/>
                </a:solidFill>
                <a:cs typeface="+mn-ea"/>
                <a:sym typeface="+mn-lt"/>
              </a:rPr>
              <a:t>输入小标题</a:t>
            </a:r>
          </a:p>
        </p:txBody>
      </p:sp>
      <p:sp>
        <p:nvSpPr>
          <p:cNvPr id="15" name="矩形 14">
            <a:extLst>
              <a:ext uri="{FF2B5EF4-FFF2-40B4-BE49-F238E27FC236}">
                <a16:creationId xmlns:a16="http://schemas.microsoft.com/office/drawing/2014/main" id="{65A078D8-DAAF-43E3-843B-5F34C8057FCC}"/>
              </a:ext>
            </a:extLst>
          </p:cNvPr>
          <p:cNvSpPr/>
          <p:nvPr/>
        </p:nvSpPr>
        <p:spPr>
          <a:xfrm>
            <a:off x="8828405" y="3562350"/>
            <a:ext cx="2160270" cy="215455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5">
            <a:extLst>
              <a:ext uri="{FF2B5EF4-FFF2-40B4-BE49-F238E27FC236}">
                <a16:creationId xmlns:a16="http://schemas.microsoft.com/office/drawing/2014/main" id="{D6CB9B30-53AA-40A5-A3F5-798A5DD47E28}"/>
              </a:ext>
            </a:extLst>
          </p:cNvPr>
          <p:cNvSpPr/>
          <p:nvPr/>
        </p:nvSpPr>
        <p:spPr>
          <a:xfrm>
            <a:off x="8828405" y="3357245"/>
            <a:ext cx="2160270" cy="520700"/>
          </a:xfrm>
          <a:prstGeom prst="roundRect">
            <a:avLst>
              <a:gd name="adj" fmla="val 50000"/>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cs typeface="+mn-ea"/>
              <a:sym typeface="+mn-lt"/>
            </a:endParaRPr>
          </a:p>
        </p:txBody>
      </p:sp>
      <p:sp>
        <p:nvSpPr>
          <p:cNvPr id="17" name="文本框 16">
            <a:extLst>
              <a:ext uri="{FF2B5EF4-FFF2-40B4-BE49-F238E27FC236}">
                <a16:creationId xmlns:a16="http://schemas.microsoft.com/office/drawing/2014/main" id="{30A01506-2315-42CE-A8AC-1037E7F1217F}"/>
              </a:ext>
            </a:extLst>
          </p:cNvPr>
          <p:cNvSpPr txBox="1"/>
          <p:nvPr/>
        </p:nvSpPr>
        <p:spPr>
          <a:xfrm>
            <a:off x="9175006" y="3309620"/>
            <a:ext cx="1467068" cy="499624"/>
          </a:xfrm>
          <a:prstGeom prst="rect">
            <a:avLst/>
          </a:prstGeom>
          <a:noFill/>
        </p:spPr>
        <p:txBody>
          <a:bodyPr wrap="none" rtlCol="0">
            <a:spAutoFit/>
          </a:bodyPr>
          <a:lstStyle/>
          <a:p>
            <a:pPr algn="ctr">
              <a:lnSpc>
                <a:spcPct val="150000"/>
              </a:lnSpc>
            </a:pPr>
            <a:r>
              <a:rPr lang="zh-CN" altLang="en-US" sz="2000" dirty="0">
                <a:solidFill>
                  <a:schemeClr val="bg1"/>
                </a:solidFill>
                <a:cs typeface="+mn-ea"/>
                <a:sym typeface="+mn-lt"/>
              </a:rPr>
              <a:t>输入小标题</a:t>
            </a:r>
          </a:p>
        </p:txBody>
      </p:sp>
      <p:sp>
        <p:nvSpPr>
          <p:cNvPr id="31" name="矩形 30">
            <a:extLst>
              <a:ext uri="{FF2B5EF4-FFF2-40B4-BE49-F238E27FC236}">
                <a16:creationId xmlns:a16="http://schemas.microsoft.com/office/drawing/2014/main" id="{8A4F3275-5BA0-45B9-BD37-EEAA7CEAB741}"/>
              </a:ext>
            </a:extLst>
          </p:cNvPr>
          <p:cNvSpPr/>
          <p:nvPr/>
        </p:nvSpPr>
        <p:spPr>
          <a:xfrm>
            <a:off x="1304607" y="4199375"/>
            <a:ext cx="1957705" cy="118974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33" name="矩形 32">
            <a:extLst>
              <a:ext uri="{FF2B5EF4-FFF2-40B4-BE49-F238E27FC236}">
                <a16:creationId xmlns:a16="http://schemas.microsoft.com/office/drawing/2014/main" id="{7F3878FE-7379-4CAD-9E53-5ABBB2463173}"/>
              </a:ext>
            </a:extLst>
          </p:cNvPr>
          <p:cNvSpPr/>
          <p:nvPr/>
        </p:nvSpPr>
        <p:spPr>
          <a:xfrm>
            <a:off x="3846512" y="4199375"/>
            <a:ext cx="1957705" cy="118974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34" name="矩形 33">
            <a:extLst>
              <a:ext uri="{FF2B5EF4-FFF2-40B4-BE49-F238E27FC236}">
                <a16:creationId xmlns:a16="http://schemas.microsoft.com/office/drawing/2014/main" id="{D4DC5BB0-1815-4270-99B8-0C22EEBE6922}"/>
              </a:ext>
            </a:extLst>
          </p:cNvPr>
          <p:cNvSpPr/>
          <p:nvPr/>
        </p:nvSpPr>
        <p:spPr>
          <a:xfrm>
            <a:off x="6387782" y="4199375"/>
            <a:ext cx="1957705" cy="118974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35" name="矩形 34">
            <a:extLst>
              <a:ext uri="{FF2B5EF4-FFF2-40B4-BE49-F238E27FC236}">
                <a16:creationId xmlns:a16="http://schemas.microsoft.com/office/drawing/2014/main" id="{48C1B8DD-1466-4DE8-8366-559EE4C4BBF6}"/>
              </a:ext>
            </a:extLst>
          </p:cNvPr>
          <p:cNvSpPr/>
          <p:nvPr/>
        </p:nvSpPr>
        <p:spPr>
          <a:xfrm>
            <a:off x="8929688" y="4199375"/>
            <a:ext cx="1957705" cy="118974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grpSp>
        <p:nvGrpSpPr>
          <p:cNvPr id="6" name="组合 5">
            <a:extLst>
              <a:ext uri="{FF2B5EF4-FFF2-40B4-BE49-F238E27FC236}">
                <a16:creationId xmlns:a16="http://schemas.microsoft.com/office/drawing/2014/main" id="{D72854BF-B693-41E6-8D5F-4048853A8743}"/>
              </a:ext>
            </a:extLst>
          </p:cNvPr>
          <p:cNvGrpSpPr/>
          <p:nvPr/>
        </p:nvGrpSpPr>
        <p:grpSpPr>
          <a:xfrm>
            <a:off x="2941840" y="1452961"/>
            <a:ext cx="6354560" cy="1299521"/>
            <a:chOff x="2941840" y="1452961"/>
            <a:chExt cx="6354560" cy="1299521"/>
          </a:xfrm>
        </p:grpSpPr>
        <p:grpSp>
          <p:nvGrpSpPr>
            <p:cNvPr id="32" name="组合 31">
              <a:extLst>
                <a:ext uri="{FF2B5EF4-FFF2-40B4-BE49-F238E27FC236}">
                  <a16:creationId xmlns:a16="http://schemas.microsoft.com/office/drawing/2014/main" id="{7D01DE01-578E-4328-BF82-5551FAFB2215}"/>
                </a:ext>
              </a:extLst>
            </p:cNvPr>
            <p:cNvGrpSpPr/>
            <p:nvPr/>
          </p:nvGrpSpPr>
          <p:grpSpPr>
            <a:xfrm>
              <a:off x="2941840" y="1452961"/>
              <a:ext cx="6354560" cy="1299521"/>
              <a:chOff x="4181359" y="1536448"/>
              <a:chExt cx="3794755" cy="1299521"/>
            </a:xfrm>
          </p:grpSpPr>
          <p:sp>
            <p:nvSpPr>
              <p:cNvPr id="28" name="矩形 27">
                <a:extLst>
                  <a:ext uri="{FF2B5EF4-FFF2-40B4-BE49-F238E27FC236}">
                    <a16:creationId xmlns:a16="http://schemas.microsoft.com/office/drawing/2014/main" id="{661B8117-7B8C-405F-B339-1674E494D649}"/>
                  </a:ext>
                </a:extLst>
              </p:cNvPr>
              <p:cNvSpPr/>
              <p:nvPr/>
            </p:nvSpPr>
            <p:spPr>
              <a:xfrm>
                <a:off x="4181359" y="2078839"/>
                <a:ext cx="37947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29" name="矩形 28">
                <a:extLst>
                  <a:ext uri="{FF2B5EF4-FFF2-40B4-BE49-F238E27FC236}">
                    <a16:creationId xmlns:a16="http://schemas.microsoft.com/office/drawing/2014/main" id="{EDD7AEFE-2F70-49F6-9AE2-B74B997A2E62}"/>
                  </a:ext>
                </a:extLst>
              </p:cNvPr>
              <p:cNvSpPr/>
              <p:nvPr/>
            </p:nvSpPr>
            <p:spPr>
              <a:xfrm>
                <a:off x="4727069" y="1536448"/>
                <a:ext cx="2703334" cy="369332"/>
              </a:xfrm>
              <a:prstGeom prst="rect">
                <a:avLst/>
              </a:prstGeom>
            </p:spPr>
            <p:txBody>
              <a:bodyPr wrap="square">
                <a:spAutoFit/>
                <a:scene3d>
                  <a:camera prst="orthographicFront"/>
                  <a:lightRig rig="threePt" dir="t"/>
                </a:scene3d>
                <a:sp3d contourW="12700"/>
              </a:bodyPr>
              <a:lstStyle/>
              <a:p>
                <a:pPr algn="ctr"/>
                <a:r>
                  <a:rPr lang="zh-CN" altLang="en-US" dirty="0">
                    <a:solidFill>
                      <a:schemeClr val="accent1"/>
                    </a:solidFill>
                    <a:cs typeface="+mn-ea"/>
                    <a:sym typeface="+mn-lt"/>
                  </a:rPr>
                  <a:t>输入您的小标题</a:t>
                </a:r>
              </a:p>
            </p:txBody>
          </p:sp>
        </p:grpSp>
        <p:sp>
          <p:nvSpPr>
            <p:cNvPr id="2" name="矩形 1">
              <a:extLst>
                <a:ext uri="{FF2B5EF4-FFF2-40B4-BE49-F238E27FC236}">
                  <a16:creationId xmlns:a16="http://schemas.microsoft.com/office/drawing/2014/main" id="{6F1FC5B3-F44A-407B-A4FD-509EE5026B2A}"/>
                </a:ext>
              </a:extLst>
            </p:cNvPr>
            <p:cNvSpPr/>
            <p:nvPr/>
          </p:nvSpPr>
          <p:spPr>
            <a:xfrm>
              <a:off x="5546877" y="1878016"/>
              <a:ext cx="109824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3" name="组合 132">
            <a:extLst>
              <a:ext uri="{FF2B5EF4-FFF2-40B4-BE49-F238E27FC236}">
                <a16:creationId xmlns:a16="http://schemas.microsoft.com/office/drawing/2014/main" id="{A959AD16-119F-4B07-9BC5-599D20624297}"/>
              </a:ext>
            </a:extLst>
          </p:cNvPr>
          <p:cNvGrpSpPr/>
          <p:nvPr/>
        </p:nvGrpSpPr>
        <p:grpSpPr>
          <a:xfrm>
            <a:off x="0" y="441325"/>
            <a:ext cx="3868805" cy="584775"/>
            <a:chOff x="0" y="441325"/>
            <a:chExt cx="3868805" cy="584775"/>
          </a:xfrm>
        </p:grpSpPr>
        <p:sp>
          <p:nvSpPr>
            <p:cNvPr id="134" name="矩形 133">
              <a:extLst>
                <a:ext uri="{FF2B5EF4-FFF2-40B4-BE49-F238E27FC236}">
                  <a16:creationId xmlns:a16="http://schemas.microsoft.com/office/drawing/2014/main" id="{F9FB6753-1EFA-4970-BA6E-CB93774B5BE4}"/>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文本框 134">
              <a:extLst>
                <a:ext uri="{FF2B5EF4-FFF2-40B4-BE49-F238E27FC236}">
                  <a16:creationId xmlns:a16="http://schemas.microsoft.com/office/drawing/2014/main" id="{438D1209-2B68-4A2C-BCC2-4E2F70FE19A9}"/>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136" name="矩形 135">
              <a:extLst>
                <a:ext uri="{FF2B5EF4-FFF2-40B4-BE49-F238E27FC236}">
                  <a16:creationId xmlns:a16="http://schemas.microsoft.com/office/drawing/2014/main" id="{010238BD-6CCD-4FC9-96FC-15584765613C}"/>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箭头: V 形 136">
              <a:extLst>
                <a:ext uri="{FF2B5EF4-FFF2-40B4-BE49-F238E27FC236}">
                  <a16:creationId xmlns:a16="http://schemas.microsoft.com/office/drawing/2014/main" id="{A09EAFA0-9DE2-4E78-A86B-6BC4A4E01E6F}"/>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8" name="箭头: V 形 137">
              <a:extLst>
                <a:ext uri="{FF2B5EF4-FFF2-40B4-BE49-F238E27FC236}">
                  <a16:creationId xmlns:a16="http://schemas.microsoft.com/office/drawing/2014/main" id="{D5A550F3-7290-4267-83E7-25233215C5A3}"/>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34182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0-#ppt_w/2"/>
                                          </p:val>
                                        </p:tav>
                                        <p:tav tm="100000">
                                          <p:val>
                                            <p:strVal val="#ppt_x"/>
                                          </p:val>
                                        </p:tav>
                                      </p:tavLst>
                                    </p:anim>
                                    <p:anim calcmode="lin" valueType="num">
                                      <p:cBhvr additive="base">
                                        <p:cTn id="8" dur="500" fill="hold"/>
                                        <p:tgtEl>
                                          <p:spTgt spid="1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2"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2"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2"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2"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2"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2"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2"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par>
                                <p:cTn id="67" presetID="42" presetClass="entr" presetSubtype="0" fill="hold" grpId="2"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grpId="2"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1000"/>
                                        <p:tgtEl>
                                          <p:spTgt spid="34"/>
                                        </p:tgtEl>
                                      </p:cBhvr>
                                    </p:animEffect>
                                    <p:anim calcmode="lin" valueType="num">
                                      <p:cBhvr>
                                        <p:cTn id="80" dur="1000" fill="hold"/>
                                        <p:tgtEl>
                                          <p:spTgt spid="34"/>
                                        </p:tgtEl>
                                        <p:attrNameLst>
                                          <p:attrName>ppt_x</p:attrName>
                                        </p:attrNameLst>
                                      </p:cBhvr>
                                      <p:tavLst>
                                        <p:tav tm="0">
                                          <p:val>
                                            <p:strVal val="#ppt_x"/>
                                          </p:val>
                                        </p:tav>
                                        <p:tav tm="100000">
                                          <p:val>
                                            <p:strVal val="#ppt_x"/>
                                          </p:val>
                                        </p:tav>
                                      </p:tavLst>
                                    </p:anim>
                                    <p:anim calcmode="lin" valueType="num">
                                      <p:cBhvr>
                                        <p:cTn id="8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2"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1000"/>
                                        <p:tgtEl>
                                          <p:spTgt spid="15"/>
                                        </p:tgtEl>
                                      </p:cBhvr>
                                    </p:animEffect>
                                    <p:anim calcmode="lin" valueType="num">
                                      <p:cBhvr>
                                        <p:cTn id="87" dur="1000" fill="hold"/>
                                        <p:tgtEl>
                                          <p:spTgt spid="15"/>
                                        </p:tgtEl>
                                        <p:attrNameLst>
                                          <p:attrName>ppt_x</p:attrName>
                                        </p:attrNameLst>
                                      </p:cBhvr>
                                      <p:tavLst>
                                        <p:tav tm="0">
                                          <p:val>
                                            <p:strVal val="#ppt_x"/>
                                          </p:val>
                                        </p:tav>
                                        <p:tav tm="100000">
                                          <p:val>
                                            <p:strVal val="#ppt_x"/>
                                          </p:val>
                                        </p:tav>
                                      </p:tavLst>
                                    </p:anim>
                                    <p:anim calcmode="lin" valueType="num">
                                      <p:cBhvr>
                                        <p:cTn id="88" dur="1000" fill="hold"/>
                                        <p:tgtEl>
                                          <p:spTgt spid="15"/>
                                        </p:tgtEl>
                                        <p:attrNameLst>
                                          <p:attrName>ppt_y</p:attrName>
                                        </p:attrNameLst>
                                      </p:cBhvr>
                                      <p:tavLst>
                                        <p:tav tm="0">
                                          <p:val>
                                            <p:strVal val="#ppt_y+.1"/>
                                          </p:val>
                                        </p:tav>
                                        <p:tav tm="100000">
                                          <p:val>
                                            <p:strVal val="#ppt_y"/>
                                          </p:val>
                                        </p:tav>
                                      </p:tavLst>
                                    </p:anim>
                                  </p:childTnLst>
                                </p:cTn>
                              </p:par>
                              <p:par>
                                <p:cTn id="89" presetID="42" presetClass="entr" presetSubtype="0" fill="hold" grpId="2"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par>
                                <p:cTn id="94" presetID="42" presetClass="entr" presetSubtype="0" fill="hold" grpId="2"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1000"/>
                                        <p:tgtEl>
                                          <p:spTgt spid="35"/>
                                        </p:tgtEl>
                                      </p:cBhvr>
                                    </p:animEffect>
                                    <p:anim calcmode="lin" valueType="num">
                                      <p:cBhvr>
                                        <p:cTn id="102" dur="1000" fill="hold"/>
                                        <p:tgtEl>
                                          <p:spTgt spid="35"/>
                                        </p:tgtEl>
                                        <p:attrNameLst>
                                          <p:attrName>ppt_x</p:attrName>
                                        </p:attrNameLst>
                                      </p:cBhvr>
                                      <p:tavLst>
                                        <p:tav tm="0">
                                          <p:val>
                                            <p:strVal val="#ppt_x"/>
                                          </p:val>
                                        </p:tav>
                                        <p:tav tm="100000">
                                          <p:val>
                                            <p:strVal val="#ppt_x"/>
                                          </p:val>
                                        </p:tav>
                                      </p:tavLst>
                                    </p:anim>
                                    <p:anim calcmode="lin" valueType="num">
                                      <p:cBhvr>
                                        <p:cTn id="10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animBg="1"/>
      <p:bldP spid="4" grpId="1" animBg="1"/>
      <p:bldP spid="4" grpId="2" animBg="1"/>
      <p:bldP spid="5" grpId="1"/>
      <p:bldP spid="5" grpId="2"/>
      <p:bldP spid="7" grpId="1" animBg="1"/>
      <p:bldP spid="7" grpId="2" animBg="1"/>
      <p:bldP spid="8" grpId="1" animBg="1"/>
      <p:bldP spid="8" grpId="2" animBg="1"/>
      <p:bldP spid="9" grpId="1"/>
      <p:bldP spid="9" grpId="2"/>
      <p:bldP spid="11" grpId="1" animBg="1"/>
      <p:bldP spid="11" grpId="2" animBg="1"/>
      <p:bldP spid="12" grpId="1" animBg="1"/>
      <p:bldP spid="12" grpId="2" animBg="1"/>
      <p:bldP spid="13" grpId="1"/>
      <p:bldP spid="13" grpId="2"/>
      <p:bldP spid="15" grpId="1" animBg="1"/>
      <p:bldP spid="15" grpId="2" animBg="1"/>
      <p:bldP spid="16" grpId="1" animBg="1"/>
      <p:bldP spid="16" grpId="2" animBg="1"/>
      <p:bldP spid="17" grpId="1"/>
      <p:bldP spid="17" grpId="2"/>
      <p:bldP spid="31"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184F1201-81E5-4369-881F-309A8880FFF6}"/>
              </a:ext>
            </a:extLst>
          </p:cNvPr>
          <p:cNvGrpSpPr>
            <a:grpSpLocks noChangeAspect="1"/>
          </p:cNvGrpSpPr>
          <p:nvPr/>
        </p:nvGrpSpPr>
        <p:grpSpPr bwMode="auto">
          <a:xfrm>
            <a:off x="5330318" y="1800572"/>
            <a:ext cx="1612900" cy="3187700"/>
            <a:chOff x="3332" y="1156"/>
            <a:chExt cx="1016" cy="2008"/>
          </a:xfrm>
        </p:grpSpPr>
        <p:sp>
          <p:nvSpPr>
            <p:cNvPr id="3" name="Freeform 5">
              <a:extLst>
                <a:ext uri="{FF2B5EF4-FFF2-40B4-BE49-F238E27FC236}">
                  <a16:creationId xmlns:a16="http://schemas.microsoft.com/office/drawing/2014/main" id="{787E3183-AC00-47CA-A7D8-7C4EB529EC5A}"/>
                </a:ext>
              </a:extLst>
            </p:cNvPr>
            <p:cNvSpPr>
              <a:spLocks/>
            </p:cNvSpPr>
            <p:nvPr/>
          </p:nvSpPr>
          <p:spPr bwMode="auto">
            <a:xfrm>
              <a:off x="3722" y="2598"/>
              <a:ext cx="243" cy="566"/>
            </a:xfrm>
            <a:custGeom>
              <a:avLst/>
              <a:gdLst>
                <a:gd name="T0" fmla="*/ 0 w 243"/>
                <a:gd name="T1" fmla="*/ 32 h 566"/>
                <a:gd name="T2" fmla="*/ 118 w 243"/>
                <a:gd name="T3" fmla="*/ 566 h 566"/>
                <a:gd name="T4" fmla="*/ 243 w 243"/>
                <a:gd name="T5" fmla="*/ 0 h 566"/>
                <a:gd name="T6" fmla="*/ 0 w 243"/>
                <a:gd name="T7" fmla="*/ 32 h 566"/>
              </a:gdLst>
              <a:ahLst/>
              <a:cxnLst>
                <a:cxn ang="0">
                  <a:pos x="T0" y="T1"/>
                </a:cxn>
                <a:cxn ang="0">
                  <a:pos x="T2" y="T3"/>
                </a:cxn>
                <a:cxn ang="0">
                  <a:pos x="T4" y="T5"/>
                </a:cxn>
                <a:cxn ang="0">
                  <a:pos x="T6" y="T7"/>
                </a:cxn>
              </a:cxnLst>
              <a:rect l="0" t="0" r="r" b="b"/>
              <a:pathLst>
                <a:path w="243" h="566">
                  <a:moveTo>
                    <a:pt x="0" y="32"/>
                  </a:moveTo>
                  <a:lnTo>
                    <a:pt x="118" y="566"/>
                  </a:lnTo>
                  <a:lnTo>
                    <a:pt x="243" y="0"/>
                  </a:lnTo>
                  <a:lnTo>
                    <a:pt x="0" y="32"/>
                  </a:lnTo>
                  <a:close/>
                </a:path>
              </a:pathLst>
            </a:custGeom>
            <a:solidFill>
              <a:srgbClr val="FF8B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 name="Freeform 6">
              <a:extLst>
                <a:ext uri="{FF2B5EF4-FFF2-40B4-BE49-F238E27FC236}">
                  <a16:creationId xmlns:a16="http://schemas.microsoft.com/office/drawing/2014/main" id="{8E1409FA-5A0D-45A4-A60C-73EE43CC3FB0}"/>
                </a:ext>
              </a:extLst>
            </p:cNvPr>
            <p:cNvSpPr>
              <a:spLocks/>
            </p:cNvSpPr>
            <p:nvPr/>
          </p:nvSpPr>
          <p:spPr bwMode="auto">
            <a:xfrm>
              <a:off x="3722" y="2598"/>
              <a:ext cx="243" cy="566"/>
            </a:xfrm>
            <a:custGeom>
              <a:avLst/>
              <a:gdLst>
                <a:gd name="T0" fmla="*/ 0 w 243"/>
                <a:gd name="T1" fmla="*/ 32 h 566"/>
                <a:gd name="T2" fmla="*/ 118 w 243"/>
                <a:gd name="T3" fmla="*/ 566 h 566"/>
                <a:gd name="T4" fmla="*/ 243 w 243"/>
                <a:gd name="T5" fmla="*/ 0 h 566"/>
                <a:gd name="T6" fmla="*/ 0 w 243"/>
                <a:gd name="T7" fmla="*/ 32 h 566"/>
              </a:gdLst>
              <a:ahLst/>
              <a:cxnLst>
                <a:cxn ang="0">
                  <a:pos x="T0" y="T1"/>
                </a:cxn>
                <a:cxn ang="0">
                  <a:pos x="T2" y="T3"/>
                </a:cxn>
                <a:cxn ang="0">
                  <a:pos x="T4" y="T5"/>
                </a:cxn>
                <a:cxn ang="0">
                  <a:pos x="T6" y="T7"/>
                </a:cxn>
              </a:cxnLst>
              <a:rect l="0" t="0" r="r" b="b"/>
              <a:pathLst>
                <a:path w="243" h="566">
                  <a:moveTo>
                    <a:pt x="0" y="32"/>
                  </a:moveTo>
                  <a:lnTo>
                    <a:pt x="118" y="566"/>
                  </a:lnTo>
                  <a:lnTo>
                    <a:pt x="243" y="0"/>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 name="Freeform 7">
              <a:extLst>
                <a:ext uri="{FF2B5EF4-FFF2-40B4-BE49-F238E27FC236}">
                  <a16:creationId xmlns:a16="http://schemas.microsoft.com/office/drawing/2014/main" id="{FD2435E7-B8F0-4713-8B02-B5535F53D18E}"/>
                </a:ext>
              </a:extLst>
            </p:cNvPr>
            <p:cNvSpPr>
              <a:spLocks/>
            </p:cNvSpPr>
            <p:nvPr/>
          </p:nvSpPr>
          <p:spPr bwMode="auto">
            <a:xfrm>
              <a:off x="3791" y="2619"/>
              <a:ext cx="106" cy="385"/>
            </a:xfrm>
            <a:custGeom>
              <a:avLst/>
              <a:gdLst>
                <a:gd name="T0" fmla="*/ 0 w 106"/>
                <a:gd name="T1" fmla="*/ 14 h 385"/>
                <a:gd name="T2" fmla="*/ 51 w 106"/>
                <a:gd name="T3" fmla="*/ 385 h 385"/>
                <a:gd name="T4" fmla="*/ 106 w 106"/>
                <a:gd name="T5" fmla="*/ 0 h 385"/>
                <a:gd name="T6" fmla="*/ 0 w 106"/>
                <a:gd name="T7" fmla="*/ 14 h 385"/>
              </a:gdLst>
              <a:ahLst/>
              <a:cxnLst>
                <a:cxn ang="0">
                  <a:pos x="T0" y="T1"/>
                </a:cxn>
                <a:cxn ang="0">
                  <a:pos x="T2" y="T3"/>
                </a:cxn>
                <a:cxn ang="0">
                  <a:pos x="T4" y="T5"/>
                </a:cxn>
                <a:cxn ang="0">
                  <a:pos x="T6" y="T7"/>
                </a:cxn>
              </a:cxnLst>
              <a:rect l="0" t="0" r="r" b="b"/>
              <a:pathLst>
                <a:path w="106" h="385">
                  <a:moveTo>
                    <a:pt x="0" y="14"/>
                  </a:moveTo>
                  <a:lnTo>
                    <a:pt x="51" y="385"/>
                  </a:lnTo>
                  <a:lnTo>
                    <a:pt x="106" y="0"/>
                  </a:lnTo>
                  <a:lnTo>
                    <a:pt x="0" y="14"/>
                  </a:lnTo>
                  <a:close/>
                </a:path>
              </a:pathLst>
            </a:custGeom>
            <a:solidFill>
              <a:srgbClr val="FFB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 name="Freeform 8">
              <a:extLst>
                <a:ext uri="{FF2B5EF4-FFF2-40B4-BE49-F238E27FC236}">
                  <a16:creationId xmlns:a16="http://schemas.microsoft.com/office/drawing/2014/main" id="{42E3607C-E438-452F-8339-99639ED1312D}"/>
                </a:ext>
              </a:extLst>
            </p:cNvPr>
            <p:cNvSpPr>
              <a:spLocks/>
            </p:cNvSpPr>
            <p:nvPr/>
          </p:nvSpPr>
          <p:spPr bwMode="auto">
            <a:xfrm>
              <a:off x="3791" y="2619"/>
              <a:ext cx="106" cy="385"/>
            </a:xfrm>
            <a:custGeom>
              <a:avLst/>
              <a:gdLst>
                <a:gd name="T0" fmla="*/ 0 w 106"/>
                <a:gd name="T1" fmla="*/ 14 h 385"/>
                <a:gd name="T2" fmla="*/ 51 w 106"/>
                <a:gd name="T3" fmla="*/ 385 h 385"/>
                <a:gd name="T4" fmla="*/ 106 w 106"/>
                <a:gd name="T5" fmla="*/ 0 h 385"/>
                <a:gd name="T6" fmla="*/ 0 w 106"/>
                <a:gd name="T7" fmla="*/ 14 h 385"/>
              </a:gdLst>
              <a:ahLst/>
              <a:cxnLst>
                <a:cxn ang="0">
                  <a:pos x="T0" y="T1"/>
                </a:cxn>
                <a:cxn ang="0">
                  <a:pos x="T2" y="T3"/>
                </a:cxn>
                <a:cxn ang="0">
                  <a:pos x="T4" y="T5"/>
                </a:cxn>
                <a:cxn ang="0">
                  <a:pos x="T6" y="T7"/>
                </a:cxn>
              </a:cxnLst>
              <a:rect l="0" t="0" r="r" b="b"/>
              <a:pathLst>
                <a:path w="106" h="385">
                  <a:moveTo>
                    <a:pt x="0" y="14"/>
                  </a:moveTo>
                  <a:lnTo>
                    <a:pt x="51" y="385"/>
                  </a:lnTo>
                  <a:lnTo>
                    <a:pt x="106" y="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 name="Freeform 9">
              <a:extLst>
                <a:ext uri="{FF2B5EF4-FFF2-40B4-BE49-F238E27FC236}">
                  <a16:creationId xmlns:a16="http://schemas.microsoft.com/office/drawing/2014/main" id="{D7B10685-65D6-43A3-891F-F2F99229EE3E}"/>
                </a:ext>
              </a:extLst>
            </p:cNvPr>
            <p:cNvSpPr>
              <a:spLocks/>
            </p:cNvSpPr>
            <p:nvPr/>
          </p:nvSpPr>
          <p:spPr bwMode="auto">
            <a:xfrm>
              <a:off x="3332" y="2038"/>
              <a:ext cx="375" cy="734"/>
            </a:xfrm>
            <a:custGeom>
              <a:avLst/>
              <a:gdLst>
                <a:gd name="T0" fmla="*/ 37 w 231"/>
                <a:gd name="T1" fmla="*/ 453 h 454"/>
                <a:gd name="T2" fmla="*/ 231 w 231"/>
                <a:gd name="T3" fmla="*/ 183 h 454"/>
                <a:gd name="T4" fmla="*/ 222 w 231"/>
                <a:gd name="T5" fmla="*/ 0 h 454"/>
                <a:gd name="T6" fmla="*/ 0 w 231"/>
                <a:gd name="T7" fmla="*/ 304 h 454"/>
                <a:gd name="T8" fmla="*/ 37 w 231"/>
                <a:gd name="T9" fmla="*/ 454 h 454"/>
                <a:gd name="T10" fmla="*/ 37 w 231"/>
                <a:gd name="T11" fmla="*/ 453 h 454"/>
              </a:gdLst>
              <a:ahLst/>
              <a:cxnLst>
                <a:cxn ang="0">
                  <a:pos x="T0" y="T1"/>
                </a:cxn>
                <a:cxn ang="0">
                  <a:pos x="T2" y="T3"/>
                </a:cxn>
                <a:cxn ang="0">
                  <a:pos x="T4" y="T5"/>
                </a:cxn>
                <a:cxn ang="0">
                  <a:pos x="T6" y="T7"/>
                </a:cxn>
                <a:cxn ang="0">
                  <a:pos x="T8" y="T9"/>
                </a:cxn>
                <a:cxn ang="0">
                  <a:pos x="T10" y="T11"/>
                </a:cxn>
              </a:cxnLst>
              <a:rect l="0" t="0" r="r" b="b"/>
              <a:pathLst>
                <a:path w="231" h="454">
                  <a:moveTo>
                    <a:pt x="37" y="453"/>
                  </a:moveTo>
                  <a:cubicBezTo>
                    <a:pt x="37" y="327"/>
                    <a:pt x="118" y="221"/>
                    <a:pt x="231" y="183"/>
                  </a:cubicBezTo>
                  <a:cubicBezTo>
                    <a:pt x="222" y="0"/>
                    <a:pt x="222" y="0"/>
                    <a:pt x="222" y="0"/>
                  </a:cubicBezTo>
                  <a:cubicBezTo>
                    <a:pt x="93" y="41"/>
                    <a:pt x="0" y="162"/>
                    <a:pt x="0" y="304"/>
                  </a:cubicBezTo>
                  <a:cubicBezTo>
                    <a:pt x="0" y="358"/>
                    <a:pt x="13" y="409"/>
                    <a:pt x="37" y="454"/>
                  </a:cubicBezTo>
                  <a:lnTo>
                    <a:pt x="37" y="45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 name="Freeform 10">
              <a:extLst>
                <a:ext uri="{FF2B5EF4-FFF2-40B4-BE49-F238E27FC236}">
                  <a16:creationId xmlns:a16="http://schemas.microsoft.com/office/drawing/2014/main" id="{DCD5DACF-262D-4354-BEB7-49F39096B865}"/>
                </a:ext>
              </a:extLst>
            </p:cNvPr>
            <p:cNvSpPr>
              <a:spLocks/>
            </p:cNvSpPr>
            <p:nvPr/>
          </p:nvSpPr>
          <p:spPr bwMode="auto">
            <a:xfrm>
              <a:off x="3973" y="2038"/>
              <a:ext cx="375" cy="734"/>
            </a:xfrm>
            <a:custGeom>
              <a:avLst/>
              <a:gdLst>
                <a:gd name="T0" fmla="*/ 194 w 231"/>
                <a:gd name="T1" fmla="*/ 453 h 454"/>
                <a:gd name="T2" fmla="*/ 0 w 231"/>
                <a:gd name="T3" fmla="*/ 183 h 454"/>
                <a:gd name="T4" fmla="*/ 9 w 231"/>
                <a:gd name="T5" fmla="*/ 0 h 454"/>
                <a:gd name="T6" fmla="*/ 231 w 231"/>
                <a:gd name="T7" fmla="*/ 304 h 454"/>
                <a:gd name="T8" fmla="*/ 194 w 231"/>
                <a:gd name="T9" fmla="*/ 454 h 454"/>
                <a:gd name="T10" fmla="*/ 194 w 231"/>
                <a:gd name="T11" fmla="*/ 453 h 454"/>
              </a:gdLst>
              <a:ahLst/>
              <a:cxnLst>
                <a:cxn ang="0">
                  <a:pos x="T0" y="T1"/>
                </a:cxn>
                <a:cxn ang="0">
                  <a:pos x="T2" y="T3"/>
                </a:cxn>
                <a:cxn ang="0">
                  <a:pos x="T4" y="T5"/>
                </a:cxn>
                <a:cxn ang="0">
                  <a:pos x="T6" y="T7"/>
                </a:cxn>
                <a:cxn ang="0">
                  <a:pos x="T8" y="T9"/>
                </a:cxn>
                <a:cxn ang="0">
                  <a:pos x="T10" y="T11"/>
                </a:cxn>
              </a:cxnLst>
              <a:rect l="0" t="0" r="r" b="b"/>
              <a:pathLst>
                <a:path w="231" h="454">
                  <a:moveTo>
                    <a:pt x="194" y="453"/>
                  </a:moveTo>
                  <a:cubicBezTo>
                    <a:pt x="194" y="327"/>
                    <a:pt x="113" y="221"/>
                    <a:pt x="0" y="183"/>
                  </a:cubicBezTo>
                  <a:cubicBezTo>
                    <a:pt x="9" y="0"/>
                    <a:pt x="9" y="0"/>
                    <a:pt x="9" y="0"/>
                  </a:cubicBezTo>
                  <a:cubicBezTo>
                    <a:pt x="138" y="41"/>
                    <a:pt x="231" y="162"/>
                    <a:pt x="231" y="304"/>
                  </a:cubicBezTo>
                  <a:cubicBezTo>
                    <a:pt x="231" y="358"/>
                    <a:pt x="218" y="409"/>
                    <a:pt x="194" y="454"/>
                  </a:cubicBezTo>
                  <a:cubicBezTo>
                    <a:pt x="194" y="453"/>
                    <a:pt x="194" y="453"/>
                    <a:pt x="194" y="453"/>
                  </a:cubicBezTo>
                </a:path>
              </a:pathLst>
            </a:custGeom>
            <a:solidFill>
              <a:srgbClr val="C746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 name="Freeform 11">
              <a:extLst>
                <a:ext uri="{FF2B5EF4-FFF2-40B4-BE49-F238E27FC236}">
                  <a16:creationId xmlns:a16="http://schemas.microsoft.com/office/drawing/2014/main" id="{C826902D-2F87-4344-B054-1CA62BA824C7}"/>
                </a:ext>
              </a:extLst>
            </p:cNvPr>
            <p:cNvSpPr>
              <a:spLocks/>
            </p:cNvSpPr>
            <p:nvPr/>
          </p:nvSpPr>
          <p:spPr bwMode="auto">
            <a:xfrm>
              <a:off x="3621" y="1156"/>
              <a:ext cx="438" cy="1519"/>
            </a:xfrm>
            <a:custGeom>
              <a:avLst/>
              <a:gdLst>
                <a:gd name="T0" fmla="*/ 270 w 270"/>
                <a:gd name="T1" fmla="*/ 411 h 939"/>
                <a:gd name="T2" fmla="*/ 135 w 270"/>
                <a:gd name="T3" fmla="*/ 0 h 939"/>
                <a:gd name="T4" fmla="*/ 0 w 270"/>
                <a:gd name="T5" fmla="*/ 411 h 939"/>
                <a:gd name="T6" fmla="*/ 62 w 270"/>
                <a:gd name="T7" fmla="*/ 911 h 939"/>
                <a:gd name="T8" fmla="*/ 63 w 270"/>
                <a:gd name="T9" fmla="*/ 911 h 939"/>
                <a:gd name="T10" fmla="*/ 135 w 270"/>
                <a:gd name="T11" fmla="*/ 939 h 939"/>
                <a:gd name="T12" fmla="*/ 207 w 270"/>
                <a:gd name="T13" fmla="*/ 911 h 939"/>
                <a:gd name="T14" fmla="*/ 208 w 270"/>
                <a:gd name="T15" fmla="*/ 911 h 939"/>
                <a:gd name="T16" fmla="*/ 270 w 270"/>
                <a:gd name="T17" fmla="*/ 411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939">
                  <a:moveTo>
                    <a:pt x="270" y="411"/>
                  </a:moveTo>
                  <a:cubicBezTo>
                    <a:pt x="270" y="249"/>
                    <a:pt x="218" y="103"/>
                    <a:pt x="135" y="0"/>
                  </a:cubicBezTo>
                  <a:cubicBezTo>
                    <a:pt x="52" y="103"/>
                    <a:pt x="0" y="249"/>
                    <a:pt x="0" y="411"/>
                  </a:cubicBezTo>
                  <a:cubicBezTo>
                    <a:pt x="0" y="518"/>
                    <a:pt x="23" y="743"/>
                    <a:pt x="62" y="911"/>
                  </a:cubicBezTo>
                  <a:cubicBezTo>
                    <a:pt x="63" y="911"/>
                    <a:pt x="63" y="911"/>
                    <a:pt x="63" y="911"/>
                  </a:cubicBezTo>
                  <a:cubicBezTo>
                    <a:pt x="64" y="927"/>
                    <a:pt x="96" y="939"/>
                    <a:pt x="135" y="939"/>
                  </a:cubicBezTo>
                  <a:cubicBezTo>
                    <a:pt x="174" y="939"/>
                    <a:pt x="206" y="927"/>
                    <a:pt x="207" y="911"/>
                  </a:cubicBezTo>
                  <a:cubicBezTo>
                    <a:pt x="208" y="911"/>
                    <a:pt x="208" y="911"/>
                    <a:pt x="208" y="911"/>
                  </a:cubicBezTo>
                  <a:cubicBezTo>
                    <a:pt x="247" y="743"/>
                    <a:pt x="270" y="518"/>
                    <a:pt x="270" y="41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 name="Freeform 12">
              <a:extLst>
                <a:ext uri="{FF2B5EF4-FFF2-40B4-BE49-F238E27FC236}">
                  <a16:creationId xmlns:a16="http://schemas.microsoft.com/office/drawing/2014/main" id="{B965B0F9-3D43-42E1-B667-FDCC68C73BAD}"/>
                </a:ext>
              </a:extLst>
            </p:cNvPr>
            <p:cNvSpPr>
              <a:spLocks/>
            </p:cNvSpPr>
            <p:nvPr/>
          </p:nvSpPr>
          <p:spPr bwMode="auto">
            <a:xfrm>
              <a:off x="3647" y="1156"/>
              <a:ext cx="386" cy="450"/>
            </a:xfrm>
            <a:custGeom>
              <a:avLst/>
              <a:gdLst>
                <a:gd name="T0" fmla="*/ 119 w 238"/>
                <a:gd name="T1" fmla="*/ 278 h 278"/>
                <a:gd name="T2" fmla="*/ 238 w 238"/>
                <a:gd name="T3" fmla="*/ 259 h 278"/>
                <a:gd name="T4" fmla="*/ 119 w 238"/>
                <a:gd name="T5" fmla="*/ 0 h 278"/>
                <a:gd name="T6" fmla="*/ 0 w 238"/>
                <a:gd name="T7" fmla="*/ 259 h 278"/>
                <a:gd name="T8" fmla="*/ 119 w 238"/>
                <a:gd name="T9" fmla="*/ 278 h 278"/>
              </a:gdLst>
              <a:ahLst/>
              <a:cxnLst>
                <a:cxn ang="0">
                  <a:pos x="T0" y="T1"/>
                </a:cxn>
                <a:cxn ang="0">
                  <a:pos x="T2" y="T3"/>
                </a:cxn>
                <a:cxn ang="0">
                  <a:pos x="T4" y="T5"/>
                </a:cxn>
                <a:cxn ang="0">
                  <a:pos x="T6" y="T7"/>
                </a:cxn>
                <a:cxn ang="0">
                  <a:pos x="T8" y="T9"/>
                </a:cxn>
              </a:cxnLst>
              <a:rect l="0" t="0" r="r" b="b"/>
              <a:pathLst>
                <a:path w="238" h="278">
                  <a:moveTo>
                    <a:pt x="119" y="278"/>
                  </a:moveTo>
                  <a:cubicBezTo>
                    <a:pt x="161" y="278"/>
                    <a:pt x="201" y="272"/>
                    <a:pt x="238" y="259"/>
                  </a:cubicBezTo>
                  <a:cubicBezTo>
                    <a:pt x="217" y="159"/>
                    <a:pt x="175" y="70"/>
                    <a:pt x="119" y="0"/>
                  </a:cubicBezTo>
                  <a:cubicBezTo>
                    <a:pt x="63" y="70"/>
                    <a:pt x="21" y="159"/>
                    <a:pt x="0" y="259"/>
                  </a:cubicBezTo>
                  <a:cubicBezTo>
                    <a:pt x="37" y="272"/>
                    <a:pt x="77" y="278"/>
                    <a:pt x="119"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 name="Oval 14">
              <a:extLst>
                <a:ext uri="{FF2B5EF4-FFF2-40B4-BE49-F238E27FC236}">
                  <a16:creationId xmlns:a16="http://schemas.microsoft.com/office/drawing/2014/main" id="{F3FF3D84-AFF4-46BF-8DC7-B2395E72C516}"/>
                </a:ext>
              </a:extLst>
            </p:cNvPr>
            <p:cNvSpPr>
              <a:spLocks noChangeArrowheads="1"/>
            </p:cNvSpPr>
            <p:nvPr/>
          </p:nvSpPr>
          <p:spPr bwMode="auto">
            <a:xfrm>
              <a:off x="3683" y="1760"/>
              <a:ext cx="314" cy="312"/>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 name="Oval 15">
              <a:extLst>
                <a:ext uri="{FF2B5EF4-FFF2-40B4-BE49-F238E27FC236}">
                  <a16:creationId xmlns:a16="http://schemas.microsoft.com/office/drawing/2014/main" id="{0B57B708-B4EF-4472-9677-8AD4F8386332}"/>
                </a:ext>
              </a:extLst>
            </p:cNvPr>
            <p:cNvSpPr>
              <a:spLocks noChangeArrowheads="1"/>
            </p:cNvSpPr>
            <p:nvPr/>
          </p:nvSpPr>
          <p:spPr bwMode="auto">
            <a:xfrm>
              <a:off x="3718" y="1794"/>
              <a:ext cx="244" cy="2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 name="Freeform 19">
              <a:extLst>
                <a:ext uri="{FF2B5EF4-FFF2-40B4-BE49-F238E27FC236}">
                  <a16:creationId xmlns:a16="http://schemas.microsoft.com/office/drawing/2014/main" id="{58516227-F893-465F-90ED-0BF0738F28C7}"/>
                </a:ext>
              </a:extLst>
            </p:cNvPr>
            <p:cNvSpPr>
              <a:spLocks noEditPoints="1"/>
            </p:cNvSpPr>
            <p:nvPr/>
          </p:nvSpPr>
          <p:spPr bwMode="auto">
            <a:xfrm>
              <a:off x="3840" y="1158"/>
              <a:ext cx="508" cy="1611"/>
            </a:xfrm>
            <a:custGeom>
              <a:avLst/>
              <a:gdLst>
                <a:gd name="T0" fmla="*/ 276 w 313"/>
                <a:gd name="T1" fmla="*/ 996 h 996"/>
                <a:gd name="T2" fmla="*/ 276 w 313"/>
                <a:gd name="T3" fmla="*/ 995 h 996"/>
                <a:gd name="T4" fmla="*/ 276 w 313"/>
                <a:gd name="T5" fmla="*/ 995 h 996"/>
                <a:gd name="T6" fmla="*/ 276 w 313"/>
                <a:gd name="T7" fmla="*/ 994 h 996"/>
                <a:gd name="T8" fmla="*/ 276 w 313"/>
                <a:gd name="T9" fmla="*/ 993 h 996"/>
                <a:gd name="T10" fmla="*/ 276 w 313"/>
                <a:gd name="T11" fmla="*/ 993 h 996"/>
                <a:gd name="T12" fmla="*/ 276 w 313"/>
                <a:gd name="T13" fmla="*/ 992 h 996"/>
                <a:gd name="T14" fmla="*/ 276 w 313"/>
                <a:gd name="T15" fmla="*/ 991 h 996"/>
                <a:gd name="T16" fmla="*/ 276 w 313"/>
                <a:gd name="T17" fmla="*/ 991 h 996"/>
                <a:gd name="T18" fmla="*/ 276 w 313"/>
                <a:gd name="T19" fmla="*/ 990 h 996"/>
                <a:gd name="T20" fmla="*/ 276 w 313"/>
                <a:gd name="T21" fmla="*/ 989 h 996"/>
                <a:gd name="T22" fmla="*/ 276 w 313"/>
                <a:gd name="T23" fmla="*/ 989 h 996"/>
                <a:gd name="T24" fmla="*/ 276 w 313"/>
                <a:gd name="T25" fmla="*/ 989 h 996"/>
                <a:gd name="T26" fmla="*/ 313 w 313"/>
                <a:gd name="T27" fmla="*/ 848 h 996"/>
                <a:gd name="T28" fmla="*/ 313 w 313"/>
                <a:gd name="T29" fmla="*/ 848 h 996"/>
                <a:gd name="T30" fmla="*/ 313 w 313"/>
                <a:gd name="T31" fmla="*/ 847 h 996"/>
                <a:gd name="T32" fmla="*/ 313 w 313"/>
                <a:gd name="T33" fmla="*/ 846 h 996"/>
                <a:gd name="T34" fmla="*/ 313 w 313"/>
                <a:gd name="T35" fmla="*/ 846 h 996"/>
                <a:gd name="T36" fmla="*/ 313 w 313"/>
                <a:gd name="T37" fmla="*/ 845 h 996"/>
                <a:gd name="T38" fmla="*/ 313 w 313"/>
                <a:gd name="T39" fmla="*/ 844 h 996"/>
                <a:gd name="T40" fmla="*/ 313 w 313"/>
                <a:gd name="T41" fmla="*/ 843 h 996"/>
                <a:gd name="T42" fmla="*/ 313 w 313"/>
                <a:gd name="T43" fmla="*/ 842 h 996"/>
                <a:gd name="T44" fmla="*/ 313 w 313"/>
                <a:gd name="T45" fmla="*/ 842 h 996"/>
                <a:gd name="T46" fmla="*/ 313 w 313"/>
                <a:gd name="T47" fmla="*/ 841 h 996"/>
                <a:gd name="T48" fmla="*/ 313 w 313"/>
                <a:gd name="T49" fmla="*/ 840 h 996"/>
                <a:gd name="T50" fmla="*/ 313 w 313"/>
                <a:gd name="T51" fmla="*/ 840 h 996"/>
                <a:gd name="T52" fmla="*/ 313 w 313"/>
                <a:gd name="T53" fmla="*/ 839 h 996"/>
                <a:gd name="T54" fmla="*/ 313 w 313"/>
                <a:gd name="T55" fmla="*/ 838 h 996"/>
                <a:gd name="T56" fmla="*/ 313 w 313"/>
                <a:gd name="T57" fmla="*/ 838 h 996"/>
                <a:gd name="T58" fmla="*/ 313 w 313"/>
                <a:gd name="T59" fmla="*/ 837 h 996"/>
                <a:gd name="T60" fmla="*/ 313 w 313"/>
                <a:gd name="T61" fmla="*/ 836 h 996"/>
                <a:gd name="T62" fmla="*/ 313 w 313"/>
                <a:gd name="T63" fmla="*/ 836 h 996"/>
                <a:gd name="T64" fmla="*/ 313 w 313"/>
                <a:gd name="T65" fmla="*/ 835 h 996"/>
                <a:gd name="T66" fmla="*/ 313 w 313"/>
                <a:gd name="T67" fmla="*/ 834 h 996"/>
                <a:gd name="T68" fmla="*/ 313 w 313"/>
                <a:gd name="T69" fmla="*/ 834 h 996"/>
                <a:gd name="T70" fmla="*/ 313 w 313"/>
                <a:gd name="T71" fmla="*/ 833 h 996"/>
                <a:gd name="T72" fmla="*/ 313 w 313"/>
                <a:gd name="T73" fmla="*/ 831 h 996"/>
                <a:gd name="T74" fmla="*/ 313 w 313"/>
                <a:gd name="T75" fmla="*/ 831 h 996"/>
                <a:gd name="T76" fmla="*/ 313 w 313"/>
                <a:gd name="T77" fmla="*/ 830 h 996"/>
                <a:gd name="T78" fmla="*/ 313 w 313"/>
                <a:gd name="T79" fmla="*/ 827 h 996"/>
                <a:gd name="T80" fmla="*/ 313 w 313"/>
                <a:gd name="T81" fmla="*/ 827 h 996"/>
                <a:gd name="T82" fmla="*/ 135 w 313"/>
                <a:gd name="T83" fmla="*/ 414 h 996"/>
                <a:gd name="T84" fmla="*/ 135 w 313"/>
                <a:gd name="T85" fmla="*/ 413 h 996"/>
                <a:gd name="T86" fmla="*/ 135 w 313"/>
                <a:gd name="T87" fmla="*/ 413 h 996"/>
                <a:gd name="T88" fmla="*/ 135 w 313"/>
                <a:gd name="T89" fmla="*/ 412 h 996"/>
                <a:gd name="T90" fmla="*/ 135 w 313"/>
                <a:gd name="T91" fmla="*/ 412 h 996"/>
                <a:gd name="T92" fmla="*/ 135 w 313"/>
                <a:gd name="T93" fmla="*/ 411 h 996"/>
                <a:gd name="T94" fmla="*/ 135 w 313"/>
                <a:gd name="T95" fmla="*/ 410 h 996"/>
                <a:gd name="T96" fmla="*/ 135 w 313"/>
                <a:gd name="T97" fmla="*/ 410 h 996"/>
                <a:gd name="T98" fmla="*/ 135 w 313"/>
                <a:gd name="T99" fmla="*/ 409 h 996"/>
                <a:gd name="T100" fmla="*/ 135 w 313"/>
                <a:gd name="T101" fmla="*/ 409 h 996"/>
                <a:gd name="T102" fmla="*/ 135 w 313"/>
                <a:gd name="T103" fmla="*/ 408 h 996"/>
                <a:gd name="T104" fmla="*/ 135 w 313"/>
                <a:gd name="T105" fmla="*/ 407 h 996"/>
                <a:gd name="T106" fmla="*/ 135 w 313"/>
                <a:gd name="T107" fmla="*/ 407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996">
                  <a:moveTo>
                    <a:pt x="276" y="996"/>
                  </a:moveTo>
                  <a:cubicBezTo>
                    <a:pt x="276" y="996"/>
                    <a:pt x="276" y="996"/>
                    <a:pt x="276" y="996"/>
                  </a:cubicBezTo>
                  <a:cubicBezTo>
                    <a:pt x="276" y="996"/>
                    <a:pt x="276" y="996"/>
                    <a:pt x="276" y="996"/>
                  </a:cubicBezTo>
                  <a:moveTo>
                    <a:pt x="276" y="996"/>
                  </a:moveTo>
                  <a:cubicBezTo>
                    <a:pt x="276" y="996"/>
                    <a:pt x="276" y="996"/>
                    <a:pt x="276" y="996"/>
                  </a:cubicBezTo>
                  <a:cubicBezTo>
                    <a:pt x="276" y="996"/>
                    <a:pt x="276" y="996"/>
                    <a:pt x="276" y="996"/>
                  </a:cubicBezTo>
                  <a:moveTo>
                    <a:pt x="276" y="995"/>
                  </a:moveTo>
                  <a:cubicBezTo>
                    <a:pt x="276" y="995"/>
                    <a:pt x="276" y="995"/>
                    <a:pt x="276" y="996"/>
                  </a:cubicBezTo>
                  <a:cubicBezTo>
                    <a:pt x="276" y="995"/>
                    <a:pt x="276" y="995"/>
                    <a:pt x="276" y="995"/>
                  </a:cubicBezTo>
                  <a:moveTo>
                    <a:pt x="276" y="995"/>
                  </a:moveTo>
                  <a:cubicBezTo>
                    <a:pt x="276" y="995"/>
                    <a:pt x="276" y="995"/>
                    <a:pt x="276" y="995"/>
                  </a:cubicBezTo>
                  <a:cubicBezTo>
                    <a:pt x="276" y="995"/>
                    <a:pt x="276" y="995"/>
                    <a:pt x="276" y="995"/>
                  </a:cubicBezTo>
                  <a:moveTo>
                    <a:pt x="276" y="995"/>
                  </a:moveTo>
                  <a:cubicBezTo>
                    <a:pt x="276" y="995"/>
                    <a:pt x="276" y="995"/>
                    <a:pt x="276" y="995"/>
                  </a:cubicBezTo>
                  <a:cubicBezTo>
                    <a:pt x="276" y="995"/>
                    <a:pt x="276" y="995"/>
                    <a:pt x="276" y="995"/>
                  </a:cubicBezTo>
                  <a:moveTo>
                    <a:pt x="276" y="994"/>
                  </a:moveTo>
                  <a:cubicBezTo>
                    <a:pt x="276" y="994"/>
                    <a:pt x="276" y="994"/>
                    <a:pt x="276" y="994"/>
                  </a:cubicBezTo>
                  <a:cubicBezTo>
                    <a:pt x="276" y="994"/>
                    <a:pt x="276" y="994"/>
                    <a:pt x="276" y="994"/>
                  </a:cubicBezTo>
                  <a:moveTo>
                    <a:pt x="276" y="994"/>
                  </a:moveTo>
                  <a:cubicBezTo>
                    <a:pt x="276" y="994"/>
                    <a:pt x="276" y="994"/>
                    <a:pt x="276" y="994"/>
                  </a:cubicBezTo>
                  <a:cubicBezTo>
                    <a:pt x="276" y="994"/>
                    <a:pt x="276" y="994"/>
                    <a:pt x="276" y="994"/>
                  </a:cubicBezTo>
                  <a:moveTo>
                    <a:pt x="276" y="994"/>
                  </a:moveTo>
                  <a:cubicBezTo>
                    <a:pt x="276" y="994"/>
                    <a:pt x="276" y="994"/>
                    <a:pt x="276" y="994"/>
                  </a:cubicBezTo>
                  <a:cubicBezTo>
                    <a:pt x="276" y="994"/>
                    <a:pt x="276" y="994"/>
                    <a:pt x="276" y="994"/>
                  </a:cubicBezTo>
                  <a:moveTo>
                    <a:pt x="276" y="993"/>
                  </a:moveTo>
                  <a:cubicBezTo>
                    <a:pt x="276" y="993"/>
                    <a:pt x="276" y="993"/>
                    <a:pt x="276" y="993"/>
                  </a:cubicBezTo>
                  <a:cubicBezTo>
                    <a:pt x="276" y="993"/>
                    <a:pt x="276" y="993"/>
                    <a:pt x="276" y="993"/>
                  </a:cubicBezTo>
                  <a:moveTo>
                    <a:pt x="276" y="993"/>
                  </a:moveTo>
                  <a:cubicBezTo>
                    <a:pt x="276" y="993"/>
                    <a:pt x="276" y="993"/>
                    <a:pt x="276" y="993"/>
                  </a:cubicBezTo>
                  <a:cubicBezTo>
                    <a:pt x="276" y="993"/>
                    <a:pt x="276" y="993"/>
                    <a:pt x="276" y="993"/>
                  </a:cubicBezTo>
                  <a:moveTo>
                    <a:pt x="276" y="993"/>
                  </a:moveTo>
                  <a:cubicBezTo>
                    <a:pt x="276" y="993"/>
                    <a:pt x="276" y="993"/>
                    <a:pt x="276" y="993"/>
                  </a:cubicBezTo>
                  <a:cubicBezTo>
                    <a:pt x="276" y="993"/>
                    <a:pt x="276" y="993"/>
                    <a:pt x="276" y="993"/>
                  </a:cubicBezTo>
                  <a:moveTo>
                    <a:pt x="276" y="992"/>
                  </a:moveTo>
                  <a:cubicBezTo>
                    <a:pt x="276" y="992"/>
                    <a:pt x="276" y="992"/>
                    <a:pt x="276" y="992"/>
                  </a:cubicBezTo>
                  <a:cubicBezTo>
                    <a:pt x="276" y="992"/>
                    <a:pt x="276" y="992"/>
                    <a:pt x="276" y="992"/>
                  </a:cubicBezTo>
                  <a:moveTo>
                    <a:pt x="276" y="992"/>
                  </a:moveTo>
                  <a:cubicBezTo>
                    <a:pt x="276" y="992"/>
                    <a:pt x="276" y="992"/>
                    <a:pt x="276" y="992"/>
                  </a:cubicBezTo>
                  <a:cubicBezTo>
                    <a:pt x="276" y="992"/>
                    <a:pt x="276" y="992"/>
                    <a:pt x="276" y="992"/>
                  </a:cubicBezTo>
                  <a:moveTo>
                    <a:pt x="276" y="991"/>
                  </a:moveTo>
                  <a:cubicBezTo>
                    <a:pt x="276" y="991"/>
                    <a:pt x="276" y="991"/>
                    <a:pt x="276" y="991"/>
                  </a:cubicBezTo>
                  <a:cubicBezTo>
                    <a:pt x="276" y="991"/>
                    <a:pt x="276" y="991"/>
                    <a:pt x="276" y="991"/>
                  </a:cubicBezTo>
                  <a:moveTo>
                    <a:pt x="276" y="991"/>
                  </a:moveTo>
                  <a:cubicBezTo>
                    <a:pt x="276" y="991"/>
                    <a:pt x="276" y="991"/>
                    <a:pt x="276" y="991"/>
                  </a:cubicBezTo>
                  <a:cubicBezTo>
                    <a:pt x="276" y="991"/>
                    <a:pt x="276" y="991"/>
                    <a:pt x="276" y="991"/>
                  </a:cubicBezTo>
                  <a:moveTo>
                    <a:pt x="276" y="991"/>
                  </a:moveTo>
                  <a:cubicBezTo>
                    <a:pt x="276" y="991"/>
                    <a:pt x="276" y="991"/>
                    <a:pt x="276" y="991"/>
                  </a:cubicBezTo>
                  <a:cubicBezTo>
                    <a:pt x="276" y="991"/>
                    <a:pt x="276" y="991"/>
                    <a:pt x="276" y="991"/>
                  </a:cubicBezTo>
                  <a:moveTo>
                    <a:pt x="276" y="990"/>
                  </a:moveTo>
                  <a:cubicBezTo>
                    <a:pt x="276" y="990"/>
                    <a:pt x="276" y="990"/>
                    <a:pt x="276" y="990"/>
                  </a:cubicBezTo>
                  <a:cubicBezTo>
                    <a:pt x="276" y="990"/>
                    <a:pt x="276" y="990"/>
                    <a:pt x="276" y="990"/>
                  </a:cubicBezTo>
                  <a:moveTo>
                    <a:pt x="276" y="990"/>
                  </a:moveTo>
                  <a:cubicBezTo>
                    <a:pt x="276" y="990"/>
                    <a:pt x="276" y="990"/>
                    <a:pt x="276" y="990"/>
                  </a:cubicBezTo>
                  <a:cubicBezTo>
                    <a:pt x="276" y="990"/>
                    <a:pt x="276" y="990"/>
                    <a:pt x="276" y="990"/>
                  </a:cubicBezTo>
                  <a:moveTo>
                    <a:pt x="276" y="989"/>
                  </a:moveTo>
                  <a:cubicBezTo>
                    <a:pt x="276" y="990"/>
                    <a:pt x="276" y="990"/>
                    <a:pt x="276" y="990"/>
                  </a:cubicBezTo>
                  <a:cubicBezTo>
                    <a:pt x="276" y="990"/>
                    <a:pt x="276" y="990"/>
                    <a:pt x="276" y="989"/>
                  </a:cubicBezTo>
                  <a:moveTo>
                    <a:pt x="276" y="989"/>
                  </a:moveTo>
                  <a:cubicBezTo>
                    <a:pt x="276" y="989"/>
                    <a:pt x="276" y="989"/>
                    <a:pt x="276" y="989"/>
                  </a:cubicBezTo>
                  <a:cubicBezTo>
                    <a:pt x="276" y="989"/>
                    <a:pt x="276" y="989"/>
                    <a:pt x="276" y="989"/>
                  </a:cubicBezTo>
                  <a:moveTo>
                    <a:pt x="276" y="989"/>
                  </a:moveTo>
                  <a:cubicBezTo>
                    <a:pt x="276" y="989"/>
                    <a:pt x="276" y="989"/>
                    <a:pt x="276" y="989"/>
                  </a:cubicBezTo>
                  <a:cubicBezTo>
                    <a:pt x="276" y="989"/>
                    <a:pt x="276" y="989"/>
                    <a:pt x="276" y="989"/>
                  </a:cubicBezTo>
                  <a:moveTo>
                    <a:pt x="276" y="988"/>
                  </a:moveTo>
                  <a:cubicBezTo>
                    <a:pt x="276" y="989"/>
                    <a:pt x="276" y="989"/>
                    <a:pt x="276" y="989"/>
                  </a:cubicBezTo>
                  <a:cubicBezTo>
                    <a:pt x="276" y="989"/>
                    <a:pt x="276" y="989"/>
                    <a:pt x="276" y="988"/>
                  </a:cubicBezTo>
                  <a:moveTo>
                    <a:pt x="276" y="988"/>
                  </a:moveTo>
                  <a:cubicBezTo>
                    <a:pt x="276" y="988"/>
                    <a:pt x="276" y="988"/>
                    <a:pt x="276" y="988"/>
                  </a:cubicBezTo>
                  <a:cubicBezTo>
                    <a:pt x="276" y="988"/>
                    <a:pt x="276" y="988"/>
                    <a:pt x="276" y="988"/>
                  </a:cubicBezTo>
                  <a:moveTo>
                    <a:pt x="313" y="848"/>
                  </a:moveTo>
                  <a:cubicBezTo>
                    <a:pt x="313" y="848"/>
                    <a:pt x="313" y="848"/>
                    <a:pt x="313" y="848"/>
                  </a:cubicBezTo>
                  <a:cubicBezTo>
                    <a:pt x="313" y="848"/>
                    <a:pt x="313" y="848"/>
                    <a:pt x="313" y="848"/>
                  </a:cubicBezTo>
                  <a:cubicBezTo>
                    <a:pt x="313" y="848"/>
                    <a:pt x="313" y="848"/>
                    <a:pt x="313" y="848"/>
                  </a:cubicBezTo>
                  <a:moveTo>
                    <a:pt x="313" y="847"/>
                  </a:moveTo>
                  <a:cubicBezTo>
                    <a:pt x="313" y="848"/>
                    <a:pt x="313" y="848"/>
                    <a:pt x="313" y="848"/>
                  </a:cubicBezTo>
                  <a:cubicBezTo>
                    <a:pt x="313" y="848"/>
                    <a:pt x="313" y="848"/>
                    <a:pt x="313" y="847"/>
                  </a:cubicBezTo>
                  <a:moveTo>
                    <a:pt x="313" y="847"/>
                  </a:moveTo>
                  <a:cubicBezTo>
                    <a:pt x="313" y="847"/>
                    <a:pt x="313" y="847"/>
                    <a:pt x="313" y="847"/>
                  </a:cubicBezTo>
                  <a:cubicBezTo>
                    <a:pt x="313" y="847"/>
                    <a:pt x="313" y="847"/>
                    <a:pt x="313" y="847"/>
                  </a:cubicBezTo>
                  <a:moveTo>
                    <a:pt x="313" y="847"/>
                  </a:moveTo>
                  <a:cubicBezTo>
                    <a:pt x="313" y="847"/>
                    <a:pt x="313" y="847"/>
                    <a:pt x="313" y="847"/>
                  </a:cubicBezTo>
                  <a:cubicBezTo>
                    <a:pt x="313" y="847"/>
                    <a:pt x="313" y="847"/>
                    <a:pt x="313" y="847"/>
                  </a:cubicBezTo>
                  <a:moveTo>
                    <a:pt x="313" y="846"/>
                  </a:moveTo>
                  <a:cubicBezTo>
                    <a:pt x="313" y="846"/>
                    <a:pt x="313" y="846"/>
                    <a:pt x="313" y="846"/>
                  </a:cubicBezTo>
                  <a:cubicBezTo>
                    <a:pt x="313" y="846"/>
                    <a:pt x="313" y="846"/>
                    <a:pt x="313" y="846"/>
                  </a:cubicBezTo>
                  <a:moveTo>
                    <a:pt x="313" y="846"/>
                  </a:moveTo>
                  <a:cubicBezTo>
                    <a:pt x="313" y="846"/>
                    <a:pt x="313" y="846"/>
                    <a:pt x="313" y="846"/>
                  </a:cubicBezTo>
                  <a:cubicBezTo>
                    <a:pt x="313" y="846"/>
                    <a:pt x="313" y="846"/>
                    <a:pt x="313" y="846"/>
                  </a:cubicBezTo>
                  <a:moveTo>
                    <a:pt x="313" y="845"/>
                  </a:moveTo>
                  <a:cubicBezTo>
                    <a:pt x="313" y="845"/>
                    <a:pt x="313" y="846"/>
                    <a:pt x="313" y="846"/>
                  </a:cubicBezTo>
                  <a:cubicBezTo>
                    <a:pt x="313" y="846"/>
                    <a:pt x="313" y="845"/>
                    <a:pt x="313" y="845"/>
                  </a:cubicBezTo>
                  <a:moveTo>
                    <a:pt x="313" y="845"/>
                  </a:moveTo>
                  <a:cubicBezTo>
                    <a:pt x="313" y="845"/>
                    <a:pt x="313" y="845"/>
                    <a:pt x="313" y="845"/>
                  </a:cubicBezTo>
                  <a:cubicBezTo>
                    <a:pt x="313" y="845"/>
                    <a:pt x="313" y="845"/>
                    <a:pt x="313" y="845"/>
                  </a:cubicBezTo>
                  <a:moveTo>
                    <a:pt x="313" y="845"/>
                  </a:moveTo>
                  <a:cubicBezTo>
                    <a:pt x="313" y="845"/>
                    <a:pt x="313" y="845"/>
                    <a:pt x="313" y="845"/>
                  </a:cubicBezTo>
                  <a:cubicBezTo>
                    <a:pt x="313" y="845"/>
                    <a:pt x="313" y="845"/>
                    <a:pt x="313" y="845"/>
                  </a:cubicBezTo>
                  <a:moveTo>
                    <a:pt x="313" y="844"/>
                  </a:moveTo>
                  <a:cubicBezTo>
                    <a:pt x="313" y="844"/>
                    <a:pt x="313" y="844"/>
                    <a:pt x="313" y="844"/>
                  </a:cubicBezTo>
                  <a:cubicBezTo>
                    <a:pt x="313" y="844"/>
                    <a:pt x="313" y="844"/>
                    <a:pt x="313" y="844"/>
                  </a:cubicBezTo>
                  <a:moveTo>
                    <a:pt x="313" y="844"/>
                  </a:moveTo>
                  <a:cubicBezTo>
                    <a:pt x="313" y="844"/>
                    <a:pt x="313" y="844"/>
                    <a:pt x="313" y="844"/>
                  </a:cubicBezTo>
                  <a:cubicBezTo>
                    <a:pt x="313" y="844"/>
                    <a:pt x="313" y="844"/>
                    <a:pt x="313" y="844"/>
                  </a:cubicBezTo>
                  <a:moveTo>
                    <a:pt x="313" y="843"/>
                  </a:moveTo>
                  <a:cubicBezTo>
                    <a:pt x="313" y="843"/>
                    <a:pt x="313" y="843"/>
                    <a:pt x="313" y="843"/>
                  </a:cubicBezTo>
                  <a:cubicBezTo>
                    <a:pt x="313" y="843"/>
                    <a:pt x="313" y="843"/>
                    <a:pt x="313" y="843"/>
                  </a:cubicBezTo>
                  <a:moveTo>
                    <a:pt x="313" y="843"/>
                  </a:moveTo>
                  <a:cubicBezTo>
                    <a:pt x="313" y="843"/>
                    <a:pt x="313" y="843"/>
                    <a:pt x="313" y="843"/>
                  </a:cubicBezTo>
                  <a:cubicBezTo>
                    <a:pt x="313" y="843"/>
                    <a:pt x="313" y="843"/>
                    <a:pt x="313" y="843"/>
                  </a:cubicBezTo>
                  <a:moveTo>
                    <a:pt x="313" y="842"/>
                  </a:moveTo>
                  <a:cubicBezTo>
                    <a:pt x="313" y="843"/>
                    <a:pt x="313" y="843"/>
                    <a:pt x="313" y="843"/>
                  </a:cubicBezTo>
                  <a:cubicBezTo>
                    <a:pt x="313" y="843"/>
                    <a:pt x="313" y="843"/>
                    <a:pt x="313" y="842"/>
                  </a:cubicBezTo>
                  <a:moveTo>
                    <a:pt x="313" y="842"/>
                  </a:moveTo>
                  <a:cubicBezTo>
                    <a:pt x="313" y="842"/>
                    <a:pt x="313" y="842"/>
                    <a:pt x="313" y="842"/>
                  </a:cubicBezTo>
                  <a:cubicBezTo>
                    <a:pt x="313" y="842"/>
                    <a:pt x="313" y="842"/>
                    <a:pt x="313" y="842"/>
                  </a:cubicBezTo>
                  <a:moveTo>
                    <a:pt x="313" y="842"/>
                  </a:moveTo>
                  <a:cubicBezTo>
                    <a:pt x="313" y="842"/>
                    <a:pt x="313" y="842"/>
                    <a:pt x="313" y="842"/>
                  </a:cubicBezTo>
                  <a:cubicBezTo>
                    <a:pt x="313" y="842"/>
                    <a:pt x="313" y="842"/>
                    <a:pt x="313" y="842"/>
                  </a:cubicBezTo>
                  <a:moveTo>
                    <a:pt x="313" y="841"/>
                  </a:moveTo>
                  <a:cubicBezTo>
                    <a:pt x="313" y="841"/>
                    <a:pt x="313" y="841"/>
                    <a:pt x="313" y="841"/>
                  </a:cubicBezTo>
                  <a:cubicBezTo>
                    <a:pt x="313" y="841"/>
                    <a:pt x="313" y="841"/>
                    <a:pt x="313" y="841"/>
                  </a:cubicBezTo>
                  <a:moveTo>
                    <a:pt x="313" y="841"/>
                  </a:moveTo>
                  <a:cubicBezTo>
                    <a:pt x="313" y="841"/>
                    <a:pt x="313" y="841"/>
                    <a:pt x="313" y="841"/>
                  </a:cubicBezTo>
                  <a:cubicBezTo>
                    <a:pt x="313" y="841"/>
                    <a:pt x="313" y="841"/>
                    <a:pt x="313" y="841"/>
                  </a:cubicBezTo>
                  <a:moveTo>
                    <a:pt x="313" y="840"/>
                  </a:moveTo>
                  <a:cubicBezTo>
                    <a:pt x="313" y="840"/>
                    <a:pt x="313" y="841"/>
                    <a:pt x="313" y="841"/>
                  </a:cubicBezTo>
                  <a:cubicBezTo>
                    <a:pt x="313" y="841"/>
                    <a:pt x="313" y="841"/>
                    <a:pt x="313" y="840"/>
                  </a:cubicBezTo>
                  <a:moveTo>
                    <a:pt x="313" y="840"/>
                  </a:moveTo>
                  <a:cubicBezTo>
                    <a:pt x="313" y="840"/>
                    <a:pt x="313" y="840"/>
                    <a:pt x="313" y="840"/>
                  </a:cubicBezTo>
                  <a:cubicBezTo>
                    <a:pt x="313" y="840"/>
                    <a:pt x="313" y="840"/>
                    <a:pt x="313" y="840"/>
                  </a:cubicBezTo>
                  <a:moveTo>
                    <a:pt x="313" y="840"/>
                  </a:moveTo>
                  <a:cubicBezTo>
                    <a:pt x="313" y="840"/>
                    <a:pt x="313" y="840"/>
                    <a:pt x="313" y="840"/>
                  </a:cubicBezTo>
                  <a:cubicBezTo>
                    <a:pt x="313" y="840"/>
                    <a:pt x="313" y="840"/>
                    <a:pt x="313" y="840"/>
                  </a:cubicBezTo>
                  <a:moveTo>
                    <a:pt x="313" y="839"/>
                  </a:moveTo>
                  <a:cubicBezTo>
                    <a:pt x="313" y="839"/>
                    <a:pt x="313" y="839"/>
                    <a:pt x="313" y="839"/>
                  </a:cubicBezTo>
                  <a:cubicBezTo>
                    <a:pt x="313" y="839"/>
                    <a:pt x="313" y="839"/>
                    <a:pt x="313" y="839"/>
                  </a:cubicBezTo>
                  <a:moveTo>
                    <a:pt x="313" y="839"/>
                  </a:moveTo>
                  <a:cubicBezTo>
                    <a:pt x="313" y="839"/>
                    <a:pt x="313" y="839"/>
                    <a:pt x="313" y="839"/>
                  </a:cubicBezTo>
                  <a:cubicBezTo>
                    <a:pt x="313" y="839"/>
                    <a:pt x="313" y="839"/>
                    <a:pt x="313" y="839"/>
                  </a:cubicBezTo>
                  <a:moveTo>
                    <a:pt x="313" y="838"/>
                  </a:moveTo>
                  <a:cubicBezTo>
                    <a:pt x="313" y="838"/>
                    <a:pt x="313" y="838"/>
                    <a:pt x="313" y="839"/>
                  </a:cubicBezTo>
                  <a:cubicBezTo>
                    <a:pt x="313" y="838"/>
                    <a:pt x="313" y="838"/>
                    <a:pt x="313" y="838"/>
                  </a:cubicBezTo>
                  <a:moveTo>
                    <a:pt x="313" y="838"/>
                  </a:moveTo>
                  <a:cubicBezTo>
                    <a:pt x="313" y="838"/>
                    <a:pt x="313" y="838"/>
                    <a:pt x="313" y="838"/>
                  </a:cubicBezTo>
                  <a:cubicBezTo>
                    <a:pt x="313" y="838"/>
                    <a:pt x="313" y="838"/>
                    <a:pt x="313" y="838"/>
                  </a:cubicBezTo>
                  <a:moveTo>
                    <a:pt x="313" y="838"/>
                  </a:moveTo>
                  <a:cubicBezTo>
                    <a:pt x="313" y="838"/>
                    <a:pt x="313" y="838"/>
                    <a:pt x="313" y="838"/>
                  </a:cubicBezTo>
                  <a:cubicBezTo>
                    <a:pt x="313" y="838"/>
                    <a:pt x="313" y="838"/>
                    <a:pt x="313" y="838"/>
                  </a:cubicBezTo>
                  <a:moveTo>
                    <a:pt x="313" y="837"/>
                  </a:moveTo>
                  <a:cubicBezTo>
                    <a:pt x="313" y="837"/>
                    <a:pt x="313" y="837"/>
                    <a:pt x="313" y="837"/>
                  </a:cubicBezTo>
                  <a:cubicBezTo>
                    <a:pt x="313" y="837"/>
                    <a:pt x="313" y="837"/>
                    <a:pt x="313" y="837"/>
                  </a:cubicBezTo>
                  <a:moveTo>
                    <a:pt x="313" y="837"/>
                  </a:moveTo>
                  <a:cubicBezTo>
                    <a:pt x="313" y="837"/>
                    <a:pt x="313" y="837"/>
                    <a:pt x="313" y="837"/>
                  </a:cubicBezTo>
                  <a:cubicBezTo>
                    <a:pt x="313" y="837"/>
                    <a:pt x="313" y="837"/>
                    <a:pt x="313" y="837"/>
                  </a:cubicBezTo>
                  <a:moveTo>
                    <a:pt x="313" y="836"/>
                  </a:moveTo>
                  <a:cubicBezTo>
                    <a:pt x="313" y="836"/>
                    <a:pt x="313" y="836"/>
                    <a:pt x="313" y="836"/>
                  </a:cubicBezTo>
                  <a:cubicBezTo>
                    <a:pt x="313" y="836"/>
                    <a:pt x="313" y="836"/>
                    <a:pt x="313" y="836"/>
                  </a:cubicBezTo>
                  <a:moveTo>
                    <a:pt x="313" y="836"/>
                  </a:moveTo>
                  <a:cubicBezTo>
                    <a:pt x="313" y="836"/>
                    <a:pt x="313" y="836"/>
                    <a:pt x="313" y="836"/>
                  </a:cubicBezTo>
                  <a:cubicBezTo>
                    <a:pt x="313" y="836"/>
                    <a:pt x="313" y="836"/>
                    <a:pt x="313" y="836"/>
                  </a:cubicBezTo>
                  <a:moveTo>
                    <a:pt x="313" y="835"/>
                  </a:moveTo>
                  <a:cubicBezTo>
                    <a:pt x="313" y="835"/>
                    <a:pt x="313" y="835"/>
                    <a:pt x="313" y="836"/>
                  </a:cubicBezTo>
                  <a:cubicBezTo>
                    <a:pt x="313" y="835"/>
                    <a:pt x="313" y="835"/>
                    <a:pt x="313" y="835"/>
                  </a:cubicBezTo>
                  <a:moveTo>
                    <a:pt x="313" y="835"/>
                  </a:moveTo>
                  <a:cubicBezTo>
                    <a:pt x="313" y="835"/>
                    <a:pt x="313" y="835"/>
                    <a:pt x="313" y="835"/>
                  </a:cubicBezTo>
                  <a:cubicBezTo>
                    <a:pt x="313" y="835"/>
                    <a:pt x="313" y="835"/>
                    <a:pt x="313" y="835"/>
                  </a:cubicBezTo>
                  <a:moveTo>
                    <a:pt x="313" y="835"/>
                  </a:moveTo>
                  <a:cubicBezTo>
                    <a:pt x="313" y="835"/>
                    <a:pt x="313" y="835"/>
                    <a:pt x="313" y="835"/>
                  </a:cubicBezTo>
                  <a:cubicBezTo>
                    <a:pt x="313" y="835"/>
                    <a:pt x="313" y="835"/>
                    <a:pt x="313" y="835"/>
                  </a:cubicBezTo>
                  <a:moveTo>
                    <a:pt x="313" y="834"/>
                  </a:moveTo>
                  <a:cubicBezTo>
                    <a:pt x="313" y="834"/>
                    <a:pt x="313" y="834"/>
                    <a:pt x="313" y="834"/>
                  </a:cubicBezTo>
                  <a:cubicBezTo>
                    <a:pt x="313" y="834"/>
                    <a:pt x="313" y="834"/>
                    <a:pt x="313" y="834"/>
                  </a:cubicBezTo>
                  <a:moveTo>
                    <a:pt x="313" y="834"/>
                  </a:moveTo>
                  <a:cubicBezTo>
                    <a:pt x="313" y="834"/>
                    <a:pt x="313" y="834"/>
                    <a:pt x="313" y="834"/>
                  </a:cubicBezTo>
                  <a:cubicBezTo>
                    <a:pt x="313" y="834"/>
                    <a:pt x="313" y="834"/>
                    <a:pt x="313" y="834"/>
                  </a:cubicBezTo>
                  <a:moveTo>
                    <a:pt x="313" y="833"/>
                  </a:moveTo>
                  <a:cubicBezTo>
                    <a:pt x="313" y="834"/>
                    <a:pt x="313" y="834"/>
                    <a:pt x="313" y="834"/>
                  </a:cubicBezTo>
                  <a:cubicBezTo>
                    <a:pt x="313" y="834"/>
                    <a:pt x="313" y="834"/>
                    <a:pt x="313" y="833"/>
                  </a:cubicBezTo>
                  <a:moveTo>
                    <a:pt x="313" y="833"/>
                  </a:moveTo>
                  <a:cubicBezTo>
                    <a:pt x="313" y="833"/>
                    <a:pt x="313" y="833"/>
                    <a:pt x="313" y="833"/>
                  </a:cubicBezTo>
                  <a:cubicBezTo>
                    <a:pt x="313" y="833"/>
                    <a:pt x="313" y="833"/>
                    <a:pt x="313" y="833"/>
                  </a:cubicBezTo>
                  <a:moveTo>
                    <a:pt x="313" y="832"/>
                  </a:moveTo>
                  <a:cubicBezTo>
                    <a:pt x="313" y="832"/>
                    <a:pt x="313" y="832"/>
                    <a:pt x="313" y="832"/>
                  </a:cubicBezTo>
                  <a:cubicBezTo>
                    <a:pt x="313" y="832"/>
                    <a:pt x="313" y="832"/>
                    <a:pt x="313" y="832"/>
                  </a:cubicBezTo>
                  <a:moveTo>
                    <a:pt x="313" y="831"/>
                  </a:moveTo>
                  <a:cubicBezTo>
                    <a:pt x="313" y="831"/>
                    <a:pt x="313" y="831"/>
                    <a:pt x="313" y="831"/>
                  </a:cubicBezTo>
                  <a:cubicBezTo>
                    <a:pt x="313" y="831"/>
                    <a:pt x="313" y="831"/>
                    <a:pt x="313" y="831"/>
                  </a:cubicBezTo>
                  <a:moveTo>
                    <a:pt x="313" y="831"/>
                  </a:moveTo>
                  <a:cubicBezTo>
                    <a:pt x="313" y="831"/>
                    <a:pt x="313" y="831"/>
                    <a:pt x="313" y="831"/>
                  </a:cubicBezTo>
                  <a:cubicBezTo>
                    <a:pt x="313" y="831"/>
                    <a:pt x="313" y="831"/>
                    <a:pt x="313" y="831"/>
                  </a:cubicBezTo>
                  <a:moveTo>
                    <a:pt x="313" y="831"/>
                  </a:moveTo>
                  <a:cubicBezTo>
                    <a:pt x="313" y="831"/>
                    <a:pt x="313" y="831"/>
                    <a:pt x="313" y="831"/>
                  </a:cubicBezTo>
                  <a:cubicBezTo>
                    <a:pt x="313" y="831"/>
                    <a:pt x="313" y="831"/>
                    <a:pt x="313" y="831"/>
                  </a:cubicBezTo>
                  <a:moveTo>
                    <a:pt x="313" y="830"/>
                  </a:moveTo>
                  <a:cubicBezTo>
                    <a:pt x="313" y="830"/>
                    <a:pt x="313" y="830"/>
                    <a:pt x="313" y="830"/>
                  </a:cubicBezTo>
                  <a:cubicBezTo>
                    <a:pt x="313" y="830"/>
                    <a:pt x="313" y="830"/>
                    <a:pt x="313" y="830"/>
                  </a:cubicBezTo>
                  <a:moveTo>
                    <a:pt x="313" y="830"/>
                  </a:moveTo>
                  <a:cubicBezTo>
                    <a:pt x="313" y="830"/>
                    <a:pt x="313" y="830"/>
                    <a:pt x="313" y="830"/>
                  </a:cubicBezTo>
                  <a:cubicBezTo>
                    <a:pt x="313" y="830"/>
                    <a:pt x="313" y="830"/>
                    <a:pt x="313" y="830"/>
                  </a:cubicBezTo>
                  <a:moveTo>
                    <a:pt x="313" y="827"/>
                  </a:moveTo>
                  <a:cubicBezTo>
                    <a:pt x="313" y="827"/>
                    <a:pt x="313" y="827"/>
                    <a:pt x="313" y="827"/>
                  </a:cubicBezTo>
                  <a:cubicBezTo>
                    <a:pt x="313" y="827"/>
                    <a:pt x="313" y="827"/>
                    <a:pt x="313" y="827"/>
                  </a:cubicBezTo>
                  <a:moveTo>
                    <a:pt x="313" y="827"/>
                  </a:moveTo>
                  <a:cubicBezTo>
                    <a:pt x="313" y="827"/>
                    <a:pt x="313" y="827"/>
                    <a:pt x="313" y="827"/>
                  </a:cubicBezTo>
                  <a:cubicBezTo>
                    <a:pt x="313" y="827"/>
                    <a:pt x="313" y="827"/>
                    <a:pt x="313" y="827"/>
                  </a:cubicBezTo>
                  <a:moveTo>
                    <a:pt x="105" y="736"/>
                  </a:moveTo>
                  <a:cubicBezTo>
                    <a:pt x="105" y="736"/>
                    <a:pt x="105" y="736"/>
                    <a:pt x="105" y="736"/>
                  </a:cubicBezTo>
                  <a:cubicBezTo>
                    <a:pt x="203" y="779"/>
                    <a:pt x="273" y="875"/>
                    <a:pt x="276" y="988"/>
                  </a:cubicBezTo>
                  <a:cubicBezTo>
                    <a:pt x="273" y="875"/>
                    <a:pt x="203" y="779"/>
                    <a:pt x="105" y="736"/>
                  </a:cubicBezTo>
                  <a:moveTo>
                    <a:pt x="135" y="414"/>
                  </a:moveTo>
                  <a:cubicBezTo>
                    <a:pt x="135" y="414"/>
                    <a:pt x="135" y="414"/>
                    <a:pt x="135" y="414"/>
                  </a:cubicBezTo>
                  <a:cubicBezTo>
                    <a:pt x="135" y="414"/>
                    <a:pt x="135" y="414"/>
                    <a:pt x="135" y="414"/>
                  </a:cubicBezTo>
                  <a:moveTo>
                    <a:pt x="135" y="413"/>
                  </a:moveTo>
                  <a:cubicBezTo>
                    <a:pt x="135" y="413"/>
                    <a:pt x="135" y="413"/>
                    <a:pt x="135" y="413"/>
                  </a:cubicBezTo>
                  <a:cubicBezTo>
                    <a:pt x="135" y="413"/>
                    <a:pt x="135" y="413"/>
                    <a:pt x="135" y="413"/>
                  </a:cubicBezTo>
                  <a:moveTo>
                    <a:pt x="135" y="413"/>
                  </a:moveTo>
                  <a:cubicBezTo>
                    <a:pt x="135" y="413"/>
                    <a:pt x="135" y="413"/>
                    <a:pt x="135" y="413"/>
                  </a:cubicBezTo>
                  <a:cubicBezTo>
                    <a:pt x="135" y="413"/>
                    <a:pt x="135" y="413"/>
                    <a:pt x="135" y="413"/>
                  </a:cubicBezTo>
                  <a:moveTo>
                    <a:pt x="135" y="413"/>
                  </a:moveTo>
                  <a:cubicBezTo>
                    <a:pt x="135" y="413"/>
                    <a:pt x="135" y="413"/>
                    <a:pt x="135" y="413"/>
                  </a:cubicBezTo>
                  <a:cubicBezTo>
                    <a:pt x="135" y="413"/>
                    <a:pt x="135" y="413"/>
                    <a:pt x="135" y="413"/>
                  </a:cubicBezTo>
                  <a:moveTo>
                    <a:pt x="135" y="412"/>
                  </a:moveTo>
                  <a:cubicBezTo>
                    <a:pt x="135" y="412"/>
                    <a:pt x="135" y="412"/>
                    <a:pt x="135" y="412"/>
                  </a:cubicBezTo>
                  <a:cubicBezTo>
                    <a:pt x="135" y="412"/>
                    <a:pt x="135" y="412"/>
                    <a:pt x="135" y="412"/>
                  </a:cubicBezTo>
                  <a:moveTo>
                    <a:pt x="135" y="412"/>
                  </a:moveTo>
                  <a:cubicBezTo>
                    <a:pt x="135" y="412"/>
                    <a:pt x="135" y="412"/>
                    <a:pt x="135" y="412"/>
                  </a:cubicBezTo>
                  <a:cubicBezTo>
                    <a:pt x="135" y="412"/>
                    <a:pt x="135" y="412"/>
                    <a:pt x="135" y="412"/>
                  </a:cubicBezTo>
                  <a:moveTo>
                    <a:pt x="135" y="412"/>
                  </a:moveTo>
                  <a:cubicBezTo>
                    <a:pt x="135" y="412"/>
                    <a:pt x="135" y="412"/>
                    <a:pt x="135" y="412"/>
                  </a:cubicBezTo>
                  <a:cubicBezTo>
                    <a:pt x="135" y="412"/>
                    <a:pt x="135" y="412"/>
                    <a:pt x="135" y="412"/>
                  </a:cubicBezTo>
                  <a:moveTo>
                    <a:pt x="135" y="411"/>
                  </a:moveTo>
                  <a:cubicBezTo>
                    <a:pt x="135" y="411"/>
                    <a:pt x="135" y="412"/>
                    <a:pt x="135" y="412"/>
                  </a:cubicBezTo>
                  <a:cubicBezTo>
                    <a:pt x="135" y="412"/>
                    <a:pt x="135" y="411"/>
                    <a:pt x="135" y="411"/>
                  </a:cubicBezTo>
                  <a:moveTo>
                    <a:pt x="135" y="411"/>
                  </a:moveTo>
                  <a:cubicBezTo>
                    <a:pt x="135" y="411"/>
                    <a:pt x="135" y="411"/>
                    <a:pt x="135" y="411"/>
                  </a:cubicBezTo>
                  <a:cubicBezTo>
                    <a:pt x="135" y="411"/>
                    <a:pt x="135" y="411"/>
                    <a:pt x="135" y="411"/>
                  </a:cubicBezTo>
                  <a:moveTo>
                    <a:pt x="135" y="411"/>
                  </a:moveTo>
                  <a:cubicBezTo>
                    <a:pt x="135" y="411"/>
                    <a:pt x="135" y="411"/>
                    <a:pt x="135" y="411"/>
                  </a:cubicBezTo>
                  <a:cubicBezTo>
                    <a:pt x="135" y="411"/>
                    <a:pt x="135" y="411"/>
                    <a:pt x="135" y="411"/>
                  </a:cubicBezTo>
                  <a:moveTo>
                    <a:pt x="135" y="410"/>
                  </a:moveTo>
                  <a:cubicBezTo>
                    <a:pt x="135" y="410"/>
                    <a:pt x="135" y="411"/>
                    <a:pt x="135" y="411"/>
                  </a:cubicBezTo>
                  <a:cubicBezTo>
                    <a:pt x="135" y="411"/>
                    <a:pt x="135" y="410"/>
                    <a:pt x="135" y="410"/>
                  </a:cubicBezTo>
                  <a:moveTo>
                    <a:pt x="135" y="410"/>
                  </a:moveTo>
                  <a:cubicBezTo>
                    <a:pt x="135" y="410"/>
                    <a:pt x="135" y="410"/>
                    <a:pt x="135" y="410"/>
                  </a:cubicBezTo>
                  <a:cubicBezTo>
                    <a:pt x="135" y="410"/>
                    <a:pt x="135" y="410"/>
                    <a:pt x="135" y="410"/>
                  </a:cubicBezTo>
                  <a:moveTo>
                    <a:pt x="135" y="410"/>
                  </a:moveTo>
                  <a:cubicBezTo>
                    <a:pt x="135" y="410"/>
                    <a:pt x="135" y="410"/>
                    <a:pt x="135" y="410"/>
                  </a:cubicBezTo>
                  <a:cubicBezTo>
                    <a:pt x="135" y="410"/>
                    <a:pt x="135" y="410"/>
                    <a:pt x="135" y="410"/>
                  </a:cubicBezTo>
                  <a:cubicBezTo>
                    <a:pt x="135" y="410"/>
                    <a:pt x="135" y="410"/>
                    <a:pt x="135" y="410"/>
                  </a:cubicBezTo>
                  <a:moveTo>
                    <a:pt x="135" y="409"/>
                  </a:moveTo>
                  <a:cubicBezTo>
                    <a:pt x="135" y="409"/>
                    <a:pt x="135" y="409"/>
                    <a:pt x="135" y="409"/>
                  </a:cubicBezTo>
                  <a:cubicBezTo>
                    <a:pt x="135" y="409"/>
                    <a:pt x="135" y="409"/>
                    <a:pt x="135" y="409"/>
                  </a:cubicBezTo>
                  <a:moveTo>
                    <a:pt x="135" y="409"/>
                  </a:moveTo>
                  <a:cubicBezTo>
                    <a:pt x="135" y="409"/>
                    <a:pt x="135" y="409"/>
                    <a:pt x="135" y="409"/>
                  </a:cubicBezTo>
                  <a:cubicBezTo>
                    <a:pt x="135" y="409"/>
                    <a:pt x="135" y="409"/>
                    <a:pt x="135" y="409"/>
                  </a:cubicBezTo>
                  <a:moveTo>
                    <a:pt x="135" y="408"/>
                  </a:moveTo>
                  <a:cubicBezTo>
                    <a:pt x="135" y="408"/>
                    <a:pt x="135" y="408"/>
                    <a:pt x="135" y="408"/>
                  </a:cubicBezTo>
                  <a:cubicBezTo>
                    <a:pt x="135" y="408"/>
                    <a:pt x="135" y="408"/>
                    <a:pt x="135" y="408"/>
                  </a:cubicBezTo>
                  <a:moveTo>
                    <a:pt x="135" y="408"/>
                  </a:moveTo>
                  <a:cubicBezTo>
                    <a:pt x="135" y="408"/>
                    <a:pt x="135" y="408"/>
                    <a:pt x="135" y="408"/>
                  </a:cubicBezTo>
                  <a:cubicBezTo>
                    <a:pt x="135" y="408"/>
                    <a:pt x="135" y="408"/>
                    <a:pt x="135" y="408"/>
                  </a:cubicBezTo>
                  <a:moveTo>
                    <a:pt x="135" y="407"/>
                  </a:moveTo>
                  <a:cubicBezTo>
                    <a:pt x="135" y="407"/>
                    <a:pt x="135" y="407"/>
                    <a:pt x="135" y="408"/>
                  </a:cubicBezTo>
                  <a:cubicBezTo>
                    <a:pt x="135" y="407"/>
                    <a:pt x="135" y="407"/>
                    <a:pt x="135" y="407"/>
                  </a:cubicBezTo>
                  <a:moveTo>
                    <a:pt x="135" y="407"/>
                  </a:moveTo>
                  <a:cubicBezTo>
                    <a:pt x="135" y="407"/>
                    <a:pt x="135" y="407"/>
                    <a:pt x="135" y="407"/>
                  </a:cubicBezTo>
                  <a:cubicBezTo>
                    <a:pt x="135" y="407"/>
                    <a:pt x="135" y="407"/>
                    <a:pt x="135" y="407"/>
                  </a:cubicBezTo>
                  <a:moveTo>
                    <a:pt x="135" y="407"/>
                  </a:moveTo>
                  <a:cubicBezTo>
                    <a:pt x="135" y="407"/>
                    <a:pt x="135" y="407"/>
                    <a:pt x="135" y="407"/>
                  </a:cubicBezTo>
                  <a:cubicBezTo>
                    <a:pt x="135" y="407"/>
                    <a:pt x="135" y="407"/>
                    <a:pt x="135" y="407"/>
                  </a:cubicBezTo>
                  <a:moveTo>
                    <a:pt x="0" y="0"/>
                  </a:moveTo>
                  <a:cubicBezTo>
                    <a:pt x="0" y="0"/>
                    <a:pt x="0" y="0"/>
                    <a:pt x="0" y="0"/>
                  </a:cubicBez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Freeform 20">
              <a:extLst>
                <a:ext uri="{FF2B5EF4-FFF2-40B4-BE49-F238E27FC236}">
                  <a16:creationId xmlns:a16="http://schemas.microsoft.com/office/drawing/2014/main" id="{7BE08194-E9AA-4C90-AAFB-50B240CC996D}"/>
                </a:ext>
              </a:extLst>
            </p:cNvPr>
            <p:cNvSpPr>
              <a:spLocks/>
            </p:cNvSpPr>
            <p:nvPr/>
          </p:nvSpPr>
          <p:spPr bwMode="auto">
            <a:xfrm>
              <a:off x="4010" y="2061"/>
              <a:ext cx="338" cy="711"/>
            </a:xfrm>
            <a:custGeom>
              <a:avLst/>
              <a:gdLst>
                <a:gd name="T0" fmla="*/ 171 w 208"/>
                <a:gd name="T1" fmla="*/ 430 h 440"/>
                <a:gd name="T2" fmla="*/ 171 w 208"/>
                <a:gd name="T3" fmla="*/ 430 h 440"/>
                <a:gd name="T4" fmla="*/ 171 w 208"/>
                <a:gd name="T5" fmla="*/ 431 h 440"/>
                <a:gd name="T6" fmla="*/ 171 w 208"/>
                <a:gd name="T7" fmla="*/ 431 h 440"/>
                <a:gd name="T8" fmla="*/ 171 w 208"/>
                <a:gd name="T9" fmla="*/ 432 h 440"/>
                <a:gd name="T10" fmla="*/ 171 w 208"/>
                <a:gd name="T11" fmla="*/ 433 h 440"/>
                <a:gd name="T12" fmla="*/ 171 w 208"/>
                <a:gd name="T13" fmla="*/ 433 h 440"/>
                <a:gd name="T14" fmla="*/ 171 w 208"/>
                <a:gd name="T15" fmla="*/ 434 h 440"/>
                <a:gd name="T16" fmla="*/ 171 w 208"/>
                <a:gd name="T17" fmla="*/ 434 h 440"/>
                <a:gd name="T18" fmla="*/ 171 w 208"/>
                <a:gd name="T19" fmla="*/ 435 h 440"/>
                <a:gd name="T20" fmla="*/ 171 w 208"/>
                <a:gd name="T21" fmla="*/ 435 h 440"/>
                <a:gd name="T22" fmla="*/ 171 w 208"/>
                <a:gd name="T23" fmla="*/ 436 h 440"/>
                <a:gd name="T24" fmla="*/ 171 w 208"/>
                <a:gd name="T25" fmla="*/ 436 h 440"/>
                <a:gd name="T26" fmla="*/ 171 w 208"/>
                <a:gd name="T27" fmla="*/ 437 h 440"/>
                <a:gd name="T28" fmla="*/ 171 w 208"/>
                <a:gd name="T29" fmla="*/ 438 h 440"/>
                <a:gd name="T30" fmla="*/ 171 w 208"/>
                <a:gd name="T31" fmla="*/ 438 h 440"/>
                <a:gd name="T32" fmla="*/ 171 w 208"/>
                <a:gd name="T33" fmla="*/ 439 h 440"/>
                <a:gd name="T34" fmla="*/ 208 w 208"/>
                <a:gd name="T35" fmla="*/ 290 h 440"/>
                <a:gd name="T36" fmla="*/ 208 w 208"/>
                <a:gd name="T37" fmla="*/ 289 h 440"/>
                <a:gd name="T38" fmla="*/ 208 w 208"/>
                <a:gd name="T39" fmla="*/ 289 h 440"/>
                <a:gd name="T40" fmla="*/ 208 w 208"/>
                <a:gd name="T41" fmla="*/ 288 h 440"/>
                <a:gd name="T42" fmla="*/ 208 w 208"/>
                <a:gd name="T43" fmla="*/ 288 h 440"/>
                <a:gd name="T44" fmla="*/ 208 w 208"/>
                <a:gd name="T45" fmla="*/ 287 h 440"/>
                <a:gd name="T46" fmla="*/ 208 w 208"/>
                <a:gd name="T47" fmla="*/ 286 h 440"/>
                <a:gd name="T48" fmla="*/ 208 w 208"/>
                <a:gd name="T49" fmla="*/ 286 h 440"/>
                <a:gd name="T50" fmla="*/ 208 w 208"/>
                <a:gd name="T51" fmla="*/ 285 h 440"/>
                <a:gd name="T52" fmla="*/ 208 w 208"/>
                <a:gd name="T53" fmla="*/ 284 h 440"/>
                <a:gd name="T54" fmla="*/ 208 w 208"/>
                <a:gd name="T55" fmla="*/ 284 h 440"/>
                <a:gd name="T56" fmla="*/ 208 w 208"/>
                <a:gd name="T57" fmla="*/ 283 h 440"/>
                <a:gd name="T58" fmla="*/ 208 w 208"/>
                <a:gd name="T59" fmla="*/ 283 h 440"/>
                <a:gd name="T60" fmla="*/ 208 w 208"/>
                <a:gd name="T61" fmla="*/ 282 h 440"/>
                <a:gd name="T62" fmla="*/ 208 w 208"/>
                <a:gd name="T63" fmla="*/ 281 h 440"/>
                <a:gd name="T64" fmla="*/ 208 w 208"/>
                <a:gd name="T65" fmla="*/ 281 h 440"/>
                <a:gd name="T66" fmla="*/ 208 w 208"/>
                <a:gd name="T67" fmla="*/ 280 h 440"/>
                <a:gd name="T68" fmla="*/ 208 w 208"/>
                <a:gd name="T69" fmla="*/ 280 h 440"/>
                <a:gd name="T70" fmla="*/ 208 w 208"/>
                <a:gd name="T71" fmla="*/ 279 h 440"/>
                <a:gd name="T72" fmla="*/ 208 w 208"/>
                <a:gd name="T73" fmla="*/ 278 h 440"/>
                <a:gd name="T74" fmla="*/ 208 w 208"/>
                <a:gd name="T75" fmla="*/ 278 h 440"/>
                <a:gd name="T76" fmla="*/ 208 w 208"/>
                <a:gd name="T77" fmla="*/ 277 h 440"/>
                <a:gd name="T78" fmla="*/ 208 w 208"/>
                <a:gd name="T79" fmla="*/ 276 h 440"/>
                <a:gd name="T80" fmla="*/ 208 w 208"/>
                <a:gd name="T81" fmla="*/ 276 h 440"/>
                <a:gd name="T82" fmla="*/ 208 w 208"/>
                <a:gd name="T83" fmla="*/ 275 h 440"/>
                <a:gd name="T84" fmla="*/ 208 w 208"/>
                <a:gd name="T85" fmla="*/ 274 h 440"/>
                <a:gd name="T86" fmla="*/ 208 w 208"/>
                <a:gd name="T87" fmla="*/ 273 h 440"/>
                <a:gd name="T88" fmla="*/ 208 w 208"/>
                <a:gd name="T89" fmla="*/ 273 h 440"/>
                <a:gd name="T90" fmla="*/ 208 w 208"/>
                <a:gd name="T91" fmla="*/ 272 h 440"/>
                <a:gd name="T92" fmla="*/ 208 w 208"/>
                <a:gd name="T93" fmla="*/ 269 h 440"/>
                <a:gd name="T94" fmla="*/ 22 w 208"/>
                <a:gd name="T95"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440">
                  <a:moveTo>
                    <a:pt x="22" y="0"/>
                  </a:moveTo>
                  <a:cubicBezTo>
                    <a:pt x="17" y="55"/>
                    <a:pt x="10" y="117"/>
                    <a:pt x="0" y="178"/>
                  </a:cubicBezTo>
                  <a:cubicBezTo>
                    <a:pt x="98" y="221"/>
                    <a:pt x="168" y="317"/>
                    <a:pt x="171" y="430"/>
                  </a:cubicBezTo>
                  <a:cubicBezTo>
                    <a:pt x="171" y="430"/>
                    <a:pt x="171" y="430"/>
                    <a:pt x="171" y="430"/>
                  </a:cubicBezTo>
                  <a:cubicBezTo>
                    <a:pt x="171" y="430"/>
                    <a:pt x="171" y="430"/>
                    <a:pt x="171" y="430"/>
                  </a:cubicBezTo>
                  <a:cubicBezTo>
                    <a:pt x="171" y="430"/>
                    <a:pt x="171" y="430"/>
                    <a:pt x="171" y="430"/>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1"/>
                    <a:pt x="171" y="431"/>
                    <a:pt x="171" y="431"/>
                  </a:cubicBezTo>
                  <a:cubicBezTo>
                    <a:pt x="171" y="432"/>
                    <a:pt x="171" y="432"/>
                    <a:pt x="171" y="432"/>
                  </a:cubicBezTo>
                  <a:cubicBezTo>
                    <a:pt x="171" y="432"/>
                    <a:pt x="171" y="432"/>
                    <a:pt x="171" y="432"/>
                  </a:cubicBezTo>
                  <a:cubicBezTo>
                    <a:pt x="171" y="432"/>
                    <a:pt x="171" y="432"/>
                    <a:pt x="171" y="432"/>
                  </a:cubicBezTo>
                  <a:cubicBezTo>
                    <a:pt x="171" y="432"/>
                    <a:pt x="171" y="432"/>
                    <a:pt x="171" y="432"/>
                  </a:cubicBezTo>
                  <a:cubicBezTo>
                    <a:pt x="171" y="432"/>
                    <a:pt x="171" y="432"/>
                    <a:pt x="171" y="432"/>
                  </a:cubicBezTo>
                  <a:cubicBezTo>
                    <a:pt x="171" y="432"/>
                    <a:pt x="171" y="433"/>
                    <a:pt x="171" y="433"/>
                  </a:cubicBezTo>
                  <a:cubicBezTo>
                    <a:pt x="171" y="433"/>
                    <a:pt x="171" y="433"/>
                    <a:pt x="171" y="433"/>
                  </a:cubicBezTo>
                  <a:cubicBezTo>
                    <a:pt x="171" y="433"/>
                    <a:pt x="171" y="433"/>
                    <a:pt x="171" y="433"/>
                  </a:cubicBezTo>
                  <a:cubicBezTo>
                    <a:pt x="171" y="433"/>
                    <a:pt x="171" y="433"/>
                    <a:pt x="171" y="433"/>
                  </a:cubicBezTo>
                  <a:cubicBezTo>
                    <a:pt x="171" y="433"/>
                    <a:pt x="171" y="433"/>
                    <a:pt x="171" y="433"/>
                  </a:cubicBezTo>
                  <a:cubicBezTo>
                    <a:pt x="171" y="433"/>
                    <a:pt x="171" y="433"/>
                    <a:pt x="171" y="433"/>
                  </a:cubicBezTo>
                  <a:cubicBezTo>
                    <a:pt x="171" y="433"/>
                    <a:pt x="171" y="434"/>
                    <a:pt x="171" y="434"/>
                  </a:cubicBezTo>
                  <a:cubicBezTo>
                    <a:pt x="171" y="434"/>
                    <a:pt x="171" y="434"/>
                    <a:pt x="171" y="434"/>
                  </a:cubicBezTo>
                  <a:cubicBezTo>
                    <a:pt x="171" y="434"/>
                    <a:pt x="171" y="434"/>
                    <a:pt x="171" y="434"/>
                  </a:cubicBezTo>
                  <a:cubicBezTo>
                    <a:pt x="171" y="434"/>
                    <a:pt x="171" y="434"/>
                    <a:pt x="171" y="434"/>
                  </a:cubicBezTo>
                  <a:cubicBezTo>
                    <a:pt x="171" y="434"/>
                    <a:pt x="171" y="434"/>
                    <a:pt x="171" y="435"/>
                  </a:cubicBezTo>
                  <a:cubicBezTo>
                    <a:pt x="171" y="435"/>
                    <a:pt x="171" y="435"/>
                    <a:pt x="171" y="435"/>
                  </a:cubicBezTo>
                  <a:cubicBezTo>
                    <a:pt x="171" y="435"/>
                    <a:pt x="171" y="435"/>
                    <a:pt x="171" y="435"/>
                  </a:cubicBezTo>
                  <a:cubicBezTo>
                    <a:pt x="171" y="435"/>
                    <a:pt x="171" y="435"/>
                    <a:pt x="171" y="435"/>
                  </a:cubicBezTo>
                  <a:cubicBezTo>
                    <a:pt x="171" y="435"/>
                    <a:pt x="171" y="435"/>
                    <a:pt x="171" y="435"/>
                  </a:cubicBezTo>
                  <a:cubicBezTo>
                    <a:pt x="171" y="435"/>
                    <a:pt x="171" y="435"/>
                    <a:pt x="171" y="435"/>
                  </a:cubicBezTo>
                  <a:cubicBezTo>
                    <a:pt x="171" y="435"/>
                    <a:pt x="171" y="436"/>
                    <a:pt x="171" y="436"/>
                  </a:cubicBezTo>
                  <a:cubicBezTo>
                    <a:pt x="171" y="436"/>
                    <a:pt x="171" y="436"/>
                    <a:pt x="171" y="436"/>
                  </a:cubicBezTo>
                  <a:cubicBezTo>
                    <a:pt x="171" y="436"/>
                    <a:pt x="171" y="436"/>
                    <a:pt x="171" y="436"/>
                  </a:cubicBezTo>
                  <a:cubicBezTo>
                    <a:pt x="171" y="436"/>
                    <a:pt x="171" y="436"/>
                    <a:pt x="171" y="436"/>
                  </a:cubicBezTo>
                  <a:cubicBezTo>
                    <a:pt x="171" y="436"/>
                    <a:pt x="171" y="436"/>
                    <a:pt x="171" y="436"/>
                  </a:cubicBezTo>
                  <a:cubicBezTo>
                    <a:pt x="171" y="436"/>
                    <a:pt x="171" y="436"/>
                    <a:pt x="171" y="436"/>
                  </a:cubicBezTo>
                  <a:cubicBezTo>
                    <a:pt x="171" y="437"/>
                    <a:pt x="171" y="437"/>
                    <a:pt x="171" y="437"/>
                  </a:cubicBezTo>
                  <a:cubicBezTo>
                    <a:pt x="171" y="437"/>
                    <a:pt x="171" y="437"/>
                    <a:pt x="171" y="437"/>
                  </a:cubicBezTo>
                  <a:cubicBezTo>
                    <a:pt x="171" y="437"/>
                    <a:pt x="171" y="437"/>
                    <a:pt x="171" y="437"/>
                  </a:cubicBezTo>
                  <a:cubicBezTo>
                    <a:pt x="171" y="437"/>
                    <a:pt x="171" y="437"/>
                    <a:pt x="171" y="437"/>
                  </a:cubicBezTo>
                  <a:cubicBezTo>
                    <a:pt x="171" y="437"/>
                    <a:pt x="171" y="437"/>
                    <a:pt x="171" y="437"/>
                  </a:cubicBezTo>
                  <a:cubicBezTo>
                    <a:pt x="171" y="437"/>
                    <a:pt x="171" y="437"/>
                    <a:pt x="171" y="438"/>
                  </a:cubicBezTo>
                  <a:cubicBezTo>
                    <a:pt x="171" y="438"/>
                    <a:pt x="171" y="438"/>
                    <a:pt x="171" y="438"/>
                  </a:cubicBezTo>
                  <a:cubicBezTo>
                    <a:pt x="171" y="438"/>
                    <a:pt x="171" y="438"/>
                    <a:pt x="171" y="438"/>
                  </a:cubicBezTo>
                  <a:cubicBezTo>
                    <a:pt x="171" y="438"/>
                    <a:pt x="171" y="438"/>
                    <a:pt x="171" y="438"/>
                  </a:cubicBezTo>
                  <a:cubicBezTo>
                    <a:pt x="171" y="438"/>
                    <a:pt x="171" y="438"/>
                    <a:pt x="171" y="438"/>
                  </a:cubicBezTo>
                  <a:cubicBezTo>
                    <a:pt x="171" y="438"/>
                    <a:pt x="171" y="438"/>
                    <a:pt x="171" y="439"/>
                  </a:cubicBezTo>
                  <a:cubicBezTo>
                    <a:pt x="171" y="439"/>
                    <a:pt x="171" y="439"/>
                    <a:pt x="171" y="439"/>
                  </a:cubicBezTo>
                  <a:cubicBezTo>
                    <a:pt x="171" y="439"/>
                    <a:pt x="171" y="439"/>
                    <a:pt x="171" y="439"/>
                  </a:cubicBezTo>
                  <a:cubicBezTo>
                    <a:pt x="171" y="440"/>
                    <a:pt x="171" y="440"/>
                    <a:pt x="171" y="440"/>
                  </a:cubicBezTo>
                  <a:cubicBezTo>
                    <a:pt x="195" y="395"/>
                    <a:pt x="208" y="344"/>
                    <a:pt x="208" y="290"/>
                  </a:cubicBezTo>
                  <a:cubicBezTo>
                    <a:pt x="208" y="290"/>
                    <a:pt x="208" y="290"/>
                    <a:pt x="208" y="290"/>
                  </a:cubicBezTo>
                  <a:cubicBezTo>
                    <a:pt x="208" y="290"/>
                    <a:pt x="208" y="290"/>
                    <a:pt x="208" y="290"/>
                  </a:cubicBezTo>
                  <a:cubicBezTo>
                    <a:pt x="208" y="290"/>
                    <a:pt x="208" y="290"/>
                    <a:pt x="208" y="289"/>
                  </a:cubicBezTo>
                  <a:cubicBezTo>
                    <a:pt x="208" y="289"/>
                    <a:pt x="208" y="289"/>
                    <a:pt x="208" y="289"/>
                  </a:cubicBezTo>
                  <a:cubicBezTo>
                    <a:pt x="208" y="289"/>
                    <a:pt x="208" y="289"/>
                    <a:pt x="208" y="289"/>
                  </a:cubicBezTo>
                  <a:cubicBezTo>
                    <a:pt x="208" y="289"/>
                    <a:pt x="208" y="289"/>
                    <a:pt x="208" y="289"/>
                  </a:cubicBezTo>
                  <a:cubicBezTo>
                    <a:pt x="208" y="289"/>
                    <a:pt x="208" y="289"/>
                    <a:pt x="208" y="289"/>
                  </a:cubicBezTo>
                  <a:cubicBezTo>
                    <a:pt x="208" y="289"/>
                    <a:pt x="208" y="288"/>
                    <a:pt x="208" y="288"/>
                  </a:cubicBezTo>
                  <a:cubicBezTo>
                    <a:pt x="208" y="288"/>
                    <a:pt x="208" y="288"/>
                    <a:pt x="208" y="288"/>
                  </a:cubicBezTo>
                  <a:cubicBezTo>
                    <a:pt x="208" y="288"/>
                    <a:pt x="208" y="288"/>
                    <a:pt x="208" y="288"/>
                  </a:cubicBezTo>
                  <a:cubicBezTo>
                    <a:pt x="208" y="288"/>
                    <a:pt x="208" y="288"/>
                    <a:pt x="208" y="288"/>
                  </a:cubicBezTo>
                  <a:cubicBezTo>
                    <a:pt x="208" y="288"/>
                    <a:pt x="208" y="288"/>
                    <a:pt x="208" y="288"/>
                  </a:cubicBezTo>
                  <a:cubicBezTo>
                    <a:pt x="208" y="288"/>
                    <a:pt x="208" y="287"/>
                    <a:pt x="208" y="287"/>
                  </a:cubicBezTo>
                  <a:cubicBezTo>
                    <a:pt x="208" y="287"/>
                    <a:pt x="208" y="287"/>
                    <a:pt x="208" y="287"/>
                  </a:cubicBezTo>
                  <a:cubicBezTo>
                    <a:pt x="208" y="287"/>
                    <a:pt x="208" y="287"/>
                    <a:pt x="208" y="287"/>
                  </a:cubicBezTo>
                  <a:cubicBezTo>
                    <a:pt x="208" y="287"/>
                    <a:pt x="208" y="287"/>
                    <a:pt x="208" y="287"/>
                  </a:cubicBezTo>
                  <a:cubicBezTo>
                    <a:pt x="208" y="287"/>
                    <a:pt x="208" y="287"/>
                    <a:pt x="208" y="287"/>
                  </a:cubicBezTo>
                  <a:cubicBezTo>
                    <a:pt x="208" y="287"/>
                    <a:pt x="208" y="286"/>
                    <a:pt x="208" y="286"/>
                  </a:cubicBezTo>
                  <a:cubicBezTo>
                    <a:pt x="208" y="286"/>
                    <a:pt x="208" y="286"/>
                    <a:pt x="208" y="286"/>
                  </a:cubicBezTo>
                  <a:cubicBezTo>
                    <a:pt x="208" y="286"/>
                    <a:pt x="208" y="286"/>
                    <a:pt x="208" y="286"/>
                  </a:cubicBezTo>
                  <a:cubicBezTo>
                    <a:pt x="208" y="286"/>
                    <a:pt x="208" y="286"/>
                    <a:pt x="208" y="286"/>
                  </a:cubicBezTo>
                  <a:cubicBezTo>
                    <a:pt x="208" y="286"/>
                    <a:pt x="208" y="286"/>
                    <a:pt x="208" y="285"/>
                  </a:cubicBezTo>
                  <a:cubicBezTo>
                    <a:pt x="208" y="285"/>
                    <a:pt x="208" y="285"/>
                    <a:pt x="208" y="285"/>
                  </a:cubicBezTo>
                  <a:cubicBezTo>
                    <a:pt x="208" y="285"/>
                    <a:pt x="208" y="285"/>
                    <a:pt x="208" y="285"/>
                  </a:cubicBezTo>
                  <a:cubicBezTo>
                    <a:pt x="208" y="285"/>
                    <a:pt x="208" y="285"/>
                    <a:pt x="208" y="285"/>
                  </a:cubicBezTo>
                  <a:cubicBezTo>
                    <a:pt x="208" y="285"/>
                    <a:pt x="208" y="285"/>
                    <a:pt x="208" y="285"/>
                  </a:cubicBezTo>
                  <a:cubicBezTo>
                    <a:pt x="208" y="285"/>
                    <a:pt x="208" y="285"/>
                    <a:pt x="208" y="284"/>
                  </a:cubicBezTo>
                  <a:cubicBezTo>
                    <a:pt x="208" y="284"/>
                    <a:pt x="208" y="284"/>
                    <a:pt x="208" y="284"/>
                  </a:cubicBezTo>
                  <a:cubicBezTo>
                    <a:pt x="208" y="284"/>
                    <a:pt x="208" y="284"/>
                    <a:pt x="208" y="284"/>
                  </a:cubicBezTo>
                  <a:cubicBezTo>
                    <a:pt x="208" y="284"/>
                    <a:pt x="208" y="284"/>
                    <a:pt x="208" y="284"/>
                  </a:cubicBezTo>
                  <a:cubicBezTo>
                    <a:pt x="208" y="284"/>
                    <a:pt x="208" y="284"/>
                    <a:pt x="208" y="284"/>
                  </a:cubicBezTo>
                  <a:cubicBezTo>
                    <a:pt x="208" y="284"/>
                    <a:pt x="208" y="284"/>
                    <a:pt x="208" y="283"/>
                  </a:cubicBezTo>
                  <a:cubicBezTo>
                    <a:pt x="208" y="283"/>
                    <a:pt x="208" y="283"/>
                    <a:pt x="208" y="283"/>
                  </a:cubicBezTo>
                  <a:cubicBezTo>
                    <a:pt x="208" y="283"/>
                    <a:pt x="208" y="283"/>
                    <a:pt x="208" y="283"/>
                  </a:cubicBezTo>
                  <a:cubicBezTo>
                    <a:pt x="208" y="283"/>
                    <a:pt x="208" y="283"/>
                    <a:pt x="208" y="283"/>
                  </a:cubicBezTo>
                  <a:cubicBezTo>
                    <a:pt x="208" y="283"/>
                    <a:pt x="208" y="283"/>
                    <a:pt x="208" y="283"/>
                  </a:cubicBezTo>
                  <a:cubicBezTo>
                    <a:pt x="208" y="283"/>
                    <a:pt x="208" y="282"/>
                    <a:pt x="208" y="282"/>
                  </a:cubicBezTo>
                  <a:cubicBezTo>
                    <a:pt x="208" y="282"/>
                    <a:pt x="208" y="282"/>
                    <a:pt x="208" y="282"/>
                  </a:cubicBezTo>
                  <a:cubicBezTo>
                    <a:pt x="208" y="282"/>
                    <a:pt x="208" y="282"/>
                    <a:pt x="208" y="282"/>
                  </a:cubicBezTo>
                  <a:cubicBezTo>
                    <a:pt x="208" y="282"/>
                    <a:pt x="208" y="282"/>
                    <a:pt x="208" y="282"/>
                  </a:cubicBezTo>
                  <a:cubicBezTo>
                    <a:pt x="208" y="282"/>
                    <a:pt x="208" y="282"/>
                    <a:pt x="208" y="282"/>
                  </a:cubicBezTo>
                  <a:cubicBezTo>
                    <a:pt x="208" y="281"/>
                    <a:pt x="208" y="281"/>
                    <a:pt x="208" y="281"/>
                  </a:cubicBezTo>
                  <a:cubicBezTo>
                    <a:pt x="208" y="281"/>
                    <a:pt x="208" y="281"/>
                    <a:pt x="208" y="281"/>
                  </a:cubicBezTo>
                  <a:cubicBezTo>
                    <a:pt x="208" y="281"/>
                    <a:pt x="208" y="281"/>
                    <a:pt x="208" y="281"/>
                  </a:cubicBezTo>
                  <a:cubicBezTo>
                    <a:pt x="208" y="281"/>
                    <a:pt x="208" y="281"/>
                    <a:pt x="208" y="281"/>
                  </a:cubicBezTo>
                  <a:cubicBezTo>
                    <a:pt x="208" y="281"/>
                    <a:pt x="208" y="281"/>
                    <a:pt x="208" y="281"/>
                  </a:cubicBezTo>
                  <a:cubicBezTo>
                    <a:pt x="208" y="280"/>
                    <a:pt x="208" y="280"/>
                    <a:pt x="208" y="280"/>
                  </a:cubicBezTo>
                  <a:cubicBezTo>
                    <a:pt x="208" y="280"/>
                    <a:pt x="208" y="280"/>
                    <a:pt x="208" y="280"/>
                  </a:cubicBezTo>
                  <a:cubicBezTo>
                    <a:pt x="208" y="280"/>
                    <a:pt x="208" y="280"/>
                    <a:pt x="208" y="280"/>
                  </a:cubicBezTo>
                  <a:cubicBezTo>
                    <a:pt x="208" y="280"/>
                    <a:pt x="208" y="280"/>
                    <a:pt x="208" y="280"/>
                  </a:cubicBezTo>
                  <a:cubicBezTo>
                    <a:pt x="208" y="280"/>
                    <a:pt x="208" y="280"/>
                    <a:pt x="208" y="280"/>
                  </a:cubicBezTo>
                  <a:cubicBezTo>
                    <a:pt x="208" y="279"/>
                    <a:pt x="208" y="279"/>
                    <a:pt x="208" y="279"/>
                  </a:cubicBezTo>
                  <a:cubicBezTo>
                    <a:pt x="208" y="279"/>
                    <a:pt x="208" y="279"/>
                    <a:pt x="208" y="279"/>
                  </a:cubicBezTo>
                  <a:cubicBezTo>
                    <a:pt x="208" y="279"/>
                    <a:pt x="208" y="279"/>
                    <a:pt x="208" y="279"/>
                  </a:cubicBezTo>
                  <a:cubicBezTo>
                    <a:pt x="208" y="279"/>
                    <a:pt x="208" y="279"/>
                    <a:pt x="208" y="279"/>
                  </a:cubicBezTo>
                  <a:cubicBezTo>
                    <a:pt x="208" y="279"/>
                    <a:pt x="208" y="278"/>
                    <a:pt x="208" y="278"/>
                  </a:cubicBezTo>
                  <a:cubicBezTo>
                    <a:pt x="208" y="278"/>
                    <a:pt x="208" y="278"/>
                    <a:pt x="208" y="278"/>
                  </a:cubicBezTo>
                  <a:cubicBezTo>
                    <a:pt x="208" y="278"/>
                    <a:pt x="208" y="278"/>
                    <a:pt x="208" y="278"/>
                  </a:cubicBezTo>
                  <a:cubicBezTo>
                    <a:pt x="208" y="278"/>
                    <a:pt x="208" y="278"/>
                    <a:pt x="208" y="278"/>
                  </a:cubicBezTo>
                  <a:cubicBezTo>
                    <a:pt x="208" y="278"/>
                    <a:pt x="208" y="278"/>
                    <a:pt x="208" y="278"/>
                  </a:cubicBezTo>
                  <a:cubicBezTo>
                    <a:pt x="208" y="277"/>
                    <a:pt x="208" y="277"/>
                    <a:pt x="208" y="277"/>
                  </a:cubicBezTo>
                  <a:cubicBezTo>
                    <a:pt x="208" y="277"/>
                    <a:pt x="208" y="277"/>
                    <a:pt x="208" y="277"/>
                  </a:cubicBezTo>
                  <a:cubicBezTo>
                    <a:pt x="208" y="277"/>
                    <a:pt x="208" y="277"/>
                    <a:pt x="208" y="277"/>
                  </a:cubicBezTo>
                  <a:cubicBezTo>
                    <a:pt x="208" y="277"/>
                    <a:pt x="208" y="277"/>
                    <a:pt x="208" y="277"/>
                  </a:cubicBezTo>
                  <a:cubicBezTo>
                    <a:pt x="208" y="277"/>
                    <a:pt x="208" y="277"/>
                    <a:pt x="208" y="277"/>
                  </a:cubicBezTo>
                  <a:cubicBezTo>
                    <a:pt x="208" y="277"/>
                    <a:pt x="208" y="276"/>
                    <a:pt x="208" y="276"/>
                  </a:cubicBezTo>
                  <a:cubicBezTo>
                    <a:pt x="208" y="276"/>
                    <a:pt x="208" y="276"/>
                    <a:pt x="208" y="276"/>
                  </a:cubicBezTo>
                  <a:cubicBezTo>
                    <a:pt x="208" y="276"/>
                    <a:pt x="208" y="276"/>
                    <a:pt x="208" y="276"/>
                  </a:cubicBezTo>
                  <a:cubicBezTo>
                    <a:pt x="208" y="276"/>
                    <a:pt x="208" y="276"/>
                    <a:pt x="208" y="276"/>
                  </a:cubicBezTo>
                  <a:cubicBezTo>
                    <a:pt x="208" y="276"/>
                    <a:pt x="208" y="276"/>
                    <a:pt x="208" y="276"/>
                  </a:cubicBezTo>
                  <a:cubicBezTo>
                    <a:pt x="208" y="276"/>
                    <a:pt x="208" y="276"/>
                    <a:pt x="208" y="275"/>
                  </a:cubicBezTo>
                  <a:cubicBezTo>
                    <a:pt x="208" y="275"/>
                    <a:pt x="208" y="275"/>
                    <a:pt x="208" y="275"/>
                  </a:cubicBezTo>
                  <a:cubicBezTo>
                    <a:pt x="208" y="275"/>
                    <a:pt x="208" y="275"/>
                    <a:pt x="208" y="275"/>
                  </a:cubicBezTo>
                  <a:cubicBezTo>
                    <a:pt x="208" y="275"/>
                    <a:pt x="208" y="274"/>
                    <a:pt x="208" y="274"/>
                  </a:cubicBezTo>
                  <a:cubicBezTo>
                    <a:pt x="208" y="274"/>
                    <a:pt x="208" y="274"/>
                    <a:pt x="208" y="274"/>
                  </a:cubicBezTo>
                  <a:cubicBezTo>
                    <a:pt x="208" y="274"/>
                    <a:pt x="208" y="273"/>
                    <a:pt x="208" y="273"/>
                  </a:cubicBezTo>
                  <a:cubicBezTo>
                    <a:pt x="208" y="273"/>
                    <a:pt x="208" y="273"/>
                    <a:pt x="208" y="273"/>
                  </a:cubicBezTo>
                  <a:cubicBezTo>
                    <a:pt x="208" y="273"/>
                    <a:pt x="208" y="273"/>
                    <a:pt x="208" y="273"/>
                  </a:cubicBezTo>
                  <a:cubicBezTo>
                    <a:pt x="208" y="273"/>
                    <a:pt x="208" y="273"/>
                    <a:pt x="208" y="273"/>
                  </a:cubicBezTo>
                  <a:cubicBezTo>
                    <a:pt x="208" y="273"/>
                    <a:pt x="208" y="273"/>
                    <a:pt x="208" y="273"/>
                  </a:cubicBezTo>
                  <a:cubicBezTo>
                    <a:pt x="208" y="273"/>
                    <a:pt x="208" y="273"/>
                    <a:pt x="208" y="273"/>
                  </a:cubicBezTo>
                  <a:cubicBezTo>
                    <a:pt x="208" y="272"/>
                    <a:pt x="208" y="272"/>
                    <a:pt x="208" y="272"/>
                  </a:cubicBezTo>
                  <a:cubicBezTo>
                    <a:pt x="208" y="272"/>
                    <a:pt x="208" y="272"/>
                    <a:pt x="208" y="272"/>
                  </a:cubicBezTo>
                  <a:cubicBezTo>
                    <a:pt x="208" y="272"/>
                    <a:pt x="208" y="272"/>
                    <a:pt x="208" y="272"/>
                  </a:cubicBezTo>
                  <a:cubicBezTo>
                    <a:pt x="208" y="272"/>
                    <a:pt x="208" y="272"/>
                    <a:pt x="208" y="272"/>
                  </a:cubicBezTo>
                  <a:cubicBezTo>
                    <a:pt x="208" y="271"/>
                    <a:pt x="208" y="270"/>
                    <a:pt x="208" y="269"/>
                  </a:cubicBezTo>
                  <a:cubicBezTo>
                    <a:pt x="208" y="269"/>
                    <a:pt x="208" y="269"/>
                    <a:pt x="208" y="269"/>
                  </a:cubicBezTo>
                  <a:cubicBezTo>
                    <a:pt x="208" y="269"/>
                    <a:pt x="208" y="269"/>
                    <a:pt x="208" y="269"/>
                  </a:cubicBezTo>
                  <a:cubicBezTo>
                    <a:pt x="208" y="269"/>
                    <a:pt x="208" y="269"/>
                    <a:pt x="208" y="269"/>
                  </a:cubicBezTo>
                  <a:cubicBezTo>
                    <a:pt x="200" y="149"/>
                    <a:pt x="126" y="48"/>
                    <a:pt x="22"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 name="Freeform 21">
              <a:extLst>
                <a:ext uri="{FF2B5EF4-FFF2-40B4-BE49-F238E27FC236}">
                  <a16:creationId xmlns:a16="http://schemas.microsoft.com/office/drawing/2014/main" id="{A145F6E2-0272-43CA-930F-F4A90B1E29BE}"/>
                </a:ext>
              </a:extLst>
            </p:cNvPr>
            <p:cNvSpPr>
              <a:spLocks noEditPoints="1"/>
            </p:cNvSpPr>
            <p:nvPr/>
          </p:nvSpPr>
          <p:spPr bwMode="auto">
            <a:xfrm>
              <a:off x="3840" y="1156"/>
              <a:ext cx="219" cy="1196"/>
            </a:xfrm>
            <a:custGeom>
              <a:avLst/>
              <a:gdLst>
                <a:gd name="T0" fmla="*/ 113 w 135"/>
                <a:gd name="T1" fmla="*/ 232 h 739"/>
                <a:gd name="T2" fmla="*/ 119 w 135"/>
                <a:gd name="T3" fmla="*/ 259 h 739"/>
                <a:gd name="T4" fmla="*/ 0 w 135"/>
                <a:gd name="T5" fmla="*/ 278 h 739"/>
                <a:gd name="T6" fmla="*/ 0 w 135"/>
                <a:gd name="T7" fmla="*/ 373 h 739"/>
                <a:gd name="T8" fmla="*/ 97 w 135"/>
                <a:gd name="T9" fmla="*/ 470 h 739"/>
                <a:gd name="T10" fmla="*/ 0 w 135"/>
                <a:gd name="T11" fmla="*/ 566 h 739"/>
                <a:gd name="T12" fmla="*/ 0 w 135"/>
                <a:gd name="T13" fmla="*/ 736 h 739"/>
                <a:gd name="T14" fmla="*/ 108 w 135"/>
                <a:gd name="T15" fmla="*/ 718 h 739"/>
                <a:gd name="T16" fmla="*/ 108 w 135"/>
                <a:gd name="T17" fmla="*/ 718 h 739"/>
                <a:gd name="T18" fmla="*/ 108 w 135"/>
                <a:gd name="T19" fmla="*/ 718 h 739"/>
                <a:gd name="T20" fmla="*/ 105 w 135"/>
                <a:gd name="T21" fmla="*/ 739 h 739"/>
                <a:gd name="T22" fmla="*/ 105 w 135"/>
                <a:gd name="T23" fmla="*/ 737 h 739"/>
                <a:gd name="T24" fmla="*/ 105 w 135"/>
                <a:gd name="T25" fmla="*/ 737 h 739"/>
                <a:gd name="T26" fmla="*/ 105 w 135"/>
                <a:gd name="T27" fmla="*/ 737 h 739"/>
                <a:gd name="T28" fmla="*/ 127 w 135"/>
                <a:gd name="T29" fmla="*/ 559 h 739"/>
                <a:gd name="T30" fmla="*/ 127 w 135"/>
                <a:gd name="T31" fmla="*/ 559 h 739"/>
                <a:gd name="T32" fmla="*/ 135 w 135"/>
                <a:gd name="T33" fmla="*/ 415 h 739"/>
                <a:gd name="T34" fmla="*/ 135 w 135"/>
                <a:gd name="T35" fmla="*/ 415 h 739"/>
                <a:gd name="T36" fmla="*/ 135 w 135"/>
                <a:gd name="T37" fmla="*/ 414 h 739"/>
                <a:gd name="T38" fmla="*/ 135 w 135"/>
                <a:gd name="T39" fmla="*/ 414 h 739"/>
                <a:gd name="T40" fmla="*/ 135 w 135"/>
                <a:gd name="T41" fmla="*/ 414 h 739"/>
                <a:gd name="T42" fmla="*/ 135 w 135"/>
                <a:gd name="T43" fmla="*/ 414 h 739"/>
                <a:gd name="T44" fmla="*/ 135 w 135"/>
                <a:gd name="T45" fmla="*/ 414 h 739"/>
                <a:gd name="T46" fmla="*/ 135 w 135"/>
                <a:gd name="T47" fmla="*/ 414 h 739"/>
                <a:gd name="T48" fmla="*/ 135 w 135"/>
                <a:gd name="T49" fmla="*/ 413 h 739"/>
                <a:gd name="T50" fmla="*/ 135 w 135"/>
                <a:gd name="T51" fmla="*/ 413 h 739"/>
                <a:gd name="T52" fmla="*/ 135 w 135"/>
                <a:gd name="T53" fmla="*/ 413 h 739"/>
                <a:gd name="T54" fmla="*/ 135 w 135"/>
                <a:gd name="T55" fmla="*/ 413 h 739"/>
                <a:gd name="T56" fmla="*/ 135 w 135"/>
                <a:gd name="T57" fmla="*/ 413 h 739"/>
                <a:gd name="T58" fmla="*/ 135 w 135"/>
                <a:gd name="T59" fmla="*/ 413 h 739"/>
                <a:gd name="T60" fmla="*/ 135 w 135"/>
                <a:gd name="T61" fmla="*/ 413 h 739"/>
                <a:gd name="T62" fmla="*/ 135 w 135"/>
                <a:gd name="T63" fmla="*/ 412 h 739"/>
                <a:gd name="T64" fmla="*/ 135 w 135"/>
                <a:gd name="T65" fmla="*/ 412 h 739"/>
                <a:gd name="T66" fmla="*/ 135 w 135"/>
                <a:gd name="T67" fmla="*/ 412 h 739"/>
                <a:gd name="T68" fmla="*/ 135 w 135"/>
                <a:gd name="T69" fmla="*/ 412 h 739"/>
                <a:gd name="T70" fmla="*/ 135 w 135"/>
                <a:gd name="T71" fmla="*/ 412 h 739"/>
                <a:gd name="T72" fmla="*/ 135 w 135"/>
                <a:gd name="T73" fmla="*/ 412 h 739"/>
                <a:gd name="T74" fmla="*/ 135 w 135"/>
                <a:gd name="T75" fmla="*/ 411 h 739"/>
                <a:gd name="T76" fmla="*/ 135 w 135"/>
                <a:gd name="T77" fmla="*/ 411 h 739"/>
                <a:gd name="T78" fmla="*/ 135 w 135"/>
                <a:gd name="T79" fmla="*/ 411 h 739"/>
                <a:gd name="T80" fmla="*/ 135 w 135"/>
                <a:gd name="T81" fmla="*/ 411 h 739"/>
                <a:gd name="T82" fmla="*/ 135 w 135"/>
                <a:gd name="T83" fmla="*/ 411 h 739"/>
                <a:gd name="T84" fmla="*/ 135 w 135"/>
                <a:gd name="T85" fmla="*/ 410 h 739"/>
                <a:gd name="T86" fmla="*/ 135 w 135"/>
                <a:gd name="T87" fmla="*/ 410 h 739"/>
                <a:gd name="T88" fmla="*/ 135 w 135"/>
                <a:gd name="T89" fmla="*/ 410 h 739"/>
                <a:gd name="T90" fmla="*/ 135 w 135"/>
                <a:gd name="T91" fmla="*/ 410 h 739"/>
                <a:gd name="T92" fmla="*/ 135 w 135"/>
                <a:gd name="T93" fmla="*/ 409 h 739"/>
                <a:gd name="T94" fmla="*/ 135 w 135"/>
                <a:gd name="T95" fmla="*/ 409 h 739"/>
                <a:gd name="T96" fmla="*/ 135 w 135"/>
                <a:gd name="T97" fmla="*/ 409 h 739"/>
                <a:gd name="T98" fmla="*/ 135 w 135"/>
                <a:gd name="T99" fmla="*/ 409 h 739"/>
                <a:gd name="T100" fmla="*/ 135 w 135"/>
                <a:gd name="T101" fmla="*/ 409 h 739"/>
                <a:gd name="T102" fmla="*/ 135 w 135"/>
                <a:gd name="T103" fmla="*/ 408 h 739"/>
                <a:gd name="T104" fmla="*/ 135 w 135"/>
                <a:gd name="T105" fmla="*/ 408 h 739"/>
                <a:gd name="T106" fmla="*/ 135 w 135"/>
                <a:gd name="T107" fmla="*/ 408 h 739"/>
                <a:gd name="T108" fmla="*/ 135 w 135"/>
                <a:gd name="T109" fmla="*/ 408 h 739"/>
                <a:gd name="T110" fmla="*/ 135 w 135"/>
                <a:gd name="T111" fmla="*/ 408 h 739"/>
                <a:gd name="T112" fmla="*/ 113 w 135"/>
                <a:gd name="T113" fmla="*/ 232 h 739"/>
                <a:gd name="T114" fmla="*/ 0 w 135"/>
                <a:gd name="T115" fmla="*/ 0 h 739"/>
                <a:gd name="T116" fmla="*/ 0 w 135"/>
                <a:gd name="T117" fmla="*/ 0 h 739"/>
                <a:gd name="T118" fmla="*/ 0 w 135"/>
                <a:gd name="T119" fmla="*/ 1 h 739"/>
                <a:gd name="T120" fmla="*/ 0 w 135"/>
                <a:gd name="T121" fmla="*/ 1 h 739"/>
                <a:gd name="T122" fmla="*/ 0 w 135"/>
                <a:gd name="T123" fmla="*/ 0 h 739"/>
                <a:gd name="T124" fmla="*/ 0 w 135"/>
                <a:gd name="T125"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5" h="739">
                  <a:moveTo>
                    <a:pt x="113" y="232"/>
                  </a:moveTo>
                  <a:cubicBezTo>
                    <a:pt x="115" y="241"/>
                    <a:pt x="117" y="250"/>
                    <a:pt x="119" y="259"/>
                  </a:cubicBezTo>
                  <a:cubicBezTo>
                    <a:pt x="82" y="272"/>
                    <a:pt x="42" y="278"/>
                    <a:pt x="0" y="278"/>
                  </a:cubicBezTo>
                  <a:cubicBezTo>
                    <a:pt x="0" y="373"/>
                    <a:pt x="0" y="373"/>
                    <a:pt x="0" y="373"/>
                  </a:cubicBezTo>
                  <a:cubicBezTo>
                    <a:pt x="53" y="373"/>
                    <a:pt x="97" y="416"/>
                    <a:pt x="97" y="470"/>
                  </a:cubicBezTo>
                  <a:cubicBezTo>
                    <a:pt x="97" y="523"/>
                    <a:pt x="53" y="566"/>
                    <a:pt x="0" y="566"/>
                  </a:cubicBezTo>
                  <a:cubicBezTo>
                    <a:pt x="0" y="736"/>
                    <a:pt x="0" y="736"/>
                    <a:pt x="0" y="736"/>
                  </a:cubicBezTo>
                  <a:cubicBezTo>
                    <a:pt x="38" y="736"/>
                    <a:pt x="74" y="729"/>
                    <a:pt x="108" y="718"/>
                  </a:cubicBezTo>
                  <a:cubicBezTo>
                    <a:pt x="108" y="718"/>
                    <a:pt x="108" y="718"/>
                    <a:pt x="108" y="718"/>
                  </a:cubicBezTo>
                  <a:cubicBezTo>
                    <a:pt x="108" y="718"/>
                    <a:pt x="108" y="718"/>
                    <a:pt x="108" y="718"/>
                  </a:cubicBezTo>
                  <a:cubicBezTo>
                    <a:pt x="107" y="725"/>
                    <a:pt x="106" y="732"/>
                    <a:pt x="105" y="739"/>
                  </a:cubicBezTo>
                  <a:cubicBezTo>
                    <a:pt x="105" y="738"/>
                    <a:pt x="105" y="738"/>
                    <a:pt x="105" y="737"/>
                  </a:cubicBezTo>
                  <a:cubicBezTo>
                    <a:pt x="105" y="737"/>
                    <a:pt x="105" y="737"/>
                    <a:pt x="105" y="737"/>
                  </a:cubicBezTo>
                  <a:cubicBezTo>
                    <a:pt x="105" y="737"/>
                    <a:pt x="105" y="737"/>
                    <a:pt x="105" y="737"/>
                  </a:cubicBezTo>
                  <a:cubicBezTo>
                    <a:pt x="115" y="676"/>
                    <a:pt x="122" y="614"/>
                    <a:pt x="127" y="559"/>
                  </a:cubicBezTo>
                  <a:cubicBezTo>
                    <a:pt x="127" y="559"/>
                    <a:pt x="127" y="559"/>
                    <a:pt x="127" y="559"/>
                  </a:cubicBezTo>
                  <a:cubicBezTo>
                    <a:pt x="132" y="502"/>
                    <a:pt x="135" y="452"/>
                    <a:pt x="135" y="415"/>
                  </a:cubicBezTo>
                  <a:cubicBezTo>
                    <a:pt x="135" y="415"/>
                    <a:pt x="135" y="415"/>
                    <a:pt x="135" y="415"/>
                  </a:cubicBezTo>
                  <a:cubicBezTo>
                    <a:pt x="135" y="415"/>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4"/>
                  </a:cubicBezTo>
                  <a:cubicBezTo>
                    <a:pt x="135" y="414"/>
                    <a:pt x="135" y="414"/>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3"/>
                    <a:pt x="135" y="413"/>
                  </a:cubicBezTo>
                  <a:cubicBezTo>
                    <a:pt x="135" y="413"/>
                    <a:pt x="135" y="412"/>
                    <a:pt x="135" y="412"/>
                  </a:cubicBezTo>
                  <a:cubicBezTo>
                    <a:pt x="135" y="412"/>
                    <a:pt x="135" y="412"/>
                    <a:pt x="135" y="412"/>
                  </a:cubicBezTo>
                  <a:cubicBezTo>
                    <a:pt x="135" y="412"/>
                    <a:pt x="135" y="412"/>
                    <a:pt x="135" y="412"/>
                  </a:cubicBezTo>
                  <a:cubicBezTo>
                    <a:pt x="135" y="412"/>
                    <a:pt x="135" y="412"/>
                    <a:pt x="135" y="412"/>
                  </a:cubicBezTo>
                  <a:cubicBezTo>
                    <a:pt x="135" y="412"/>
                    <a:pt x="135" y="412"/>
                    <a:pt x="135" y="412"/>
                  </a:cubicBezTo>
                  <a:cubicBezTo>
                    <a:pt x="135" y="412"/>
                    <a:pt x="135" y="412"/>
                    <a:pt x="135" y="412"/>
                  </a:cubicBezTo>
                  <a:cubicBezTo>
                    <a:pt x="135" y="412"/>
                    <a:pt x="135" y="411"/>
                    <a:pt x="135" y="411"/>
                  </a:cubicBezTo>
                  <a:cubicBezTo>
                    <a:pt x="135" y="411"/>
                    <a:pt x="135" y="411"/>
                    <a:pt x="135" y="411"/>
                  </a:cubicBezTo>
                  <a:cubicBezTo>
                    <a:pt x="135" y="411"/>
                    <a:pt x="135" y="411"/>
                    <a:pt x="135" y="411"/>
                  </a:cubicBezTo>
                  <a:cubicBezTo>
                    <a:pt x="135" y="411"/>
                    <a:pt x="135" y="411"/>
                    <a:pt x="135" y="411"/>
                  </a:cubicBezTo>
                  <a:cubicBezTo>
                    <a:pt x="135" y="411"/>
                    <a:pt x="135" y="411"/>
                    <a:pt x="135" y="411"/>
                  </a:cubicBezTo>
                  <a:cubicBezTo>
                    <a:pt x="135" y="411"/>
                    <a:pt x="135" y="410"/>
                    <a:pt x="135" y="410"/>
                  </a:cubicBezTo>
                  <a:cubicBezTo>
                    <a:pt x="135" y="410"/>
                    <a:pt x="135" y="410"/>
                    <a:pt x="135" y="410"/>
                  </a:cubicBezTo>
                  <a:cubicBezTo>
                    <a:pt x="135" y="410"/>
                    <a:pt x="135" y="410"/>
                    <a:pt x="135" y="410"/>
                  </a:cubicBezTo>
                  <a:cubicBezTo>
                    <a:pt x="135" y="410"/>
                    <a:pt x="135" y="410"/>
                    <a:pt x="135" y="410"/>
                  </a:cubicBezTo>
                  <a:cubicBezTo>
                    <a:pt x="135" y="410"/>
                    <a:pt x="135" y="410"/>
                    <a:pt x="135" y="409"/>
                  </a:cubicBezTo>
                  <a:cubicBezTo>
                    <a:pt x="135" y="409"/>
                    <a:pt x="135" y="409"/>
                    <a:pt x="135" y="409"/>
                  </a:cubicBezTo>
                  <a:cubicBezTo>
                    <a:pt x="135" y="409"/>
                    <a:pt x="135" y="409"/>
                    <a:pt x="135" y="409"/>
                  </a:cubicBezTo>
                  <a:cubicBezTo>
                    <a:pt x="135" y="409"/>
                    <a:pt x="135" y="409"/>
                    <a:pt x="135" y="409"/>
                  </a:cubicBezTo>
                  <a:cubicBezTo>
                    <a:pt x="135" y="409"/>
                    <a:pt x="135" y="409"/>
                    <a:pt x="135" y="409"/>
                  </a:cubicBezTo>
                  <a:cubicBezTo>
                    <a:pt x="135" y="408"/>
                    <a:pt x="135" y="408"/>
                    <a:pt x="135" y="408"/>
                  </a:cubicBezTo>
                  <a:cubicBezTo>
                    <a:pt x="135" y="408"/>
                    <a:pt x="135" y="408"/>
                    <a:pt x="135" y="408"/>
                  </a:cubicBezTo>
                  <a:cubicBezTo>
                    <a:pt x="135" y="408"/>
                    <a:pt x="135" y="408"/>
                    <a:pt x="135" y="408"/>
                  </a:cubicBezTo>
                  <a:cubicBezTo>
                    <a:pt x="135" y="408"/>
                    <a:pt x="135" y="408"/>
                    <a:pt x="135" y="408"/>
                  </a:cubicBezTo>
                  <a:cubicBezTo>
                    <a:pt x="135" y="408"/>
                    <a:pt x="135" y="408"/>
                    <a:pt x="135" y="408"/>
                  </a:cubicBezTo>
                  <a:cubicBezTo>
                    <a:pt x="135" y="346"/>
                    <a:pt x="127" y="287"/>
                    <a:pt x="113" y="232"/>
                  </a:cubicBezTo>
                  <a:moveTo>
                    <a:pt x="0" y="0"/>
                  </a:moveTo>
                  <a:cubicBezTo>
                    <a:pt x="0" y="0"/>
                    <a:pt x="0" y="0"/>
                    <a:pt x="0" y="0"/>
                  </a:cubicBezTo>
                  <a:cubicBezTo>
                    <a:pt x="0" y="1"/>
                    <a:pt x="0" y="1"/>
                    <a:pt x="0" y="1"/>
                  </a:cubicBezTo>
                  <a:cubicBezTo>
                    <a:pt x="0" y="1"/>
                    <a:pt x="0" y="1"/>
                    <a:pt x="0" y="1"/>
                  </a:cubicBezTo>
                  <a:cubicBezTo>
                    <a:pt x="0" y="1"/>
                    <a:pt x="0" y="1"/>
                    <a:pt x="0" y="0"/>
                  </a:cubicBezTo>
                  <a:cubicBezTo>
                    <a:pt x="0" y="0"/>
                    <a:pt x="0" y="0"/>
                    <a:pt x="0"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 name="Freeform 24">
              <a:extLst>
                <a:ext uri="{FF2B5EF4-FFF2-40B4-BE49-F238E27FC236}">
                  <a16:creationId xmlns:a16="http://schemas.microsoft.com/office/drawing/2014/main" id="{A0F81501-27C2-4E7E-8C26-3DFC5F000320}"/>
                </a:ext>
              </a:extLst>
            </p:cNvPr>
            <p:cNvSpPr>
              <a:spLocks/>
            </p:cNvSpPr>
            <p:nvPr/>
          </p:nvSpPr>
          <p:spPr bwMode="auto">
            <a:xfrm>
              <a:off x="4010" y="23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 name="Freeform 25">
              <a:extLst>
                <a:ext uri="{FF2B5EF4-FFF2-40B4-BE49-F238E27FC236}">
                  <a16:creationId xmlns:a16="http://schemas.microsoft.com/office/drawing/2014/main" id="{CA42F763-8BC6-43DF-B5AA-F3AE8EA3E078}"/>
                </a:ext>
              </a:extLst>
            </p:cNvPr>
            <p:cNvSpPr>
              <a:spLocks/>
            </p:cNvSpPr>
            <p:nvPr/>
          </p:nvSpPr>
          <p:spPr bwMode="auto">
            <a:xfrm>
              <a:off x="3958" y="26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57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Oval 26">
              <a:extLst>
                <a:ext uri="{FF2B5EF4-FFF2-40B4-BE49-F238E27FC236}">
                  <a16:creationId xmlns:a16="http://schemas.microsoft.com/office/drawing/2014/main" id="{AE376501-A136-41D0-A646-7D6DCBC2817E}"/>
                </a:ext>
              </a:extLst>
            </p:cNvPr>
            <p:cNvSpPr>
              <a:spLocks noChangeArrowheads="1"/>
            </p:cNvSpPr>
            <p:nvPr/>
          </p:nvSpPr>
          <p:spPr bwMode="auto">
            <a:xfrm>
              <a:off x="3958" y="2630"/>
              <a:ext cx="1" cy="1"/>
            </a:xfrm>
            <a:prstGeom prst="ellipse">
              <a:avLst/>
            </a:pr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9" name="Group 34">
            <a:extLst>
              <a:ext uri="{FF2B5EF4-FFF2-40B4-BE49-F238E27FC236}">
                <a16:creationId xmlns:a16="http://schemas.microsoft.com/office/drawing/2014/main" id="{910030D2-5E07-488B-8A49-A812A1590E32}"/>
              </a:ext>
            </a:extLst>
          </p:cNvPr>
          <p:cNvGrpSpPr>
            <a:grpSpLocks noChangeAspect="1"/>
          </p:cNvGrpSpPr>
          <p:nvPr/>
        </p:nvGrpSpPr>
        <p:grpSpPr bwMode="auto">
          <a:xfrm>
            <a:off x="1973836" y="5014780"/>
            <a:ext cx="8287764" cy="2637798"/>
            <a:chOff x="1685" y="2725"/>
            <a:chExt cx="4339" cy="1381"/>
          </a:xfrm>
          <a:solidFill>
            <a:schemeClr val="accent1">
              <a:alpha val="20000"/>
            </a:schemeClr>
          </a:solidFill>
        </p:grpSpPr>
        <p:sp>
          <p:nvSpPr>
            <p:cNvPr id="20" name="Oval 36">
              <a:extLst>
                <a:ext uri="{FF2B5EF4-FFF2-40B4-BE49-F238E27FC236}">
                  <a16:creationId xmlns:a16="http://schemas.microsoft.com/office/drawing/2014/main" id="{5182A031-05C2-4805-83D5-1A94F02DE672}"/>
                </a:ext>
              </a:extLst>
            </p:cNvPr>
            <p:cNvSpPr>
              <a:spLocks noChangeArrowheads="1"/>
            </p:cNvSpPr>
            <p:nvPr/>
          </p:nvSpPr>
          <p:spPr bwMode="auto">
            <a:xfrm>
              <a:off x="4595" y="3124"/>
              <a:ext cx="407" cy="4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 name="Oval 37">
              <a:extLst>
                <a:ext uri="{FF2B5EF4-FFF2-40B4-BE49-F238E27FC236}">
                  <a16:creationId xmlns:a16="http://schemas.microsoft.com/office/drawing/2014/main" id="{EFD8E80C-FC0F-4B09-9B96-D90FE31B4F01}"/>
                </a:ext>
              </a:extLst>
            </p:cNvPr>
            <p:cNvSpPr>
              <a:spLocks noChangeArrowheads="1"/>
            </p:cNvSpPr>
            <p:nvPr/>
          </p:nvSpPr>
          <p:spPr bwMode="auto">
            <a:xfrm>
              <a:off x="4856" y="3236"/>
              <a:ext cx="463" cy="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 name="Oval 38">
              <a:extLst>
                <a:ext uri="{FF2B5EF4-FFF2-40B4-BE49-F238E27FC236}">
                  <a16:creationId xmlns:a16="http://schemas.microsoft.com/office/drawing/2014/main" id="{2F32989B-AF04-4380-95D6-0A80E8E859BD}"/>
                </a:ext>
              </a:extLst>
            </p:cNvPr>
            <p:cNvSpPr>
              <a:spLocks noChangeArrowheads="1"/>
            </p:cNvSpPr>
            <p:nvPr/>
          </p:nvSpPr>
          <p:spPr bwMode="auto">
            <a:xfrm>
              <a:off x="5192" y="3174"/>
              <a:ext cx="522" cy="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 name="Oval 39">
              <a:extLst>
                <a:ext uri="{FF2B5EF4-FFF2-40B4-BE49-F238E27FC236}">
                  <a16:creationId xmlns:a16="http://schemas.microsoft.com/office/drawing/2014/main" id="{C3C596C2-FB26-402F-A3E9-5BF584FA9FE0}"/>
                </a:ext>
              </a:extLst>
            </p:cNvPr>
            <p:cNvSpPr>
              <a:spLocks noChangeArrowheads="1"/>
            </p:cNvSpPr>
            <p:nvPr/>
          </p:nvSpPr>
          <p:spPr bwMode="auto">
            <a:xfrm>
              <a:off x="2565" y="3309"/>
              <a:ext cx="412" cy="4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 name="Oval 40">
              <a:extLst>
                <a:ext uri="{FF2B5EF4-FFF2-40B4-BE49-F238E27FC236}">
                  <a16:creationId xmlns:a16="http://schemas.microsoft.com/office/drawing/2014/main" id="{99DA6395-E751-4913-86E8-A26809E48257}"/>
                </a:ext>
              </a:extLst>
            </p:cNvPr>
            <p:cNvSpPr>
              <a:spLocks noChangeArrowheads="1"/>
            </p:cNvSpPr>
            <p:nvPr/>
          </p:nvSpPr>
          <p:spPr bwMode="auto">
            <a:xfrm>
              <a:off x="2861" y="3101"/>
              <a:ext cx="1005" cy="10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 name="Oval 41">
              <a:extLst>
                <a:ext uri="{FF2B5EF4-FFF2-40B4-BE49-F238E27FC236}">
                  <a16:creationId xmlns:a16="http://schemas.microsoft.com/office/drawing/2014/main" id="{22CB2C31-BC14-4ABB-A110-48722FEAA819}"/>
                </a:ext>
              </a:extLst>
            </p:cNvPr>
            <p:cNvSpPr>
              <a:spLocks noChangeArrowheads="1"/>
            </p:cNvSpPr>
            <p:nvPr/>
          </p:nvSpPr>
          <p:spPr bwMode="auto">
            <a:xfrm>
              <a:off x="1969" y="3276"/>
              <a:ext cx="643" cy="6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 name="Oval 42">
              <a:extLst>
                <a:ext uri="{FF2B5EF4-FFF2-40B4-BE49-F238E27FC236}">
                  <a16:creationId xmlns:a16="http://schemas.microsoft.com/office/drawing/2014/main" id="{FB21FBCD-9A2D-4DA1-B2E5-49BCE1BB35D9}"/>
                </a:ext>
              </a:extLst>
            </p:cNvPr>
            <p:cNvSpPr>
              <a:spLocks noChangeArrowheads="1"/>
            </p:cNvSpPr>
            <p:nvPr/>
          </p:nvSpPr>
          <p:spPr bwMode="auto">
            <a:xfrm>
              <a:off x="1685" y="3340"/>
              <a:ext cx="644" cy="6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 name="Oval 43">
              <a:extLst>
                <a:ext uri="{FF2B5EF4-FFF2-40B4-BE49-F238E27FC236}">
                  <a16:creationId xmlns:a16="http://schemas.microsoft.com/office/drawing/2014/main" id="{F7437A48-9872-4D15-95AA-D2480708CD69}"/>
                </a:ext>
              </a:extLst>
            </p:cNvPr>
            <p:cNvSpPr>
              <a:spLocks noChangeArrowheads="1"/>
            </p:cNvSpPr>
            <p:nvPr/>
          </p:nvSpPr>
          <p:spPr bwMode="auto">
            <a:xfrm>
              <a:off x="3502" y="2725"/>
              <a:ext cx="369" cy="3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 name="Oval 44">
              <a:extLst>
                <a:ext uri="{FF2B5EF4-FFF2-40B4-BE49-F238E27FC236}">
                  <a16:creationId xmlns:a16="http://schemas.microsoft.com/office/drawing/2014/main" id="{1B93F4EA-11AD-4B66-B867-054DA53D3E6A}"/>
                </a:ext>
              </a:extLst>
            </p:cNvPr>
            <p:cNvSpPr>
              <a:spLocks noChangeArrowheads="1"/>
            </p:cNvSpPr>
            <p:nvPr/>
          </p:nvSpPr>
          <p:spPr bwMode="auto">
            <a:xfrm>
              <a:off x="3542" y="2942"/>
              <a:ext cx="556" cy="5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 name="Oval 45">
              <a:extLst>
                <a:ext uri="{FF2B5EF4-FFF2-40B4-BE49-F238E27FC236}">
                  <a16:creationId xmlns:a16="http://schemas.microsoft.com/office/drawing/2014/main" id="{09D52B0D-BBB8-4379-AA13-DF432910239B}"/>
                </a:ext>
              </a:extLst>
            </p:cNvPr>
            <p:cNvSpPr>
              <a:spLocks noChangeArrowheads="1"/>
            </p:cNvSpPr>
            <p:nvPr/>
          </p:nvSpPr>
          <p:spPr bwMode="auto">
            <a:xfrm>
              <a:off x="3728" y="3143"/>
              <a:ext cx="772" cy="7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 name="Oval 46">
              <a:extLst>
                <a:ext uri="{FF2B5EF4-FFF2-40B4-BE49-F238E27FC236}">
                  <a16:creationId xmlns:a16="http://schemas.microsoft.com/office/drawing/2014/main" id="{BD76E946-B464-422F-8DF5-F3F6D86C1F20}"/>
                </a:ext>
              </a:extLst>
            </p:cNvPr>
            <p:cNvSpPr>
              <a:spLocks noChangeArrowheads="1"/>
            </p:cNvSpPr>
            <p:nvPr/>
          </p:nvSpPr>
          <p:spPr bwMode="auto">
            <a:xfrm>
              <a:off x="4399" y="3437"/>
              <a:ext cx="390" cy="3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 name="Oval 50">
              <a:extLst>
                <a:ext uri="{FF2B5EF4-FFF2-40B4-BE49-F238E27FC236}">
                  <a16:creationId xmlns:a16="http://schemas.microsoft.com/office/drawing/2014/main" id="{85F46CF6-134D-43F9-A5A9-970B3D32505B}"/>
                </a:ext>
              </a:extLst>
            </p:cNvPr>
            <p:cNvSpPr>
              <a:spLocks noChangeArrowheads="1"/>
            </p:cNvSpPr>
            <p:nvPr/>
          </p:nvSpPr>
          <p:spPr bwMode="auto">
            <a:xfrm>
              <a:off x="5494" y="3314"/>
              <a:ext cx="526" cy="5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 name="Oval 51">
              <a:extLst>
                <a:ext uri="{FF2B5EF4-FFF2-40B4-BE49-F238E27FC236}">
                  <a16:creationId xmlns:a16="http://schemas.microsoft.com/office/drawing/2014/main" id="{CCCF92A9-217B-4093-A2C3-B4457165F4D2}"/>
                </a:ext>
              </a:extLst>
            </p:cNvPr>
            <p:cNvSpPr>
              <a:spLocks noChangeArrowheads="1"/>
            </p:cNvSpPr>
            <p:nvPr/>
          </p:nvSpPr>
          <p:spPr bwMode="auto">
            <a:xfrm>
              <a:off x="3263" y="3001"/>
              <a:ext cx="556" cy="5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 name="Oval 52">
              <a:extLst>
                <a:ext uri="{FF2B5EF4-FFF2-40B4-BE49-F238E27FC236}">
                  <a16:creationId xmlns:a16="http://schemas.microsoft.com/office/drawing/2014/main" id="{2C05999F-EB2E-4C67-8482-203E8464DB99}"/>
                </a:ext>
              </a:extLst>
            </p:cNvPr>
            <p:cNvSpPr>
              <a:spLocks noChangeArrowheads="1"/>
            </p:cNvSpPr>
            <p:nvPr/>
          </p:nvSpPr>
          <p:spPr bwMode="auto">
            <a:xfrm>
              <a:off x="3062" y="3314"/>
              <a:ext cx="364" cy="3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 name="Freeform 57">
              <a:extLst>
                <a:ext uri="{FF2B5EF4-FFF2-40B4-BE49-F238E27FC236}">
                  <a16:creationId xmlns:a16="http://schemas.microsoft.com/office/drawing/2014/main" id="{BEC25D20-C70C-4C9E-AC83-E6AA1036AC48}"/>
                </a:ext>
              </a:extLst>
            </p:cNvPr>
            <p:cNvSpPr>
              <a:spLocks noEditPoints="1"/>
            </p:cNvSpPr>
            <p:nvPr/>
          </p:nvSpPr>
          <p:spPr bwMode="auto">
            <a:xfrm>
              <a:off x="3743" y="3087"/>
              <a:ext cx="332" cy="328"/>
            </a:xfrm>
            <a:custGeom>
              <a:avLst/>
              <a:gdLst>
                <a:gd name="T0" fmla="*/ 133 w 140"/>
                <a:gd name="T1" fmla="*/ 18 h 139"/>
                <a:gd name="T2" fmla="*/ 73 w 140"/>
                <a:gd name="T3" fmla="*/ 44 h 139"/>
                <a:gd name="T4" fmla="*/ 16 w 140"/>
                <a:gd name="T5" fmla="*/ 21 h 139"/>
                <a:gd name="T6" fmla="*/ 32 w 140"/>
                <a:gd name="T7" fmla="*/ 82 h 139"/>
                <a:gd name="T8" fmla="*/ 22 w 140"/>
                <a:gd name="T9" fmla="*/ 130 h 139"/>
                <a:gd name="T10" fmla="*/ 60 w 140"/>
                <a:gd name="T11" fmla="*/ 139 h 139"/>
                <a:gd name="T12" fmla="*/ 68 w 140"/>
                <a:gd name="T13" fmla="*/ 139 h 139"/>
                <a:gd name="T14" fmla="*/ 140 w 140"/>
                <a:gd name="T15" fmla="*/ 36 h 139"/>
                <a:gd name="T16" fmla="*/ 133 w 140"/>
                <a:gd name="T17" fmla="*/ 18 h 139"/>
                <a:gd name="T18" fmla="*/ 0 w 140"/>
                <a:gd name="T19" fmla="*/ 0 h 139"/>
                <a:gd name="T20" fmla="*/ 0 w 140"/>
                <a:gd name="T21" fmla="*/ 0 h 139"/>
                <a:gd name="T22" fmla="*/ 0 w 140"/>
                <a:gd name="T23" fmla="*/ 1 h 139"/>
                <a:gd name="T24" fmla="*/ 0 w 140"/>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9">
                  <a:moveTo>
                    <a:pt x="133" y="18"/>
                  </a:moveTo>
                  <a:cubicBezTo>
                    <a:pt x="118" y="34"/>
                    <a:pt x="96" y="44"/>
                    <a:pt x="73" y="44"/>
                  </a:cubicBezTo>
                  <a:cubicBezTo>
                    <a:pt x="51" y="44"/>
                    <a:pt x="30" y="35"/>
                    <a:pt x="16" y="21"/>
                  </a:cubicBezTo>
                  <a:cubicBezTo>
                    <a:pt x="26" y="39"/>
                    <a:pt x="32" y="59"/>
                    <a:pt x="32" y="82"/>
                  </a:cubicBezTo>
                  <a:cubicBezTo>
                    <a:pt x="32" y="99"/>
                    <a:pt x="29" y="115"/>
                    <a:pt x="22" y="130"/>
                  </a:cubicBezTo>
                  <a:cubicBezTo>
                    <a:pt x="33" y="136"/>
                    <a:pt x="46" y="139"/>
                    <a:pt x="60" y="139"/>
                  </a:cubicBezTo>
                  <a:cubicBezTo>
                    <a:pt x="63" y="139"/>
                    <a:pt x="66" y="139"/>
                    <a:pt x="68" y="139"/>
                  </a:cubicBezTo>
                  <a:cubicBezTo>
                    <a:pt x="72" y="93"/>
                    <a:pt x="100" y="55"/>
                    <a:pt x="140" y="36"/>
                  </a:cubicBezTo>
                  <a:cubicBezTo>
                    <a:pt x="138" y="30"/>
                    <a:pt x="136" y="24"/>
                    <a:pt x="133" y="18"/>
                  </a:cubicBezTo>
                  <a:moveTo>
                    <a:pt x="0" y="0"/>
                  </a:moveTo>
                  <a:cubicBezTo>
                    <a:pt x="0" y="0"/>
                    <a:pt x="0" y="0"/>
                    <a:pt x="0" y="0"/>
                  </a:cubicBezTo>
                  <a:cubicBezTo>
                    <a:pt x="0" y="0"/>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 name="Freeform 58">
              <a:extLst>
                <a:ext uri="{FF2B5EF4-FFF2-40B4-BE49-F238E27FC236}">
                  <a16:creationId xmlns:a16="http://schemas.microsoft.com/office/drawing/2014/main" id="{964B6167-EE55-4C5E-9A71-E1BBED0D6861}"/>
                </a:ext>
              </a:extLst>
            </p:cNvPr>
            <p:cNvSpPr>
              <a:spLocks/>
            </p:cNvSpPr>
            <p:nvPr/>
          </p:nvSpPr>
          <p:spPr bwMode="auto">
            <a:xfrm>
              <a:off x="3904" y="3172"/>
              <a:ext cx="175" cy="243"/>
            </a:xfrm>
            <a:custGeom>
              <a:avLst/>
              <a:gdLst>
                <a:gd name="T0" fmla="*/ 72 w 74"/>
                <a:gd name="T1" fmla="*/ 0 h 103"/>
                <a:gd name="T2" fmla="*/ 0 w 74"/>
                <a:gd name="T3" fmla="*/ 103 h 103"/>
                <a:gd name="T4" fmla="*/ 74 w 74"/>
                <a:gd name="T5" fmla="*/ 21 h 103"/>
                <a:gd name="T6" fmla="*/ 72 w 74"/>
                <a:gd name="T7" fmla="*/ 0 h 103"/>
              </a:gdLst>
              <a:ahLst/>
              <a:cxnLst>
                <a:cxn ang="0">
                  <a:pos x="T0" y="T1"/>
                </a:cxn>
                <a:cxn ang="0">
                  <a:pos x="T2" y="T3"/>
                </a:cxn>
                <a:cxn ang="0">
                  <a:pos x="T4" y="T5"/>
                </a:cxn>
                <a:cxn ang="0">
                  <a:pos x="T6" y="T7"/>
                </a:cxn>
              </a:cxnLst>
              <a:rect l="0" t="0" r="r" b="b"/>
              <a:pathLst>
                <a:path w="74" h="103">
                  <a:moveTo>
                    <a:pt x="72" y="0"/>
                  </a:moveTo>
                  <a:cubicBezTo>
                    <a:pt x="32" y="19"/>
                    <a:pt x="4" y="57"/>
                    <a:pt x="0" y="103"/>
                  </a:cubicBezTo>
                  <a:cubicBezTo>
                    <a:pt x="42" y="99"/>
                    <a:pt x="74" y="64"/>
                    <a:pt x="74" y="21"/>
                  </a:cubicBezTo>
                  <a:cubicBezTo>
                    <a:pt x="74" y="14"/>
                    <a:pt x="74" y="7"/>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6" name="Freeform 59">
              <a:extLst>
                <a:ext uri="{FF2B5EF4-FFF2-40B4-BE49-F238E27FC236}">
                  <a16:creationId xmlns:a16="http://schemas.microsoft.com/office/drawing/2014/main" id="{0CA7A903-A813-4974-8BEB-5B51BF84571A}"/>
                </a:ext>
              </a:extLst>
            </p:cNvPr>
            <p:cNvSpPr>
              <a:spLocks/>
            </p:cNvSpPr>
            <p:nvPr/>
          </p:nvSpPr>
          <p:spPr bwMode="auto">
            <a:xfrm>
              <a:off x="3689" y="3087"/>
              <a:ext cx="130" cy="307"/>
            </a:xfrm>
            <a:custGeom>
              <a:avLst/>
              <a:gdLst>
                <a:gd name="T0" fmla="*/ 23 w 55"/>
                <a:gd name="T1" fmla="*/ 0 h 130"/>
                <a:gd name="T2" fmla="*/ 0 w 55"/>
                <a:gd name="T3" fmla="*/ 57 h 130"/>
                <a:gd name="T4" fmla="*/ 1 w 55"/>
                <a:gd name="T5" fmla="*/ 70 h 130"/>
                <a:gd name="T6" fmla="*/ 19 w 55"/>
                <a:gd name="T7" fmla="*/ 110 h 130"/>
                <a:gd name="T8" fmla="*/ 45 w 55"/>
                <a:gd name="T9" fmla="*/ 130 h 130"/>
                <a:gd name="T10" fmla="*/ 55 w 55"/>
                <a:gd name="T11" fmla="*/ 82 h 130"/>
                <a:gd name="T12" fmla="*/ 39 w 55"/>
                <a:gd name="T13" fmla="*/ 21 h 130"/>
                <a:gd name="T14" fmla="*/ 23 w 55"/>
                <a:gd name="T15" fmla="*/ 1 h 130"/>
                <a:gd name="T16" fmla="*/ 23 w 55"/>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0">
                  <a:moveTo>
                    <a:pt x="23" y="0"/>
                  </a:moveTo>
                  <a:cubicBezTo>
                    <a:pt x="9" y="15"/>
                    <a:pt x="0" y="35"/>
                    <a:pt x="0" y="57"/>
                  </a:cubicBezTo>
                  <a:cubicBezTo>
                    <a:pt x="0" y="61"/>
                    <a:pt x="1" y="66"/>
                    <a:pt x="1" y="70"/>
                  </a:cubicBezTo>
                  <a:cubicBezTo>
                    <a:pt x="11" y="81"/>
                    <a:pt x="17" y="95"/>
                    <a:pt x="19" y="110"/>
                  </a:cubicBezTo>
                  <a:cubicBezTo>
                    <a:pt x="26" y="118"/>
                    <a:pt x="35" y="125"/>
                    <a:pt x="45" y="130"/>
                  </a:cubicBezTo>
                  <a:cubicBezTo>
                    <a:pt x="52" y="115"/>
                    <a:pt x="55" y="99"/>
                    <a:pt x="55" y="82"/>
                  </a:cubicBezTo>
                  <a:cubicBezTo>
                    <a:pt x="55" y="59"/>
                    <a:pt x="49" y="39"/>
                    <a:pt x="39" y="21"/>
                  </a:cubicBezTo>
                  <a:cubicBezTo>
                    <a:pt x="32" y="15"/>
                    <a:pt x="27" y="8"/>
                    <a:pt x="23" y="1"/>
                  </a:cubicBezTo>
                  <a:cubicBezTo>
                    <a:pt x="23" y="1"/>
                    <a:pt x="2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7" name="Freeform 60">
              <a:extLst>
                <a:ext uri="{FF2B5EF4-FFF2-40B4-BE49-F238E27FC236}">
                  <a16:creationId xmlns:a16="http://schemas.microsoft.com/office/drawing/2014/main" id="{B3782FD5-48D4-4D1A-BB4F-13545014E54C}"/>
                </a:ext>
              </a:extLst>
            </p:cNvPr>
            <p:cNvSpPr>
              <a:spLocks/>
            </p:cNvSpPr>
            <p:nvPr/>
          </p:nvSpPr>
          <p:spPr bwMode="auto">
            <a:xfrm>
              <a:off x="3424" y="3526"/>
              <a:ext cx="244" cy="48"/>
            </a:xfrm>
            <a:custGeom>
              <a:avLst/>
              <a:gdLst>
                <a:gd name="T0" fmla="*/ 103 w 103"/>
                <a:gd name="T1" fmla="*/ 0 h 20"/>
                <a:gd name="T2" fmla="*/ 50 w 103"/>
                <a:gd name="T3" fmla="*/ 13 h 20"/>
                <a:gd name="T4" fmla="*/ 0 w 103"/>
                <a:gd name="T5" fmla="*/ 2 h 20"/>
                <a:gd name="T6" fmla="*/ 0 w 103"/>
                <a:gd name="T7" fmla="*/ 3 h 20"/>
                <a:gd name="T8" fmla="*/ 50 w 103"/>
                <a:gd name="T9" fmla="*/ 20 h 20"/>
                <a:gd name="T10" fmla="*/ 103 w 103"/>
                <a:gd name="T11" fmla="*/ 0 h 20"/>
              </a:gdLst>
              <a:ahLst/>
              <a:cxnLst>
                <a:cxn ang="0">
                  <a:pos x="T0" y="T1"/>
                </a:cxn>
                <a:cxn ang="0">
                  <a:pos x="T2" y="T3"/>
                </a:cxn>
                <a:cxn ang="0">
                  <a:pos x="T4" y="T5"/>
                </a:cxn>
                <a:cxn ang="0">
                  <a:pos x="T6" y="T7"/>
                </a:cxn>
                <a:cxn ang="0">
                  <a:pos x="T8" y="T9"/>
                </a:cxn>
                <a:cxn ang="0">
                  <a:pos x="T10" y="T11"/>
                </a:cxn>
              </a:cxnLst>
              <a:rect l="0" t="0" r="r" b="b"/>
              <a:pathLst>
                <a:path w="103" h="20">
                  <a:moveTo>
                    <a:pt x="103" y="0"/>
                  </a:moveTo>
                  <a:cubicBezTo>
                    <a:pt x="87" y="8"/>
                    <a:pt x="69" y="13"/>
                    <a:pt x="50" y="13"/>
                  </a:cubicBezTo>
                  <a:cubicBezTo>
                    <a:pt x="32" y="13"/>
                    <a:pt x="15" y="9"/>
                    <a:pt x="0" y="2"/>
                  </a:cubicBezTo>
                  <a:cubicBezTo>
                    <a:pt x="0" y="2"/>
                    <a:pt x="0" y="2"/>
                    <a:pt x="0" y="3"/>
                  </a:cubicBezTo>
                  <a:cubicBezTo>
                    <a:pt x="14" y="13"/>
                    <a:pt x="31" y="20"/>
                    <a:pt x="50" y="20"/>
                  </a:cubicBezTo>
                  <a:cubicBezTo>
                    <a:pt x="70" y="20"/>
                    <a:pt x="88" y="12"/>
                    <a:pt x="1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8" name="Freeform 61">
              <a:extLst>
                <a:ext uri="{FF2B5EF4-FFF2-40B4-BE49-F238E27FC236}">
                  <a16:creationId xmlns:a16="http://schemas.microsoft.com/office/drawing/2014/main" id="{BB06B5C3-27F5-4463-AD41-1747B222186C}"/>
                </a:ext>
              </a:extLst>
            </p:cNvPr>
            <p:cNvSpPr>
              <a:spLocks/>
            </p:cNvSpPr>
            <p:nvPr/>
          </p:nvSpPr>
          <p:spPr bwMode="auto">
            <a:xfrm>
              <a:off x="3348" y="3181"/>
              <a:ext cx="388" cy="376"/>
            </a:xfrm>
            <a:custGeom>
              <a:avLst/>
              <a:gdLst>
                <a:gd name="T0" fmla="*/ 82 w 164"/>
                <a:gd name="T1" fmla="*/ 0 h 159"/>
                <a:gd name="T2" fmla="*/ 0 w 164"/>
                <a:gd name="T3" fmla="*/ 70 h 159"/>
                <a:gd name="T4" fmla="*/ 33 w 164"/>
                <a:gd name="T5" fmla="*/ 133 h 159"/>
                <a:gd name="T6" fmla="*/ 32 w 164"/>
                <a:gd name="T7" fmla="*/ 148 h 159"/>
                <a:gd name="T8" fmla="*/ 82 w 164"/>
                <a:gd name="T9" fmla="*/ 159 h 159"/>
                <a:gd name="T10" fmla="*/ 135 w 164"/>
                <a:gd name="T11" fmla="*/ 146 h 159"/>
                <a:gd name="T12" fmla="*/ 164 w 164"/>
                <a:gd name="T13" fmla="*/ 83 h 159"/>
                <a:gd name="T14" fmla="*/ 163 w 164"/>
                <a:gd name="T15" fmla="*/ 70 h 159"/>
                <a:gd name="T16" fmla="*/ 145 w 164"/>
                <a:gd name="T17" fmla="*/ 30 h 159"/>
                <a:gd name="T18" fmla="*/ 82 w 164"/>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59">
                  <a:moveTo>
                    <a:pt x="82" y="0"/>
                  </a:moveTo>
                  <a:cubicBezTo>
                    <a:pt x="41" y="0"/>
                    <a:pt x="7" y="31"/>
                    <a:pt x="0" y="70"/>
                  </a:cubicBezTo>
                  <a:cubicBezTo>
                    <a:pt x="20" y="84"/>
                    <a:pt x="33" y="107"/>
                    <a:pt x="33" y="133"/>
                  </a:cubicBezTo>
                  <a:cubicBezTo>
                    <a:pt x="33" y="138"/>
                    <a:pt x="33" y="143"/>
                    <a:pt x="32" y="148"/>
                  </a:cubicBezTo>
                  <a:cubicBezTo>
                    <a:pt x="47" y="155"/>
                    <a:pt x="64" y="159"/>
                    <a:pt x="82" y="159"/>
                  </a:cubicBezTo>
                  <a:cubicBezTo>
                    <a:pt x="101" y="159"/>
                    <a:pt x="119" y="154"/>
                    <a:pt x="135" y="146"/>
                  </a:cubicBezTo>
                  <a:cubicBezTo>
                    <a:pt x="153" y="131"/>
                    <a:pt x="164" y="108"/>
                    <a:pt x="164" y="83"/>
                  </a:cubicBezTo>
                  <a:cubicBezTo>
                    <a:pt x="164" y="78"/>
                    <a:pt x="164" y="74"/>
                    <a:pt x="163" y="70"/>
                  </a:cubicBezTo>
                  <a:cubicBezTo>
                    <a:pt x="154" y="59"/>
                    <a:pt x="148" y="45"/>
                    <a:pt x="145" y="30"/>
                  </a:cubicBezTo>
                  <a:cubicBezTo>
                    <a:pt x="130" y="12"/>
                    <a:pt x="107"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9" name="Freeform 62">
              <a:extLst>
                <a:ext uri="{FF2B5EF4-FFF2-40B4-BE49-F238E27FC236}">
                  <a16:creationId xmlns:a16="http://schemas.microsoft.com/office/drawing/2014/main" id="{77B63183-8436-4B0A-AD29-AF2A01035BEF}"/>
                </a:ext>
              </a:extLst>
            </p:cNvPr>
            <p:cNvSpPr>
              <a:spLocks/>
            </p:cNvSpPr>
            <p:nvPr/>
          </p:nvSpPr>
          <p:spPr bwMode="auto">
            <a:xfrm>
              <a:off x="3346" y="3347"/>
              <a:ext cx="80" cy="186"/>
            </a:xfrm>
            <a:custGeom>
              <a:avLst/>
              <a:gdLst>
                <a:gd name="T0" fmla="*/ 1 w 34"/>
                <a:gd name="T1" fmla="*/ 0 h 79"/>
                <a:gd name="T2" fmla="*/ 0 w 34"/>
                <a:gd name="T3" fmla="*/ 13 h 79"/>
                <a:gd name="T4" fmla="*/ 33 w 34"/>
                <a:gd name="T5" fmla="*/ 79 h 79"/>
                <a:gd name="T6" fmla="*/ 33 w 34"/>
                <a:gd name="T7" fmla="*/ 78 h 79"/>
                <a:gd name="T8" fmla="*/ 34 w 34"/>
                <a:gd name="T9" fmla="*/ 63 h 79"/>
                <a:gd name="T10" fmla="*/ 1 w 34"/>
                <a:gd name="T11" fmla="*/ 0 h 79"/>
              </a:gdLst>
              <a:ahLst/>
              <a:cxnLst>
                <a:cxn ang="0">
                  <a:pos x="T0" y="T1"/>
                </a:cxn>
                <a:cxn ang="0">
                  <a:pos x="T2" y="T3"/>
                </a:cxn>
                <a:cxn ang="0">
                  <a:pos x="T4" y="T5"/>
                </a:cxn>
                <a:cxn ang="0">
                  <a:pos x="T6" y="T7"/>
                </a:cxn>
                <a:cxn ang="0">
                  <a:pos x="T8" y="T9"/>
                </a:cxn>
                <a:cxn ang="0">
                  <a:pos x="T10" y="T11"/>
                </a:cxn>
              </a:cxnLst>
              <a:rect l="0" t="0" r="r" b="b"/>
              <a:pathLst>
                <a:path w="34" h="79">
                  <a:moveTo>
                    <a:pt x="1" y="0"/>
                  </a:moveTo>
                  <a:cubicBezTo>
                    <a:pt x="1" y="4"/>
                    <a:pt x="0" y="9"/>
                    <a:pt x="0" y="13"/>
                  </a:cubicBezTo>
                  <a:cubicBezTo>
                    <a:pt x="0" y="40"/>
                    <a:pt x="13" y="64"/>
                    <a:pt x="33" y="79"/>
                  </a:cubicBezTo>
                  <a:cubicBezTo>
                    <a:pt x="33" y="78"/>
                    <a:pt x="33" y="78"/>
                    <a:pt x="33" y="78"/>
                  </a:cubicBezTo>
                  <a:cubicBezTo>
                    <a:pt x="34" y="73"/>
                    <a:pt x="34" y="68"/>
                    <a:pt x="34" y="63"/>
                  </a:cubicBezTo>
                  <a:cubicBezTo>
                    <a:pt x="34" y="37"/>
                    <a:pt x="21" y="14"/>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0" name="Freeform 63">
              <a:extLst>
                <a:ext uri="{FF2B5EF4-FFF2-40B4-BE49-F238E27FC236}">
                  <a16:creationId xmlns:a16="http://schemas.microsoft.com/office/drawing/2014/main" id="{266D3040-1786-42D0-9A67-867F2AC8C766}"/>
                </a:ext>
              </a:extLst>
            </p:cNvPr>
            <p:cNvSpPr>
              <a:spLocks/>
            </p:cNvSpPr>
            <p:nvPr/>
          </p:nvSpPr>
          <p:spPr bwMode="auto">
            <a:xfrm>
              <a:off x="3691" y="3252"/>
              <a:ext cx="43" cy="95"/>
            </a:xfrm>
            <a:custGeom>
              <a:avLst/>
              <a:gdLst>
                <a:gd name="T0" fmla="*/ 0 w 18"/>
                <a:gd name="T1" fmla="*/ 0 h 40"/>
                <a:gd name="T2" fmla="*/ 18 w 18"/>
                <a:gd name="T3" fmla="*/ 40 h 40"/>
                <a:gd name="T4" fmla="*/ 0 w 18"/>
                <a:gd name="T5" fmla="*/ 0 h 40"/>
              </a:gdLst>
              <a:ahLst/>
              <a:cxnLst>
                <a:cxn ang="0">
                  <a:pos x="T0" y="T1"/>
                </a:cxn>
                <a:cxn ang="0">
                  <a:pos x="T2" y="T3"/>
                </a:cxn>
                <a:cxn ang="0">
                  <a:pos x="T4" y="T5"/>
                </a:cxn>
              </a:cxnLst>
              <a:rect l="0" t="0" r="r" b="b"/>
              <a:pathLst>
                <a:path w="18" h="40">
                  <a:moveTo>
                    <a:pt x="0" y="0"/>
                  </a:moveTo>
                  <a:cubicBezTo>
                    <a:pt x="3" y="15"/>
                    <a:pt x="9" y="29"/>
                    <a:pt x="18" y="40"/>
                  </a:cubicBezTo>
                  <a:cubicBezTo>
                    <a:pt x="16" y="25"/>
                    <a:pt x="10" y="1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1" name="Freeform 64">
              <a:extLst>
                <a:ext uri="{FF2B5EF4-FFF2-40B4-BE49-F238E27FC236}">
                  <a16:creationId xmlns:a16="http://schemas.microsoft.com/office/drawing/2014/main" id="{B14F288D-0B95-4E41-AAC8-E90DD50FC623}"/>
                </a:ext>
              </a:extLst>
            </p:cNvPr>
            <p:cNvSpPr>
              <a:spLocks/>
            </p:cNvSpPr>
            <p:nvPr/>
          </p:nvSpPr>
          <p:spPr bwMode="auto">
            <a:xfrm>
              <a:off x="3299" y="2767"/>
              <a:ext cx="258" cy="178"/>
            </a:xfrm>
            <a:custGeom>
              <a:avLst/>
              <a:gdLst>
                <a:gd name="T0" fmla="*/ 82 w 109"/>
                <a:gd name="T1" fmla="*/ 0 h 75"/>
                <a:gd name="T2" fmla="*/ 0 w 109"/>
                <a:gd name="T3" fmla="*/ 75 h 75"/>
                <a:gd name="T4" fmla="*/ 87 w 109"/>
                <a:gd name="T5" fmla="*/ 50 h 75"/>
                <a:gd name="T6" fmla="*/ 109 w 109"/>
                <a:gd name="T7" fmla="*/ 4 h 75"/>
                <a:gd name="T8" fmla="*/ 82 w 109"/>
                <a:gd name="T9" fmla="*/ 0 h 75"/>
              </a:gdLst>
              <a:ahLst/>
              <a:cxnLst>
                <a:cxn ang="0">
                  <a:pos x="T0" y="T1"/>
                </a:cxn>
                <a:cxn ang="0">
                  <a:pos x="T2" y="T3"/>
                </a:cxn>
                <a:cxn ang="0">
                  <a:pos x="T4" y="T5"/>
                </a:cxn>
                <a:cxn ang="0">
                  <a:pos x="T6" y="T7"/>
                </a:cxn>
                <a:cxn ang="0">
                  <a:pos x="T8" y="T9"/>
                </a:cxn>
              </a:cxnLst>
              <a:rect l="0" t="0" r="r" b="b"/>
              <a:pathLst>
                <a:path w="109" h="75">
                  <a:moveTo>
                    <a:pt x="82" y="0"/>
                  </a:moveTo>
                  <a:cubicBezTo>
                    <a:pt x="39" y="0"/>
                    <a:pt x="4" y="33"/>
                    <a:pt x="0" y="75"/>
                  </a:cubicBezTo>
                  <a:cubicBezTo>
                    <a:pt x="4" y="74"/>
                    <a:pt x="43" y="63"/>
                    <a:pt x="87" y="50"/>
                  </a:cubicBezTo>
                  <a:cubicBezTo>
                    <a:pt x="89" y="32"/>
                    <a:pt x="97" y="16"/>
                    <a:pt x="109" y="4"/>
                  </a:cubicBezTo>
                  <a:cubicBezTo>
                    <a:pt x="101" y="1"/>
                    <a:pt x="92"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2" name="Freeform 65">
              <a:extLst>
                <a:ext uri="{FF2B5EF4-FFF2-40B4-BE49-F238E27FC236}">
                  <a16:creationId xmlns:a16="http://schemas.microsoft.com/office/drawing/2014/main" id="{3A0A867B-094A-445B-946D-AABF5EE06C2A}"/>
                </a:ext>
              </a:extLst>
            </p:cNvPr>
            <p:cNvSpPr>
              <a:spLocks/>
            </p:cNvSpPr>
            <p:nvPr/>
          </p:nvSpPr>
          <p:spPr bwMode="auto">
            <a:xfrm>
              <a:off x="3299" y="2886"/>
              <a:ext cx="229" cy="201"/>
            </a:xfrm>
            <a:custGeom>
              <a:avLst/>
              <a:gdLst>
                <a:gd name="T0" fmla="*/ 87 w 97"/>
                <a:gd name="T1" fmla="*/ 0 h 85"/>
                <a:gd name="T2" fmla="*/ 0 w 97"/>
                <a:gd name="T3" fmla="*/ 25 h 85"/>
                <a:gd name="T4" fmla="*/ 0 w 97"/>
                <a:gd name="T5" fmla="*/ 32 h 85"/>
                <a:gd name="T6" fmla="*/ 19 w 97"/>
                <a:gd name="T7" fmla="*/ 85 h 85"/>
                <a:gd name="T8" fmla="*/ 97 w 97"/>
                <a:gd name="T9" fmla="*/ 49 h 85"/>
                <a:gd name="T10" fmla="*/ 86 w 97"/>
                <a:gd name="T11" fmla="*/ 10 h 85"/>
                <a:gd name="T12" fmla="*/ 87 w 97"/>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97" h="85">
                  <a:moveTo>
                    <a:pt x="87" y="0"/>
                  </a:moveTo>
                  <a:cubicBezTo>
                    <a:pt x="43" y="13"/>
                    <a:pt x="4" y="24"/>
                    <a:pt x="0" y="25"/>
                  </a:cubicBezTo>
                  <a:cubicBezTo>
                    <a:pt x="0" y="27"/>
                    <a:pt x="0" y="30"/>
                    <a:pt x="0" y="32"/>
                  </a:cubicBezTo>
                  <a:cubicBezTo>
                    <a:pt x="0" y="52"/>
                    <a:pt x="7" y="71"/>
                    <a:pt x="19" y="85"/>
                  </a:cubicBezTo>
                  <a:cubicBezTo>
                    <a:pt x="39" y="64"/>
                    <a:pt x="66" y="51"/>
                    <a:pt x="97" y="49"/>
                  </a:cubicBezTo>
                  <a:cubicBezTo>
                    <a:pt x="90" y="38"/>
                    <a:pt x="86" y="24"/>
                    <a:pt x="86" y="10"/>
                  </a:cubicBezTo>
                  <a:cubicBezTo>
                    <a:pt x="86" y="7"/>
                    <a:pt x="86" y="3"/>
                    <a:pt x="8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3" name="Freeform 66">
              <a:extLst>
                <a:ext uri="{FF2B5EF4-FFF2-40B4-BE49-F238E27FC236}">
                  <a16:creationId xmlns:a16="http://schemas.microsoft.com/office/drawing/2014/main" id="{7773E5A5-F5FA-49AA-9497-B1F333E00A54}"/>
                </a:ext>
              </a:extLst>
            </p:cNvPr>
            <p:cNvSpPr>
              <a:spLocks/>
            </p:cNvSpPr>
            <p:nvPr/>
          </p:nvSpPr>
          <p:spPr bwMode="auto">
            <a:xfrm>
              <a:off x="3502" y="2777"/>
              <a:ext cx="187" cy="239"/>
            </a:xfrm>
            <a:custGeom>
              <a:avLst/>
              <a:gdLst>
                <a:gd name="T0" fmla="*/ 23 w 79"/>
                <a:gd name="T1" fmla="*/ 0 h 101"/>
                <a:gd name="T2" fmla="*/ 1 w 79"/>
                <a:gd name="T3" fmla="*/ 46 h 101"/>
                <a:gd name="T4" fmla="*/ 0 w 79"/>
                <a:gd name="T5" fmla="*/ 56 h 101"/>
                <a:gd name="T6" fmla="*/ 11 w 79"/>
                <a:gd name="T7" fmla="*/ 95 h 101"/>
                <a:gd name="T8" fmla="*/ 17 w 79"/>
                <a:gd name="T9" fmla="*/ 95 h 101"/>
                <a:gd name="T10" fmla="*/ 55 w 79"/>
                <a:gd name="T11" fmla="*/ 101 h 101"/>
                <a:gd name="T12" fmla="*/ 79 w 79"/>
                <a:gd name="T13" fmla="*/ 84 h 101"/>
                <a:gd name="T14" fmla="*/ 79 w 79"/>
                <a:gd name="T15" fmla="*/ 78 h 101"/>
                <a:gd name="T16" fmla="*/ 23 w 79"/>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01">
                  <a:moveTo>
                    <a:pt x="23" y="0"/>
                  </a:moveTo>
                  <a:cubicBezTo>
                    <a:pt x="11" y="12"/>
                    <a:pt x="3" y="28"/>
                    <a:pt x="1" y="46"/>
                  </a:cubicBezTo>
                  <a:cubicBezTo>
                    <a:pt x="0" y="49"/>
                    <a:pt x="0" y="53"/>
                    <a:pt x="0" y="56"/>
                  </a:cubicBezTo>
                  <a:cubicBezTo>
                    <a:pt x="0" y="70"/>
                    <a:pt x="4" y="84"/>
                    <a:pt x="11" y="95"/>
                  </a:cubicBezTo>
                  <a:cubicBezTo>
                    <a:pt x="13" y="95"/>
                    <a:pt x="15" y="95"/>
                    <a:pt x="17" y="95"/>
                  </a:cubicBezTo>
                  <a:cubicBezTo>
                    <a:pt x="30" y="95"/>
                    <a:pt x="43" y="97"/>
                    <a:pt x="55" y="101"/>
                  </a:cubicBezTo>
                  <a:cubicBezTo>
                    <a:pt x="62" y="95"/>
                    <a:pt x="70" y="89"/>
                    <a:pt x="79" y="84"/>
                  </a:cubicBezTo>
                  <a:cubicBezTo>
                    <a:pt x="79" y="82"/>
                    <a:pt x="79" y="80"/>
                    <a:pt x="79" y="78"/>
                  </a:cubicBezTo>
                  <a:cubicBezTo>
                    <a:pt x="79" y="42"/>
                    <a:pt x="56" y="11"/>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4" name="Freeform 67">
              <a:extLst>
                <a:ext uri="{FF2B5EF4-FFF2-40B4-BE49-F238E27FC236}">
                  <a16:creationId xmlns:a16="http://schemas.microsoft.com/office/drawing/2014/main" id="{CB74B6F2-00B1-423B-A30F-4C7C6D0D314F}"/>
                </a:ext>
              </a:extLst>
            </p:cNvPr>
            <p:cNvSpPr>
              <a:spLocks/>
            </p:cNvSpPr>
            <p:nvPr/>
          </p:nvSpPr>
          <p:spPr bwMode="auto">
            <a:xfrm>
              <a:off x="3632" y="2975"/>
              <a:ext cx="57" cy="60"/>
            </a:xfrm>
            <a:custGeom>
              <a:avLst/>
              <a:gdLst>
                <a:gd name="T0" fmla="*/ 24 w 24"/>
                <a:gd name="T1" fmla="*/ 0 h 25"/>
                <a:gd name="T2" fmla="*/ 0 w 24"/>
                <a:gd name="T3" fmla="*/ 17 h 25"/>
                <a:gd name="T4" fmla="*/ 18 w 24"/>
                <a:gd name="T5" fmla="*/ 25 h 25"/>
                <a:gd name="T6" fmla="*/ 24 w 24"/>
                <a:gd name="T7" fmla="*/ 0 h 25"/>
              </a:gdLst>
              <a:ahLst/>
              <a:cxnLst>
                <a:cxn ang="0">
                  <a:pos x="T0" y="T1"/>
                </a:cxn>
                <a:cxn ang="0">
                  <a:pos x="T2" y="T3"/>
                </a:cxn>
                <a:cxn ang="0">
                  <a:pos x="T4" y="T5"/>
                </a:cxn>
                <a:cxn ang="0">
                  <a:pos x="T6" y="T7"/>
                </a:cxn>
              </a:cxnLst>
              <a:rect l="0" t="0" r="r" b="b"/>
              <a:pathLst>
                <a:path w="24" h="25">
                  <a:moveTo>
                    <a:pt x="24" y="0"/>
                  </a:moveTo>
                  <a:cubicBezTo>
                    <a:pt x="15" y="5"/>
                    <a:pt x="7" y="11"/>
                    <a:pt x="0" y="17"/>
                  </a:cubicBezTo>
                  <a:cubicBezTo>
                    <a:pt x="6" y="20"/>
                    <a:pt x="12" y="22"/>
                    <a:pt x="18" y="25"/>
                  </a:cubicBezTo>
                  <a:cubicBezTo>
                    <a:pt x="21" y="18"/>
                    <a:pt x="23" y="9"/>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5" name="Freeform 68">
              <a:extLst>
                <a:ext uri="{FF2B5EF4-FFF2-40B4-BE49-F238E27FC236}">
                  <a16:creationId xmlns:a16="http://schemas.microsoft.com/office/drawing/2014/main" id="{F8FCF081-27E5-43C4-8080-6407A4807E9A}"/>
                </a:ext>
              </a:extLst>
            </p:cNvPr>
            <p:cNvSpPr>
              <a:spLocks/>
            </p:cNvSpPr>
            <p:nvPr/>
          </p:nvSpPr>
          <p:spPr bwMode="auto">
            <a:xfrm>
              <a:off x="3344" y="3001"/>
              <a:ext cx="331" cy="157"/>
            </a:xfrm>
            <a:custGeom>
              <a:avLst/>
              <a:gdLst>
                <a:gd name="T0" fmla="*/ 84 w 140"/>
                <a:gd name="T1" fmla="*/ 0 h 66"/>
                <a:gd name="T2" fmla="*/ 78 w 140"/>
                <a:gd name="T3" fmla="*/ 0 h 66"/>
                <a:gd name="T4" fmla="*/ 0 w 140"/>
                <a:gd name="T5" fmla="*/ 36 h 66"/>
                <a:gd name="T6" fmla="*/ 63 w 140"/>
                <a:gd name="T7" fmla="*/ 66 h 66"/>
                <a:gd name="T8" fmla="*/ 140 w 140"/>
                <a:gd name="T9" fmla="*/ 14 h 66"/>
                <a:gd name="T10" fmla="*/ 122 w 140"/>
                <a:gd name="T11" fmla="*/ 6 h 66"/>
                <a:gd name="T12" fmla="*/ 84 w 14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40" h="66">
                  <a:moveTo>
                    <a:pt x="84" y="0"/>
                  </a:moveTo>
                  <a:cubicBezTo>
                    <a:pt x="82" y="0"/>
                    <a:pt x="80" y="0"/>
                    <a:pt x="78" y="0"/>
                  </a:cubicBezTo>
                  <a:cubicBezTo>
                    <a:pt x="47" y="2"/>
                    <a:pt x="20" y="15"/>
                    <a:pt x="0" y="36"/>
                  </a:cubicBezTo>
                  <a:cubicBezTo>
                    <a:pt x="15" y="54"/>
                    <a:pt x="38" y="66"/>
                    <a:pt x="63" y="66"/>
                  </a:cubicBezTo>
                  <a:cubicBezTo>
                    <a:pt x="98" y="66"/>
                    <a:pt x="128" y="45"/>
                    <a:pt x="140" y="14"/>
                  </a:cubicBezTo>
                  <a:cubicBezTo>
                    <a:pt x="134" y="11"/>
                    <a:pt x="128" y="9"/>
                    <a:pt x="122" y="6"/>
                  </a:cubicBezTo>
                  <a:cubicBezTo>
                    <a:pt x="110" y="2"/>
                    <a:pt x="97" y="0"/>
                    <a:pt x="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6" name="Freeform 69">
              <a:extLst>
                <a:ext uri="{FF2B5EF4-FFF2-40B4-BE49-F238E27FC236}">
                  <a16:creationId xmlns:a16="http://schemas.microsoft.com/office/drawing/2014/main" id="{606215A6-5FF3-4075-9359-F70EDF442BA8}"/>
                </a:ext>
              </a:extLst>
            </p:cNvPr>
            <p:cNvSpPr>
              <a:spLocks/>
            </p:cNvSpPr>
            <p:nvPr/>
          </p:nvSpPr>
          <p:spPr bwMode="auto">
            <a:xfrm>
              <a:off x="3902" y="2801"/>
              <a:ext cx="206" cy="160"/>
            </a:xfrm>
            <a:custGeom>
              <a:avLst/>
              <a:gdLst>
                <a:gd name="T0" fmla="*/ 6 w 87"/>
                <a:gd name="T1" fmla="*/ 0 h 68"/>
                <a:gd name="T2" fmla="*/ 0 w 87"/>
                <a:gd name="T3" fmla="*/ 0 h 68"/>
                <a:gd name="T4" fmla="*/ 87 w 87"/>
                <a:gd name="T5" fmla="*/ 68 h 68"/>
                <a:gd name="T6" fmla="*/ 6 w 87"/>
                <a:gd name="T7" fmla="*/ 0 h 68"/>
              </a:gdLst>
              <a:ahLst/>
              <a:cxnLst>
                <a:cxn ang="0">
                  <a:pos x="T0" y="T1"/>
                </a:cxn>
                <a:cxn ang="0">
                  <a:pos x="T2" y="T3"/>
                </a:cxn>
                <a:cxn ang="0">
                  <a:pos x="T4" y="T5"/>
                </a:cxn>
                <a:cxn ang="0">
                  <a:pos x="T6" y="T7"/>
                </a:cxn>
              </a:cxnLst>
              <a:rect l="0" t="0" r="r" b="b"/>
              <a:pathLst>
                <a:path w="87" h="68">
                  <a:moveTo>
                    <a:pt x="6" y="0"/>
                  </a:moveTo>
                  <a:cubicBezTo>
                    <a:pt x="4" y="0"/>
                    <a:pt x="2" y="0"/>
                    <a:pt x="0" y="0"/>
                  </a:cubicBezTo>
                  <a:cubicBezTo>
                    <a:pt x="26" y="18"/>
                    <a:pt x="64" y="50"/>
                    <a:pt x="87" y="68"/>
                  </a:cubicBezTo>
                  <a:cubicBezTo>
                    <a:pt x="80" y="29"/>
                    <a:pt x="4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7" name="Freeform 70">
              <a:extLst>
                <a:ext uri="{FF2B5EF4-FFF2-40B4-BE49-F238E27FC236}">
                  <a16:creationId xmlns:a16="http://schemas.microsoft.com/office/drawing/2014/main" id="{6451CB48-BC56-413F-80C8-DF105B4D2EB5}"/>
                </a:ext>
              </a:extLst>
            </p:cNvPr>
            <p:cNvSpPr>
              <a:spLocks/>
            </p:cNvSpPr>
            <p:nvPr/>
          </p:nvSpPr>
          <p:spPr bwMode="auto">
            <a:xfrm>
              <a:off x="3845" y="2801"/>
              <a:ext cx="265" cy="309"/>
            </a:xfrm>
            <a:custGeom>
              <a:avLst/>
              <a:gdLst>
                <a:gd name="T0" fmla="*/ 24 w 112"/>
                <a:gd name="T1" fmla="*/ 0 h 131"/>
                <a:gd name="T2" fmla="*/ 0 w 112"/>
                <a:gd name="T3" fmla="*/ 6 h 131"/>
                <a:gd name="T4" fmla="*/ 11 w 112"/>
                <a:gd name="T5" fmla="*/ 46 h 131"/>
                <a:gd name="T6" fmla="*/ 9 w 112"/>
                <a:gd name="T7" fmla="*/ 62 h 131"/>
                <a:gd name="T8" fmla="*/ 97 w 112"/>
                <a:gd name="T9" fmla="*/ 131 h 131"/>
                <a:gd name="T10" fmla="*/ 112 w 112"/>
                <a:gd name="T11" fmla="*/ 83 h 131"/>
                <a:gd name="T12" fmla="*/ 111 w 112"/>
                <a:gd name="T13" fmla="*/ 68 h 131"/>
                <a:gd name="T14" fmla="*/ 24 w 112"/>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31">
                  <a:moveTo>
                    <a:pt x="24" y="0"/>
                  </a:moveTo>
                  <a:cubicBezTo>
                    <a:pt x="16" y="1"/>
                    <a:pt x="7" y="3"/>
                    <a:pt x="0" y="6"/>
                  </a:cubicBezTo>
                  <a:cubicBezTo>
                    <a:pt x="7" y="17"/>
                    <a:pt x="11" y="31"/>
                    <a:pt x="11" y="46"/>
                  </a:cubicBezTo>
                  <a:cubicBezTo>
                    <a:pt x="11" y="51"/>
                    <a:pt x="10" y="57"/>
                    <a:pt x="9" y="62"/>
                  </a:cubicBezTo>
                  <a:cubicBezTo>
                    <a:pt x="49" y="69"/>
                    <a:pt x="81" y="95"/>
                    <a:pt x="97" y="131"/>
                  </a:cubicBezTo>
                  <a:cubicBezTo>
                    <a:pt x="107" y="117"/>
                    <a:pt x="112" y="100"/>
                    <a:pt x="112" y="83"/>
                  </a:cubicBezTo>
                  <a:cubicBezTo>
                    <a:pt x="112" y="78"/>
                    <a:pt x="112" y="73"/>
                    <a:pt x="111" y="68"/>
                  </a:cubicBezTo>
                  <a:cubicBezTo>
                    <a:pt x="88" y="50"/>
                    <a:pt x="50" y="18"/>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8" name="Freeform 71">
              <a:extLst>
                <a:ext uri="{FF2B5EF4-FFF2-40B4-BE49-F238E27FC236}">
                  <a16:creationId xmlns:a16="http://schemas.microsoft.com/office/drawing/2014/main" id="{215CCB10-4DB3-41EB-8493-558516ADC8A1}"/>
                </a:ext>
              </a:extLst>
            </p:cNvPr>
            <p:cNvSpPr>
              <a:spLocks/>
            </p:cNvSpPr>
            <p:nvPr/>
          </p:nvSpPr>
          <p:spPr bwMode="auto">
            <a:xfrm>
              <a:off x="3722" y="2815"/>
              <a:ext cx="149" cy="146"/>
            </a:xfrm>
            <a:custGeom>
              <a:avLst/>
              <a:gdLst>
                <a:gd name="T0" fmla="*/ 52 w 63"/>
                <a:gd name="T1" fmla="*/ 0 h 62"/>
                <a:gd name="T2" fmla="*/ 0 w 63"/>
                <a:gd name="T3" fmla="*/ 62 h 62"/>
                <a:gd name="T4" fmla="*/ 41 w 63"/>
                <a:gd name="T5" fmla="*/ 54 h 62"/>
                <a:gd name="T6" fmla="*/ 61 w 63"/>
                <a:gd name="T7" fmla="*/ 56 h 62"/>
                <a:gd name="T8" fmla="*/ 63 w 63"/>
                <a:gd name="T9" fmla="*/ 40 h 62"/>
                <a:gd name="T10" fmla="*/ 52 w 63"/>
                <a:gd name="T11" fmla="*/ 0 h 62"/>
              </a:gdLst>
              <a:ahLst/>
              <a:cxnLst>
                <a:cxn ang="0">
                  <a:pos x="T0" y="T1"/>
                </a:cxn>
                <a:cxn ang="0">
                  <a:pos x="T2" y="T3"/>
                </a:cxn>
                <a:cxn ang="0">
                  <a:pos x="T4" y="T5"/>
                </a:cxn>
                <a:cxn ang="0">
                  <a:pos x="T6" y="T7"/>
                </a:cxn>
                <a:cxn ang="0">
                  <a:pos x="T8" y="T9"/>
                </a:cxn>
                <a:cxn ang="0">
                  <a:pos x="T10" y="T11"/>
                </a:cxn>
              </a:cxnLst>
              <a:rect l="0" t="0" r="r" b="b"/>
              <a:pathLst>
                <a:path w="63" h="62">
                  <a:moveTo>
                    <a:pt x="52" y="0"/>
                  </a:moveTo>
                  <a:cubicBezTo>
                    <a:pt x="25" y="10"/>
                    <a:pt x="6" y="33"/>
                    <a:pt x="0" y="62"/>
                  </a:cubicBezTo>
                  <a:cubicBezTo>
                    <a:pt x="13" y="57"/>
                    <a:pt x="27" y="54"/>
                    <a:pt x="41" y="54"/>
                  </a:cubicBezTo>
                  <a:cubicBezTo>
                    <a:pt x="48" y="54"/>
                    <a:pt x="55" y="55"/>
                    <a:pt x="61" y="56"/>
                  </a:cubicBezTo>
                  <a:cubicBezTo>
                    <a:pt x="62" y="51"/>
                    <a:pt x="63" y="45"/>
                    <a:pt x="63" y="40"/>
                  </a:cubicBezTo>
                  <a:cubicBezTo>
                    <a:pt x="63" y="25"/>
                    <a:pt x="59" y="11"/>
                    <a:pt x="5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9" name="Freeform 72">
              <a:extLst>
                <a:ext uri="{FF2B5EF4-FFF2-40B4-BE49-F238E27FC236}">
                  <a16:creationId xmlns:a16="http://schemas.microsoft.com/office/drawing/2014/main" id="{EF69E5A0-7A54-4911-995F-DC1F4E1E0652}"/>
                </a:ext>
              </a:extLst>
            </p:cNvPr>
            <p:cNvSpPr>
              <a:spLocks/>
            </p:cNvSpPr>
            <p:nvPr/>
          </p:nvSpPr>
          <p:spPr bwMode="auto">
            <a:xfrm>
              <a:off x="3720" y="2942"/>
              <a:ext cx="355" cy="187"/>
            </a:xfrm>
            <a:custGeom>
              <a:avLst/>
              <a:gdLst>
                <a:gd name="T0" fmla="*/ 42 w 150"/>
                <a:gd name="T1" fmla="*/ 0 h 79"/>
                <a:gd name="T2" fmla="*/ 1 w 150"/>
                <a:gd name="T3" fmla="*/ 8 h 79"/>
                <a:gd name="T4" fmla="*/ 0 w 150"/>
                <a:gd name="T5" fmla="*/ 23 h 79"/>
                <a:gd name="T6" fmla="*/ 10 w 150"/>
                <a:gd name="T7" fmla="*/ 61 h 79"/>
                <a:gd name="T8" fmla="*/ 70 w 150"/>
                <a:gd name="T9" fmla="*/ 35 h 79"/>
                <a:gd name="T10" fmla="*/ 143 w 150"/>
                <a:gd name="T11" fmla="*/ 79 h 79"/>
                <a:gd name="T12" fmla="*/ 150 w 150"/>
                <a:gd name="T13" fmla="*/ 71 h 79"/>
                <a:gd name="T14" fmla="*/ 62 w 150"/>
                <a:gd name="T15" fmla="*/ 2 h 79"/>
                <a:gd name="T16" fmla="*/ 42 w 150"/>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79">
                  <a:moveTo>
                    <a:pt x="42" y="0"/>
                  </a:moveTo>
                  <a:cubicBezTo>
                    <a:pt x="28" y="0"/>
                    <a:pt x="14" y="3"/>
                    <a:pt x="1" y="8"/>
                  </a:cubicBezTo>
                  <a:cubicBezTo>
                    <a:pt x="1" y="12"/>
                    <a:pt x="0" y="17"/>
                    <a:pt x="0" y="23"/>
                  </a:cubicBezTo>
                  <a:cubicBezTo>
                    <a:pt x="0" y="36"/>
                    <a:pt x="4" y="50"/>
                    <a:pt x="10" y="61"/>
                  </a:cubicBezTo>
                  <a:cubicBezTo>
                    <a:pt x="25" y="45"/>
                    <a:pt x="46" y="35"/>
                    <a:pt x="70" y="35"/>
                  </a:cubicBezTo>
                  <a:cubicBezTo>
                    <a:pt x="101" y="35"/>
                    <a:pt x="129" y="53"/>
                    <a:pt x="143" y="79"/>
                  </a:cubicBezTo>
                  <a:cubicBezTo>
                    <a:pt x="145" y="76"/>
                    <a:pt x="148" y="74"/>
                    <a:pt x="150" y="71"/>
                  </a:cubicBezTo>
                  <a:cubicBezTo>
                    <a:pt x="134" y="35"/>
                    <a:pt x="102" y="9"/>
                    <a:pt x="62" y="2"/>
                  </a:cubicBezTo>
                  <a:cubicBezTo>
                    <a:pt x="56" y="1"/>
                    <a:pt x="49"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0" name="Freeform 73">
              <a:extLst>
                <a:ext uri="{FF2B5EF4-FFF2-40B4-BE49-F238E27FC236}">
                  <a16:creationId xmlns:a16="http://schemas.microsoft.com/office/drawing/2014/main" id="{B6556859-0FF1-4DB6-8CAA-D5FCB95FCF70}"/>
                </a:ext>
              </a:extLst>
            </p:cNvPr>
            <p:cNvSpPr>
              <a:spLocks/>
            </p:cNvSpPr>
            <p:nvPr/>
          </p:nvSpPr>
          <p:spPr bwMode="auto">
            <a:xfrm>
              <a:off x="3743" y="3025"/>
              <a:ext cx="315" cy="166"/>
            </a:xfrm>
            <a:custGeom>
              <a:avLst/>
              <a:gdLst>
                <a:gd name="T0" fmla="*/ 60 w 133"/>
                <a:gd name="T1" fmla="*/ 0 h 70"/>
                <a:gd name="T2" fmla="*/ 0 w 133"/>
                <a:gd name="T3" fmla="*/ 26 h 70"/>
                <a:gd name="T4" fmla="*/ 0 w 133"/>
                <a:gd name="T5" fmla="*/ 27 h 70"/>
                <a:gd name="T6" fmla="*/ 16 w 133"/>
                <a:gd name="T7" fmla="*/ 47 h 70"/>
                <a:gd name="T8" fmla="*/ 73 w 133"/>
                <a:gd name="T9" fmla="*/ 70 h 70"/>
                <a:gd name="T10" fmla="*/ 133 w 133"/>
                <a:gd name="T11" fmla="*/ 44 h 70"/>
                <a:gd name="T12" fmla="*/ 60 w 133"/>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33" h="70">
                  <a:moveTo>
                    <a:pt x="60" y="0"/>
                  </a:moveTo>
                  <a:cubicBezTo>
                    <a:pt x="36" y="0"/>
                    <a:pt x="15" y="10"/>
                    <a:pt x="0" y="26"/>
                  </a:cubicBezTo>
                  <a:cubicBezTo>
                    <a:pt x="0" y="26"/>
                    <a:pt x="0" y="27"/>
                    <a:pt x="0" y="27"/>
                  </a:cubicBezTo>
                  <a:cubicBezTo>
                    <a:pt x="6" y="33"/>
                    <a:pt x="11" y="40"/>
                    <a:pt x="16" y="47"/>
                  </a:cubicBezTo>
                  <a:cubicBezTo>
                    <a:pt x="30" y="61"/>
                    <a:pt x="51" y="70"/>
                    <a:pt x="73" y="70"/>
                  </a:cubicBezTo>
                  <a:cubicBezTo>
                    <a:pt x="96" y="70"/>
                    <a:pt x="118" y="60"/>
                    <a:pt x="133" y="44"/>
                  </a:cubicBezTo>
                  <a:cubicBezTo>
                    <a:pt x="119" y="18"/>
                    <a:pt x="9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1" name="Freeform 74">
              <a:extLst>
                <a:ext uri="{FF2B5EF4-FFF2-40B4-BE49-F238E27FC236}">
                  <a16:creationId xmlns:a16="http://schemas.microsoft.com/office/drawing/2014/main" id="{5E94F771-4204-4B32-9E69-A3877E2F5DC1}"/>
                </a:ext>
              </a:extLst>
            </p:cNvPr>
            <p:cNvSpPr>
              <a:spLocks/>
            </p:cNvSpPr>
            <p:nvPr/>
          </p:nvSpPr>
          <p:spPr bwMode="auto">
            <a:xfrm>
              <a:off x="3743" y="3089"/>
              <a:ext cx="38" cy="47"/>
            </a:xfrm>
            <a:custGeom>
              <a:avLst/>
              <a:gdLst>
                <a:gd name="T0" fmla="*/ 0 w 16"/>
                <a:gd name="T1" fmla="*/ 0 h 20"/>
                <a:gd name="T2" fmla="*/ 16 w 16"/>
                <a:gd name="T3" fmla="*/ 20 h 20"/>
                <a:gd name="T4" fmla="*/ 0 w 16"/>
                <a:gd name="T5" fmla="*/ 0 h 20"/>
              </a:gdLst>
              <a:ahLst/>
              <a:cxnLst>
                <a:cxn ang="0">
                  <a:pos x="T0" y="T1"/>
                </a:cxn>
                <a:cxn ang="0">
                  <a:pos x="T2" y="T3"/>
                </a:cxn>
                <a:cxn ang="0">
                  <a:pos x="T4" y="T5"/>
                </a:cxn>
              </a:cxnLst>
              <a:rect l="0" t="0" r="r" b="b"/>
              <a:pathLst>
                <a:path w="16" h="20">
                  <a:moveTo>
                    <a:pt x="0" y="0"/>
                  </a:moveTo>
                  <a:cubicBezTo>
                    <a:pt x="4" y="7"/>
                    <a:pt x="9" y="14"/>
                    <a:pt x="16" y="20"/>
                  </a:cubicBezTo>
                  <a:cubicBezTo>
                    <a:pt x="11" y="13"/>
                    <a:pt x="6"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2" name="Freeform 75">
              <a:extLst>
                <a:ext uri="{FF2B5EF4-FFF2-40B4-BE49-F238E27FC236}">
                  <a16:creationId xmlns:a16="http://schemas.microsoft.com/office/drawing/2014/main" id="{ADDB5928-D5BF-4E27-BA4C-04F84A34019C}"/>
                </a:ext>
              </a:extLst>
            </p:cNvPr>
            <p:cNvSpPr>
              <a:spLocks/>
            </p:cNvSpPr>
            <p:nvPr/>
          </p:nvSpPr>
          <p:spPr bwMode="auto">
            <a:xfrm>
              <a:off x="2608" y="3642"/>
              <a:ext cx="16" cy="19"/>
            </a:xfrm>
            <a:custGeom>
              <a:avLst/>
              <a:gdLst>
                <a:gd name="T0" fmla="*/ 1 w 7"/>
                <a:gd name="T1" fmla="*/ 0 h 8"/>
                <a:gd name="T2" fmla="*/ 0 w 7"/>
                <a:gd name="T3" fmla="*/ 7 h 8"/>
                <a:gd name="T4" fmla="*/ 7 w 7"/>
                <a:gd name="T5" fmla="*/ 8 h 8"/>
                <a:gd name="T6" fmla="*/ 1 w 7"/>
                <a:gd name="T7" fmla="*/ 0 h 8"/>
              </a:gdLst>
              <a:ahLst/>
              <a:cxnLst>
                <a:cxn ang="0">
                  <a:pos x="T0" y="T1"/>
                </a:cxn>
                <a:cxn ang="0">
                  <a:pos x="T2" y="T3"/>
                </a:cxn>
                <a:cxn ang="0">
                  <a:pos x="T4" y="T5"/>
                </a:cxn>
                <a:cxn ang="0">
                  <a:pos x="T6" y="T7"/>
                </a:cxn>
              </a:cxnLst>
              <a:rect l="0" t="0" r="r" b="b"/>
              <a:pathLst>
                <a:path w="7" h="8">
                  <a:moveTo>
                    <a:pt x="1" y="0"/>
                  </a:moveTo>
                  <a:cubicBezTo>
                    <a:pt x="0" y="3"/>
                    <a:pt x="0" y="5"/>
                    <a:pt x="0" y="7"/>
                  </a:cubicBezTo>
                  <a:cubicBezTo>
                    <a:pt x="7" y="8"/>
                    <a:pt x="7" y="8"/>
                    <a:pt x="7" y="8"/>
                  </a:cubicBezTo>
                  <a:cubicBezTo>
                    <a:pt x="5" y="5"/>
                    <a:pt x="3"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3" name="Freeform 76">
              <a:extLst>
                <a:ext uri="{FF2B5EF4-FFF2-40B4-BE49-F238E27FC236}">
                  <a16:creationId xmlns:a16="http://schemas.microsoft.com/office/drawing/2014/main" id="{1D3D8565-8ABD-43B0-8444-6054A785ECD0}"/>
                </a:ext>
              </a:extLst>
            </p:cNvPr>
            <p:cNvSpPr>
              <a:spLocks/>
            </p:cNvSpPr>
            <p:nvPr/>
          </p:nvSpPr>
          <p:spPr bwMode="auto">
            <a:xfrm>
              <a:off x="2560" y="3659"/>
              <a:ext cx="223" cy="144"/>
            </a:xfrm>
            <a:custGeom>
              <a:avLst/>
              <a:gdLst>
                <a:gd name="T0" fmla="*/ 20 w 94"/>
                <a:gd name="T1" fmla="*/ 0 h 61"/>
                <a:gd name="T2" fmla="*/ 0 w 94"/>
                <a:gd name="T3" fmla="*/ 49 h 61"/>
                <a:gd name="T4" fmla="*/ 37 w 94"/>
                <a:gd name="T5" fmla="*/ 61 h 61"/>
                <a:gd name="T6" fmla="*/ 94 w 94"/>
                <a:gd name="T7" fmla="*/ 26 h 61"/>
                <a:gd name="T8" fmla="*/ 89 w 94"/>
                <a:gd name="T9" fmla="*/ 26 h 61"/>
                <a:gd name="T10" fmla="*/ 27 w 94"/>
                <a:gd name="T11" fmla="*/ 1 h 61"/>
                <a:gd name="T12" fmla="*/ 20 w 9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94" h="61">
                  <a:moveTo>
                    <a:pt x="20" y="0"/>
                  </a:moveTo>
                  <a:cubicBezTo>
                    <a:pt x="16" y="18"/>
                    <a:pt x="9" y="34"/>
                    <a:pt x="0" y="49"/>
                  </a:cubicBezTo>
                  <a:cubicBezTo>
                    <a:pt x="10" y="57"/>
                    <a:pt x="23" y="61"/>
                    <a:pt x="37" y="61"/>
                  </a:cubicBezTo>
                  <a:cubicBezTo>
                    <a:pt x="61" y="61"/>
                    <a:pt x="83" y="47"/>
                    <a:pt x="94" y="26"/>
                  </a:cubicBezTo>
                  <a:cubicBezTo>
                    <a:pt x="92" y="26"/>
                    <a:pt x="91" y="26"/>
                    <a:pt x="89" y="26"/>
                  </a:cubicBezTo>
                  <a:cubicBezTo>
                    <a:pt x="65" y="26"/>
                    <a:pt x="43" y="16"/>
                    <a:pt x="27" y="1"/>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4" name="Freeform 77">
              <a:extLst>
                <a:ext uri="{FF2B5EF4-FFF2-40B4-BE49-F238E27FC236}">
                  <a16:creationId xmlns:a16="http://schemas.microsoft.com/office/drawing/2014/main" id="{9DBB6256-9FBB-4BF8-BD8A-D989EA3885F2}"/>
                </a:ext>
              </a:extLst>
            </p:cNvPr>
            <p:cNvSpPr>
              <a:spLocks/>
            </p:cNvSpPr>
            <p:nvPr/>
          </p:nvSpPr>
          <p:spPr bwMode="auto">
            <a:xfrm>
              <a:off x="2601" y="3500"/>
              <a:ext cx="198" cy="220"/>
            </a:xfrm>
            <a:custGeom>
              <a:avLst/>
              <a:gdLst>
                <a:gd name="T0" fmla="*/ 20 w 84"/>
                <a:gd name="T1" fmla="*/ 0 h 93"/>
                <a:gd name="T2" fmla="*/ 0 w 84"/>
                <a:gd name="T3" fmla="*/ 3 h 93"/>
                <a:gd name="T4" fmla="*/ 5 w 84"/>
                <a:gd name="T5" fmla="*/ 41 h 93"/>
                <a:gd name="T6" fmla="*/ 4 w 84"/>
                <a:gd name="T7" fmla="*/ 60 h 93"/>
                <a:gd name="T8" fmla="*/ 10 w 84"/>
                <a:gd name="T9" fmla="*/ 68 h 93"/>
                <a:gd name="T10" fmla="*/ 72 w 84"/>
                <a:gd name="T11" fmla="*/ 93 h 93"/>
                <a:gd name="T12" fmla="*/ 77 w 84"/>
                <a:gd name="T13" fmla="*/ 93 h 93"/>
                <a:gd name="T14" fmla="*/ 84 w 84"/>
                <a:gd name="T15" fmla="*/ 64 h 93"/>
                <a:gd name="T16" fmla="*/ 20 w 8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3">
                  <a:moveTo>
                    <a:pt x="20" y="0"/>
                  </a:moveTo>
                  <a:cubicBezTo>
                    <a:pt x="13" y="0"/>
                    <a:pt x="6" y="1"/>
                    <a:pt x="0" y="3"/>
                  </a:cubicBezTo>
                  <a:cubicBezTo>
                    <a:pt x="3" y="15"/>
                    <a:pt x="5" y="28"/>
                    <a:pt x="5" y="41"/>
                  </a:cubicBezTo>
                  <a:cubicBezTo>
                    <a:pt x="5" y="48"/>
                    <a:pt x="5" y="54"/>
                    <a:pt x="4" y="60"/>
                  </a:cubicBezTo>
                  <a:cubicBezTo>
                    <a:pt x="6" y="63"/>
                    <a:pt x="8" y="65"/>
                    <a:pt x="10" y="68"/>
                  </a:cubicBezTo>
                  <a:cubicBezTo>
                    <a:pt x="26" y="83"/>
                    <a:pt x="48" y="93"/>
                    <a:pt x="72" y="93"/>
                  </a:cubicBezTo>
                  <a:cubicBezTo>
                    <a:pt x="74" y="93"/>
                    <a:pt x="75" y="93"/>
                    <a:pt x="77" y="93"/>
                  </a:cubicBezTo>
                  <a:cubicBezTo>
                    <a:pt x="81" y="84"/>
                    <a:pt x="84" y="74"/>
                    <a:pt x="84" y="64"/>
                  </a:cubicBezTo>
                  <a:cubicBezTo>
                    <a:pt x="84" y="29"/>
                    <a:pt x="55"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5" name="Freeform 78">
              <a:extLst>
                <a:ext uri="{FF2B5EF4-FFF2-40B4-BE49-F238E27FC236}">
                  <a16:creationId xmlns:a16="http://schemas.microsoft.com/office/drawing/2014/main" id="{AE1F17AA-00B1-467B-8D14-53E848A982C1}"/>
                </a:ext>
              </a:extLst>
            </p:cNvPr>
            <p:cNvSpPr>
              <a:spLocks/>
            </p:cNvSpPr>
            <p:nvPr/>
          </p:nvSpPr>
          <p:spPr bwMode="auto">
            <a:xfrm>
              <a:off x="2497" y="3507"/>
              <a:ext cx="115" cy="268"/>
            </a:xfrm>
            <a:custGeom>
              <a:avLst/>
              <a:gdLst>
                <a:gd name="T0" fmla="*/ 44 w 49"/>
                <a:gd name="T1" fmla="*/ 0 h 113"/>
                <a:gd name="T2" fmla="*/ 0 w 49"/>
                <a:gd name="T3" fmla="*/ 61 h 113"/>
                <a:gd name="T4" fmla="*/ 27 w 49"/>
                <a:gd name="T5" fmla="*/ 113 h 113"/>
                <a:gd name="T6" fmla="*/ 47 w 49"/>
                <a:gd name="T7" fmla="*/ 64 h 113"/>
                <a:gd name="T8" fmla="*/ 48 w 49"/>
                <a:gd name="T9" fmla="*/ 57 h 113"/>
                <a:gd name="T10" fmla="*/ 49 w 49"/>
                <a:gd name="T11" fmla="*/ 38 h 113"/>
                <a:gd name="T12" fmla="*/ 44 w 4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49" h="113">
                  <a:moveTo>
                    <a:pt x="44" y="0"/>
                  </a:moveTo>
                  <a:cubicBezTo>
                    <a:pt x="18" y="9"/>
                    <a:pt x="0" y="33"/>
                    <a:pt x="0" y="61"/>
                  </a:cubicBezTo>
                  <a:cubicBezTo>
                    <a:pt x="0" y="82"/>
                    <a:pt x="10" y="102"/>
                    <a:pt x="27" y="113"/>
                  </a:cubicBezTo>
                  <a:cubicBezTo>
                    <a:pt x="36" y="98"/>
                    <a:pt x="43" y="82"/>
                    <a:pt x="47" y="64"/>
                  </a:cubicBezTo>
                  <a:cubicBezTo>
                    <a:pt x="47" y="62"/>
                    <a:pt x="47" y="60"/>
                    <a:pt x="48" y="57"/>
                  </a:cubicBezTo>
                  <a:cubicBezTo>
                    <a:pt x="49" y="51"/>
                    <a:pt x="49" y="45"/>
                    <a:pt x="49" y="38"/>
                  </a:cubicBezTo>
                  <a:cubicBezTo>
                    <a:pt x="49" y="25"/>
                    <a:pt x="47" y="12"/>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6" name="Freeform 79">
              <a:extLst>
                <a:ext uri="{FF2B5EF4-FFF2-40B4-BE49-F238E27FC236}">
                  <a16:creationId xmlns:a16="http://schemas.microsoft.com/office/drawing/2014/main" id="{A3D35DAA-2D92-4180-AFCE-07EB34AE8A02}"/>
                </a:ext>
              </a:extLst>
            </p:cNvPr>
            <p:cNvSpPr>
              <a:spLocks/>
            </p:cNvSpPr>
            <p:nvPr/>
          </p:nvSpPr>
          <p:spPr bwMode="auto">
            <a:xfrm>
              <a:off x="4432" y="2907"/>
              <a:ext cx="239" cy="227"/>
            </a:xfrm>
            <a:custGeom>
              <a:avLst/>
              <a:gdLst>
                <a:gd name="T0" fmla="*/ 50 w 101"/>
                <a:gd name="T1" fmla="*/ 0 h 96"/>
                <a:gd name="T2" fmla="*/ 0 w 101"/>
                <a:gd name="T3" fmla="*/ 50 h 96"/>
                <a:gd name="T4" fmla="*/ 7 w 101"/>
                <a:gd name="T5" fmla="*/ 76 h 96"/>
                <a:gd name="T6" fmla="*/ 72 w 101"/>
                <a:gd name="T7" fmla="*/ 96 h 96"/>
                <a:gd name="T8" fmla="*/ 101 w 101"/>
                <a:gd name="T9" fmla="*/ 50 h 96"/>
                <a:gd name="T10" fmla="*/ 50 w 101"/>
                <a:gd name="T11" fmla="*/ 0 h 96"/>
              </a:gdLst>
              <a:ahLst/>
              <a:cxnLst>
                <a:cxn ang="0">
                  <a:pos x="T0" y="T1"/>
                </a:cxn>
                <a:cxn ang="0">
                  <a:pos x="T2" y="T3"/>
                </a:cxn>
                <a:cxn ang="0">
                  <a:pos x="T4" y="T5"/>
                </a:cxn>
                <a:cxn ang="0">
                  <a:pos x="T6" y="T7"/>
                </a:cxn>
                <a:cxn ang="0">
                  <a:pos x="T8" y="T9"/>
                </a:cxn>
                <a:cxn ang="0">
                  <a:pos x="T10" y="T11"/>
                </a:cxn>
              </a:cxnLst>
              <a:rect l="0" t="0" r="r" b="b"/>
              <a:pathLst>
                <a:path w="101" h="96">
                  <a:moveTo>
                    <a:pt x="50" y="0"/>
                  </a:moveTo>
                  <a:cubicBezTo>
                    <a:pt x="22" y="0"/>
                    <a:pt x="0" y="22"/>
                    <a:pt x="0" y="50"/>
                  </a:cubicBezTo>
                  <a:cubicBezTo>
                    <a:pt x="0" y="60"/>
                    <a:pt x="2" y="69"/>
                    <a:pt x="7" y="76"/>
                  </a:cubicBezTo>
                  <a:cubicBezTo>
                    <a:pt x="31" y="84"/>
                    <a:pt x="54" y="91"/>
                    <a:pt x="72" y="96"/>
                  </a:cubicBezTo>
                  <a:cubicBezTo>
                    <a:pt x="89" y="88"/>
                    <a:pt x="101" y="70"/>
                    <a:pt x="101" y="50"/>
                  </a:cubicBezTo>
                  <a:cubicBezTo>
                    <a:pt x="101" y="22"/>
                    <a:pt x="78"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7" name="Freeform 80">
              <a:extLst>
                <a:ext uri="{FF2B5EF4-FFF2-40B4-BE49-F238E27FC236}">
                  <a16:creationId xmlns:a16="http://schemas.microsoft.com/office/drawing/2014/main" id="{071D777C-3FE6-494B-A0B2-0F9A8677CD43}"/>
                </a:ext>
              </a:extLst>
            </p:cNvPr>
            <p:cNvSpPr>
              <a:spLocks/>
            </p:cNvSpPr>
            <p:nvPr/>
          </p:nvSpPr>
          <p:spPr bwMode="auto">
            <a:xfrm>
              <a:off x="4449" y="3087"/>
              <a:ext cx="153" cy="59"/>
            </a:xfrm>
            <a:custGeom>
              <a:avLst/>
              <a:gdLst>
                <a:gd name="T0" fmla="*/ 0 w 65"/>
                <a:gd name="T1" fmla="*/ 0 h 25"/>
                <a:gd name="T2" fmla="*/ 43 w 65"/>
                <a:gd name="T3" fmla="*/ 25 h 25"/>
                <a:gd name="T4" fmla="*/ 65 w 65"/>
                <a:gd name="T5" fmla="*/ 20 h 25"/>
                <a:gd name="T6" fmla="*/ 0 w 65"/>
                <a:gd name="T7" fmla="*/ 0 h 25"/>
              </a:gdLst>
              <a:ahLst/>
              <a:cxnLst>
                <a:cxn ang="0">
                  <a:pos x="T0" y="T1"/>
                </a:cxn>
                <a:cxn ang="0">
                  <a:pos x="T2" y="T3"/>
                </a:cxn>
                <a:cxn ang="0">
                  <a:pos x="T4" y="T5"/>
                </a:cxn>
                <a:cxn ang="0">
                  <a:pos x="T6" y="T7"/>
                </a:cxn>
              </a:cxnLst>
              <a:rect l="0" t="0" r="r" b="b"/>
              <a:pathLst>
                <a:path w="65" h="25">
                  <a:moveTo>
                    <a:pt x="0" y="0"/>
                  </a:moveTo>
                  <a:cubicBezTo>
                    <a:pt x="9" y="15"/>
                    <a:pt x="25" y="25"/>
                    <a:pt x="43" y="25"/>
                  </a:cubicBezTo>
                  <a:cubicBezTo>
                    <a:pt x="51" y="25"/>
                    <a:pt x="58" y="23"/>
                    <a:pt x="65" y="20"/>
                  </a:cubicBezTo>
                  <a:cubicBezTo>
                    <a:pt x="47" y="15"/>
                    <a:pt x="24" y="8"/>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8" name="Freeform 81">
              <a:extLst>
                <a:ext uri="{FF2B5EF4-FFF2-40B4-BE49-F238E27FC236}">
                  <a16:creationId xmlns:a16="http://schemas.microsoft.com/office/drawing/2014/main" id="{B50AD00A-2439-4D9A-B9E0-FBBB0CE07857}"/>
                </a:ext>
              </a:extLst>
            </p:cNvPr>
            <p:cNvSpPr>
              <a:spLocks/>
            </p:cNvSpPr>
            <p:nvPr/>
          </p:nvSpPr>
          <p:spPr bwMode="auto">
            <a:xfrm>
              <a:off x="4458" y="3205"/>
              <a:ext cx="178" cy="255"/>
            </a:xfrm>
            <a:custGeom>
              <a:avLst/>
              <a:gdLst>
                <a:gd name="T0" fmla="*/ 64 w 75"/>
                <a:gd name="T1" fmla="*/ 0 h 108"/>
                <a:gd name="T2" fmla="*/ 0 w 75"/>
                <a:gd name="T3" fmla="*/ 35 h 108"/>
                <a:gd name="T4" fmla="*/ 18 w 75"/>
                <a:gd name="T5" fmla="*/ 100 h 108"/>
                <a:gd name="T6" fmla="*/ 18 w 75"/>
                <a:gd name="T7" fmla="*/ 108 h 108"/>
                <a:gd name="T8" fmla="*/ 58 w 75"/>
                <a:gd name="T9" fmla="*/ 98 h 108"/>
                <a:gd name="T10" fmla="*/ 71 w 75"/>
                <a:gd name="T11" fmla="*/ 99 h 108"/>
                <a:gd name="T12" fmla="*/ 58 w 75"/>
                <a:gd name="T13" fmla="*/ 52 h 108"/>
                <a:gd name="T14" fmla="*/ 75 w 75"/>
                <a:gd name="T15" fmla="*/ 1 h 108"/>
                <a:gd name="T16" fmla="*/ 64 w 75"/>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08">
                  <a:moveTo>
                    <a:pt x="64" y="0"/>
                  </a:moveTo>
                  <a:cubicBezTo>
                    <a:pt x="37" y="0"/>
                    <a:pt x="13" y="14"/>
                    <a:pt x="0" y="35"/>
                  </a:cubicBezTo>
                  <a:cubicBezTo>
                    <a:pt x="11" y="54"/>
                    <a:pt x="18" y="76"/>
                    <a:pt x="18" y="100"/>
                  </a:cubicBezTo>
                  <a:cubicBezTo>
                    <a:pt x="18" y="103"/>
                    <a:pt x="18" y="105"/>
                    <a:pt x="18" y="108"/>
                  </a:cubicBezTo>
                  <a:cubicBezTo>
                    <a:pt x="29" y="101"/>
                    <a:pt x="43" y="98"/>
                    <a:pt x="58" y="98"/>
                  </a:cubicBezTo>
                  <a:cubicBezTo>
                    <a:pt x="62" y="98"/>
                    <a:pt x="67" y="98"/>
                    <a:pt x="71" y="99"/>
                  </a:cubicBezTo>
                  <a:cubicBezTo>
                    <a:pt x="63" y="85"/>
                    <a:pt x="58" y="69"/>
                    <a:pt x="58" y="52"/>
                  </a:cubicBezTo>
                  <a:cubicBezTo>
                    <a:pt x="58" y="33"/>
                    <a:pt x="64" y="15"/>
                    <a:pt x="75" y="1"/>
                  </a:cubicBezTo>
                  <a:cubicBezTo>
                    <a:pt x="71" y="0"/>
                    <a:pt x="68"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9" name="Freeform 82">
              <a:extLst>
                <a:ext uri="{FF2B5EF4-FFF2-40B4-BE49-F238E27FC236}">
                  <a16:creationId xmlns:a16="http://schemas.microsoft.com/office/drawing/2014/main" id="{7C5A19FD-4B1E-489E-85A2-ECE84F882037}"/>
                </a:ext>
              </a:extLst>
            </p:cNvPr>
            <p:cNvSpPr>
              <a:spLocks/>
            </p:cNvSpPr>
            <p:nvPr/>
          </p:nvSpPr>
          <p:spPr bwMode="auto">
            <a:xfrm>
              <a:off x="4595" y="3207"/>
              <a:ext cx="192" cy="296"/>
            </a:xfrm>
            <a:custGeom>
              <a:avLst/>
              <a:gdLst>
                <a:gd name="T0" fmla="*/ 17 w 81"/>
                <a:gd name="T1" fmla="*/ 0 h 125"/>
                <a:gd name="T2" fmla="*/ 0 w 81"/>
                <a:gd name="T3" fmla="*/ 51 h 125"/>
                <a:gd name="T4" fmla="*/ 13 w 81"/>
                <a:gd name="T5" fmla="*/ 98 h 125"/>
                <a:gd name="T6" fmla="*/ 62 w 81"/>
                <a:gd name="T7" fmla="*/ 125 h 125"/>
                <a:gd name="T8" fmla="*/ 81 w 81"/>
                <a:gd name="T9" fmla="*/ 74 h 125"/>
                <a:gd name="T10" fmla="*/ 17 w 81"/>
                <a:gd name="T11" fmla="*/ 0 h 125"/>
              </a:gdLst>
              <a:ahLst/>
              <a:cxnLst>
                <a:cxn ang="0">
                  <a:pos x="T0" y="T1"/>
                </a:cxn>
                <a:cxn ang="0">
                  <a:pos x="T2" y="T3"/>
                </a:cxn>
                <a:cxn ang="0">
                  <a:pos x="T4" y="T5"/>
                </a:cxn>
                <a:cxn ang="0">
                  <a:pos x="T6" y="T7"/>
                </a:cxn>
                <a:cxn ang="0">
                  <a:pos x="T8" y="T9"/>
                </a:cxn>
                <a:cxn ang="0">
                  <a:pos x="T10" y="T11"/>
                </a:cxn>
              </a:cxnLst>
              <a:rect l="0" t="0" r="r" b="b"/>
              <a:pathLst>
                <a:path w="81" h="125">
                  <a:moveTo>
                    <a:pt x="17" y="0"/>
                  </a:moveTo>
                  <a:cubicBezTo>
                    <a:pt x="6" y="14"/>
                    <a:pt x="0" y="32"/>
                    <a:pt x="0" y="51"/>
                  </a:cubicBezTo>
                  <a:cubicBezTo>
                    <a:pt x="0" y="68"/>
                    <a:pt x="5" y="84"/>
                    <a:pt x="13" y="98"/>
                  </a:cubicBezTo>
                  <a:cubicBezTo>
                    <a:pt x="32" y="101"/>
                    <a:pt x="49" y="111"/>
                    <a:pt x="62" y="125"/>
                  </a:cubicBezTo>
                  <a:cubicBezTo>
                    <a:pt x="74" y="111"/>
                    <a:pt x="81" y="94"/>
                    <a:pt x="81" y="74"/>
                  </a:cubicBezTo>
                  <a:cubicBezTo>
                    <a:pt x="81" y="36"/>
                    <a:pt x="53" y="5"/>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0" name="Freeform 83">
              <a:extLst>
                <a:ext uri="{FF2B5EF4-FFF2-40B4-BE49-F238E27FC236}">
                  <a16:creationId xmlns:a16="http://schemas.microsoft.com/office/drawing/2014/main" id="{85D068E3-AC95-4C67-8142-ACEA04B8F8B4}"/>
                </a:ext>
              </a:extLst>
            </p:cNvPr>
            <p:cNvSpPr>
              <a:spLocks/>
            </p:cNvSpPr>
            <p:nvPr/>
          </p:nvSpPr>
          <p:spPr bwMode="auto">
            <a:xfrm>
              <a:off x="4432" y="3288"/>
              <a:ext cx="69" cy="198"/>
            </a:xfrm>
            <a:custGeom>
              <a:avLst/>
              <a:gdLst>
                <a:gd name="T0" fmla="*/ 11 w 29"/>
                <a:gd name="T1" fmla="*/ 0 h 84"/>
                <a:gd name="T2" fmla="*/ 0 w 29"/>
                <a:gd name="T3" fmla="*/ 40 h 84"/>
                <a:gd name="T4" fmla="*/ 14 w 29"/>
                <a:gd name="T5" fmla="*/ 84 h 84"/>
                <a:gd name="T6" fmla="*/ 29 w 29"/>
                <a:gd name="T7" fmla="*/ 73 h 84"/>
                <a:gd name="T8" fmla="*/ 29 w 29"/>
                <a:gd name="T9" fmla="*/ 65 h 84"/>
                <a:gd name="T10" fmla="*/ 11 w 29"/>
                <a:gd name="T11" fmla="*/ 0 h 84"/>
              </a:gdLst>
              <a:ahLst/>
              <a:cxnLst>
                <a:cxn ang="0">
                  <a:pos x="T0" y="T1"/>
                </a:cxn>
                <a:cxn ang="0">
                  <a:pos x="T2" y="T3"/>
                </a:cxn>
                <a:cxn ang="0">
                  <a:pos x="T4" y="T5"/>
                </a:cxn>
                <a:cxn ang="0">
                  <a:pos x="T6" y="T7"/>
                </a:cxn>
                <a:cxn ang="0">
                  <a:pos x="T8" y="T9"/>
                </a:cxn>
                <a:cxn ang="0">
                  <a:pos x="T10" y="T11"/>
                </a:cxn>
              </a:cxnLst>
              <a:rect l="0" t="0" r="r" b="b"/>
              <a:pathLst>
                <a:path w="29" h="84">
                  <a:moveTo>
                    <a:pt x="11" y="0"/>
                  </a:moveTo>
                  <a:cubicBezTo>
                    <a:pt x="4" y="12"/>
                    <a:pt x="0" y="25"/>
                    <a:pt x="0" y="40"/>
                  </a:cubicBezTo>
                  <a:cubicBezTo>
                    <a:pt x="0" y="56"/>
                    <a:pt x="5" y="71"/>
                    <a:pt x="14" y="84"/>
                  </a:cubicBezTo>
                  <a:cubicBezTo>
                    <a:pt x="18" y="80"/>
                    <a:pt x="23" y="76"/>
                    <a:pt x="29" y="73"/>
                  </a:cubicBezTo>
                  <a:cubicBezTo>
                    <a:pt x="29" y="70"/>
                    <a:pt x="29" y="68"/>
                    <a:pt x="29" y="65"/>
                  </a:cubicBezTo>
                  <a:cubicBezTo>
                    <a:pt x="29" y="41"/>
                    <a:pt x="22" y="19"/>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1" name="Freeform 84">
              <a:extLst>
                <a:ext uri="{FF2B5EF4-FFF2-40B4-BE49-F238E27FC236}">
                  <a16:creationId xmlns:a16="http://schemas.microsoft.com/office/drawing/2014/main" id="{BE1F518F-EE22-47E2-99C5-E33C63761551}"/>
                </a:ext>
              </a:extLst>
            </p:cNvPr>
            <p:cNvSpPr>
              <a:spLocks/>
            </p:cNvSpPr>
            <p:nvPr/>
          </p:nvSpPr>
          <p:spPr bwMode="auto">
            <a:xfrm>
              <a:off x="4465" y="3437"/>
              <a:ext cx="277" cy="122"/>
            </a:xfrm>
            <a:custGeom>
              <a:avLst/>
              <a:gdLst>
                <a:gd name="T0" fmla="*/ 55 w 117"/>
                <a:gd name="T1" fmla="*/ 0 h 52"/>
                <a:gd name="T2" fmla="*/ 15 w 117"/>
                <a:gd name="T3" fmla="*/ 10 h 52"/>
                <a:gd name="T4" fmla="*/ 0 w 117"/>
                <a:gd name="T5" fmla="*/ 21 h 52"/>
                <a:gd name="T6" fmla="*/ 61 w 117"/>
                <a:gd name="T7" fmla="*/ 52 h 52"/>
                <a:gd name="T8" fmla="*/ 117 w 117"/>
                <a:gd name="T9" fmla="*/ 28 h 52"/>
                <a:gd name="T10" fmla="*/ 68 w 117"/>
                <a:gd name="T11" fmla="*/ 1 h 52"/>
                <a:gd name="T12" fmla="*/ 55 w 117"/>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17" h="52">
                  <a:moveTo>
                    <a:pt x="55" y="0"/>
                  </a:moveTo>
                  <a:cubicBezTo>
                    <a:pt x="40" y="0"/>
                    <a:pt x="26" y="3"/>
                    <a:pt x="15" y="10"/>
                  </a:cubicBezTo>
                  <a:cubicBezTo>
                    <a:pt x="9" y="13"/>
                    <a:pt x="4" y="17"/>
                    <a:pt x="0" y="21"/>
                  </a:cubicBezTo>
                  <a:cubicBezTo>
                    <a:pt x="13" y="40"/>
                    <a:pt x="36" y="52"/>
                    <a:pt x="61" y="52"/>
                  </a:cubicBezTo>
                  <a:cubicBezTo>
                    <a:pt x="83" y="52"/>
                    <a:pt x="103" y="43"/>
                    <a:pt x="117" y="28"/>
                  </a:cubicBezTo>
                  <a:cubicBezTo>
                    <a:pt x="104" y="14"/>
                    <a:pt x="87" y="4"/>
                    <a:pt x="68" y="1"/>
                  </a:cubicBezTo>
                  <a:cubicBezTo>
                    <a:pt x="64" y="0"/>
                    <a:pt x="59"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2" name="Freeform 85">
              <a:extLst>
                <a:ext uri="{FF2B5EF4-FFF2-40B4-BE49-F238E27FC236}">
                  <a16:creationId xmlns:a16="http://schemas.microsoft.com/office/drawing/2014/main" id="{42FF41E1-E3CD-4556-AAFF-46BE9292422E}"/>
                </a:ext>
              </a:extLst>
            </p:cNvPr>
            <p:cNvSpPr>
              <a:spLocks/>
            </p:cNvSpPr>
            <p:nvPr/>
          </p:nvSpPr>
          <p:spPr bwMode="auto">
            <a:xfrm>
              <a:off x="4827" y="3522"/>
              <a:ext cx="346" cy="212"/>
            </a:xfrm>
            <a:custGeom>
              <a:avLst/>
              <a:gdLst>
                <a:gd name="T0" fmla="*/ 15 w 146"/>
                <a:gd name="T1" fmla="*/ 0 h 90"/>
                <a:gd name="T2" fmla="*/ 0 w 146"/>
                <a:gd name="T3" fmla="*/ 35 h 90"/>
                <a:gd name="T4" fmla="*/ 69 w 146"/>
                <a:gd name="T5" fmla="*/ 90 h 90"/>
                <a:gd name="T6" fmla="*/ 110 w 146"/>
                <a:gd name="T7" fmla="*/ 81 h 90"/>
                <a:gd name="T8" fmla="*/ 139 w 146"/>
                <a:gd name="T9" fmla="*/ 85 h 90"/>
                <a:gd name="T10" fmla="*/ 146 w 146"/>
                <a:gd name="T11" fmla="*/ 68 h 90"/>
                <a:gd name="T12" fmla="*/ 110 w 146"/>
                <a:gd name="T13" fmla="*/ 75 h 90"/>
                <a:gd name="T14" fmla="*/ 15 w 146"/>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90">
                  <a:moveTo>
                    <a:pt x="15" y="0"/>
                  </a:moveTo>
                  <a:cubicBezTo>
                    <a:pt x="7" y="10"/>
                    <a:pt x="2" y="22"/>
                    <a:pt x="0" y="35"/>
                  </a:cubicBezTo>
                  <a:cubicBezTo>
                    <a:pt x="31" y="39"/>
                    <a:pt x="58" y="61"/>
                    <a:pt x="69" y="90"/>
                  </a:cubicBezTo>
                  <a:cubicBezTo>
                    <a:pt x="81" y="84"/>
                    <a:pt x="95" y="81"/>
                    <a:pt x="110" y="81"/>
                  </a:cubicBezTo>
                  <a:cubicBezTo>
                    <a:pt x="120" y="81"/>
                    <a:pt x="130" y="82"/>
                    <a:pt x="139" y="85"/>
                  </a:cubicBezTo>
                  <a:cubicBezTo>
                    <a:pt x="142" y="80"/>
                    <a:pt x="145" y="74"/>
                    <a:pt x="146" y="68"/>
                  </a:cubicBezTo>
                  <a:cubicBezTo>
                    <a:pt x="135" y="72"/>
                    <a:pt x="123" y="75"/>
                    <a:pt x="110" y="75"/>
                  </a:cubicBezTo>
                  <a:cubicBezTo>
                    <a:pt x="64" y="75"/>
                    <a:pt x="25" y="43"/>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3" name="Freeform 86">
              <a:extLst>
                <a:ext uri="{FF2B5EF4-FFF2-40B4-BE49-F238E27FC236}">
                  <a16:creationId xmlns:a16="http://schemas.microsoft.com/office/drawing/2014/main" id="{50E9D666-2FD9-4236-98D3-78E02E9E15B4}"/>
                </a:ext>
              </a:extLst>
            </p:cNvPr>
            <p:cNvSpPr>
              <a:spLocks/>
            </p:cNvSpPr>
            <p:nvPr/>
          </p:nvSpPr>
          <p:spPr bwMode="auto">
            <a:xfrm>
              <a:off x="4863" y="3453"/>
              <a:ext cx="317" cy="246"/>
            </a:xfrm>
            <a:custGeom>
              <a:avLst/>
              <a:gdLst>
                <a:gd name="T0" fmla="*/ 59 w 134"/>
                <a:gd name="T1" fmla="*/ 0 h 104"/>
                <a:gd name="T2" fmla="*/ 0 w 134"/>
                <a:gd name="T3" fmla="*/ 29 h 104"/>
                <a:gd name="T4" fmla="*/ 95 w 134"/>
                <a:gd name="T5" fmla="*/ 104 h 104"/>
                <a:gd name="T6" fmla="*/ 131 w 134"/>
                <a:gd name="T7" fmla="*/ 97 h 104"/>
                <a:gd name="T8" fmla="*/ 134 w 134"/>
                <a:gd name="T9" fmla="*/ 75 h 104"/>
                <a:gd name="T10" fmla="*/ 59 w 134"/>
                <a:gd name="T11" fmla="*/ 0 h 104"/>
              </a:gdLst>
              <a:ahLst/>
              <a:cxnLst>
                <a:cxn ang="0">
                  <a:pos x="T0" y="T1"/>
                </a:cxn>
                <a:cxn ang="0">
                  <a:pos x="T2" y="T3"/>
                </a:cxn>
                <a:cxn ang="0">
                  <a:pos x="T4" y="T5"/>
                </a:cxn>
                <a:cxn ang="0">
                  <a:pos x="T6" y="T7"/>
                </a:cxn>
                <a:cxn ang="0">
                  <a:pos x="T8" y="T9"/>
                </a:cxn>
                <a:cxn ang="0">
                  <a:pos x="T10" y="T11"/>
                </a:cxn>
              </a:cxnLst>
              <a:rect l="0" t="0" r="r" b="b"/>
              <a:pathLst>
                <a:path w="134" h="104">
                  <a:moveTo>
                    <a:pt x="59" y="0"/>
                  </a:moveTo>
                  <a:cubicBezTo>
                    <a:pt x="35" y="0"/>
                    <a:pt x="13" y="12"/>
                    <a:pt x="0" y="29"/>
                  </a:cubicBezTo>
                  <a:cubicBezTo>
                    <a:pt x="10" y="72"/>
                    <a:pt x="49" y="104"/>
                    <a:pt x="95" y="104"/>
                  </a:cubicBezTo>
                  <a:cubicBezTo>
                    <a:pt x="108" y="104"/>
                    <a:pt x="120" y="101"/>
                    <a:pt x="131" y="97"/>
                  </a:cubicBezTo>
                  <a:cubicBezTo>
                    <a:pt x="133" y="90"/>
                    <a:pt x="134" y="83"/>
                    <a:pt x="134" y="75"/>
                  </a:cubicBezTo>
                  <a:cubicBezTo>
                    <a:pt x="134" y="34"/>
                    <a:pt x="101" y="0"/>
                    <a:pt x="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4" name="Freeform 87">
              <a:extLst>
                <a:ext uri="{FF2B5EF4-FFF2-40B4-BE49-F238E27FC236}">
                  <a16:creationId xmlns:a16="http://schemas.microsoft.com/office/drawing/2014/main" id="{21B65C0C-C033-4ED7-A772-EC13E089CCCF}"/>
                </a:ext>
              </a:extLst>
            </p:cNvPr>
            <p:cNvSpPr>
              <a:spLocks/>
            </p:cNvSpPr>
            <p:nvPr/>
          </p:nvSpPr>
          <p:spPr bwMode="auto">
            <a:xfrm>
              <a:off x="4825" y="3604"/>
              <a:ext cx="165" cy="182"/>
            </a:xfrm>
            <a:custGeom>
              <a:avLst/>
              <a:gdLst>
                <a:gd name="T0" fmla="*/ 1 w 70"/>
                <a:gd name="T1" fmla="*/ 0 h 77"/>
                <a:gd name="T2" fmla="*/ 0 w 70"/>
                <a:gd name="T3" fmla="*/ 11 h 77"/>
                <a:gd name="T4" fmla="*/ 39 w 70"/>
                <a:gd name="T5" fmla="*/ 77 h 77"/>
                <a:gd name="T6" fmla="*/ 70 w 70"/>
                <a:gd name="T7" fmla="*/ 55 h 77"/>
                <a:gd name="T8" fmla="*/ 1 w 70"/>
                <a:gd name="T9" fmla="*/ 0 h 77"/>
              </a:gdLst>
              <a:ahLst/>
              <a:cxnLst>
                <a:cxn ang="0">
                  <a:pos x="T0" y="T1"/>
                </a:cxn>
                <a:cxn ang="0">
                  <a:pos x="T2" y="T3"/>
                </a:cxn>
                <a:cxn ang="0">
                  <a:pos x="T4" y="T5"/>
                </a:cxn>
                <a:cxn ang="0">
                  <a:pos x="T6" y="T7"/>
                </a:cxn>
                <a:cxn ang="0">
                  <a:pos x="T8" y="T9"/>
                </a:cxn>
              </a:cxnLst>
              <a:rect l="0" t="0" r="r" b="b"/>
              <a:pathLst>
                <a:path w="70" h="77">
                  <a:moveTo>
                    <a:pt x="1" y="0"/>
                  </a:moveTo>
                  <a:cubicBezTo>
                    <a:pt x="0" y="4"/>
                    <a:pt x="0" y="7"/>
                    <a:pt x="0" y="11"/>
                  </a:cubicBezTo>
                  <a:cubicBezTo>
                    <a:pt x="0" y="40"/>
                    <a:pt x="16" y="64"/>
                    <a:pt x="39" y="77"/>
                  </a:cubicBezTo>
                  <a:cubicBezTo>
                    <a:pt x="47" y="68"/>
                    <a:pt x="58" y="60"/>
                    <a:pt x="70" y="55"/>
                  </a:cubicBezTo>
                  <a:cubicBezTo>
                    <a:pt x="59" y="26"/>
                    <a:pt x="32" y="4"/>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5" name="Freeform 88">
              <a:extLst>
                <a:ext uri="{FF2B5EF4-FFF2-40B4-BE49-F238E27FC236}">
                  <a16:creationId xmlns:a16="http://schemas.microsoft.com/office/drawing/2014/main" id="{3AD158C7-605D-4BB0-B8E0-4FBC2F009128}"/>
                </a:ext>
              </a:extLst>
            </p:cNvPr>
            <p:cNvSpPr>
              <a:spLocks/>
            </p:cNvSpPr>
            <p:nvPr/>
          </p:nvSpPr>
          <p:spPr bwMode="auto">
            <a:xfrm>
              <a:off x="4917" y="3713"/>
              <a:ext cx="239" cy="97"/>
            </a:xfrm>
            <a:custGeom>
              <a:avLst/>
              <a:gdLst>
                <a:gd name="T0" fmla="*/ 72 w 101"/>
                <a:gd name="T1" fmla="*/ 0 h 41"/>
                <a:gd name="T2" fmla="*/ 31 w 101"/>
                <a:gd name="T3" fmla="*/ 9 h 41"/>
                <a:gd name="T4" fmla="*/ 0 w 101"/>
                <a:gd name="T5" fmla="*/ 31 h 41"/>
                <a:gd name="T6" fmla="*/ 36 w 101"/>
                <a:gd name="T7" fmla="*/ 41 h 41"/>
                <a:gd name="T8" fmla="*/ 101 w 101"/>
                <a:gd name="T9" fmla="*/ 4 h 41"/>
                <a:gd name="T10" fmla="*/ 72 w 101"/>
                <a:gd name="T11" fmla="*/ 0 h 41"/>
              </a:gdLst>
              <a:ahLst/>
              <a:cxnLst>
                <a:cxn ang="0">
                  <a:pos x="T0" y="T1"/>
                </a:cxn>
                <a:cxn ang="0">
                  <a:pos x="T2" y="T3"/>
                </a:cxn>
                <a:cxn ang="0">
                  <a:pos x="T4" y="T5"/>
                </a:cxn>
                <a:cxn ang="0">
                  <a:pos x="T6" y="T7"/>
                </a:cxn>
                <a:cxn ang="0">
                  <a:pos x="T8" y="T9"/>
                </a:cxn>
                <a:cxn ang="0">
                  <a:pos x="T10" y="T11"/>
                </a:cxn>
              </a:cxnLst>
              <a:rect l="0" t="0" r="r" b="b"/>
              <a:pathLst>
                <a:path w="101" h="41">
                  <a:moveTo>
                    <a:pt x="72" y="0"/>
                  </a:moveTo>
                  <a:cubicBezTo>
                    <a:pt x="57" y="0"/>
                    <a:pt x="43" y="3"/>
                    <a:pt x="31" y="9"/>
                  </a:cubicBezTo>
                  <a:cubicBezTo>
                    <a:pt x="19" y="14"/>
                    <a:pt x="8" y="22"/>
                    <a:pt x="0" y="31"/>
                  </a:cubicBezTo>
                  <a:cubicBezTo>
                    <a:pt x="11" y="37"/>
                    <a:pt x="23" y="41"/>
                    <a:pt x="36" y="41"/>
                  </a:cubicBezTo>
                  <a:cubicBezTo>
                    <a:pt x="64" y="41"/>
                    <a:pt x="88" y="26"/>
                    <a:pt x="101" y="4"/>
                  </a:cubicBezTo>
                  <a:cubicBezTo>
                    <a:pt x="92" y="1"/>
                    <a:pt x="8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6" name="Freeform 89">
              <a:extLst>
                <a:ext uri="{FF2B5EF4-FFF2-40B4-BE49-F238E27FC236}">
                  <a16:creationId xmlns:a16="http://schemas.microsoft.com/office/drawing/2014/main" id="{7DB26134-26A2-4EDE-A773-B49380CDFB5E}"/>
                </a:ext>
              </a:extLst>
            </p:cNvPr>
            <p:cNvSpPr>
              <a:spLocks/>
            </p:cNvSpPr>
            <p:nvPr/>
          </p:nvSpPr>
          <p:spPr bwMode="auto">
            <a:xfrm>
              <a:off x="5267" y="2992"/>
              <a:ext cx="757" cy="506"/>
            </a:xfrm>
            <a:custGeom>
              <a:avLst/>
              <a:gdLst>
                <a:gd name="T0" fmla="*/ 155 w 320"/>
                <a:gd name="T1" fmla="*/ 0 h 214"/>
                <a:gd name="T2" fmla="*/ 0 w 320"/>
                <a:gd name="T3" fmla="*/ 109 h 214"/>
                <a:gd name="T4" fmla="*/ 79 w 320"/>
                <a:gd name="T5" fmla="*/ 77 h 214"/>
                <a:gd name="T6" fmla="*/ 179 w 320"/>
                <a:gd name="T7" fmla="*/ 140 h 214"/>
                <a:gd name="T8" fmla="*/ 207 w 320"/>
                <a:gd name="T9" fmla="*/ 136 h 214"/>
                <a:gd name="T10" fmla="*/ 313 w 320"/>
                <a:gd name="T11" fmla="*/ 214 h 214"/>
                <a:gd name="T12" fmla="*/ 320 w 320"/>
                <a:gd name="T13" fmla="*/ 165 h 214"/>
                <a:gd name="T14" fmla="*/ 155 w 320"/>
                <a:gd name="T15" fmla="*/ 0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214">
                  <a:moveTo>
                    <a:pt x="155" y="0"/>
                  </a:moveTo>
                  <a:cubicBezTo>
                    <a:pt x="84" y="0"/>
                    <a:pt x="23" y="46"/>
                    <a:pt x="0" y="109"/>
                  </a:cubicBezTo>
                  <a:cubicBezTo>
                    <a:pt x="20" y="89"/>
                    <a:pt x="48" y="77"/>
                    <a:pt x="79" y="77"/>
                  </a:cubicBezTo>
                  <a:cubicBezTo>
                    <a:pt x="123" y="77"/>
                    <a:pt x="161" y="103"/>
                    <a:pt x="179" y="140"/>
                  </a:cubicBezTo>
                  <a:cubicBezTo>
                    <a:pt x="188" y="137"/>
                    <a:pt x="197" y="136"/>
                    <a:pt x="207" y="136"/>
                  </a:cubicBezTo>
                  <a:cubicBezTo>
                    <a:pt x="257" y="136"/>
                    <a:pt x="299" y="169"/>
                    <a:pt x="313" y="214"/>
                  </a:cubicBezTo>
                  <a:cubicBezTo>
                    <a:pt x="318" y="199"/>
                    <a:pt x="320" y="182"/>
                    <a:pt x="320" y="165"/>
                  </a:cubicBezTo>
                  <a:cubicBezTo>
                    <a:pt x="320" y="74"/>
                    <a:pt x="247" y="0"/>
                    <a:pt x="1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7" name="Freeform 90">
              <a:extLst>
                <a:ext uri="{FF2B5EF4-FFF2-40B4-BE49-F238E27FC236}">
                  <a16:creationId xmlns:a16="http://schemas.microsoft.com/office/drawing/2014/main" id="{56704C3E-4BE8-427D-9476-B0740D30BAB5}"/>
                </a:ext>
              </a:extLst>
            </p:cNvPr>
            <p:cNvSpPr>
              <a:spLocks/>
            </p:cNvSpPr>
            <p:nvPr/>
          </p:nvSpPr>
          <p:spPr bwMode="auto">
            <a:xfrm>
              <a:off x="5246" y="3174"/>
              <a:ext cx="445" cy="492"/>
            </a:xfrm>
            <a:custGeom>
              <a:avLst/>
              <a:gdLst>
                <a:gd name="T0" fmla="*/ 88 w 188"/>
                <a:gd name="T1" fmla="*/ 0 h 208"/>
                <a:gd name="T2" fmla="*/ 9 w 188"/>
                <a:gd name="T3" fmla="*/ 32 h 208"/>
                <a:gd name="T4" fmla="*/ 0 w 188"/>
                <a:gd name="T5" fmla="*/ 88 h 208"/>
                <a:gd name="T6" fmla="*/ 51 w 188"/>
                <a:gd name="T7" fmla="*/ 208 h 208"/>
                <a:gd name="T8" fmla="*/ 88 w 188"/>
                <a:gd name="T9" fmla="*/ 202 h 208"/>
                <a:gd name="T10" fmla="*/ 110 w 188"/>
                <a:gd name="T11" fmla="*/ 204 h 208"/>
                <a:gd name="T12" fmla="*/ 105 w 188"/>
                <a:gd name="T13" fmla="*/ 170 h 208"/>
                <a:gd name="T14" fmla="*/ 188 w 188"/>
                <a:gd name="T15" fmla="*/ 63 h 208"/>
                <a:gd name="T16" fmla="*/ 88 w 188"/>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08">
                  <a:moveTo>
                    <a:pt x="88" y="0"/>
                  </a:moveTo>
                  <a:cubicBezTo>
                    <a:pt x="57" y="0"/>
                    <a:pt x="29" y="12"/>
                    <a:pt x="9" y="32"/>
                  </a:cubicBezTo>
                  <a:cubicBezTo>
                    <a:pt x="3" y="50"/>
                    <a:pt x="0" y="69"/>
                    <a:pt x="0" y="88"/>
                  </a:cubicBezTo>
                  <a:cubicBezTo>
                    <a:pt x="0" y="135"/>
                    <a:pt x="19" y="178"/>
                    <a:pt x="51" y="208"/>
                  </a:cubicBezTo>
                  <a:cubicBezTo>
                    <a:pt x="63" y="204"/>
                    <a:pt x="75" y="202"/>
                    <a:pt x="88" y="202"/>
                  </a:cubicBezTo>
                  <a:cubicBezTo>
                    <a:pt x="95" y="202"/>
                    <a:pt x="103" y="203"/>
                    <a:pt x="110" y="204"/>
                  </a:cubicBezTo>
                  <a:cubicBezTo>
                    <a:pt x="107" y="194"/>
                    <a:pt x="105" y="182"/>
                    <a:pt x="105" y="170"/>
                  </a:cubicBezTo>
                  <a:cubicBezTo>
                    <a:pt x="105" y="119"/>
                    <a:pt x="140" y="75"/>
                    <a:pt x="188" y="63"/>
                  </a:cubicBezTo>
                  <a:cubicBezTo>
                    <a:pt x="170" y="26"/>
                    <a:pt x="132" y="0"/>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8" name="Freeform 91">
              <a:extLst>
                <a:ext uri="{FF2B5EF4-FFF2-40B4-BE49-F238E27FC236}">
                  <a16:creationId xmlns:a16="http://schemas.microsoft.com/office/drawing/2014/main" id="{AE5C24C2-992C-44B7-BD7B-751328EB6AA3}"/>
                </a:ext>
              </a:extLst>
            </p:cNvPr>
            <p:cNvSpPr>
              <a:spLocks/>
            </p:cNvSpPr>
            <p:nvPr/>
          </p:nvSpPr>
          <p:spPr bwMode="auto">
            <a:xfrm>
              <a:off x="5367" y="3652"/>
              <a:ext cx="213" cy="115"/>
            </a:xfrm>
            <a:custGeom>
              <a:avLst/>
              <a:gdLst>
                <a:gd name="T0" fmla="*/ 37 w 90"/>
                <a:gd name="T1" fmla="*/ 0 h 49"/>
                <a:gd name="T2" fmla="*/ 0 w 90"/>
                <a:gd name="T3" fmla="*/ 6 h 49"/>
                <a:gd name="T4" fmla="*/ 90 w 90"/>
                <a:gd name="T5" fmla="*/ 49 h 49"/>
                <a:gd name="T6" fmla="*/ 59 w 90"/>
                <a:gd name="T7" fmla="*/ 2 h 49"/>
                <a:gd name="T8" fmla="*/ 37 w 90"/>
                <a:gd name="T9" fmla="*/ 0 h 49"/>
              </a:gdLst>
              <a:ahLst/>
              <a:cxnLst>
                <a:cxn ang="0">
                  <a:pos x="T0" y="T1"/>
                </a:cxn>
                <a:cxn ang="0">
                  <a:pos x="T2" y="T3"/>
                </a:cxn>
                <a:cxn ang="0">
                  <a:pos x="T4" y="T5"/>
                </a:cxn>
                <a:cxn ang="0">
                  <a:pos x="T6" y="T7"/>
                </a:cxn>
                <a:cxn ang="0">
                  <a:pos x="T8" y="T9"/>
                </a:cxn>
              </a:cxnLst>
              <a:rect l="0" t="0" r="r" b="b"/>
              <a:pathLst>
                <a:path w="90" h="49">
                  <a:moveTo>
                    <a:pt x="37" y="0"/>
                  </a:moveTo>
                  <a:cubicBezTo>
                    <a:pt x="24" y="0"/>
                    <a:pt x="12" y="2"/>
                    <a:pt x="0" y="6"/>
                  </a:cubicBezTo>
                  <a:cubicBezTo>
                    <a:pt x="24" y="29"/>
                    <a:pt x="55" y="45"/>
                    <a:pt x="90" y="49"/>
                  </a:cubicBezTo>
                  <a:cubicBezTo>
                    <a:pt x="76" y="37"/>
                    <a:pt x="65" y="21"/>
                    <a:pt x="59" y="2"/>
                  </a:cubicBezTo>
                  <a:cubicBezTo>
                    <a:pt x="52" y="1"/>
                    <a:pt x="44"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9" name="Freeform 92">
              <a:extLst>
                <a:ext uri="{FF2B5EF4-FFF2-40B4-BE49-F238E27FC236}">
                  <a16:creationId xmlns:a16="http://schemas.microsoft.com/office/drawing/2014/main" id="{20B296F3-3FEA-4BE9-89BD-46B15FB9F8F9}"/>
                </a:ext>
              </a:extLst>
            </p:cNvPr>
            <p:cNvSpPr>
              <a:spLocks/>
            </p:cNvSpPr>
            <p:nvPr/>
          </p:nvSpPr>
          <p:spPr bwMode="auto">
            <a:xfrm>
              <a:off x="5494" y="3314"/>
              <a:ext cx="514" cy="458"/>
            </a:xfrm>
            <a:custGeom>
              <a:avLst/>
              <a:gdLst>
                <a:gd name="T0" fmla="*/ 111 w 217"/>
                <a:gd name="T1" fmla="*/ 0 h 194"/>
                <a:gd name="T2" fmla="*/ 83 w 217"/>
                <a:gd name="T3" fmla="*/ 4 h 194"/>
                <a:gd name="T4" fmla="*/ 0 w 217"/>
                <a:gd name="T5" fmla="*/ 111 h 194"/>
                <a:gd name="T6" fmla="*/ 5 w 217"/>
                <a:gd name="T7" fmla="*/ 145 h 194"/>
                <a:gd name="T8" fmla="*/ 36 w 217"/>
                <a:gd name="T9" fmla="*/ 192 h 194"/>
                <a:gd name="T10" fmla="*/ 59 w 217"/>
                <a:gd name="T11" fmla="*/ 194 h 194"/>
                <a:gd name="T12" fmla="*/ 217 w 217"/>
                <a:gd name="T13" fmla="*/ 78 h 194"/>
                <a:gd name="T14" fmla="*/ 111 w 217"/>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94">
                  <a:moveTo>
                    <a:pt x="111" y="0"/>
                  </a:moveTo>
                  <a:cubicBezTo>
                    <a:pt x="101" y="0"/>
                    <a:pt x="92" y="1"/>
                    <a:pt x="83" y="4"/>
                  </a:cubicBezTo>
                  <a:cubicBezTo>
                    <a:pt x="35" y="16"/>
                    <a:pt x="0" y="60"/>
                    <a:pt x="0" y="111"/>
                  </a:cubicBezTo>
                  <a:cubicBezTo>
                    <a:pt x="0" y="123"/>
                    <a:pt x="2" y="135"/>
                    <a:pt x="5" y="145"/>
                  </a:cubicBezTo>
                  <a:cubicBezTo>
                    <a:pt x="11" y="164"/>
                    <a:pt x="22" y="180"/>
                    <a:pt x="36" y="192"/>
                  </a:cubicBezTo>
                  <a:cubicBezTo>
                    <a:pt x="44" y="194"/>
                    <a:pt x="51" y="194"/>
                    <a:pt x="59" y="194"/>
                  </a:cubicBezTo>
                  <a:cubicBezTo>
                    <a:pt x="133" y="194"/>
                    <a:pt x="196" y="145"/>
                    <a:pt x="217" y="78"/>
                  </a:cubicBezTo>
                  <a:cubicBezTo>
                    <a:pt x="203" y="33"/>
                    <a:pt x="161" y="0"/>
                    <a:pt x="1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0" name="Freeform 93">
              <a:extLst>
                <a:ext uri="{FF2B5EF4-FFF2-40B4-BE49-F238E27FC236}">
                  <a16:creationId xmlns:a16="http://schemas.microsoft.com/office/drawing/2014/main" id="{8ADAB3D2-5AD9-49DB-A4AC-EB82C5964121}"/>
                </a:ext>
              </a:extLst>
            </p:cNvPr>
            <p:cNvSpPr>
              <a:spLocks/>
            </p:cNvSpPr>
            <p:nvPr/>
          </p:nvSpPr>
          <p:spPr bwMode="auto">
            <a:xfrm>
              <a:off x="4851" y="3030"/>
              <a:ext cx="315" cy="220"/>
            </a:xfrm>
            <a:custGeom>
              <a:avLst/>
              <a:gdLst>
                <a:gd name="T0" fmla="*/ 64 w 133"/>
                <a:gd name="T1" fmla="*/ 0 h 93"/>
                <a:gd name="T2" fmla="*/ 0 w 133"/>
                <a:gd name="T3" fmla="*/ 43 h 93"/>
                <a:gd name="T4" fmla="*/ 57 w 133"/>
                <a:gd name="T5" fmla="*/ 91 h 93"/>
                <a:gd name="T6" fmla="*/ 64 w 133"/>
                <a:gd name="T7" fmla="*/ 93 h 93"/>
                <a:gd name="T8" fmla="*/ 100 w 133"/>
                <a:gd name="T9" fmla="*/ 87 h 93"/>
                <a:gd name="T10" fmla="*/ 129 w 133"/>
                <a:gd name="T11" fmla="*/ 91 h 93"/>
                <a:gd name="T12" fmla="*/ 133 w 133"/>
                <a:gd name="T13" fmla="*/ 69 h 93"/>
                <a:gd name="T14" fmla="*/ 64 w 133"/>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3">
                  <a:moveTo>
                    <a:pt x="64" y="0"/>
                  </a:moveTo>
                  <a:cubicBezTo>
                    <a:pt x="35" y="0"/>
                    <a:pt x="11" y="18"/>
                    <a:pt x="0" y="43"/>
                  </a:cubicBezTo>
                  <a:cubicBezTo>
                    <a:pt x="26" y="50"/>
                    <a:pt x="46" y="68"/>
                    <a:pt x="57" y="91"/>
                  </a:cubicBezTo>
                  <a:cubicBezTo>
                    <a:pt x="64" y="93"/>
                    <a:pt x="64" y="93"/>
                    <a:pt x="64" y="93"/>
                  </a:cubicBezTo>
                  <a:cubicBezTo>
                    <a:pt x="75" y="89"/>
                    <a:pt x="87" y="87"/>
                    <a:pt x="100" y="87"/>
                  </a:cubicBezTo>
                  <a:cubicBezTo>
                    <a:pt x="110" y="87"/>
                    <a:pt x="120" y="88"/>
                    <a:pt x="129" y="91"/>
                  </a:cubicBezTo>
                  <a:cubicBezTo>
                    <a:pt x="132" y="84"/>
                    <a:pt x="133" y="77"/>
                    <a:pt x="133" y="69"/>
                  </a:cubicBezTo>
                  <a:cubicBezTo>
                    <a:pt x="133" y="31"/>
                    <a:pt x="102"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1" name="Freeform 94">
              <a:extLst>
                <a:ext uri="{FF2B5EF4-FFF2-40B4-BE49-F238E27FC236}">
                  <a16:creationId xmlns:a16="http://schemas.microsoft.com/office/drawing/2014/main" id="{7C243BE2-EFB9-4763-AD31-40940BDCE98E}"/>
                </a:ext>
              </a:extLst>
            </p:cNvPr>
            <p:cNvSpPr>
              <a:spLocks/>
            </p:cNvSpPr>
            <p:nvPr/>
          </p:nvSpPr>
          <p:spPr bwMode="auto">
            <a:xfrm>
              <a:off x="4986" y="3245"/>
              <a:ext cx="16" cy="12"/>
            </a:xfrm>
            <a:custGeom>
              <a:avLst/>
              <a:gdLst>
                <a:gd name="T0" fmla="*/ 0 w 7"/>
                <a:gd name="T1" fmla="*/ 0 h 5"/>
                <a:gd name="T2" fmla="*/ 2 w 7"/>
                <a:gd name="T3" fmla="*/ 5 h 5"/>
                <a:gd name="T4" fmla="*/ 7 w 7"/>
                <a:gd name="T5" fmla="*/ 2 h 5"/>
                <a:gd name="T6" fmla="*/ 0 w 7"/>
                <a:gd name="T7" fmla="*/ 0 h 5"/>
              </a:gdLst>
              <a:ahLst/>
              <a:cxnLst>
                <a:cxn ang="0">
                  <a:pos x="T0" y="T1"/>
                </a:cxn>
                <a:cxn ang="0">
                  <a:pos x="T2" y="T3"/>
                </a:cxn>
                <a:cxn ang="0">
                  <a:pos x="T4" y="T5"/>
                </a:cxn>
                <a:cxn ang="0">
                  <a:pos x="T6" y="T7"/>
                </a:cxn>
              </a:cxnLst>
              <a:rect l="0" t="0" r="r" b="b"/>
              <a:pathLst>
                <a:path w="7" h="5">
                  <a:moveTo>
                    <a:pt x="0" y="0"/>
                  </a:moveTo>
                  <a:cubicBezTo>
                    <a:pt x="0" y="2"/>
                    <a:pt x="1" y="3"/>
                    <a:pt x="2" y="5"/>
                  </a:cubicBezTo>
                  <a:cubicBezTo>
                    <a:pt x="3" y="4"/>
                    <a:pt x="5" y="3"/>
                    <a:pt x="7"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2" name="Freeform 95">
              <a:extLst>
                <a:ext uri="{FF2B5EF4-FFF2-40B4-BE49-F238E27FC236}">
                  <a16:creationId xmlns:a16="http://schemas.microsoft.com/office/drawing/2014/main" id="{48048C84-D5A7-440B-869F-08FB18D084E3}"/>
                </a:ext>
              </a:extLst>
            </p:cNvPr>
            <p:cNvSpPr>
              <a:spLocks/>
            </p:cNvSpPr>
            <p:nvPr/>
          </p:nvSpPr>
          <p:spPr bwMode="auto">
            <a:xfrm>
              <a:off x="4839" y="3132"/>
              <a:ext cx="151" cy="191"/>
            </a:xfrm>
            <a:custGeom>
              <a:avLst/>
              <a:gdLst>
                <a:gd name="T0" fmla="*/ 5 w 64"/>
                <a:gd name="T1" fmla="*/ 0 h 81"/>
                <a:gd name="T2" fmla="*/ 0 w 64"/>
                <a:gd name="T3" fmla="*/ 26 h 81"/>
                <a:gd name="T4" fmla="*/ 28 w 64"/>
                <a:gd name="T5" fmla="*/ 81 h 81"/>
                <a:gd name="T6" fmla="*/ 64 w 64"/>
                <a:gd name="T7" fmla="*/ 53 h 81"/>
                <a:gd name="T8" fmla="*/ 62 w 64"/>
                <a:gd name="T9" fmla="*/ 48 h 81"/>
                <a:gd name="T10" fmla="*/ 5 w 64"/>
                <a:gd name="T11" fmla="*/ 0 h 81"/>
              </a:gdLst>
              <a:ahLst/>
              <a:cxnLst>
                <a:cxn ang="0">
                  <a:pos x="T0" y="T1"/>
                </a:cxn>
                <a:cxn ang="0">
                  <a:pos x="T2" y="T3"/>
                </a:cxn>
                <a:cxn ang="0">
                  <a:pos x="T4" y="T5"/>
                </a:cxn>
                <a:cxn ang="0">
                  <a:pos x="T6" y="T7"/>
                </a:cxn>
                <a:cxn ang="0">
                  <a:pos x="T8" y="T9"/>
                </a:cxn>
                <a:cxn ang="0">
                  <a:pos x="T10" y="T11"/>
                </a:cxn>
              </a:cxnLst>
              <a:rect l="0" t="0" r="r" b="b"/>
              <a:pathLst>
                <a:path w="64" h="81">
                  <a:moveTo>
                    <a:pt x="5" y="0"/>
                  </a:moveTo>
                  <a:cubicBezTo>
                    <a:pt x="2" y="8"/>
                    <a:pt x="0" y="17"/>
                    <a:pt x="0" y="26"/>
                  </a:cubicBezTo>
                  <a:cubicBezTo>
                    <a:pt x="0" y="48"/>
                    <a:pt x="11" y="68"/>
                    <a:pt x="28" y="81"/>
                  </a:cubicBezTo>
                  <a:cubicBezTo>
                    <a:pt x="37" y="69"/>
                    <a:pt x="50" y="59"/>
                    <a:pt x="64" y="53"/>
                  </a:cubicBezTo>
                  <a:cubicBezTo>
                    <a:pt x="63" y="51"/>
                    <a:pt x="62" y="50"/>
                    <a:pt x="62" y="48"/>
                  </a:cubicBezTo>
                  <a:cubicBezTo>
                    <a:pt x="51" y="25"/>
                    <a:pt x="31" y="7"/>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3" name="Freeform 96">
              <a:extLst>
                <a:ext uri="{FF2B5EF4-FFF2-40B4-BE49-F238E27FC236}">
                  <a16:creationId xmlns:a16="http://schemas.microsoft.com/office/drawing/2014/main" id="{A23093CE-CCFD-43D8-BE16-17E973D35DC8}"/>
                </a:ext>
              </a:extLst>
            </p:cNvPr>
            <p:cNvSpPr>
              <a:spLocks/>
            </p:cNvSpPr>
            <p:nvPr/>
          </p:nvSpPr>
          <p:spPr bwMode="auto">
            <a:xfrm>
              <a:off x="4905" y="3236"/>
              <a:ext cx="251" cy="120"/>
            </a:xfrm>
            <a:custGeom>
              <a:avLst/>
              <a:gdLst>
                <a:gd name="T0" fmla="*/ 77 w 106"/>
                <a:gd name="T1" fmla="*/ 0 h 51"/>
                <a:gd name="T2" fmla="*/ 41 w 106"/>
                <a:gd name="T3" fmla="*/ 6 h 51"/>
                <a:gd name="T4" fmla="*/ 36 w 106"/>
                <a:gd name="T5" fmla="*/ 9 h 51"/>
                <a:gd name="T6" fmla="*/ 0 w 106"/>
                <a:gd name="T7" fmla="*/ 37 h 51"/>
                <a:gd name="T8" fmla="*/ 41 w 106"/>
                <a:gd name="T9" fmla="*/ 51 h 51"/>
                <a:gd name="T10" fmla="*/ 106 w 106"/>
                <a:gd name="T11" fmla="*/ 4 h 51"/>
                <a:gd name="T12" fmla="*/ 77 w 106"/>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106" h="51">
                  <a:moveTo>
                    <a:pt x="77" y="0"/>
                  </a:moveTo>
                  <a:cubicBezTo>
                    <a:pt x="64" y="0"/>
                    <a:pt x="52" y="2"/>
                    <a:pt x="41" y="6"/>
                  </a:cubicBezTo>
                  <a:cubicBezTo>
                    <a:pt x="39" y="7"/>
                    <a:pt x="37" y="8"/>
                    <a:pt x="36" y="9"/>
                  </a:cubicBezTo>
                  <a:cubicBezTo>
                    <a:pt x="22" y="15"/>
                    <a:pt x="9" y="25"/>
                    <a:pt x="0" y="37"/>
                  </a:cubicBezTo>
                  <a:cubicBezTo>
                    <a:pt x="11" y="45"/>
                    <a:pt x="26" y="51"/>
                    <a:pt x="41" y="51"/>
                  </a:cubicBezTo>
                  <a:cubicBezTo>
                    <a:pt x="71" y="51"/>
                    <a:pt x="97" y="31"/>
                    <a:pt x="106" y="4"/>
                  </a:cubicBezTo>
                  <a:cubicBezTo>
                    <a:pt x="97" y="1"/>
                    <a:pt x="87" y="0"/>
                    <a:pt x="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4" name="Freeform 97">
              <a:extLst>
                <a:ext uri="{FF2B5EF4-FFF2-40B4-BE49-F238E27FC236}">
                  <a16:creationId xmlns:a16="http://schemas.microsoft.com/office/drawing/2014/main" id="{162207A3-1737-48BF-BEDD-2D3C587D416D}"/>
                </a:ext>
              </a:extLst>
            </p:cNvPr>
            <p:cNvSpPr>
              <a:spLocks/>
            </p:cNvSpPr>
            <p:nvPr/>
          </p:nvSpPr>
          <p:spPr bwMode="auto">
            <a:xfrm>
              <a:off x="2293" y="3150"/>
              <a:ext cx="199" cy="173"/>
            </a:xfrm>
            <a:custGeom>
              <a:avLst/>
              <a:gdLst>
                <a:gd name="T0" fmla="*/ 42 w 84"/>
                <a:gd name="T1" fmla="*/ 0 h 73"/>
                <a:gd name="T2" fmla="*/ 0 w 84"/>
                <a:gd name="T3" fmla="*/ 41 h 73"/>
                <a:gd name="T4" fmla="*/ 2 w 84"/>
                <a:gd name="T5" fmla="*/ 53 h 73"/>
                <a:gd name="T6" fmla="*/ 69 w 84"/>
                <a:gd name="T7" fmla="*/ 73 h 73"/>
                <a:gd name="T8" fmla="*/ 84 w 84"/>
                <a:gd name="T9" fmla="*/ 41 h 73"/>
                <a:gd name="T10" fmla="*/ 42 w 84"/>
                <a:gd name="T11" fmla="*/ 0 h 73"/>
              </a:gdLst>
              <a:ahLst/>
              <a:cxnLst>
                <a:cxn ang="0">
                  <a:pos x="T0" y="T1"/>
                </a:cxn>
                <a:cxn ang="0">
                  <a:pos x="T2" y="T3"/>
                </a:cxn>
                <a:cxn ang="0">
                  <a:pos x="T4" y="T5"/>
                </a:cxn>
                <a:cxn ang="0">
                  <a:pos x="T6" y="T7"/>
                </a:cxn>
                <a:cxn ang="0">
                  <a:pos x="T8" y="T9"/>
                </a:cxn>
                <a:cxn ang="0">
                  <a:pos x="T10" y="T11"/>
                </a:cxn>
              </a:cxnLst>
              <a:rect l="0" t="0" r="r" b="b"/>
              <a:pathLst>
                <a:path w="84" h="73">
                  <a:moveTo>
                    <a:pt x="42" y="0"/>
                  </a:moveTo>
                  <a:cubicBezTo>
                    <a:pt x="19" y="0"/>
                    <a:pt x="0" y="18"/>
                    <a:pt x="0" y="41"/>
                  </a:cubicBezTo>
                  <a:cubicBezTo>
                    <a:pt x="0" y="45"/>
                    <a:pt x="1" y="49"/>
                    <a:pt x="2" y="53"/>
                  </a:cubicBezTo>
                  <a:cubicBezTo>
                    <a:pt x="27" y="54"/>
                    <a:pt x="50" y="61"/>
                    <a:pt x="69" y="73"/>
                  </a:cubicBezTo>
                  <a:cubicBezTo>
                    <a:pt x="78" y="65"/>
                    <a:pt x="84" y="54"/>
                    <a:pt x="84" y="41"/>
                  </a:cubicBezTo>
                  <a:cubicBezTo>
                    <a:pt x="84" y="18"/>
                    <a:pt x="65"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5" name="Freeform 98">
              <a:extLst>
                <a:ext uri="{FF2B5EF4-FFF2-40B4-BE49-F238E27FC236}">
                  <a16:creationId xmlns:a16="http://schemas.microsoft.com/office/drawing/2014/main" id="{E5CF6705-9763-411A-AAAF-7DA187968ADF}"/>
                </a:ext>
              </a:extLst>
            </p:cNvPr>
            <p:cNvSpPr>
              <a:spLocks/>
            </p:cNvSpPr>
            <p:nvPr/>
          </p:nvSpPr>
          <p:spPr bwMode="auto">
            <a:xfrm>
              <a:off x="2298" y="3276"/>
              <a:ext cx="158" cy="71"/>
            </a:xfrm>
            <a:custGeom>
              <a:avLst/>
              <a:gdLst>
                <a:gd name="T0" fmla="*/ 0 w 67"/>
                <a:gd name="T1" fmla="*/ 0 h 30"/>
                <a:gd name="T2" fmla="*/ 40 w 67"/>
                <a:gd name="T3" fmla="*/ 30 h 30"/>
                <a:gd name="T4" fmla="*/ 67 w 67"/>
                <a:gd name="T5" fmla="*/ 20 h 30"/>
                <a:gd name="T6" fmla="*/ 0 w 67"/>
                <a:gd name="T7" fmla="*/ 0 h 30"/>
              </a:gdLst>
              <a:ahLst/>
              <a:cxnLst>
                <a:cxn ang="0">
                  <a:pos x="T0" y="T1"/>
                </a:cxn>
                <a:cxn ang="0">
                  <a:pos x="T2" y="T3"/>
                </a:cxn>
                <a:cxn ang="0">
                  <a:pos x="T4" y="T5"/>
                </a:cxn>
                <a:cxn ang="0">
                  <a:pos x="T6" y="T7"/>
                </a:cxn>
              </a:cxnLst>
              <a:rect l="0" t="0" r="r" b="b"/>
              <a:pathLst>
                <a:path w="67" h="30">
                  <a:moveTo>
                    <a:pt x="0" y="0"/>
                  </a:moveTo>
                  <a:cubicBezTo>
                    <a:pt x="5" y="17"/>
                    <a:pt x="21" y="30"/>
                    <a:pt x="40" y="30"/>
                  </a:cubicBezTo>
                  <a:cubicBezTo>
                    <a:pt x="50" y="30"/>
                    <a:pt x="60" y="26"/>
                    <a:pt x="67" y="20"/>
                  </a:cubicBezTo>
                  <a:cubicBezTo>
                    <a:pt x="48" y="8"/>
                    <a:pt x="25"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6" name="Freeform 99">
              <a:extLst>
                <a:ext uri="{FF2B5EF4-FFF2-40B4-BE49-F238E27FC236}">
                  <a16:creationId xmlns:a16="http://schemas.microsoft.com/office/drawing/2014/main" id="{59DF3BE7-036C-435F-8A32-64385E05E81F}"/>
                </a:ext>
              </a:extLst>
            </p:cNvPr>
            <p:cNvSpPr>
              <a:spLocks/>
            </p:cNvSpPr>
            <p:nvPr/>
          </p:nvSpPr>
          <p:spPr bwMode="auto">
            <a:xfrm>
              <a:off x="1877" y="3257"/>
              <a:ext cx="196" cy="111"/>
            </a:xfrm>
            <a:custGeom>
              <a:avLst/>
              <a:gdLst>
                <a:gd name="T0" fmla="*/ 42 w 83"/>
                <a:gd name="T1" fmla="*/ 0 h 47"/>
                <a:gd name="T2" fmla="*/ 0 w 83"/>
                <a:gd name="T3" fmla="*/ 42 h 47"/>
                <a:gd name="T4" fmla="*/ 0 w 83"/>
                <a:gd name="T5" fmla="*/ 47 h 47"/>
                <a:gd name="T6" fmla="*/ 55 w 83"/>
                <a:gd name="T7" fmla="*/ 35 h 47"/>
                <a:gd name="T8" fmla="*/ 83 w 83"/>
                <a:gd name="T9" fmla="*/ 38 h 47"/>
                <a:gd name="T10" fmla="*/ 42 w 83"/>
                <a:gd name="T11" fmla="*/ 0 h 47"/>
              </a:gdLst>
              <a:ahLst/>
              <a:cxnLst>
                <a:cxn ang="0">
                  <a:pos x="T0" y="T1"/>
                </a:cxn>
                <a:cxn ang="0">
                  <a:pos x="T2" y="T3"/>
                </a:cxn>
                <a:cxn ang="0">
                  <a:pos x="T4" y="T5"/>
                </a:cxn>
                <a:cxn ang="0">
                  <a:pos x="T6" y="T7"/>
                </a:cxn>
                <a:cxn ang="0">
                  <a:pos x="T8" y="T9"/>
                </a:cxn>
                <a:cxn ang="0">
                  <a:pos x="T10" y="T11"/>
                </a:cxn>
              </a:cxnLst>
              <a:rect l="0" t="0" r="r" b="b"/>
              <a:pathLst>
                <a:path w="83" h="47">
                  <a:moveTo>
                    <a:pt x="42" y="0"/>
                  </a:moveTo>
                  <a:cubicBezTo>
                    <a:pt x="19" y="0"/>
                    <a:pt x="0" y="19"/>
                    <a:pt x="0" y="42"/>
                  </a:cubicBezTo>
                  <a:cubicBezTo>
                    <a:pt x="0" y="43"/>
                    <a:pt x="0" y="45"/>
                    <a:pt x="0" y="47"/>
                  </a:cubicBezTo>
                  <a:cubicBezTo>
                    <a:pt x="17" y="39"/>
                    <a:pt x="36" y="35"/>
                    <a:pt x="55" y="35"/>
                  </a:cubicBezTo>
                  <a:cubicBezTo>
                    <a:pt x="65" y="35"/>
                    <a:pt x="74" y="36"/>
                    <a:pt x="83" y="38"/>
                  </a:cubicBezTo>
                  <a:cubicBezTo>
                    <a:pt x="81" y="17"/>
                    <a:pt x="64"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7" name="Freeform 100">
              <a:extLst>
                <a:ext uri="{FF2B5EF4-FFF2-40B4-BE49-F238E27FC236}">
                  <a16:creationId xmlns:a16="http://schemas.microsoft.com/office/drawing/2014/main" id="{87D42ABB-C4C0-4AB1-A52F-3E1FFA9E66C5}"/>
                </a:ext>
              </a:extLst>
            </p:cNvPr>
            <p:cNvSpPr>
              <a:spLocks/>
            </p:cNvSpPr>
            <p:nvPr/>
          </p:nvSpPr>
          <p:spPr bwMode="auto">
            <a:xfrm>
              <a:off x="1877" y="3340"/>
              <a:ext cx="196" cy="113"/>
            </a:xfrm>
            <a:custGeom>
              <a:avLst/>
              <a:gdLst>
                <a:gd name="T0" fmla="*/ 55 w 83"/>
                <a:gd name="T1" fmla="*/ 0 h 48"/>
                <a:gd name="T2" fmla="*/ 0 w 83"/>
                <a:gd name="T3" fmla="*/ 12 h 48"/>
                <a:gd name="T4" fmla="*/ 42 w 83"/>
                <a:gd name="T5" fmla="*/ 48 h 48"/>
                <a:gd name="T6" fmla="*/ 83 w 83"/>
                <a:gd name="T7" fmla="*/ 7 h 48"/>
                <a:gd name="T8" fmla="*/ 83 w 83"/>
                <a:gd name="T9" fmla="*/ 3 h 48"/>
                <a:gd name="T10" fmla="*/ 55 w 83"/>
                <a:gd name="T11" fmla="*/ 0 h 48"/>
              </a:gdLst>
              <a:ahLst/>
              <a:cxnLst>
                <a:cxn ang="0">
                  <a:pos x="T0" y="T1"/>
                </a:cxn>
                <a:cxn ang="0">
                  <a:pos x="T2" y="T3"/>
                </a:cxn>
                <a:cxn ang="0">
                  <a:pos x="T4" y="T5"/>
                </a:cxn>
                <a:cxn ang="0">
                  <a:pos x="T6" y="T7"/>
                </a:cxn>
                <a:cxn ang="0">
                  <a:pos x="T8" y="T9"/>
                </a:cxn>
                <a:cxn ang="0">
                  <a:pos x="T10" y="T11"/>
                </a:cxn>
              </a:cxnLst>
              <a:rect l="0" t="0" r="r" b="b"/>
              <a:pathLst>
                <a:path w="83" h="48">
                  <a:moveTo>
                    <a:pt x="55" y="0"/>
                  </a:moveTo>
                  <a:cubicBezTo>
                    <a:pt x="36" y="0"/>
                    <a:pt x="17" y="4"/>
                    <a:pt x="0" y="12"/>
                  </a:cubicBezTo>
                  <a:cubicBezTo>
                    <a:pt x="3" y="32"/>
                    <a:pt x="21" y="48"/>
                    <a:pt x="42" y="48"/>
                  </a:cubicBezTo>
                  <a:cubicBezTo>
                    <a:pt x="65" y="48"/>
                    <a:pt x="83" y="29"/>
                    <a:pt x="83" y="7"/>
                  </a:cubicBezTo>
                  <a:cubicBezTo>
                    <a:pt x="83" y="5"/>
                    <a:pt x="83" y="4"/>
                    <a:pt x="83" y="3"/>
                  </a:cubicBezTo>
                  <a:cubicBezTo>
                    <a:pt x="74" y="1"/>
                    <a:pt x="65"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8" name="Oval 102">
              <a:extLst>
                <a:ext uri="{FF2B5EF4-FFF2-40B4-BE49-F238E27FC236}">
                  <a16:creationId xmlns:a16="http://schemas.microsoft.com/office/drawing/2014/main" id="{B36855D9-A89F-48E1-9D20-7DF5B988579F}"/>
                </a:ext>
              </a:extLst>
            </p:cNvPr>
            <p:cNvSpPr>
              <a:spLocks noChangeArrowheads="1"/>
            </p:cNvSpPr>
            <p:nvPr/>
          </p:nvSpPr>
          <p:spPr bwMode="auto">
            <a:xfrm>
              <a:off x="2629" y="3141"/>
              <a:ext cx="156"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9" name="Freeform 103">
              <a:extLst>
                <a:ext uri="{FF2B5EF4-FFF2-40B4-BE49-F238E27FC236}">
                  <a16:creationId xmlns:a16="http://schemas.microsoft.com/office/drawing/2014/main" id="{E5FD4C02-ECDD-4AD3-89EF-9ECAF5C99D07}"/>
                </a:ext>
              </a:extLst>
            </p:cNvPr>
            <p:cNvSpPr>
              <a:spLocks/>
            </p:cNvSpPr>
            <p:nvPr/>
          </p:nvSpPr>
          <p:spPr bwMode="auto">
            <a:xfrm>
              <a:off x="2842" y="3288"/>
              <a:ext cx="24" cy="42"/>
            </a:xfrm>
            <a:custGeom>
              <a:avLst/>
              <a:gdLst>
                <a:gd name="T0" fmla="*/ 10 w 10"/>
                <a:gd name="T1" fmla="*/ 0 h 18"/>
                <a:gd name="T2" fmla="*/ 0 w 10"/>
                <a:gd name="T3" fmla="*/ 14 h 18"/>
                <a:gd name="T4" fmla="*/ 8 w 10"/>
                <a:gd name="T5" fmla="*/ 18 h 18"/>
                <a:gd name="T6" fmla="*/ 10 w 10"/>
                <a:gd name="T7" fmla="*/ 0 h 18"/>
              </a:gdLst>
              <a:ahLst/>
              <a:cxnLst>
                <a:cxn ang="0">
                  <a:pos x="T0" y="T1"/>
                </a:cxn>
                <a:cxn ang="0">
                  <a:pos x="T2" y="T3"/>
                </a:cxn>
                <a:cxn ang="0">
                  <a:pos x="T4" y="T5"/>
                </a:cxn>
                <a:cxn ang="0">
                  <a:pos x="T6" y="T7"/>
                </a:cxn>
              </a:cxnLst>
              <a:rect l="0" t="0" r="r" b="b"/>
              <a:pathLst>
                <a:path w="10" h="18">
                  <a:moveTo>
                    <a:pt x="10" y="0"/>
                  </a:moveTo>
                  <a:cubicBezTo>
                    <a:pt x="6" y="5"/>
                    <a:pt x="3" y="9"/>
                    <a:pt x="0" y="14"/>
                  </a:cubicBezTo>
                  <a:cubicBezTo>
                    <a:pt x="3" y="15"/>
                    <a:pt x="6" y="16"/>
                    <a:pt x="8" y="18"/>
                  </a:cubicBezTo>
                  <a:cubicBezTo>
                    <a:pt x="8" y="12"/>
                    <a:pt x="9" y="6"/>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0" name="Freeform 104">
              <a:extLst>
                <a:ext uri="{FF2B5EF4-FFF2-40B4-BE49-F238E27FC236}">
                  <a16:creationId xmlns:a16="http://schemas.microsoft.com/office/drawing/2014/main" id="{440968B6-F7DB-4996-875C-0F4AAD3DB077}"/>
                </a:ext>
              </a:extLst>
            </p:cNvPr>
            <p:cNvSpPr>
              <a:spLocks/>
            </p:cNvSpPr>
            <p:nvPr/>
          </p:nvSpPr>
          <p:spPr bwMode="auto">
            <a:xfrm>
              <a:off x="2970" y="3533"/>
              <a:ext cx="83" cy="41"/>
            </a:xfrm>
            <a:custGeom>
              <a:avLst/>
              <a:gdLst>
                <a:gd name="T0" fmla="*/ 3 w 35"/>
                <a:gd name="T1" fmla="*/ 0 h 17"/>
                <a:gd name="T2" fmla="*/ 0 w 35"/>
                <a:gd name="T3" fmla="*/ 17 h 17"/>
                <a:gd name="T4" fmla="*/ 8 w 35"/>
                <a:gd name="T5" fmla="*/ 17 h 17"/>
                <a:gd name="T6" fmla="*/ 35 w 35"/>
                <a:gd name="T7" fmla="*/ 12 h 17"/>
                <a:gd name="T8" fmla="*/ 3 w 35"/>
                <a:gd name="T9" fmla="*/ 0 h 17"/>
              </a:gdLst>
              <a:ahLst/>
              <a:cxnLst>
                <a:cxn ang="0">
                  <a:pos x="T0" y="T1"/>
                </a:cxn>
                <a:cxn ang="0">
                  <a:pos x="T2" y="T3"/>
                </a:cxn>
                <a:cxn ang="0">
                  <a:pos x="T4" y="T5"/>
                </a:cxn>
                <a:cxn ang="0">
                  <a:pos x="T6" y="T7"/>
                </a:cxn>
                <a:cxn ang="0">
                  <a:pos x="T8" y="T9"/>
                </a:cxn>
              </a:cxnLst>
              <a:rect l="0" t="0" r="r" b="b"/>
              <a:pathLst>
                <a:path w="35" h="17">
                  <a:moveTo>
                    <a:pt x="3" y="0"/>
                  </a:moveTo>
                  <a:cubicBezTo>
                    <a:pt x="2" y="6"/>
                    <a:pt x="1" y="11"/>
                    <a:pt x="0" y="17"/>
                  </a:cubicBezTo>
                  <a:cubicBezTo>
                    <a:pt x="2" y="17"/>
                    <a:pt x="5" y="17"/>
                    <a:pt x="8" y="17"/>
                  </a:cubicBezTo>
                  <a:cubicBezTo>
                    <a:pt x="17" y="17"/>
                    <a:pt x="27" y="15"/>
                    <a:pt x="35" y="12"/>
                  </a:cubicBezTo>
                  <a:cubicBezTo>
                    <a:pt x="23" y="10"/>
                    <a:pt x="13" y="6"/>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1" name="Freeform 105">
              <a:extLst>
                <a:ext uri="{FF2B5EF4-FFF2-40B4-BE49-F238E27FC236}">
                  <a16:creationId xmlns:a16="http://schemas.microsoft.com/office/drawing/2014/main" id="{B81FB1FA-F90A-46C8-AA68-F57AA2E45C08}"/>
                </a:ext>
              </a:extLst>
            </p:cNvPr>
            <p:cNvSpPr>
              <a:spLocks/>
            </p:cNvSpPr>
            <p:nvPr/>
          </p:nvSpPr>
          <p:spPr bwMode="auto">
            <a:xfrm>
              <a:off x="2818" y="3321"/>
              <a:ext cx="159" cy="253"/>
            </a:xfrm>
            <a:custGeom>
              <a:avLst/>
              <a:gdLst>
                <a:gd name="T0" fmla="*/ 10 w 67"/>
                <a:gd name="T1" fmla="*/ 0 h 107"/>
                <a:gd name="T2" fmla="*/ 0 w 67"/>
                <a:gd name="T3" fmla="*/ 36 h 107"/>
                <a:gd name="T4" fmla="*/ 64 w 67"/>
                <a:gd name="T5" fmla="*/ 107 h 107"/>
                <a:gd name="T6" fmla="*/ 67 w 67"/>
                <a:gd name="T7" fmla="*/ 90 h 107"/>
                <a:gd name="T8" fmla="*/ 18 w 67"/>
                <a:gd name="T9" fmla="*/ 5 h 107"/>
                <a:gd name="T10" fmla="*/ 18 w 67"/>
                <a:gd name="T11" fmla="*/ 4 h 107"/>
                <a:gd name="T12" fmla="*/ 10 w 67"/>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7" h="107">
                  <a:moveTo>
                    <a:pt x="10" y="0"/>
                  </a:moveTo>
                  <a:cubicBezTo>
                    <a:pt x="4" y="11"/>
                    <a:pt x="0" y="23"/>
                    <a:pt x="0" y="36"/>
                  </a:cubicBezTo>
                  <a:cubicBezTo>
                    <a:pt x="0" y="72"/>
                    <a:pt x="28" y="103"/>
                    <a:pt x="64" y="107"/>
                  </a:cubicBezTo>
                  <a:cubicBezTo>
                    <a:pt x="65" y="101"/>
                    <a:pt x="66" y="96"/>
                    <a:pt x="67" y="90"/>
                  </a:cubicBezTo>
                  <a:cubicBezTo>
                    <a:pt x="38" y="73"/>
                    <a:pt x="18" y="42"/>
                    <a:pt x="18" y="5"/>
                  </a:cubicBezTo>
                  <a:cubicBezTo>
                    <a:pt x="18" y="5"/>
                    <a:pt x="18" y="4"/>
                    <a:pt x="18" y="4"/>
                  </a:cubicBezTo>
                  <a:cubicBezTo>
                    <a:pt x="16" y="2"/>
                    <a:pt x="13" y="1"/>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2" name="Freeform 106">
              <a:extLst>
                <a:ext uri="{FF2B5EF4-FFF2-40B4-BE49-F238E27FC236}">
                  <a16:creationId xmlns:a16="http://schemas.microsoft.com/office/drawing/2014/main" id="{B59C1576-C07F-4491-997F-1DB7D7246E19}"/>
                </a:ext>
              </a:extLst>
            </p:cNvPr>
            <p:cNvSpPr>
              <a:spLocks/>
            </p:cNvSpPr>
            <p:nvPr/>
          </p:nvSpPr>
          <p:spPr bwMode="auto">
            <a:xfrm>
              <a:off x="2861" y="3236"/>
              <a:ext cx="286" cy="326"/>
            </a:xfrm>
            <a:custGeom>
              <a:avLst/>
              <a:gdLst>
                <a:gd name="T0" fmla="*/ 54 w 121"/>
                <a:gd name="T1" fmla="*/ 0 h 138"/>
                <a:gd name="T2" fmla="*/ 2 w 121"/>
                <a:gd name="T3" fmla="*/ 22 h 138"/>
                <a:gd name="T4" fmla="*/ 0 w 121"/>
                <a:gd name="T5" fmla="*/ 40 h 138"/>
                <a:gd name="T6" fmla="*/ 0 w 121"/>
                <a:gd name="T7" fmla="*/ 41 h 138"/>
                <a:gd name="T8" fmla="*/ 49 w 121"/>
                <a:gd name="T9" fmla="*/ 126 h 138"/>
                <a:gd name="T10" fmla="*/ 81 w 121"/>
                <a:gd name="T11" fmla="*/ 138 h 138"/>
                <a:gd name="T12" fmla="*/ 89 w 121"/>
                <a:gd name="T13" fmla="*/ 134 h 138"/>
                <a:gd name="T14" fmla="*/ 85 w 121"/>
                <a:gd name="T15" fmla="*/ 110 h 138"/>
                <a:gd name="T16" fmla="*/ 121 w 121"/>
                <a:gd name="T17" fmla="*/ 46 h 138"/>
                <a:gd name="T18" fmla="*/ 54 w 121"/>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8">
                  <a:moveTo>
                    <a:pt x="54" y="0"/>
                  </a:moveTo>
                  <a:cubicBezTo>
                    <a:pt x="34" y="0"/>
                    <a:pt x="15" y="9"/>
                    <a:pt x="2" y="22"/>
                  </a:cubicBezTo>
                  <a:cubicBezTo>
                    <a:pt x="1" y="28"/>
                    <a:pt x="0" y="34"/>
                    <a:pt x="0" y="40"/>
                  </a:cubicBezTo>
                  <a:cubicBezTo>
                    <a:pt x="0" y="40"/>
                    <a:pt x="0" y="41"/>
                    <a:pt x="0" y="41"/>
                  </a:cubicBezTo>
                  <a:cubicBezTo>
                    <a:pt x="0" y="78"/>
                    <a:pt x="20" y="109"/>
                    <a:pt x="49" y="126"/>
                  </a:cubicBezTo>
                  <a:cubicBezTo>
                    <a:pt x="59" y="132"/>
                    <a:pt x="69" y="136"/>
                    <a:pt x="81" y="138"/>
                  </a:cubicBezTo>
                  <a:cubicBezTo>
                    <a:pt x="84" y="137"/>
                    <a:pt x="86" y="135"/>
                    <a:pt x="89" y="134"/>
                  </a:cubicBezTo>
                  <a:cubicBezTo>
                    <a:pt x="87" y="127"/>
                    <a:pt x="85" y="119"/>
                    <a:pt x="85" y="110"/>
                  </a:cubicBezTo>
                  <a:cubicBezTo>
                    <a:pt x="85" y="83"/>
                    <a:pt x="99" y="59"/>
                    <a:pt x="121" y="46"/>
                  </a:cubicBezTo>
                  <a:cubicBezTo>
                    <a:pt x="110" y="19"/>
                    <a:pt x="84"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3" name="Freeform 107">
              <a:extLst>
                <a:ext uri="{FF2B5EF4-FFF2-40B4-BE49-F238E27FC236}">
                  <a16:creationId xmlns:a16="http://schemas.microsoft.com/office/drawing/2014/main" id="{D92683AD-47C5-4C42-8454-657777CAE482}"/>
                </a:ext>
              </a:extLst>
            </p:cNvPr>
            <p:cNvSpPr>
              <a:spLocks/>
            </p:cNvSpPr>
            <p:nvPr/>
          </p:nvSpPr>
          <p:spPr bwMode="auto">
            <a:xfrm>
              <a:off x="3062" y="3344"/>
              <a:ext cx="95" cy="208"/>
            </a:xfrm>
            <a:custGeom>
              <a:avLst/>
              <a:gdLst>
                <a:gd name="T0" fmla="*/ 36 w 40"/>
                <a:gd name="T1" fmla="*/ 0 h 88"/>
                <a:gd name="T2" fmla="*/ 0 w 40"/>
                <a:gd name="T3" fmla="*/ 64 h 88"/>
                <a:gd name="T4" fmla="*/ 4 w 40"/>
                <a:gd name="T5" fmla="*/ 88 h 88"/>
                <a:gd name="T6" fmla="*/ 40 w 40"/>
                <a:gd name="T7" fmla="*/ 26 h 88"/>
                <a:gd name="T8" fmla="*/ 36 w 40"/>
                <a:gd name="T9" fmla="*/ 0 h 88"/>
              </a:gdLst>
              <a:ahLst/>
              <a:cxnLst>
                <a:cxn ang="0">
                  <a:pos x="T0" y="T1"/>
                </a:cxn>
                <a:cxn ang="0">
                  <a:pos x="T2" y="T3"/>
                </a:cxn>
                <a:cxn ang="0">
                  <a:pos x="T4" y="T5"/>
                </a:cxn>
                <a:cxn ang="0">
                  <a:pos x="T6" y="T7"/>
                </a:cxn>
                <a:cxn ang="0">
                  <a:pos x="T8" y="T9"/>
                </a:cxn>
              </a:cxnLst>
              <a:rect l="0" t="0" r="r" b="b"/>
              <a:pathLst>
                <a:path w="40" h="88">
                  <a:moveTo>
                    <a:pt x="36" y="0"/>
                  </a:moveTo>
                  <a:cubicBezTo>
                    <a:pt x="14" y="13"/>
                    <a:pt x="0" y="37"/>
                    <a:pt x="0" y="64"/>
                  </a:cubicBezTo>
                  <a:cubicBezTo>
                    <a:pt x="0" y="73"/>
                    <a:pt x="2" y="81"/>
                    <a:pt x="4" y="88"/>
                  </a:cubicBezTo>
                  <a:cubicBezTo>
                    <a:pt x="26" y="76"/>
                    <a:pt x="40" y="52"/>
                    <a:pt x="40" y="26"/>
                  </a:cubicBezTo>
                  <a:cubicBezTo>
                    <a:pt x="40" y="16"/>
                    <a:pt x="39" y="8"/>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4" name="Freeform 108">
              <a:extLst>
                <a:ext uri="{FF2B5EF4-FFF2-40B4-BE49-F238E27FC236}">
                  <a16:creationId xmlns:a16="http://schemas.microsoft.com/office/drawing/2014/main" id="{6D80A757-1223-45A6-957E-913089657186}"/>
                </a:ext>
              </a:extLst>
            </p:cNvPr>
            <p:cNvSpPr>
              <a:spLocks/>
            </p:cNvSpPr>
            <p:nvPr/>
          </p:nvSpPr>
          <p:spPr bwMode="auto">
            <a:xfrm>
              <a:off x="2227" y="3408"/>
              <a:ext cx="184" cy="232"/>
            </a:xfrm>
            <a:custGeom>
              <a:avLst/>
              <a:gdLst>
                <a:gd name="T0" fmla="*/ 27 w 78"/>
                <a:gd name="T1" fmla="*/ 0 h 98"/>
                <a:gd name="T2" fmla="*/ 0 w 78"/>
                <a:gd name="T3" fmla="*/ 8 h 98"/>
                <a:gd name="T4" fmla="*/ 43 w 78"/>
                <a:gd name="T5" fmla="*/ 98 h 98"/>
                <a:gd name="T6" fmla="*/ 78 w 78"/>
                <a:gd name="T7" fmla="*/ 50 h 98"/>
                <a:gd name="T8" fmla="*/ 27 w 78"/>
                <a:gd name="T9" fmla="*/ 0 h 98"/>
              </a:gdLst>
              <a:ahLst/>
              <a:cxnLst>
                <a:cxn ang="0">
                  <a:pos x="T0" y="T1"/>
                </a:cxn>
                <a:cxn ang="0">
                  <a:pos x="T2" y="T3"/>
                </a:cxn>
                <a:cxn ang="0">
                  <a:pos x="T4" y="T5"/>
                </a:cxn>
                <a:cxn ang="0">
                  <a:pos x="T6" y="T7"/>
                </a:cxn>
                <a:cxn ang="0">
                  <a:pos x="T8" y="T9"/>
                </a:cxn>
              </a:cxnLst>
              <a:rect l="0" t="0" r="r" b="b"/>
              <a:pathLst>
                <a:path w="78" h="98">
                  <a:moveTo>
                    <a:pt x="27" y="0"/>
                  </a:moveTo>
                  <a:cubicBezTo>
                    <a:pt x="17" y="0"/>
                    <a:pt x="8" y="3"/>
                    <a:pt x="0" y="8"/>
                  </a:cubicBezTo>
                  <a:cubicBezTo>
                    <a:pt x="25" y="30"/>
                    <a:pt x="41" y="62"/>
                    <a:pt x="43" y="98"/>
                  </a:cubicBezTo>
                  <a:cubicBezTo>
                    <a:pt x="63" y="91"/>
                    <a:pt x="78" y="73"/>
                    <a:pt x="78" y="50"/>
                  </a:cubicBezTo>
                  <a:cubicBezTo>
                    <a:pt x="78" y="22"/>
                    <a:pt x="55"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5" name="Freeform 109">
              <a:extLst>
                <a:ext uri="{FF2B5EF4-FFF2-40B4-BE49-F238E27FC236}">
                  <a16:creationId xmlns:a16="http://schemas.microsoft.com/office/drawing/2014/main" id="{FD746129-0748-4EEB-987B-0500FCFB744E}"/>
                </a:ext>
              </a:extLst>
            </p:cNvPr>
            <p:cNvSpPr>
              <a:spLocks/>
            </p:cNvSpPr>
            <p:nvPr/>
          </p:nvSpPr>
          <p:spPr bwMode="auto">
            <a:xfrm>
              <a:off x="2170" y="3427"/>
              <a:ext cx="159" cy="220"/>
            </a:xfrm>
            <a:custGeom>
              <a:avLst/>
              <a:gdLst>
                <a:gd name="T0" fmla="*/ 24 w 67"/>
                <a:gd name="T1" fmla="*/ 0 h 93"/>
                <a:gd name="T2" fmla="*/ 0 w 67"/>
                <a:gd name="T3" fmla="*/ 42 h 93"/>
                <a:gd name="T4" fmla="*/ 51 w 67"/>
                <a:gd name="T5" fmla="*/ 93 h 93"/>
                <a:gd name="T6" fmla="*/ 67 w 67"/>
                <a:gd name="T7" fmla="*/ 90 h 93"/>
                <a:gd name="T8" fmla="*/ 24 w 67"/>
                <a:gd name="T9" fmla="*/ 0 h 93"/>
              </a:gdLst>
              <a:ahLst/>
              <a:cxnLst>
                <a:cxn ang="0">
                  <a:pos x="T0" y="T1"/>
                </a:cxn>
                <a:cxn ang="0">
                  <a:pos x="T2" y="T3"/>
                </a:cxn>
                <a:cxn ang="0">
                  <a:pos x="T4" y="T5"/>
                </a:cxn>
                <a:cxn ang="0">
                  <a:pos x="T6" y="T7"/>
                </a:cxn>
                <a:cxn ang="0">
                  <a:pos x="T8" y="T9"/>
                </a:cxn>
              </a:cxnLst>
              <a:rect l="0" t="0" r="r" b="b"/>
              <a:pathLst>
                <a:path w="67" h="93">
                  <a:moveTo>
                    <a:pt x="24" y="0"/>
                  </a:moveTo>
                  <a:cubicBezTo>
                    <a:pt x="10" y="9"/>
                    <a:pt x="0" y="24"/>
                    <a:pt x="0" y="42"/>
                  </a:cubicBezTo>
                  <a:cubicBezTo>
                    <a:pt x="0" y="70"/>
                    <a:pt x="23" y="93"/>
                    <a:pt x="51" y="93"/>
                  </a:cubicBezTo>
                  <a:cubicBezTo>
                    <a:pt x="57" y="93"/>
                    <a:pt x="62" y="92"/>
                    <a:pt x="67" y="90"/>
                  </a:cubicBezTo>
                  <a:cubicBezTo>
                    <a:pt x="65" y="54"/>
                    <a:pt x="49" y="22"/>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6" name="Freeform 110">
              <a:extLst>
                <a:ext uri="{FF2B5EF4-FFF2-40B4-BE49-F238E27FC236}">
                  <a16:creationId xmlns:a16="http://schemas.microsoft.com/office/drawing/2014/main" id="{318F8037-E8F9-42BD-B3FC-7C9FB471E504}"/>
                </a:ext>
              </a:extLst>
            </p:cNvPr>
            <p:cNvSpPr>
              <a:spLocks/>
            </p:cNvSpPr>
            <p:nvPr/>
          </p:nvSpPr>
          <p:spPr bwMode="auto">
            <a:xfrm>
              <a:off x="1851" y="3581"/>
              <a:ext cx="381" cy="269"/>
            </a:xfrm>
            <a:custGeom>
              <a:avLst/>
              <a:gdLst>
                <a:gd name="T0" fmla="*/ 81 w 161"/>
                <a:gd name="T1" fmla="*/ 0 h 114"/>
                <a:gd name="T2" fmla="*/ 0 w 161"/>
                <a:gd name="T3" fmla="*/ 81 h 114"/>
                <a:gd name="T4" fmla="*/ 8 w 161"/>
                <a:gd name="T5" fmla="*/ 114 h 114"/>
                <a:gd name="T6" fmla="*/ 66 w 161"/>
                <a:gd name="T7" fmla="*/ 100 h 114"/>
                <a:gd name="T8" fmla="*/ 99 w 161"/>
                <a:gd name="T9" fmla="*/ 104 h 114"/>
                <a:gd name="T10" fmla="*/ 161 w 161"/>
                <a:gd name="T11" fmla="*/ 75 h 114"/>
                <a:gd name="T12" fmla="*/ 81 w 16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61" h="114">
                  <a:moveTo>
                    <a:pt x="81" y="0"/>
                  </a:moveTo>
                  <a:cubicBezTo>
                    <a:pt x="36" y="0"/>
                    <a:pt x="0" y="36"/>
                    <a:pt x="0" y="81"/>
                  </a:cubicBezTo>
                  <a:cubicBezTo>
                    <a:pt x="0" y="92"/>
                    <a:pt x="3" y="104"/>
                    <a:pt x="8" y="114"/>
                  </a:cubicBezTo>
                  <a:cubicBezTo>
                    <a:pt x="25" y="105"/>
                    <a:pt x="45" y="100"/>
                    <a:pt x="66" y="100"/>
                  </a:cubicBezTo>
                  <a:cubicBezTo>
                    <a:pt x="78" y="100"/>
                    <a:pt x="89" y="102"/>
                    <a:pt x="99" y="104"/>
                  </a:cubicBezTo>
                  <a:cubicBezTo>
                    <a:pt x="117" y="90"/>
                    <a:pt x="138" y="80"/>
                    <a:pt x="161" y="75"/>
                  </a:cubicBezTo>
                  <a:cubicBezTo>
                    <a:pt x="158" y="33"/>
                    <a:pt x="123" y="0"/>
                    <a:pt x="8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7" name="Freeform 111">
              <a:extLst>
                <a:ext uri="{FF2B5EF4-FFF2-40B4-BE49-F238E27FC236}">
                  <a16:creationId xmlns:a16="http://schemas.microsoft.com/office/drawing/2014/main" id="{6DF012A1-EF6C-48F5-8650-03D89E7F3D09}"/>
                </a:ext>
              </a:extLst>
            </p:cNvPr>
            <p:cNvSpPr>
              <a:spLocks/>
            </p:cNvSpPr>
            <p:nvPr/>
          </p:nvSpPr>
          <p:spPr bwMode="auto">
            <a:xfrm>
              <a:off x="2085" y="3758"/>
              <a:ext cx="147" cy="121"/>
            </a:xfrm>
            <a:custGeom>
              <a:avLst/>
              <a:gdLst>
                <a:gd name="T0" fmla="*/ 62 w 62"/>
                <a:gd name="T1" fmla="*/ 0 h 51"/>
                <a:gd name="T2" fmla="*/ 0 w 62"/>
                <a:gd name="T3" fmla="*/ 29 h 51"/>
                <a:gd name="T4" fmla="*/ 47 w 62"/>
                <a:gd name="T5" fmla="*/ 51 h 51"/>
                <a:gd name="T6" fmla="*/ 62 w 62"/>
                <a:gd name="T7" fmla="*/ 6 h 51"/>
                <a:gd name="T8" fmla="*/ 62 w 62"/>
                <a:gd name="T9" fmla="*/ 0 h 51"/>
              </a:gdLst>
              <a:ahLst/>
              <a:cxnLst>
                <a:cxn ang="0">
                  <a:pos x="T0" y="T1"/>
                </a:cxn>
                <a:cxn ang="0">
                  <a:pos x="T2" y="T3"/>
                </a:cxn>
                <a:cxn ang="0">
                  <a:pos x="T4" y="T5"/>
                </a:cxn>
                <a:cxn ang="0">
                  <a:pos x="T6" y="T7"/>
                </a:cxn>
                <a:cxn ang="0">
                  <a:pos x="T8" y="T9"/>
                </a:cxn>
              </a:cxnLst>
              <a:rect l="0" t="0" r="r" b="b"/>
              <a:pathLst>
                <a:path w="62" h="51">
                  <a:moveTo>
                    <a:pt x="62" y="0"/>
                  </a:moveTo>
                  <a:cubicBezTo>
                    <a:pt x="39" y="5"/>
                    <a:pt x="18" y="15"/>
                    <a:pt x="0" y="29"/>
                  </a:cubicBezTo>
                  <a:cubicBezTo>
                    <a:pt x="18" y="34"/>
                    <a:pt x="34" y="41"/>
                    <a:pt x="47" y="51"/>
                  </a:cubicBezTo>
                  <a:cubicBezTo>
                    <a:pt x="57" y="38"/>
                    <a:pt x="62" y="23"/>
                    <a:pt x="62" y="6"/>
                  </a:cubicBezTo>
                  <a:cubicBezTo>
                    <a:pt x="62" y="4"/>
                    <a:pt x="62" y="2"/>
                    <a:pt x="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88" name="Right Arrow 116">
            <a:extLst>
              <a:ext uri="{FF2B5EF4-FFF2-40B4-BE49-F238E27FC236}">
                <a16:creationId xmlns:a16="http://schemas.microsoft.com/office/drawing/2014/main" id="{6A546231-8133-40C5-9EE6-A273CBAD6406}"/>
              </a:ext>
            </a:extLst>
          </p:cNvPr>
          <p:cNvSpPr/>
          <p:nvPr/>
        </p:nvSpPr>
        <p:spPr>
          <a:xfrm>
            <a:off x="6952483" y="3693194"/>
            <a:ext cx="876143" cy="508944"/>
          </a:xfrm>
          <a:prstGeom prst="rightArrow">
            <a:avLst/>
          </a:prstGeom>
          <a:gradFill>
            <a:gsLst>
              <a:gs pos="0">
                <a:schemeClr val="bg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9" name="Right Arrow 119">
            <a:extLst>
              <a:ext uri="{FF2B5EF4-FFF2-40B4-BE49-F238E27FC236}">
                <a16:creationId xmlns:a16="http://schemas.microsoft.com/office/drawing/2014/main" id="{886CC27C-A9FD-42BB-9880-5804749B08BA}"/>
              </a:ext>
            </a:extLst>
          </p:cNvPr>
          <p:cNvSpPr/>
          <p:nvPr/>
        </p:nvSpPr>
        <p:spPr>
          <a:xfrm flipH="1">
            <a:off x="4386185" y="3693194"/>
            <a:ext cx="876143" cy="508944"/>
          </a:xfrm>
          <a:prstGeom prst="rightArrow">
            <a:avLst/>
          </a:prstGeom>
          <a:gradFill>
            <a:gsLst>
              <a:gs pos="0">
                <a:schemeClr val="bg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0" name="菱形 89">
            <a:extLst>
              <a:ext uri="{FF2B5EF4-FFF2-40B4-BE49-F238E27FC236}">
                <a16:creationId xmlns:a16="http://schemas.microsoft.com/office/drawing/2014/main" id="{022C817D-B5C1-411F-BC46-3483523BCBB0}"/>
              </a:ext>
            </a:extLst>
          </p:cNvPr>
          <p:cNvSpPr/>
          <p:nvPr/>
        </p:nvSpPr>
        <p:spPr>
          <a:xfrm>
            <a:off x="7736933" y="2891495"/>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dollar-bag_17794">
            <a:extLst>
              <a:ext uri="{FF2B5EF4-FFF2-40B4-BE49-F238E27FC236}">
                <a16:creationId xmlns:a16="http://schemas.microsoft.com/office/drawing/2014/main" id="{039099FA-A28E-4667-9E7F-B2AB4EE702A2}"/>
              </a:ext>
            </a:extLst>
          </p:cNvPr>
          <p:cNvSpPr/>
          <p:nvPr/>
        </p:nvSpPr>
        <p:spPr>
          <a:xfrm>
            <a:off x="7889039" y="3020402"/>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2" name="文本框 91">
            <a:extLst>
              <a:ext uri="{FF2B5EF4-FFF2-40B4-BE49-F238E27FC236}">
                <a16:creationId xmlns:a16="http://schemas.microsoft.com/office/drawing/2014/main" id="{64DDA99A-EA0F-4326-B937-F841D765AEBE}"/>
              </a:ext>
            </a:extLst>
          </p:cNvPr>
          <p:cNvSpPr txBox="1"/>
          <p:nvPr/>
        </p:nvSpPr>
        <p:spPr>
          <a:xfrm>
            <a:off x="8144258" y="3613706"/>
            <a:ext cx="2867871" cy="812530"/>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93" name="文本框 92">
            <a:extLst>
              <a:ext uri="{FF2B5EF4-FFF2-40B4-BE49-F238E27FC236}">
                <a16:creationId xmlns:a16="http://schemas.microsoft.com/office/drawing/2014/main" id="{BA8D2801-81E1-4D41-8F76-D7401C55EEF4}"/>
              </a:ext>
            </a:extLst>
          </p:cNvPr>
          <p:cNvSpPr txBox="1"/>
          <p:nvPr/>
        </p:nvSpPr>
        <p:spPr>
          <a:xfrm>
            <a:off x="8144259" y="2891495"/>
            <a:ext cx="2006848" cy="396583"/>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94" name="文本框 93">
            <a:extLst>
              <a:ext uri="{FF2B5EF4-FFF2-40B4-BE49-F238E27FC236}">
                <a16:creationId xmlns:a16="http://schemas.microsoft.com/office/drawing/2014/main" id="{9D41E10D-E460-45F0-AABC-B49D6397F4A3}"/>
              </a:ext>
            </a:extLst>
          </p:cNvPr>
          <p:cNvSpPr txBox="1"/>
          <p:nvPr/>
        </p:nvSpPr>
        <p:spPr>
          <a:xfrm>
            <a:off x="8144259" y="2640999"/>
            <a:ext cx="2006848" cy="295145"/>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95" name="矩形: 圆角 94">
            <a:extLst>
              <a:ext uri="{FF2B5EF4-FFF2-40B4-BE49-F238E27FC236}">
                <a16:creationId xmlns:a16="http://schemas.microsoft.com/office/drawing/2014/main" id="{0EDAB69A-E5B2-41BA-8208-AA7158DB8FBD}"/>
              </a:ext>
            </a:extLst>
          </p:cNvPr>
          <p:cNvSpPr/>
          <p:nvPr/>
        </p:nvSpPr>
        <p:spPr>
          <a:xfrm>
            <a:off x="8246559" y="3444629"/>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菱形 95">
            <a:extLst>
              <a:ext uri="{FF2B5EF4-FFF2-40B4-BE49-F238E27FC236}">
                <a16:creationId xmlns:a16="http://schemas.microsoft.com/office/drawing/2014/main" id="{DDB07561-3F9D-4E96-9745-71F1BBBC5C8C}"/>
              </a:ext>
            </a:extLst>
          </p:cNvPr>
          <p:cNvSpPr/>
          <p:nvPr/>
        </p:nvSpPr>
        <p:spPr>
          <a:xfrm>
            <a:off x="3838982" y="2891495"/>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cs typeface="+mn-ea"/>
              <a:sym typeface="+mn-lt"/>
            </a:endParaRPr>
          </a:p>
        </p:txBody>
      </p:sp>
      <p:sp>
        <p:nvSpPr>
          <p:cNvPr id="97" name="dollar-bag_17794">
            <a:extLst>
              <a:ext uri="{FF2B5EF4-FFF2-40B4-BE49-F238E27FC236}">
                <a16:creationId xmlns:a16="http://schemas.microsoft.com/office/drawing/2014/main" id="{61F6D033-736A-4EDC-84C7-9203E0485917}"/>
              </a:ext>
            </a:extLst>
          </p:cNvPr>
          <p:cNvSpPr/>
          <p:nvPr/>
        </p:nvSpPr>
        <p:spPr>
          <a:xfrm>
            <a:off x="3987175" y="3020402"/>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cs typeface="+mn-ea"/>
              <a:sym typeface="+mn-lt"/>
            </a:endParaRPr>
          </a:p>
        </p:txBody>
      </p:sp>
      <p:sp>
        <p:nvSpPr>
          <p:cNvPr id="98" name="文本框 97">
            <a:extLst>
              <a:ext uri="{FF2B5EF4-FFF2-40B4-BE49-F238E27FC236}">
                <a16:creationId xmlns:a16="http://schemas.microsoft.com/office/drawing/2014/main" id="{9C2E0604-3621-41E4-95AE-84CAF812A475}"/>
              </a:ext>
            </a:extLst>
          </p:cNvPr>
          <p:cNvSpPr txBox="1"/>
          <p:nvPr/>
        </p:nvSpPr>
        <p:spPr>
          <a:xfrm>
            <a:off x="868387" y="3613706"/>
            <a:ext cx="2867871" cy="812530"/>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99" name="文本框 98">
            <a:extLst>
              <a:ext uri="{FF2B5EF4-FFF2-40B4-BE49-F238E27FC236}">
                <a16:creationId xmlns:a16="http://schemas.microsoft.com/office/drawing/2014/main" id="{2C9C7576-8182-42DC-BE86-F367E4169E3C}"/>
              </a:ext>
            </a:extLst>
          </p:cNvPr>
          <p:cNvSpPr txBox="1"/>
          <p:nvPr/>
        </p:nvSpPr>
        <p:spPr>
          <a:xfrm>
            <a:off x="1729410" y="2891495"/>
            <a:ext cx="2006848"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00" name="文本框 99">
            <a:extLst>
              <a:ext uri="{FF2B5EF4-FFF2-40B4-BE49-F238E27FC236}">
                <a16:creationId xmlns:a16="http://schemas.microsoft.com/office/drawing/2014/main" id="{DBFAAB63-59B7-4B5A-8313-197B3F8FE2B1}"/>
              </a:ext>
            </a:extLst>
          </p:cNvPr>
          <p:cNvSpPr txBox="1"/>
          <p:nvPr/>
        </p:nvSpPr>
        <p:spPr>
          <a:xfrm>
            <a:off x="1729410" y="2640999"/>
            <a:ext cx="2006848" cy="295145"/>
          </a:xfrm>
          <a:prstGeom prst="rect">
            <a:avLst/>
          </a:prstGeom>
          <a:noFill/>
        </p:spPr>
        <p:txBody>
          <a:bodyPr wrap="square">
            <a:spAutoFit/>
          </a:bodyPr>
          <a:lstStyle/>
          <a:p>
            <a:pPr algn="r">
              <a:lnSpc>
                <a:spcPct val="120000"/>
              </a:lnSpc>
            </a:pPr>
            <a:r>
              <a:rPr lang="en-US" altLang="zh-CN" sz="1200" dirty="0">
                <a:solidFill>
                  <a:schemeClr val="bg1">
                    <a:lumMod val="65000"/>
                  </a:schemeClr>
                </a:solidFill>
                <a:cs typeface="+mn-ea"/>
                <a:sym typeface="+mn-lt"/>
              </a:rPr>
              <a:t>ENTER THE TITLE</a:t>
            </a:r>
          </a:p>
        </p:txBody>
      </p:sp>
      <p:sp>
        <p:nvSpPr>
          <p:cNvPr id="101" name="矩形: 圆角 100">
            <a:extLst>
              <a:ext uri="{FF2B5EF4-FFF2-40B4-BE49-F238E27FC236}">
                <a16:creationId xmlns:a16="http://schemas.microsoft.com/office/drawing/2014/main" id="{0862196D-BD9D-457A-AD27-4A96B67F0A73}"/>
              </a:ext>
            </a:extLst>
          </p:cNvPr>
          <p:cNvSpPr/>
          <p:nvPr/>
        </p:nvSpPr>
        <p:spPr>
          <a:xfrm>
            <a:off x="3117600" y="3444629"/>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cs typeface="+mn-ea"/>
              <a:sym typeface="+mn-lt"/>
            </a:endParaRPr>
          </a:p>
        </p:txBody>
      </p:sp>
      <p:grpSp>
        <p:nvGrpSpPr>
          <p:cNvPr id="153" name="组合 152">
            <a:extLst>
              <a:ext uri="{FF2B5EF4-FFF2-40B4-BE49-F238E27FC236}">
                <a16:creationId xmlns:a16="http://schemas.microsoft.com/office/drawing/2014/main" id="{8FD76AD3-61A8-4725-914E-5A0EFE05B5A4}"/>
              </a:ext>
            </a:extLst>
          </p:cNvPr>
          <p:cNvGrpSpPr/>
          <p:nvPr/>
        </p:nvGrpSpPr>
        <p:grpSpPr>
          <a:xfrm>
            <a:off x="0" y="441325"/>
            <a:ext cx="3868805" cy="584775"/>
            <a:chOff x="0" y="441325"/>
            <a:chExt cx="3868805" cy="584775"/>
          </a:xfrm>
        </p:grpSpPr>
        <p:sp>
          <p:nvSpPr>
            <p:cNvPr id="154" name="矩形 153">
              <a:extLst>
                <a:ext uri="{FF2B5EF4-FFF2-40B4-BE49-F238E27FC236}">
                  <a16:creationId xmlns:a16="http://schemas.microsoft.com/office/drawing/2014/main" id="{5A254265-1CA8-4859-8337-EA1BCE25B17F}"/>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5" name="文本框 154">
              <a:extLst>
                <a:ext uri="{FF2B5EF4-FFF2-40B4-BE49-F238E27FC236}">
                  <a16:creationId xmlns:a16="http://schemas.microsoft.com/office/drawing/2014/main" id="{C9C541E0-ACEB-42FE-A422-13202377B43A}"/>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156" name="矩形 155">
              <a:extLst>
                <a:ext uri="{FF2B5EF4-FFF2-40B4-BE49-F238E27FC236}">
                  <a16:creationId xmlns:a16="http://schemas.microsoft.com/office/drawing/2014/main" id="{865B7082-D518-4A39-AB1C-D042B2C1A085}"/>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7" name="箭头: V 形 156">
              <a:extLst>
                <a:ext uri="{FF2B5EF4-FFF2-40B4-BE49-F238E27FC236}">
                  <a16:creationId xmlns:a16="http://schemas.microsoft.com/office/drawing/2014/main" id="{B3B50EBE-9FF8-452E-8D79-9BC031BB99AB}"/>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8" name="箭头: V 形 157">
              <a:extLst>
                <a:ext uri="{FF2B5EF4-FFF2-40B4-BE49-F238E27FC236}">
                  <a16:creationId xmlns:a16="http://schemas.microsoft.com/office/drawing/2014/main" id="{D1644C1B-CCDB-47FA-9687-F5DAC3C90519}"/>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25435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fill="hold"/>
                                        <p:tgtEl>
                                          <p:spTgt spid="153"/>
                                        </p:tgtEl>
                                        <p:attrNameLst>
                                          <p:attrName>ppt_x</p:attrName>
                                        </p:attrNameLst>
                                      </p:cBhvr>
                                      <p:tavLst>
                                        <p:tav tm="0">
                                          <p:val>
                                            <p:strVal val="0-#ppt_w/2"/>
                                          </p:val>
                                        </p:tav>
                                        <p:tav tm="100000">
                                          <p:val>
                                            <p:strVal val="#ppt_x"/>
                                          </p:val>
                                        </p:tav>
                                      </p:tavLst>
                                    </p:anim>
                                    <p:anim calcmode="lin" valueType="num">
                                      <p:cBhvr additive="base">
                                        <p:cTn id="8" dur="500" fill="hold"/>
                                        <p:tgtEl>
                                          <p:spTgt spid="153"/>
                                        </p:tgtEl>
                                        <p:attrNameLst>
                                          <p:attrName>ppt_y</p:attrName>
                                        </p:attrNameLst>
                                      </p:cBhvr>
                                      <p:tavLst>
                                        <p:tav tm="0">
                                          <p:val>
                                            <p:strVal val="#ppt_y"/>
                                          </p:val>
                                        </p:tav>
                                        <p:tav tm="100000">
                                          <p:val>
                                            <p:strVal val="#ppt_y"/>
                                          </p:val>
                                        </p:tav>
                                      </p:tavLst>
                                    </p:anim>
                                  </p:childTnLst>
                                </p:cTn>
                              </p:par>
                              <p:par>
                                <p:cTn id="9" presetID="2" presetClass="entr" presetSubtype="4" accel="20000" decel="8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1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22" presetClass="entr" presetSubtype="8" fill="hold" grpId="0" nodeType="withEffect">
                                  <p:stCondLst>
                                    <p:cond delay="1500"/>
                                  </p:stCondLst>
                                  <p:childTnLst>
                                    <p:set>
                                      <p:cBhvr>
                                        <p:cTn id="17" dur="1" fill="hold">
                                          <p:stCondLst>
                                            <p:cond delay="0"/>
                                          </p:stCondLst>
                                        </p:cTn>
                                        <p:tgtEl>
                                          <p:spTgt spid="88"/>
                                        </p:tgtEl>
                                        <p:attrNameLst>
                                          <p:attrName>style.visibility</p:attrName>
                                        </p:attrNameLst>
                                      </p:cBhvr>
                                      <p:to>
                                        <p:strVal val="visible"/>
                                      </p:to>
                                    </p:set>
                                    <p:animEffect transition="in" filter="wipe(left)">
                                      <p:cBhvr>
                                        <p:cTn id="18" dur="500"/>
                                        <p:tgtEl>
                                          <p:spTgt spid="88"/>
                                        </p:tgtEl>
                                      </p:cBhvr>
                                    </p:animEffect>
                                  </p:childTnLst>
                                </p:cTn>
                              </p:par>
                              <p:par>
                                <p:cTn id="19" presetID="22" presetClass="entr" presetSubtype="2" fill="hold" grpId="0" nodeType="withEffect">
                                  <p:stCondLst>
                                    <p:cond delay="2000"/>
                                  </p:stCondLst>
                                  <p:childTnLst>
                                    <p:set>
                                      <p:cBhvr>
                                        <p:cTn id="20" dur="1" fill="hold">
                                          <p:stCondLst>
                                            <p:cond delay="0"/>
                                          </p:stCondLst>
                                        </p:cTn>
                                        <p:tgtEl>
                                          <p:spTgt spid="89"/>
                                        </p:tgtEl>
                                        <p:attrNameLst>
                                          <p:attrName>style.visibility</p:attrName>
                                        </p:attrNameLst>
                                      </p:cBhvr>
                                      <p:to>
                                        <p:strVal val="visible"/>
                                      </p:to>
                                    </p:set>
                                    <p:animEffect transition="in" filter="wipe(righ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1000"/>
                                        <p:tgtEl>
                                          <p:spTgt spid="90"/>
                                        </p:tgtEl>
                                      </p:cBhvr>
                                    </p:animEffect>
                                    <p:anim calcmode="lin" valueType="num">
                                      <p:cBhvr>
                                        <p:cTn id="27" dur="1000" fill="hold"/>
                                        <p:tgtEl>
                                          <p:spTgt spid="90"/>
                                        </p:tgtEl>
                                        <p:attrNameLst>
                                          <p:attrName>ppt_x</p:attrName>
                                        </p:attrNameLst>
                                      </p:cBhvr>
                                      <p:tavLst>
                                        <p:tav tm="0">
                                          <p:val>
                                            <p:strVal val="#ppt_x"/>
                                          </p:val>
                                        </p:tav>
                                        <p:tav tm="100000">
                                          <p:val>
                                            <p:strVal val="#ppt_x"/>
                                          </p:val>
                                        </p:tav>
                                      </p:tavLst>
                                    </p:anim>
                                    <p:anim calcmode="lin" valueType="num">
                                      <p:cBhvr>
                                        <p:cTn id="28" dur="1000" fill="hold"/>
                                        <p:tgtEl>
                                          <p:spTgt spid="9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fade">
                                      <p:cBhvr>
                                        <p:cTn id="36" dur="1000"/>
                                        <p:tgtEl>
                                          <p:spTgt spid="92"/>
                                        </p:tgtEl>
                                      </p:cBhvr>
                                    </p:animEffect>
                                    <p:anim calcmode="lin" valueType="num">
                                      <p:cBhvr>
                                        <p:cTn id="37" dur="1000" fill="hold"/>
                                        <p:tgtEl>
                                          <p:spTgt spid="92"/>
                                        </p:tgtEl>
                                        <p:attrNameLst>
                                          <p:attrName>ppt_x</p:attrName>
                                        </p:attrNameLst>
                                      </p:cBhvr>
                                      <p:tavLst>
                                        <p:tav tm="0">
                                          <p:val>
                                            <p:strVal val="#ppt_x"/>
                                          </p:val>
                                        </p:tav>
                                        <p:tav tm="100000">
                                          <p:val>
                                            <p:strVal val="#ppt_x"/>
                                          </p:val>
                                        </p:tav>
                                      </p:tavLst>
                                    </p:anim>
                                    <p:anim calcmode="lin" valueType="num">
                                      <p:cBhvr>
                                        <p:cTn id="38" dur="1000" fill="hold"/>
                                        <p:tgtEl>
                                          <p:spTgt spid="9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fade">
                                      <p:cBhvr>
                                        <p:cTn id="41" dur="1000"/>
                                        <p:tgtEl>
                                          <p:spTgt spid="93"/>
                                        </p:tgtEl>
                                      </p:cBhvr>
                                    </p:animEffect>
                                    <p:anim calcmode="lin" valueType="num">
                                      <p:cBhvr>
                                        <p:cTn id="42" dur="1000" fill="hold"/>
                                        <p:tgtEl>
                                          <p:spTgt spid="93"/>
                                        </p:tgtEl>
                                        <p:attrNameLst>
                                          <p:attrName>ppt_x</p:attrName>
                                        </p:attrNameLst>
                                      </p:cBhvr>
                                      <p:tavLst>
                                        <p:tav tm="0">
                                          <p:val>
                                            <p:strVal val="#ppt_x"/>
                                          </p:val>
                                        </p:tav>
                                        <p:tav tm="100000">
                                          <p:val>
                                            <p:strVal val="#ppt_x"/>
                                          </p:val>
                                        </p:tav>
                                      </p:tavLst>
                                    </p:anim>
                                    <p:anim calcmode="lin" valueType="num">
                                      <p:cBhvr>
                                        <p:cTn id="43" dur="1000" fill="hold"/>
                                        <p:tgtEl>
                                          <p:spTgt spid="9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1000"/>
                                        <p:tgtEl>
                                          <p:spTgt spid="94"/>
                                        </p:tgtEl>
                                      </p:cBhvr>
                                    </p:animEffect>
                                    <p:anim calcmode="lin" valueType="num">
                                      <p:cBhvr>
                                        <p:cTn id="47" dur="1000" fill="hold"/>
                                        <p:tgtEl>
                                          <p:spTgt spid="94"/>
                                        </p:tgtEl>
                                        <p:attrNameLst>
                                          <p:attrName>ppt_x</p:attrName>
                                        </p:attrNameLst>
                                      </p:cBhvr>
                                      <p:tavLst>
                                        <p:tav tm="0">
                                          <p:val>
                                            <p:strVal val="#ppt_x"/>
                                          </p:val>
                                        </p:tav>
                                        <p:tav tm="100000">
                                          <p:val>
                                            <p:strVal val="#ppt_x"/>
                                          </p:val>
                                        </p:tav>
                                      </p:tavLst>
                                    </p:anim>
                                    <p:anim calcmode="lin" valueType="num">
                                      <p:cBhvr>
                                        <p:cTn id="48" dur="1000" fill="hold"/>
                                        <p:tgtEl>
                                          <p:spTgt spid="9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fade">
                                      <p:cBhvr>
                                        <p:cTn id="51" dur="1000"/>
                                        <p:tgtEl>
                                          <p:spTgt spid="95"/>
                                        </p:tgtEl>
                                      </p:cBhvr>
                                    </p:animEffect>
                                    <p:anim calcmode="lin" valueType="num">
                                      <p:cBhvr>
                                        <p:cTn id="52" dur="1000" fill="hold"/>
                                        <p:tgtEl>
                                          <p:spTgt spid="95"/>
                                        </p:tgtEl>
                                        <p:attrNameLst>
                                          <p:attrName>ppt_x</p:attrName>
                                        </p:attrNameLst>
                                      </p:cBhvr>
                                      <p:tavLst>
                                        <p:tav tm="0">
                                          <p:val>
                                            <p:strVal val="#ppt_x"/>
                                          </p:val>
                                        </p:tav>
                                        <p:tav tm="100000">
                                          <p:val>
                                            <p:strVal val="#ppt_x"/>
                                          </p:val>
                                        </p:tav>
                                      </p:tavLst>
                                    </p:anim>
                                    <p:anim calcmode="lin" valueType="num">
                                      <p:cBhvr>
                                        <p:cTn id="53" dur="1000" fill="hold"/>
                                        <p:tgtEl>
                                          <p:spTgt spid="9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1000"/>
                                        <p:tgtEl>
                                          <p:spTgt spid="96"/>
                                        </p:tgtEl>
                                      </p:cBhvr>
                                    </p:animEffect>
                                    <p:anim calcmode="lin" valueType="num">
                                      <p:cBhvr>
                                        <p:cTn id="57" dur="1000" fill="hold"/>
                                        <p:tgtEl>
                                          <p:spTgt spid="96"/>
                                        </p:tgtEl>
                                        <p:attrNameLst>
                                          <p:attrName>ppt_x</p:attrName>
                                        </p:attrNameLst>
                                      </p:cBhvr>
                                      <p:tavLst>
                                        <p:tav tm="0">
                                          <p:val>
                                            <p:strVal val="#ppt_x"/>
                                          </p:val>
                                        </p:tav>
                                        <p:tav tm="100000">
                                          <p:val>
                                            <p:strVal val="#ppt_x"/>
                                          </p:val>
                                        </p:tav>
                                      </p:tavLst>
                                    </p:anim>
                                    <p:anim calcmode="lin" valueType="num">
                                      <p:cBhvr>
                                        <p:cTn id="58" dur="1000" fill="hold"/>
                                        <p:tgtEl>
                                          <p:spTgt spid="9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8"/>
                                        </p:tgtEl>
                                        <p:attrNameLst>
                                          <p:attrName>style.visibility</p:attrName>
                                        </p:attrNameLst>
                                      </p:cBhvr>
                                      <p:to>
                                        <p:strVal val="visible"/>
                                      </p:to>
                                    </p:set>
                                    <p:animEffect transition="in" filter="fade">
                                      <p:cBhvr>
                                        <p:cTn id="66" dur="1000"/>
                                        <p:tgtEl>
                                          <p:spTgt spid="98"/>
                                        </p:tgtEl>
                                      </p:cBhvr>
                                    </p:animEffect>
                                    <p:anim calcmode="lin" valueType="num">
                                      <p:cBhvr>
                                        <p:cTn id="67" dur="1000" fill="hold"/>
                                        <p:tgtEl>
                                          <p:spTgt spid="98"/>
                                        </p:tgtEl>
                                        <p:attrNameLst>
                                          <p:attrName>ppt_x</p:attrName>
                                        </p:attrNameLst>
                                      </p:cBhvr>
                                      <p:tavLst>
                                        <p:tav tm="0">
                                          <p:val>
                                            <p:strVal val="#ppt_x"/>
                                          </p:val>
                                        </p:tav>
                                        <p:tav tm="100000">
                                          <p:val>
                                            <p:strVal val="#ppt_x"/>
                                          </p:val>
                                        </p:tav>
                                      </p:tavLst>
                                    </p:anim>
                                    <p:anim calcmode="lin" valueType="num">
                                      <p:cBhvr>
                                        <p:cTn id="68" dur="1000" fill="hold"/>
                                        <p:tgtEl>
                                          <p:spTgt spid="9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fade">
                                      <p:cBhvr>
                                        <p:cTn id="71" dur="1000"/>
                                        <p:tgtEl>
                                          <p:spTgt spid="99"/>
                                        </p:tgtEl>
                                      </p:cBhvr>
                                    </p:animEffect>
                                    <p:anim calcmode="lin" valueType="num">
                                      <p:cBhvr>
                                        <p:cTn id="72" dur="1000" fill="hold"/>
                                        <p:tgtEl>
                                          <p:spTgt spid="99"/>
                                        </p:tgtEl>
                                        <p:attrNameLst>
                                          <p:attrName>ppt_x</p:attrName>
                                        </p:attrNameLst>
                                      </p:cBhvr>
                                      <p:tavLst>
                                        <p:tav tm="0">
                                          <p:val>
                                            <p:strVal val="#ppt_x"/>
                                          </p:val>
                                        </p:tav>
                                        <p:tav tm="100000">
                                          <p:val>
                                            <p:strVal val="#ppt_x"/>
                                          </p:val>
                                        </p:tav>
                                      </p:tavLst>
                                    </p:anim>
                                    <p:anim calcmode="lin" valueType="num">
                                      <p:cBhvr>
                                        <p:cTn id="73" dur="1000" fill="hold"/>
                                        <p:tgtEl>
                                          <p:spTgt spid="9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fade">
                                      <p:cBhvr>
                                        <p:cTn id="76" dur="1000"/>
                                        <p:tgtEl>
                                          <p:spTgt spid="100"/>
                                        </p:tgtEl>
                                      </p:cBhvr>
                                    </p:animEffect>
                                    <p:anim calcmode="lin" valueType="num">
                                      <p:cBhvr>
                                        <p:cTn id="77" dur="1000" fill="hold"/>
                                        <p:tgtEl>
                                          <p:spTgt spid="100"/>
                                        </p:tgtEl>
                                        <p:attrNameLst>
                                          <p:attrName>ppt_x</p:attrName>
                                        </p:attrNameLst>
                                      </p:cBhvr>
                                      <p:tavLst>
                                        <p:tav tm="0">
                                          <p:val>
                                            <p:strVal val="#ppt_x"/>
                                          </p:val>
                                        </p:tav>
                                        <p:tav tm="100000">
                                          <p:val>
                                            <p:strVal val="#ppt_x"/>
                                          </p:val>
                                        </p:tav>
                                      </p:tavLst>
                                    </p:anim>
                                    <p:anim calcmode="lin" valueType="num">
                                      <p:cBhvr>
                                        <p:cTn id="78" dur="1000" fill="hold"/>
                                        <p:tgtEl>
                                          <p:spTgt spid="10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p:bldP spid="93" grpId="0"/>
      <p:bldP spid="94" grpId="0"/>
      <p:bldP spid="95" grpId="0" animBg="1"/>
      <p:bldP spid="96" grpId="0" animBg="1"/>
      <p:bldP spid="97" grpId="0" animBg="1"/>
      <p:bldP spid="98" grpId="0"/>
      <p:bldP spid="99" grpId="0"/>
      <p:bldP spid="10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F61AA926-3F5B-4DBB-AE2B-B1D6AF61AC5A}"/>
              </a:ext>
            </a:extLst>
          </p:cNvPr>
          <p:cNvSpPr/>
          <p:nvPr/>
        </p:nvSpPr>
        <p:spPr>
          <a:xfrm>
            <a:off x="885352" y="2871368"/>
            <a:ext cx="4846854" cy="3339692"/>
          </a:xfrm>
          <a:prstGeom prst="roundRect">
            <a:avLst>
              <a:gd name="adj" fmla="val 298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id="{66B3CBDA-F321-4CCA-B389-042750CFF327}"/>
              </a:ext>
            </a:extLst>
          </p:cNvPr>
          <p:cNvGrpSpPr/>
          <p:nvPr/>
        </p:nvGrpSpPr>
        <p:grpSpPr>
          <a:xfrm>
            <a:off x="1462887" y="1103313"/>
            <a:ext cx="3616894" cy="1436212"/>
            <a:chOff x="1375224" y="2015242"/>
            <a:chExt cx="3616894" cy="1436212"/>
          </a:xfrm>
        </p:grpSpPr>
        <p:sp>
          <p:nvSpPr>
            <p:cNvPr id="4" name="文本框 3">
              <a:extLst>
                <a:ext uri="{FF2B5EF4-FFF2-40B4-BE49-F238E27FC236}">
                  <a16:creationId xmlns:a16="http://schemas.microsoft.com/office/drawing/2014/main" id="{4282538C-34A6-4D65-8C84-B2A430DBEC13}"/>
                </a:ext>
              </a:extLst>
            </p:cNvPr>
            <p:cNvSpPr txBox="1"/>
            <p:nvPr/>
          </p:nvSpPr>
          <p:spPr>
            <a:xfrm>
              <a:off x="1375225" y="2015242"/>
              <a:ext cx="2006848" cy="903645"/>
            </a:xfrm>
            <a:prstGeom prst="rect">
              <a:avLst/>
            </a:prstGeom>
            <a:noFill/>
          </p:spPr>
          <p:txBody>
            <a:bodyPr wrap="square">
              <a:spAutoFit/>
            </a:bodyPr>
            <a:lstStyle/>
            <a:p>
              <a:pPr algn="just">
                <a:lnSpc>
                  <a:spcPct val="120000"/>
                </a:lnSpc>
              </a:pPr>
              <a:r>
                <a:rPr lang="en-US" altLang="zh-CN" sz="4800" b="1" dirty="0">
                  <a:solidFill>
                    <a:schemeClr val="accent1">
                      <a:lumMod val="20000"/>
                      <a:lumOff val="80000"/>
                    </a:schemeClr>
                  </a:solidFill>
                  <a:cs typeface="+mn-ea"/>
                  <a:sym typeface="+mn-lt"/>
                </a:rPr>
                <a:t>01</a:t>
              </a:r>
            </a:p>
          </p:txBody>
        </p:sp>
        <p:sp>
          <p:nvSpPr>
            <p:cNvPr id="5" name="文本框 4">
              <a:extLst>
                <a:ext uri="{FF2B5EF4-FFF2-40B4-BE49-F238E27FC236}">
                  <a16:creationId xmlns:a16="http://schemas.microsoft.com/office/drawing/2014/main" id="{0034F26E-AC5B-4047-A7F7-1DC674A13E33}"/>
                </a:ext>
              </a:extLst>
            </p:cNvPr>
            <p:cNvSpPr txBox="1"/>
            <p:nvPr/>
          </p:nvSpPr>
          <p:spPr>
            <a:xfrm>
              <a:off x="1375224" y="2902393"/>
              <a:ext cx="3616894" cy="549061"/>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6" name="文本框 5">
              <a:extLst>
                <a:ext uri="{FF2B5EF4-FFF2-40B4-BE49-F238E27FC236}">
                  <a16:creationId xmlns:a16="http://schemas.microsoft.com/office/drawing/2014/main" id="{FDF50DFA-3432-4D82-A6B8-C8AF00F2543D}"/>
                </a:ext>
              </a:extLst>
            </p:cNvPr>
            <p:cNvSpPr txBox="1"/>
            <p:nvPr/>
          </p:nvSpPr>
          <p:spPr>
            <a:xfrm>
              <a:off x="1375225" y="2489496"/>
              <a:ext cx="2006848" cy="396583"/>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grpSp>
      <p:sp>
        <p:nvSpPr>
          <p:cNvPr id="7" name="meeting_115918">
            <a:extLst>
              <a:ext uri="{FF2B5EF4-FFF2-40B4-BE49-F238E27FC236}">
                <a16:creationId xmlns:a16="http://schemas.microsoft.com/office/drawing/2014/main" id="{9984A05D-0D37-48EB-AF2F-81C2FA90891D}"/>
              </a:ext>
            </a:extLst>
          </p:cNvPr>
          <p:cNvSpPr/>
          <p:nvPr/>
        </p:nvSpPr>
        <p:spPr>
          <a:xfrm>
            <a:off x="885352" y="1426145"/>
            <a:ext cx="420414" cy="488805"/>
          </a:xfrm>
          <a:custGeom>
            <a:avLst/>
            <a:gdLst>
              <a:gd name="T0" fmla="*/ 4142 w 5720"/>
              <a:gd name="T1" fmla="*/ 1476 h 6660"/>
              <a:gd name="T2" fmla="*/ 4753 w 5720"/>
              <a:gd name="T3" fmla="*/ 1195 h 6660"/>
              <a:gd name="T4" fmla="*/ 4177 w 5720"/>
              <a:gd name="T5" fmla="*/ 1044 h 6660"/>
              <a:gd name="T6" fmla="*/ 3935 w 5720"/>
              <a:gd name="T7" fmla="*/ 1135 h 6660"/>
              <a:gd name="T8" fmla="*/ 2861 w 5720"/>
              <a:gd name="T9" fmla="*/ 1062 h 6660"/>
              <a:gd name="T10" fmla="*/ 1617 w 5720"/>
              <a:gd name="T11" fmla="*/ 1094 h 6660"/>
              <a:gd name="T12" fmla="*/ 967 w 5720"/>
              <a:gd name="T13" fmla="*/ 852 h 6660"/>
              <a:gd name="T14" fmla="*/ 1176 w 5720"/>
              <a:gd name="T15" fmla="*/ 1287 h 6660"/>
              <a:gd name="T16" fmla="*/ 1210 w 5720"/>
              <a:gd name="T17" fmla="*/ 1311 h 6660"/>
              <a:gd name="T18" fmla="*/ 1488 w 5720"/>
              <a:gd name="T19" fmla="*/ 1476 h 6660"/>
              <a:gd name="T20" fmla="*/ 0 w 5720"/>
              <a:gd name="T21" fmla="*/ 1676 h 6660"/>
              <a:gd name="T22" fmla="*/ 200 w 5720"/>
              <a:gd name="T23" fmla="*/ 3544 h 6660"/>
              <a:gd name="T24" fmla="*/ 403 w 5720"/>
              <a:gd name="T25" fmla="*/ 6460 h 6660"/>
              <a:gd name="T26" fmla="*/ 5116 w 5720"/>
              <a:gd name="T27" fmla="*/ 6660 h 6660"/>
              <a:gd name="T28" fmla="*/ 5316 w 5720"/>
              <a:gd name="T29" fmla="*/ 3544 h 6660"/>
              <a:gd name="T30" fmla="*/ 5720 w 5720"/>
              <a:gd name="T31" fmla="*/ 3344 h 6660"/>
              <a:gd name="T32" fmla="*/ 5520 w 5720"/>
              <a:gd name="T33" fmla="*/ 1476 h 6660"/>
              <a:gd name="T34" fmla="*/ 3558 w 5720"/>
              <a:gd name="T35" fmla="*/ 742 h 6660"/>
              <a:gd name="T36" fmla="*/ 3535 w 5720"/>
              <a:gd name="T37" fmla="*/ 733 h 6660"/>
              <a:gd name="T38" fmla="*/ 2674 w 5720"/>
              <a:gd name="T39" fmla="*/ 1476 h 6660"/>
              <a:gd name="T40" fmla="*/ 2129 w 5720"/>
              <a:gd name="T41" fmla="*/ 699 h 6660"/>
              <a:gd name="T42" fmla="*/ 3480 w 5720"/>
              <a:gd name="T43" fmla="*/ 6260 h 6660"/>
              <a:gd name="T44" fmla="*/ 3280 w 5720"/>
              <a:gd name="T45" fmla="*/ 3733 h 6660"/>
              <a:gd name="T46" fmla="*/ 2240 w 5720"/>
              <a:gd name="T47" fmla="*/ 3933 h 6660"/>
              <a:gd name="T48" fmla="*/ 803 w 5720"/>
              <a:gd name="T49" fmla="*/ 6260 h 6660"/>
              <a:gd name="T50" fmla="*/ 4916 w 5720"/>
              <a:gd name="T51" fmla="*/ 3544 h 6660"/>
              <a:gd name="T52" fmla="*/ 5320 w 5720"/>
              <a:gd name="T53" fmla="*/ 3144 h 6660"/>
              <a:gd name="T54" fmla="*/ 603 w 5720"/>
              <a:gd name="T55" fmla="*/ 3144 h 6660"/>
              <a:gd name="T56" fmla="*/ 400 w 5720"/>
              <a:gd name="T57" fmla="*/ 1876 h 6660"/>
              <a:gd name="T58" fmla="*/ 2240 w 5720"/>
              <a:gd name="T59" fmla="*/ 2730 h 6660"/>
              <a:gd name="T60" fmla="*/ 3280 w 5720"/>
              <a:gd name="T61" fmla="*/ 2930 h 6660"/>
              <a:gd name="T62" fmla="*/ 3480 w 5720"/>
              <a:gd name="T63" fmla="*/ 1876 h 6660"/>
              <a:gd name="T64" fmla="*/ 5320 w 5720"/>
              <a:gd name="T65" fmla="*/ 3144 h 6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0" h="6660">
                <a:moveTo>
                  <a:pt x="5520" y="1476"/>
                </a:moveTo>
                <a:lnTo>
                  <a:pt x="4142" y="1476"/>
                </a:lnTo>
                <a:cubicBezTo>
                  <a:pt x="4263" y="1432"/>
                  <a:pt x="4426" y="1384"/>
                  <a:pt x="4546" y="1388"/>
                </a:cubicBezTo>
                <a:cubicBezTo>
                  <a:pt x="4657" y="1392"/>
                  <a:pt x="4749" y="1305"/>
                  <a:pt x="4753" y="1195"/>
                </a:cubicBezTo>
                <a:cubicBezTo>
                  <a:pt x="4757" y="1085"/>
                  <a:pt x="4670" y="992"/>
                  <a:pt x="4560" y="988"/>
                </a:cubicBezTo>
                <a:cubicBezTo>
                  <a:pt x="4435" y="984"/>
                  <a:pt x="4298" y="1010"/>
                  <a:pt x="4177" y="1044"/>
                </a:cubicBezTo>
                <a:cubicBezTo>
                  <a:pt x="4169" y="1046"/>
                  <a:pt x="4159" y="1049"/>
                  <a:pt x="4149" y="1052"/>
                </a:cubicBezTo>
                <a:cubicBezTo>
                  <a:pt x="4128" y="1056"/>
                  <a:pt x="4020" y="1088"/>
                  <a:pt x="3935" y="1135"/>
                </a:cubicBezTo>
                <a:cubicBezTo>
                  <a:pt x="3985" y="866"/>
                  <a:pt x="3920" y="704"/>
                  <a:pt x="3920" y="704"/>
                </a:cubicBezTo>
                <a:cubicBezTo>
                  <a:pt x="3643" y="0"/>
                  <a:pt x="3057" y="719"/>
                  <a:pt x="2861" y="1062"/>
                </a:cubicBezTo>
                <a:cubicBezTo>
                  <a:pt x="2665" y="687"/>
                  <a:pt x="2264" y="112"/>
                  <a:pt x="1772" y="453"/>
                </a:cubicBezTo>
                <a:cubicBezTo>
                  <a:pt x="1503" y="629"/>
                  <a:pt x="1506" y="867"/>
                  <a:pt x="1617" y="1094"/>
                </a:cubicBezTo>
                <a:cubicBezTo>
                  <a:pt x="1507" y="1036"/>
                  <a:pt x="1367" y="939"/>
                  <a:pt x="1249" y="835"/>
                </a:cubicBezTo>
                <a:cubicBezTo>
                  <a:pt x="1166" y="762"/>
                  <a:pt x="1040" y="770"/>
                  <a:pt x="967" y="852"/>
                </a:cubicBezTo>
                <a:cubicBezTo>
                  <a:pt x="893" y="935"/>
                  <a:pt x="901" y="1062"/>
                  <a:pt x="984" y="1135"/>
                </a:cubicBezTo>
                <a:cubicBezTo>
                  <a:pt x="988" y="1138"/>
                  <a:pt x="1066" y="1207"/>
                  <a:pt x="1176" y="1287"/>
                </a:cubicBezTo>
                <a:cubicBezTo>
                  <a:pt x="1176" y="1287"/>
                  <a:pt x="1176" y="1287"/>
                  <a:pt x="1177" y="1287"/>
                </a:cubicBezTo>
                <a:cubicBezTo>
                  <a:pt x="1187" y="1295"/>
                  <a:pt x="1198" y="1303"/>
                  <a:pt x="1210" y="1311"/>
                </a:cubicBezTo>
                <a:cubicBezTo>
                  <a:pt x="1224" y="1321"/>
                  <a:pt x="1239" y="1331"/>
                  <a:pt x="1253" y="1341"/>
                </a:cubicBezTo>
                <a:cubicBezTo>
                  <a:pt x="1338" y="1398"/>
                  <a:pt x="1416" y="1443"/>
                  <a:pt x="1488" y="1476"/>
                </a:cubicBezTo>
                <a:lnTo>
                  <a:pt x="200" y="1476"/>
                </a:lnTo>
                <a:cubicBezTo>
                  <a:pt x="89" y="1476"/>
                  <a:pt x="0" y="1566"/>
                  <a:pt x="0" y="1676"/>
                </a:cubicBezTo>
                <a:lnTo>
                  <a:pt x="0" y="3344"/>
                </a:lnTo>
                <a:cubicBezTo>
                  <a:pt x="0" y="3455"/>
                  <a:pt x="89" y="3544"/>
                  <a:pt x="200" y="3544"/>
                </a:cubicBezTo>
                <a:lnTo>
                  <a:pt x="403" y="3544"/>
                </a:lnTo>
                <a:lnTo>
                  <a:pt x="403" y="6460"/>
                </a:lnTo>
                <a:cubicBezTo>
                  <a:pt x="403" y="6571"/>
                  <a:pt x="493" y="6660"/>
                  <a:pt x="603" y="6660"/>
                </a:cubicBezTo>
                <a:lnTo>
                  <a:pt x="5116" y="6660"/>
                </a:lnTo>
                <a:cubicBezTo>
                  <a:pt x="5227" y="6660"/>
                  <a:pt x="5316" y="6571"/>
                  <a:pt x="5316" y="6460"/>
                </a:cubicBezTo>
                <a:lnTo>
                  <a:pt x="5316" y="3544"/>
                </a:lnTo>
                <a:lnTo>
                  <a:pt x="5520" y="3544"/>
                </a:lnTo>
                <a:cubicBezTo>
                  <a:pt x="5630" y="3544"/>
                  <a:pt x="5720" y="3455"/>
                  <a:pt x="5720" y="3344"/>
                </a:cubicBezTo>
                <a:lnTo>
                  <a:pt x="5720" y="1676"/>
                </a:lnTo>
                <a:cubicBezTo>
                  <a:pt x="5720" y="1566"/>
                  <a:pt x="5630" y="1476"/>
                  <a:pt x="5520" y="1476"/>
                </a:cubicBezTo>
                <a:close/>
                <a:moveTo>
                  <a:pt x="3535" y="733"/>
                </a:moveTo>
                <a:cubicBezTo>
                  <a:pt x="3545" y="729"/>
                  <a:pt x="3553" y="736"/>
                  <a:pt x="3558" y="742"/>
                </a:cubicBezTo>
                <a:cubicBezTo>
                  <a:pt x="3631" y="836"/>
                  <a:pt x="3236" y="1522"/>
                  <a:pt x="3046" y="1436"/>
                </a:cubicBezTo>
                <a:cubicBezTo>
                  <a:pt x="2997" y="1341"/>
                  <a:pt x="3421" y="777"/>
                  <a:pt x="3535" y="733"/>
                </a:cubicBezTo>
                <a:close/>
                <a:moveTo>
                  <a:pt x="2129" y="699"/>
                </a:moveTo>
                <a:cubicBezTo>
                  <a:pt x="2404" y="776"/>
                  <a:pt x="2594" y="1244"/>
                  <a:pt x="2674" y="1476"/>
                </a:cubicBezTo>
                <a:lnTo>
                  <a:pt x="2442" y="1476"/>
                </a:lnTo>
                <a:cubicBezTo>
                  <a:pt x="2175" y="1209"/>
                  <a:pt x="1610" y="552"/>
                  <a:pt x="2129" y="699"/>
                </a:cubicBezTo>
                <a:close/>
                <a:moveTo>
                  <a:pt x="4916" y="6260"/>
                </a:moveTo>
                <a:lnTo>
                  <a:pt x="3480" y="6260"/>
                </a:lnTo>
                <a:lnTo>
                  <a:pt x="3480" y="3933"/>
                </a:lnTo>
                <a:cubicBezTo>
                  <a:pt x="3480" y="3822"/>
                  <a:pt x="3390" y="3733"/>
                  <a:pt x="3280" y="3733"/>
                </a:cubicBezTo>
                <a:lnTo>
                  <a:pt x="2440" y="3733"/>
                </a:lnTo>
                <a:cubicBezTo>
                  <a:pt x="2329" y="3733"/>
                  <a:pt x="2240" y="3822"/>
                  <a:pt x="2240" y="3933"/>
                </a:cubicBezTo>
                <a:lnTo>
                  <a:pt x="2240" y="6260"/>
                </a:lnTo>
                <a:lnTo>
                  <a:pt x="803" y="6260"/>
                </a:lnTo>
                <a:lnTo>
                  <a:pt x="803" y="3544"/>
                </a:lnTo>
                <a:lnTo>
                  <a:pt x="4916" y="3544"/>
                </a:lnTo>
                <a:lnTo>
                  <a:pt x="4916" y="6260"/>
                </a:lnTo>
                <a:close/>
                <a:moveTo>
                  <a:pt x="5320" y="3144"/>
                </a:moveTo>
                <a:lnTo>
                  <a:pt x="5116" y="3144"/>
                </a:lnTo>
                <a:lnTo>
                  <a:pt x="603" y="3144"/>
                </a:lnTo>
                <a:lnTo>
                  <a:pt x="400" y="3144"/>
                </a:lnTo>
                <a:lnTo>
                  <a:pt x="400" y="1876"/>
                </a:lnTo>
                <a:lnTo>
                  <a:pt x="2240" y="1876"/>
                </a:lnTo>
                <a:lnTo>
                  <a:pt x="2240" y="2730"/>
                </a:lnTo>
                <a:cubicBezTo>
                  <a:pt x="2240" y="2841"/>
                  <a:pt x="2329" y="2930"/>
                  <a:pt x="2440" y="2930"/>
                </a:cubicBezTo>
                <a:lnTo>
                  <a:pt x="3280" y="2930"/>
                </a:lnTo>
                <a:cubicBezTo>
                  <a:pt x="3390" y="2930"/>
                  <a:pt x="3480" y="2841"/>
                  <a:pt x="3480" y="2730"/>
                </a:cubicBezTo>
                <a:lnTo>
                  <a:pt x="3480" y="1876"/>
                </a:lnTo>
                <a:lnTo>
                  <a:pt x="5320" y="1876"/>
                </a:lnTo>
                <a:lnTo>
                  <a:pt x="5320" y="31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aphicFrame>
        <p:nvGraphicFramePr>
          <p:cNvPr id="8" name="图表 7">
            <a:extLst>
              <a:ext uri="{FF2B5EF4-FFF2-40B4-BE49-F238E27FC236}">
                <a16:creationId xmlns:a16="http://schemas.microsoft.com/office/drawing/2014/main" id="{ECBC948D-8F57-403C-B552-9917E1E4F640}"/>
              </a:ext>
            </a:extLst>
          </p:cNvPr>
          <p:cNvGraphicFramePr/>
          <p:nvPr>
            <p:extLst>
              <p:ext uri="{D42A27DB-BD31-4B8C-83A1-F6EECF244321}">
                <p14:modId xmlns:p14="http://schemas.microsoft.com/office/powerpoint/2010/main" val="3343258006"/>
              </p:ext>
            </p:extLst>
          </p:nvPr>
        </p:nvGraphicFramePr>
        <p:xfrm>
          <a:off x="1052051" y="2979352"/>
          <a:ext cx="4479361" cy="3123724"/>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21">
            <a:extLst>
              <a:ext uri="{FF2B5EF4-FFF2-40B4-BE49-F238E27FC236}">
                <a16:creationId xmlns:a16="http://schemas.microsoft.com/office/drawing/2014/main" id="{85D0CEC2-025C-46D8-99C3-FC86A19A4AC2}"/>
              </a:ext>
            </a:extLst>
          </p:cNvPr>
          <p:cNvGrpSpPr/>
          <p:nvPr/>
        </p:nvGrpSpPr>
        <p:grpSpPr>
          <a:xfrm>
            <a:off x="7032758" y="1606551"/>
            <a:ext cx="1333490" cy="3588657"/>
            <a:chOff x="1919514" y="1549318"/>
            <a:chExt cx="1333490" cy="3588657"/>
          </a:xfrm>
        </p:grpSpPr>
        <p:sp>
          <p:nvSpPr>
            <p:cNvPr id="10" name="Rounded Rectangle 4">
              <a:extLst>
                <a:ext uri="{FF2B5EF4-FFF2-40B4-BE49-F238E27FC236}">
                  <a16:creationId xmlns:a16="http://schemas.microsoft.com/office/drawing/2014/main" id="{D0071F49-5DD0-4CE3-B02F-DAC1B58757EA}"/>
                </a:ext>
              </a:extLst>
            </p:cNvPr>
            <p:cNvSpPr/>
            <p:nvPr/>
          </p:nvSpPr>
          <p:spPr>
            <a:xfrm rot="10800000">
              <a:off x="2282302" y="1549318"/>
              <a:ext cx="607915" cy="310820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11" name="Oval 5">
              <a:extLst>
                <a:ext uri="{FF2B5EF4-FFF2-40B4-BE49-F238E27FC236}">
                  <a16:creationId xmlns:a16="http://schemas.microsoft.com/office/drawing/2014/main" id="{C3F1B83B-0711-478F-BCCE-395119B5797D}"/>
                </a:ext>
              </a:extLst>
            </p:cNvPr>
            <p:cNvSpPr/>
            <p:nvPr/>
          </p:nvSpPr>
          <p:spPr>
            <a:xfrm>
              <a:off x="1919514" y="3804485"/>
              <a:ext cx="1333490" cy="13334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grpSp>
          <p:nvGrpSpPr>
            <p:cNvPr id="12" name="Group 20">
              <a:extLst>
                <a:ext uri="{FF2B5EF4-FFF2-40B4-BE49-F238E27FC236}">
                  <a16:creationId xmlns:a16="http://schemas.microsoft.com/office/drawing/2014/main" id="{C68686CD-91B6-4028-A8D2-AF7A6B94027A}"/>
                </a:ext>
              </a:extLst>
            </p:cNvPr>
            <p:cNvGrpSpPr/>
            <p:nvPr/>
          </p:nvGrpSpPr>
          <p:grpSpPr>
            <a:xfrm>
              <a:off x="2756866" y="1856553"/>
              <a:ext cx="128396" cy="1953448"/>
              <a:chOff x="3810000" y="1695450"/>
              <a:chExt cx="247650" cy="2270819"/>
            </a:xfrm>
          </p:grpSpPr>
          <p:cxnSp>
            <p:nvCxnSpPr>
              <p:cNvPr id="13" name="Straight Connector 9">
                <a:extLst>
                  <a:ext uri="{FF2B5EF4-FFF2-40B4-BE49-F238E27FC236}">
                    <a16:creationId xmlns:a16="http://schemas.microsoft.com/office/drawing/2014/main" id="{C86B9614-4EA9-452E-BCBF-BAF7408CC609}"/>
                  </a:ext>
                </a:extLst>
              </p:cNvPr>
              <p:cNvCxnSpPr/>
              <p:nvPr/>
            </p:nvCxnSpPr>
            <p:spPr>
              <a:xfrm>
                <a:off x="3810000" y="1695450"/>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0">
                <a:extLst>
                  <a:ext uri="{FF2B5EF4-FFF2-40B4-BE49-F238E27FC236}">
                    <a16:creationId xmlns:a16="http://schemas.microsoft.com/office/drawing/2014/main" id="{9C3A1CAB-FF91-4CDF-B7EE-0A88EB271067}"/>
                  </a:ext>
                </a:extLst>
              </p:cNvPr>
              <p:cNvCxnSpPr/>
              <p:nvPr/>
            </p:nvCxnSpPr>
            <p:spPr>
              <a:xfrm>
                <a:off x="3914775" y="1947763"/>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2">
                <a:extLst>
                  <a:ext uri="{FF2B5EF4-FFF2-40B4-BE49-F238E27FC236}">
                    <a16:creationId xmlns:a16="http://schemas.microsoft.com/office/drawing/2014/main" id="{32A03157-2EF6-4ECA-BAE3-FDBBFE549C24}"/>
                  </a:ext>
                </a:extLst>
              </p:cNvPr>
              <p:cNvCxnSpPr/>
              <p:nvPr/>
            </p:nvCxnSpPr>
            <p:spPr>
              <a:xfrm>
                <a:off x="3810000" y="2200076"/>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3">
                <a:extLst>
                  <a:ext uri="{FF2B5EF4-FFF2-40B4-BE49-F238E27FC236}">
                    <a16:creationId xmlns:a16="http://schemas.microsoft.com/office/drawing/2014/main" id="{36DF26E5-9B3E-4E53-BA3B-48E41C70B992}"/>
                  </a:ext>
                </a:extLst>
              </p:cNvPr>
              <p:cNvCxnSpPr/>
              <p:nvPr/>
            </p:nvCxnSpPr>
            <p:spPr>
              <a:xfrm>
                <a:off x="3914775" y="2452389"/>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4">
                <a:extLst>
                  <a:ext uri="{FF2B5EF4-FFF2-40B4-BE49-F238E27FC236}">
                    <a16:creationId xmlns:a16="http://schemas.microsoft.com/office/drawing/2014/main" id="{65C85E1C-32C3-4DCE-A20D-996D452E365C}"/>
                  </a:ext>
                </a:extLst>
              </p:cNvPr>
              <p:cNvCxnSpPr/>
              <p:nvPr/>
            </p:nvCxnSpPr>
            <p:spPr>
              <a:xfrm>
                <a:off x="3810000" y="2704702"/>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5">
                <a:extLst>
                  <a:ext uri="{FF2B5EF4-FFF2-40B4-BE49-F238E27FC236}">
                    <a16:creationId xmlns:a16="http://schemas.microsoft.com/office/drawing/2014/main" id="{7A65D89E-3180-4B55-8E4E-F8A4D3E4201B}"/>
                  </a:ext>
                </a:extLst>
              </p:cNvPr>
              <p:cNvCxnSpPr/>
              <p:nvPr/>
            </p:nvCxnSpPr>
            <p:spPr>
              <a:xfrm>
                <a:off x="3914775" y="2957015"/>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
                <a:extLst>
                  <a:ext uri="{FF2B5EF4-FFF2-40B4-BE49-F238E27FC236}">
                    <a16:creationId xmlns:a16="http://schemas.microsoft.com/office/drawing/2014/main" id="{A587C75A-FD2F-4AC5-9C51-E3B6E173CF14}"/>
                  </a:ext>
                </a:extLst>
              </p:cNvPr>
              <p:cNvCxnSpPr/>
              <p:nvPr/>
            </p:nvCxnSpPr>
            <p:spPr>
              <a:xfrm>
                <a:off x="3810000" y="3209328"/>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7">
                <a:extLst>
                  <a:ext uri="{FF2B5EF4-FFF2-40B4-BE49-F238E27FC236}">
                    <a16:creationId xmlns:a16="http://schemas.microsoft.com/office/drawing/2014/main" id="{5C5789CF-7657-41F1-B9E9-6FFFB6228874}"/>
                  </a:ext>
                </a:extLst>
              </p:cNvPr>
              <p:cNvCxnSpPr/>
              <p:nvPr/>
            </p:nvCxnSpPr>
            <p:spPr>
              <a:xfrm>
                <a:off x="3914775" y="3461641"/>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8">
                <a:extLst>
                  <a:ext uri="{FF2B5EF4-FFF2-40B4-BE49-F238E27FC236}">
                    <a16:creationId xmlns:a16="http://schemas.microsoft.com/office/drawing/2014/main" id="{C2E200F1-A13B-4B78-ACE9-556E5FBDB3F9}"/>
                  </a:ext>
                </a:extLst>
              </p:cNvPr>
              <p:cNvCxnSpPr/>
              <p:nvPr/>
            </p:nvCxnSpPr>
            <p:spPr>
              <a:xfrm>
                <a:off x="3810000" y="3713954"/>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9">
                <a:extLst>
                  <a:ext uri="{FF2B5EF4-FFF2-40B4-BE49-F238E27FC236}">
                    <a16:creationId xmlns:a16="http://schemas.microsoft.com/office/drawing/2014/main" id="{0B964620-5437-4DD2-8E9D-5416AA3FE584}"/>
                  </a:ext>
                </a:extLst>
              </p:cNvPr>
              <p:cNvCxnSpPr/>
              <p:nvPr/>
            </p:nvCxnSpPr>
            <p:spPr>
              <a:xfrm>
                <a:off x="3914775" y="3966269"/>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3" name="Oval 3">
            <a:extLst>
              <a:ext uri="{FF2B5EF4-FFF2-40B4-BE49-F238E27FC236}">
                <a16:creationId xmlns:a16="http://schemas.microsoft.com/office/drawing/2014/main" id="{0E3B973D-8764-429D-A688-443775B5905F}"/>
              </a:ext>
            </a:extLst>
          </p:cNvPr>
          <p:cNvSpPr/>
          <p:nvPr/>
        </p:nvSpPr>
        <p:spPr>
          <a:xfrm>
            <a:off x="7194542" y="4023502"/>
            <a:ext cx="1009923" cy="10099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24" name="Rounded Rectangle 6">
            <a:extLst>
              <a:ext uri="{FF2B5EF4-FFF2-40B4-BE49-F238E27FC236}">
                <a16:creationId xmlns:a16="http://schemas.microsoft.com/office/drawing/2014/main" id="{DE30E2D1-74F3-471B-A0E5-FA36AAD5AB56}"/>
              </a:ext>
            </a:extLst>
          </p:cNvPr>
          <p:cNvSpPr/>
          <p:nvPr/>
        </p:nvSpPr>
        <p:spPr>
          <a:xfrm rot="10800000">
            <a:off x="7558310" y="2999034"/>
            <a:ext cx="282386" cy="133332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grpSp>
        <p:nvGrpSpPr>
          <p:cNvPr id="25" name="Group 23">
            <a:extLst>
              <a:ext uri="{FF2B5EF4-FFF2-40B4-BE49-F238E27FC236}">
                <a16:creationId xmlns:a16="http://schemas.microsoft.com/office/drawing/2014/main" id="{3FAE977F-4B7D-4415-8C4B-9E49321DE0A0}"/>
              </a:ext>
            </a:extLst>
          </p:cNvPr>
          <p:cNvGrpSpPr/>
          <p:nvPr/>
        </p:nvGrpSpPr>
        <p:grpSpPr>
          <a:xfrm>
            <a:off x="9201277" y="1606551"/>
            <a:ext cx="1333490" cy="3588657"/>
            <a:chOff x="1919514" y="1549318"/>
            <a:chExt cx="1333490" cy="3588657"/>
          </a:xfrm>
        </p:grpSpPr>
        <p:sp>
          <p:nvSpPr>
            <p:cNvPr id="26" name="Rounded Rectangle 24">
              <a:extLst>
                <a:ext uri="{FF2B5EF4-FFF2-40B4-BE49-F238E27FC236}">
                  <a16:creationId xmlns:a16="http://schemas.microsoft.com/office/drawing/2014/main" id="{48DC9D84-F027-4A1B-BADF-E50B14C377D1}"/>
                </a:ext>
              </a:extLst>
            </p:cNvPr>
            <p:cNvSpPr/>
            <p:nvPr/>
          </p:nvSpPr>
          <p:spPr>
            <a:xfrm rot="10800000">
              <a:off x="2282302" y="1549318"/>
              <a:ext cx="607915" cy="310820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27" name="Oval 25">
              <a:extLst>
                <a:ext uri="{FF2B5EF4-FFF2-40B4-BE49-F238E27FC236}">
                  <a16:creationId xmlns:a16="http://schemas.microsoft.com/office/drawing/2014/main" id="{A550AE77-0AC2-4761-8A0C-8CFA625F199A}"/>
                </a:ext>
              </a:extLst>
            </p:cNvPr>
            <p:cNvSpPr/>
            <p:nvPr/>
          </p:nvSpPr>
          <p:spPr>
            <a:xfrm>
              <a:off x="1919514" y="3804485"/>
              <a:ext cx="1333490" cy="13334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grpSp>
          <p:nvGrpSpPr>
            <p:cNvPr id="28" name="Group 26">
              <a:extLst>
                <a:ext uri="{FF2B5EF4-FFF2-40B4-BE49-F238E27FC236}">
                  <a16:creationId xmlns:a16="http://schemas.microsoft.com/office/drawing/2014/main" id="{43805A7A-FC81-46E1-9C95-D19B58AC834B}"/>
                </a:ext>
              </a:extLst>
            </p:cNvPr>
            <p:cNvGrpSpPr/>
            <p:nvPr/>
          </p:nvGrpSpPr>
          <p:grpSpPr>
            <a:xfrm>
              <a:off x="2756866" y="1856553"/>
              <a:ext cx="128396" cy="1953448"/>
              <a:chOff x="3810000" y="1695450"/>
              <a:chExt cx="247650" cy="2270819"/>
            </a:xfrm>
          </p:grpSpPr>
          <p:cxnSp>
            <p:nvCxnSpPr>
              <p:cNvPr id="29" name="Straight Connector 27">
                <a:extLst>
                  <a:ext uri="{FF2B5EF4-FFF2-40B4-BE49-F238E27FC236}">
                    <a16:creationId xmlns:a16="http://schemas.microsoft.com/office/drawing/2014/main" id="{9B0D2909-96BE-4825-B699-C22B28139813}"/>
                  </a:ext>
                </a:extLst>
              </p:cNvPr>
              <p:cNvCxnSpPr/>
              <p:nvPr/>
            </p:nvCxnSpPr>
            <p:spPr>
              <a:xfrm>
                <a:off x="3810000" y="1695450"/>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8">
                <a:extLst>
                  <a:ext uri="{FF2B5EF4-FFF2-40B4-BE49-F238E27FC236}">
                    <a16:creationId xmlns:a16="http://schemas.microsoft.com/office/drawing/2014/main" id="{3267AF1F-07BD-423F-B592-044002BED94A}"/>
                  </a:ext>
                </a:extLst>
              </p:cNvPr>
              <p:cNvCxnSpPr/>
              <p:nvPr/>
            </p:nvCxnSpPr>
            <p:spPr>
              <a:xfrm>
                <a:off x="3914775" y="1947763"/>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29">
                <a:extLst>
                  <a:ext uri="{FF2B5EF4-FFF2-40B4-BE49-F238E27FC236}">
                    <a16:creationId xmlns:a16="http://schemas.microsoft.com/office/drawing/2014/main" id="{F32052A1-C4DB-42D3-9B10-DD33C7B3C5C8}"/>
                  </a:ext>
                </a:extLst>
              </p:cNvPr>
              <p:cNvCxnSpPr/>
              <p:nvPr/>
            </p:nvCxnSpPr>
            <p:spPr>
              <a:xfrm>
                <a:off x="3810000" y="2200076"/>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0">
                <a:extLst>
                  <a:ext uri="{FF2B5EF4-FFF2-40B4-BE49-F238E27FC236}">
                    <a16:creationId xmlns:a16="http://schemas.microsoft.com/office/drawing/2014/main" id="{85DEF9CD-4EBC-4E1D-8BDE-C5B5F4182080}"/>
                  </a:ext>
                </a:extLst>
              </p:cNvPr>
              <p:cNvCxnSpPr/>
              <p:nvPr/>
            </p:nvCxnSpPr>
            <p:spPr>
              <a:xfrm>
                <a:off x="3914775" y="2452389"/>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1">
                <a:extLst>
                  <a:ext uri="{FF2B5EF4-FFF2-40B4-BE49-F238E27FC236}">
                    <a16:creationId xmlns:a16="http://schemas.microsoft.com/office/drawing/2014/main" id="{0C155AE7-FD28-4E41-954F-5110449F5EC1}"/>
                  </a:ext>
                </a:extLst>
              </p:cNvPr>
              <p:cNvCxnSpPr/>
              <p:nvPr/>
            </p:nvCxnSpPr>
            <p:spPr>
              <a:xfrm>
                <a:off x="3810000" y="2704702"/>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2">
                <a:extLst>
                  <a:ext uri="{FF2B5EF4-FFF2-40B4-BE49-F238E27FC236}">
                    <a16:creationId xmlns:a16="http://schemas.microsoft.com/office/drawing/2014/main" id="{009F8135-B3E5-4F21-A6EE-2A14909BC54B}"/>
                  </a:ext>
                </a:extLst>
              </p:cNvPr>
              <p:cNvCxnSpPr/>
              <p:nvPr/>
            </p:nvCxnSpPr>
            <p:spPr>
              <a:xfrm>
                <a:off x="3914775" y="2957015"/>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3">
                <a:extLst>
                  <a:ext uri="{FF2B5EF4-FFF2-40B4-BE49-F238E27FC236}">
                    <a16:creationId xmlns:a16="http://schemas.microsoft.com/office/drawing/2014/main" id="{6AA2F3E9-84C1-42EE-9599-F76E3A0ABA88}"/>
                  </a:ext>
                </a:extLst>
              </p:cNvPr>
              <p:cNvCxnSpPr/>
              <p:nvPr/>
            </p:nvCxnSpPr>
            <p:spPr>
              <a:xfrm>
                <a:off x="3810000" y="3209328"/>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4">
                <a:extLst>
                  <a:ext uri="{FF2B5EF4-FFF2-40B4-BE49-F238E27FC236}">
                    <a16:creationId xmlns:a16="http://schemas.microsoft.com/office/drawing/2014/main" id="{A6C8A4DF-AD04-44FC-AA54-4E59F7FFBEEF}"/>
                  </a:ext>
                </a:extLst>
              </p:cNvPr>
              <p:cNvCxnSpPr/>
              <p:nvPr/>
            </p:nvCxnSpPr>
            <p:spPr>
              <a:xfrm>
                <a:off x="3914775" y="3461641"/>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5">
                <a:extLst>
                  <a:ext uri="{FF2B5EF4-FFF2-40B4-BE49-F238E27FC236}">
                    <a16:creationId xmlns:a16="http://schemas.microsoft.com/office/drawing/2014/main" id="{2F9DF167-BA57-44B8-8967-FE6FE1567BC2}"/>
                  </a:ext>
                </a:extLst>
              </p:cNvPr>
              <p:cNvCxnSpPr/>
              <p:nvPr/>
            </p:nvCxnSpPr>
            <p:spPr>
              <a:xfrm>
                <a:off x="3810000" y="3713954"/>
                <a:ext cx="24765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6">
                <a:extLst>
                  <a:ext uri="{FF2B5EF4-FFF2-40B4-BE49-F238E27FC236}">
                    <a16:creationId xmlns:a16="http://schemas.microsoft.com/office/drawing/2014/main" id="{7D412298-9659-442A-8099-B43193E53A7B}"/>
                  </a:ext>
                </a:extLst>
              </p:cNvPr>
              <p:cNvCxnSpPr/>
              <p:nvPr/>
            </p:nvCxnSpPr>
            <p:spPr>
              <a:xfrm>
                <a:off x="3914775" y="3966269"/>
                <a:ext cx="1428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9" name="Oval 38">
            <a:extLst>
              <a:ext uri="{FF2B5EF4-FFF2-40B4-BE49-F238E27FC236}">
                <a16:creationId xmlns:a16="http://schemas.microsoft.com/office/drawing/2014/main" id="{67ACBC9C-7FF7-49E2-BFF5-193B2F2A1016}"/>
              </a:ext>
            </a:extLst>
          </p:cNvPr>
          <p:cNvSpPr/>
          <p:nvPr/>
        </p:nvSpPr>
        <p:spPr>
          <a:xfrm>
            <a:off x="9363061" y="4023502"/>
            <a:ext cx="1009923" cy="1009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40" name="Rounded Rectangle 39">
            <a:extLst>
              <a:ext uri="{FF2B5EF4-FFF2-40B4-BE49-F238E27FC236}">
                <a16:creationId xmlns:a16="http://schemas.microsoft.com/office/drawing/2014/main" id="{EF078DEA-99BB-4DE2-8D8D-3347EC68AE3D}"/>
              </a:ext>
            </a:extLst>
          </p:cNvPr>
          <p:cNvSpPr/>
          <p:nvPr/>
        </p:nvSpPr>
        <p:spPr>
          <a:xfrm rot="10800000">
            <a:off x="9726829" y="2470232"/>
            <a:ext cx="282386" cy="186212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41" name="Freeform 133">
            <a:extLst>
              <a:ext uri="{FF2B5EF4-FFF2-40B4-BE49-F238E27FC236}">
                <a16:creationId xmlns:a16="http://schemas.microsoft.com/office/drawing/2014/main" id="{1F2084B5-640F-4B4C-B2F2-C6503A809DB5}"/>
              </a:ext>
            </a:extLst>
          </p:cNvPr>
          <p:cNvSpPr/>
          <p:nvPr/>
        </p:nvSpPr>
        <p:spPr bwMode="auto">
          <a:xfrm>
            <a:off x="7445278" y="4271506"/>
            <a:ext cx="508450" cy="513914"/>
          </a:xfrm>
          <a:custGeom>
            <a:avLst/>
            <a:gdLst/>
            <a:ahLst/>
            <a:cxnLst>
              <a:cxn ang="0">
                <a:pos x="112" y="89"/>
              </a:cxn>
              <a:cxn ang="0">
                <a:pos x="86" y="75"/>
              </a:cxn>
              <a:cxn ang="0">
                <a:pos x="72" y="69"/>
              </a:cxn>
              <a:cxn ang="0">
                <a:pos x="72" y="58"/>
              </a:cxn>
              <a:cxn ang="0">
                <a:pos x="77" y="45"/>
              </a:cxn>
              <a:cxn ang="0">
                <a:pos x="83" y="38"/>
              </a:cxn>
              <a:cxn ang="0">
                <a:pos x="79" y="30"/>
              </a:cxn>
              <a:cxn ang="0">
                <a:pos x="80" y="18"/>
              </a:cxn>
              <a:cxn ang="0">
                <a:pos x="58" y="0"/>
              </a:cxn>
              <a:cxn ang="0">
                <a:pos x="35" y="18"/>
              </a:cxn>
              <a:cxn ang="0">
                <a:pos x="36" y="30"/>
              </a:cxn>
              <a:cxn ang="0">
                <a:pos x="33" y="38"/>
              </a:cxn>
              <a:cxn ang="0">
                <a:pos x="38" y="45"/>
              </a:cxn>
              <a:cxn ang="0">
                <a:pos x="44" y="58"/>
              </a:cxn>
              <a:cxn ang="0">
                <a:pos x="44" y="69"/>
              </a:cxn>
              <a:cxn ang="0">
                <a:pos x="30" y="75"/>
              </a:cxn>
              <a:cxn ang="0">
                <a:pos x="4" y="89"/>
              </a:cxn>
              <a:cxn ang="0">
                <a:pos x="1" y="116"/>
              </a:cxn>
              <a:cxn ang="0">
                <a:pos x="114" y="116"/>
              </a:cxn>
              <a:cxn ang="0">
                <a:pos x="112" y="89"/>
              </a:cxn>
            </a:cxnLst>
            <a:rect l="0" t="0" r="r" b="b"/>
            <a:pathLst>
              <a:path w="115" h="116">
                <a:moveTo>
                  <a:pt x="112" y="89"/>
                </a:moveTo>
                <a:cubicBezTo>
                  <a:pt x="109" y="83"/>
                  <a:pt x="97" y="80"/>
                  <a:pt x="86" y="75"/>
                </a:cubicBezTo>
                <a:cubicBezTo>
                  <a:pt x="75" y="71"/>
                  <a:pt x="72" y="69"/>
                  <a:pt x="72" y="69"/>
                </a:cubicBezTo>
                <a:cubicBezTo>
                  <a:pt x="72" y="58"/>
                  <a:pt x="72" y="58"/>
                  <a:pt x="72" y="58"/>
                </a:cubicBezTo>
                <a:cubicBezTo>
                  <a:pt x="72" y="58"/>
                  <a:pt x="76" y="55"/>
                  <a:pt x="77" y="45"/>
                </a:cubicBezTo>
                <a:cubicBezTo>
                  <a:pt x="80" y="45"/>
                  <a:pt x="83" y="41"/>
                  <a:pt x="83" y="38"/>
                </a:cubicBezTo>
                <a:cubicBezTo>
                  <a:pt x="83" y="36"/>
                  <a:pt x="83" y="29"/>
                  <a:pt x="79" y="30"/>
                </a:cubicBezTo>
                <a:cubicBezTo>
                  <a:pt x="80" y="25"/>
                  <a:pt x="81" y="20"/>
                  <a:pt x="80" y="18"/>
                </a:cubicBezTo>
                <a:cubicBezTo>
                  <a:pt x="80" y="9"/>
                  <a:pt x="71" y="0"/>
                  <a:pt x="58" y="0"/>
                </a:cubicBezTo>
                <a:cubicBezTo>
                  <a:pt x="45" y="0"/>
                  <a:pt x="36" y="9"/>
                  <a:pt x="35" y="18"/>
                </a:cubicBezTo>
                <a:cubicBezTo>
                  <a:pt x="35" y="20"/>
                  <a:pt x="35" y="25"/>
                  <a:pt x="36" y="30"/>
                </a:cubicBezTo>
                <a:cubicBezTo>
                  <a:pt x="33" y="29"/>
                  <a:pt x="32" y="36"/>
                  <a:pt x="33" y="38"/>
                </a:cubicBezTo>
                <a:cubicBezTo>
                  <a:pt x="33" y="41"/>
                  <a:pt x="35" y="45"/>
                  <a:pt x="38" y="45"/>
                </a:cubicBezTo>
                <a:cubicBezTo>
                  <a:pt x="39" y="55"/>
                  <a:pt x="44" y="58"/>
                  <a:pt x="44" y="58"/>
                </a:cubicBezTo>
                <a:cubicBezTo>
                  <a:pt x="44" y="69"/>
                  <a:pt x="44" y="69"/>
                  <a:pt x="44" y="69"/>
                </a:cubicBezTo>
                <a:cubicBezTo>
                  <a:pt x="44" y="69"/>
                  <a:pt x="41" y="71"/>
                  <a:pt x="30" y="75"/>
                </a:cubicBezTo>
                <a:cubicBezTo>
                  <a:pt x="18" y="80"/>
                  <a:pt x="7" y="83"/>
                  <a:pt x="4" y="89"/>
                </a:cubicBezTo>
                <a:cubicBezTo>
                  <a:pt x="0" y="93"/>
                  <a:pt x="1" y="116"/>
                  <a:pt x="1" y="116"/>
                </a:cubicBezTo>
                <a:cubicBezTo>
                  <a:pt x="114" y="116"/>
                  <a:pt x="114" y="116"/>
                  <a:pt x="114" y="116"/>
                </a:cubicBezTo>
                <a:cubicBezTo>
                  <a:pt x="114" y="116"/>
                  <a:pt x="115" y="93"/>
                  <a:pt x="112" y="89"/>
                </a:cubicBezTo>
                <a:close/>
              </a:path>
            </a:pathLst>
          </a:custGeom>
          <a:solidFill>
            <a:schemeClr val="bg1"/>
          </a:solidFill>
          <a:ln w="9525">
            <a:noFill/>
            <a:round/>
          </a:ln>
        </p:spPr>
        <p:txBody>
          <a:bodyPr vert="horz" wrap="square" lIns="91440" tIns="45720" rIns="91440" bIns="45720" numCol="1" anchor="t" anchorCtr="0" compatLnSpc="1"/>
          <a:lstStyle/>
          <a:p>
            <a:endParaRPr lang="en-US" sz="2000" dirty="0">
              <a:cs typeface="+mn-ea"/>
              <a:sym typeface="+mn-lt"/>
            </a:endParaRPr>
          </a:p>
        </p:txBody>
      </p:sp>
      <p:sp>
        <p:nvSpPr>
          <p:cNvPr id="42" name="Freeform 153">
            <a:extLst>
              <a:ext uri="{FF2B5EF4-FFF2-40B4-BE49-F238E27FC236}">
                <a16:creationId xmlns:a16="http://schemas.microsoft.com/office/drawing/2014/main" id="{29F83FC7-5B74-447C-92A5-8CDD5CC81FDA}"/>
              </a:ext>
            </a:extLst>
          </p:cNvPr>
          <p:cNvSpPr/>
          <p:nvPr/>
        </p:nvSpPr>
        <p:spPr bwMode="auto">
          <a:xfrm>
            <a:off x="9609734" y="4271596"/>
            <a:ext cx="516576" cy="513734"/>
          </a:xfrm>
          <a:custGeom>
            <a:avLst/>
            <a:gdLst/>
            <a:ahLst/>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chemeClr val="bg1"/>
          </a:solidFill>
          <a:ln w="9525">
            <a:noFill/>
            <a:round/>
          </a:ln>
        </p:spPr>
        <p:txBody>
          <a:bodyPr vert="horz" wrap="square" lIns="91440" tIns="45720" rIns="91440" bIns="45720" numCol="1" anchor="t" anchorCtr="0" compatLnSpc="1"/>
          <a:lstStyle/>
          <a:p>
            <a:endParaRPr lang="en-US" sz="2000" dirty="0">
              <a:cs typeface="+mn-ea"/>
              <a:sym typeface="+mn-lt"/>
            </a:endParaRPr>
          </a:p>
        </p:txBody>
      </p:sp>
      <p:cxnSp>
        <p:nvCxnSpPr>
          <p:cNvPr id="43" name="Straight Connector 113">
            <a:extLst>
              <a:ext uri="{FF2B5EF4-FFF2-40B4-BE49-F238E27FC236}">
                <a16:creationId xmlns:a16="http://schemas.microsoft.com/office/drawing/2014/main" id="{310B4742-CFA6-4BCA-AB97-1F46B8DE6A28}"/>
              </a:ext>
            </a:extLst>
          </p:cNvPr>
          <p:cNvCxnSpPr/>
          <p:nvPr/>
        </p:nvCxnSpPr>
        <p:spPr>
          <a:xfrm>
            <a:off x="7689113" y="3010304"/>
            <a:ext cx="743952"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Inhaltsplatzhalter 4">
            <a:extLst>
              <a:ext uri="{FF2B5EF4-FFF2-40B4-BE49-F238E27FC236}">
                <a16:creationId xmlns:a16="http://schemas.microsoft.com/office/drawing/2014/main" id="{33A5D054-682C-44A9-A5E8-52AA0D683226}"/>
              </a:ext>
            </a:extLst>
          </p:cNvPr>
          <p:cNvSpPr txBox="1"/>
          <p:nvPr/>
        </p:nvSpPr>
        <p:spPr>
          <a:xfrm>
            <a:off x="8485844" y="2850065"/>
            <a:ext cx="662654" cy="30777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2000" b="1" dirty="0">
                <a:solidFill>
                  <a:schemeClr val="accent1"/>
                </a:solidFill>
                <a:latin typeface="+mn-lt"/>
                <a:cs typeface="+mn-ea"/>
                <a:sym typeface="+mn-lt"/>
              </a:rPr>
              <a:t>40%</a:t>
            </a:r>
            <a:endParaRPr lang="en-US" sz="1600" dirty="0">
              <a:solidFill>
                <a:schemeClr val="accent1"/>
              </a:solidFill>
              <a:latin typeface="+mn-lt"/>
              <a:cs typeface="+mn-ea"/>
              <a:sym typeface="+mn-lt"/>
            </a:endParaRPr>
          </a:p>
        </p:txBody>
      </p:sp>
      <p:cxnSp>
        <p:nvCxnSpPr>
          <p:cNvPr id="45" name="Straight Connector 116">
            <a:extLst>
              <a:ext uri="{FF2B5EF4-FFF2-40B4-BE49-F238E27FC236}">
                <a16:creationId xmlns:a16="http://schemas.microsoft.com/office/drawing/2014/main" id="{5741B567-4C6A-4F74-9D57-05A10F9C61C5}"/>
              </a:ext>
            </a:extLst>
          </p:cNvPr>
          <p:cNvCxnSpPr/>
          <p:nvPr/>
        </p:nvCxnSpPr>
        <p:spPr>
          <a:xfrm>
            <a:off x="9847263" y="2470231"/>
            <a:ext cx="743952" cy="0"/>
          </a:xfrm>
          <a:prstGeom prst="line">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Inhaltsplatzhalter 4">
            <a:extLst>
              <a:ext uri="{FF2B5EF4-FFF2-40B4-BE49-F238E27FC236}">
                <a16:creationId xmlns:a16="http://schemas.microsoft.com/office/drawing/2014/main" id="{27775A0D-E820-4288-8337-27CE22FB2F8D}"/>
              </a:ext>
            </a:extLst>
          </p:cNvPr>
          <p:cNvSpPr txBox="1"/>
          <p:nvPr/>
        </p:nvSpPr>
        <p:spPr>
          <a:xfrm>
            <a:off x="10643994" y="2316342"/>
            <a:ext cx="662654" cy="30777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2000" b="1" dirty="0">
                <a:solidFill>
                  <a:schemeClr val="accent2"/>
                </a:solidFill>
                <a:latin typeface="+mn-lt"/>
                <a:cs typeface="+mn-ea"/>
                <a:sym typeface="+mn-lt"/>
              </a:rPr>
              <a:t>65%</a:t>
            </a:r>
            <a:endParaRPr lang="en-US" sz="1600" dirty="0">
              <a:solidFill>
                <a:schemeClr val="accent2"/>
              </a:solidFill>
              <a:latin typeface="+mn-lt"/>
              <a:cs typeface="+mn-ea"/>
              <a:sym typeface="+mn-lt"/>
            </a:endParaRPr>
          </a:p>
        </p:txBody>
      </p:sp>
      <p:grpSp>
        <p:nvGrpSpPr>
          <p:cNvPr id="47" name="组合 46">
            <a:extLst>
              <a:ext uri="{FF2B5EF4-FFF2-40B4-BE49-F238E27FC236}">
                <a16:creationId xmlns:a16="http://schemas.microsoft.com/office/drawing/2014/main" id="{F669C0D9-AAA0-4EF6-8D74-0E114605906D}"/>
              </a:ext>
            </a:extLst>
          </p:cNvPr>
          <p:cNvGrpSpPr/>
          <p:nvPr/>
        </p:nvGrpSpPr>
        <p:grpSpPr>
          <a:xfrm>
            <a:off x="6685689" y="5298936"/>
            <a:ext cx="2006848" cy="799961"/>
            <a:chOff x="701458" y="5484303"/>
            <a:chExt cx="2006848" cy="799961"/>
          </a:xfrm>
        </p:grpSpPr>
        <p:sp>
          <p:nvSpPr>
            <p:cNvPr id="48" name="文本框 47">
              <a:extLst>
                <a:ext uri="{FF2B5EF4-FFF2-40B4-BE49-F238E27FC236}">
                  <a16:creationId xmlns:a16="http://schemas.microsoft.com/office/drawing/2014/main" id="{6A6B56F9-675D-41FC-B051-B443CDEAA94A}"/>
                </a:ext>
              </a:extLst>
            </p:cNvPr>
            <p:cNvSpPr txBox="1"/>
            <p:nvPr/>
          </p:nvSpPr>
          <p:spPr>
            <a:xfrm>
              <a:off x="895303" y="5773227"/>
              <a:ext cx="1619159" cy="511037"/>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a:t>
              </a:r>
              <a:endParaRPr lang="en-US" altLang="zh-CN" sz="1100" dirty="0">
                <a:solidFill>
                  <a:schemeClr val="tx1">
                    <a:lumMod val="50000"/>
                    <a:lumOff val="50000"/>
                  </a:schemeClr>
                </a:solidFill>
                <a:cs typeface="+mn-ea"/>
                <a:sym typeface="+mn-lt"/>
              </a:endParaRPr>
            </a:p>
          </p:txBody>
        </p:sp>
        <p:sp>
          <p:nvSpPr>
            <p:cNvPr id="49" name="文本框 48">
              <a:extLst>
                <a:ext uri="{FF2B5EF4-FFF2-40B4-BE49-F238E27FC236}">
                  <a16:creationId xmlns:a16="http://schemas.microsoft.com/office/drawing/2014/main" id="{2DAF2F5A-BF48-437A-9A92-2F5C9B744F2B}"/>
                </a:ext>
              </a:extLst>
            </p:cNvPr>
            <p:cNvSpPr txBox="1"/>
            <p:nvPr/>
          </p:nvSpPr>
          <p:spPr>
            <a:xfrm>
              <a:off x="701458" y="5484303"/>
              <a:ext cx="2006848" cy="328936"/>
            </a:xfrm>
            <a:prstGeom prst="rect">
              <a:avLst/>
            </a:prstGeom>
            <a:noFill/>
          </p:spPr>
          <p:txBody>
            <a:bodyPr wrap="square">
              <a:spAutoFit/>
            </a:bodyPr>
            <a:lstStyle/>
            <a:p>
              <a:pPr algn="ctr">
                <a:lnSpc>
                  <a:spcPct val="120000"/>
                </a:lnSpc>
              </a:pPr>
              <a:r>
                <a:rPr lang="zh-CN" altLang="en-US" sz="1400" b="1" dirty="0">
                  <a:solidFill>
                    <a:schemeClr val="tx1">
                      <a:lumMod val="75000"/>
                      <a:lumOff val="25000"/>
                    </a:schemeClr>
                  </a:solidFill>
                  <a:cs typeface="+mn-ea"/>
                  <a:sym typeface="+mn-lt"/>
                </a:rPr>
                <a:t>单击输入标题</a:t>
              </a:r>
              <a:endParaRPr lang="en-US" altLang="zh-CN" sz="1400" b="1" dirty="0">
                <a:solidFill>
                  <a:schemeClr val="tx1">
                    <a:lumMod val="75000"/>
                    <a:lumOff val="25000"/>
                  </a:schemeClr>
                </a:solidFill>
                <a:cs typeface="+mn-ea"/>
                <a:sym typeface="+mn-lt"/>
              </a:endParaRPr>
            </a:p>
          </p:txBody>
        </p:sp>
      </p:grpSp>
      <p:grpSp>
        <p:nvGrpSpPr>
          <p:cNvPr id="50" name="组合 49">
            <a:extLst>
              <a:ext uri="{FF2B5EF4-FFF2-40B4-BE49-F238E27FC236}">
                <a16:creationId xmlns:a16="http://schemas.microsoft.com/office/drawing/2014/main" id="{D0599020-9B29-4DB5-BC52-0220D69EDB63}"/>
              </a:ext>
            </a:extLst>
          </p:cNvPr>
          <p:cNvGrpSpPr/>
          <p:nvPr/>
        </p:nvGrpSpPr>
        <p:grpSpPr>
          <a:xfrm>
            <a:off x="8878886" y="5298936"/>
            <a:ext cx="2006848" cy="799961"/>
            <a:chOff x="701458" y="5484303"/>
            <a:chExt cx="2006848" cy="799961"/>
          </a:xfrm>
        </p:grpSpPr>
        <p:sp>
          <p:nvSpPr>
            <p:cNvPr id="51" name="文本框 50">
              <a:extLst>
                <a:ext uri="{FF2B5EF4-FFF2-40B4-BE49-F238E27FC236}">
                  <a16:creationId xmlns:a16="http://schemas.microsoft.com/office/drawing/2014/main" id="{4CC496FF-491E-411F-B477-EA65F12D41F1}"/>
                </a:ext>
              </a:extLst>
            </p:cNvPr>
            <p:cNvSpPr txBox="1"/>
            <p:nvPr/>
          </p:nvSpPr>
          <p:spPr>
            <a:xfrm>
              <a:off x="895303" y="5773227"/>
              <a:ext cx="1619159" cy="511037"/>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a:t>
              </a:r>
              <a:endParaRPr lang="en-US" altLang="zh-CN" sz="1100" dirty="0">
                <a:solidFill>
                  <a:schemeClr val="tx1">
                    <a:lumMod val="50000"/>
                    <a:lumOff val="50000"/>
                  </a:schemeClr>
                </a:solidFill>
                <a:cs typeface="+mn-ea"/>
                <a:sym typeface="+mn-lt"/>
              </a:endParaRPr>
            </a:p>
          </p:txBody>
        </p:sp>
        <p:sp>
          <p:nvSpPr>
            <p:cNvPr id="52" name="文本框 51">
              <a:extLst>
                <a:ext uri="{FF2B5EF4-FFF2-40B4-BE49-F238E27FC236}">
                  <a16:creationId xmlns:a16="http://schemas.microsoft.com/office/drawing/2014/main" id="{3F79F2AC-BC58-420B-A877-4719DFA20347}"/>
                </a:ext>
              </a:extLst>
            </p:cNvPr>
            <p:cNvSpPr txBox="1"/>
            <p:nvPr/>
          </p:nvSpPr>
          <p:spPr>
            <a:xfrm>
              <a:off x="701458" y="5484303"/>
              <a:ext cx="2006848" cy="328936"/>
            </a:xfrm>
            <a:prstGeom prst="rect">
              <a:avLst/>
            </a:prstGeom>
            <a:noFill/>
          </p:spPr>
          <p:txBody>
            <a:bodyPr wrap="square">
              <a:spAutoFit/>
            </a:bodyPr>
            <a:lstStyle/>
            <a:p>
              <a:pPr algn="ctr">
                <a:lnSpc>
                  <a:spcPct val="120000"/>
                </a:lnSpc>
              </a:pPr>
              <a:r>
                <a:rPr lang="zh-CN" altLang="en-US" sz="1400" b="1" dirty="0">
                  <a:solidFill>
                    <a:schemeClr val="tx1">
                      <a:lumMod val="75000"/>
                      <a:lumOff val="25000"/>
                    </a:schemeClr>
                  </a:solidFill>
                  <a:cs typeface="+mn-ea"/>
                  <a:sym typeface="+mn-lt"/>
                </a:rPr>
                <a:t>单击输入标题</a:t>
              </a:r>
              <a:endParaRPr lang="en-US" altLang="zh-CN" sz="1400" b="1" dirty="0">
                <a:solidFill>
                  <a:schemeClr val="tx1">
                    <a:lumMod val="75000"/>
                    <a:lumOff val="25000"/>
                  </a:schemeClr>
                </a:solidFill>
                <a:cs typeface="+mn-ea"/>
                <a:sym typeface="+mn-lt"/>
              </a:endParaRPr>
            </a:p>
          </p:txBody>
        </p:sp>
      </p:grpSp>
      <p:grpSp>
        <p:nvGrpSpPr>
          <p:cNvPr id="53" name="组合 52">
            <a:extLst>
              <a:ext uri="{FF2B5EF4-FFF2-40B4-BE49-F238E27FC236}">
                <a16:creationId xmlns:a16="http://schemas.microsoft.com/office/drawing/2014/main" id="{31FBC1AC-58A9-4FAC-B134-71CD12B75AF5}"/>
              </a:ext>
            </a:extLst>
          </p:cNvPr>
          <p:cNvGrpSpPr/>
          <p:nvPr/>
        </p:nvGrpSpPr>
        <p:grpSpPr>
          <a:xfrm>
            <a:off x="0" y="441325"/>
            <a:ext cx="3868805" cy="584775"/>
            <a:chOff x="0" y="441325"/>
            <a:chExt cx="3868805" cy="584775"/>
          </a:xfrm>
        </p:grpSpPr>
        <p:sp>
          <p:nvSpPr>
            <p:cNvPr id="54" name="矩形 53">
              <a:extLst>
                <a:ext uri="{FF2B5EF4-FFF2-40B4-BE49-F238E27FC236}">
                  <a16:creationId xmlns:a16="http://schemas.microsoft.com/office/drawing/2014/main" id="{B38061EC-B042-42E7-A5DA-2EBAEA979C17}"/>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a:extLst>
                <a:ext uri="{FF2B5EF4-FFF2-40B4-BE49-F238E27FC236}">
                  <a16:creationId xmlns:a16="http://schemas.microsoft.com/office/drawing/2014/main" id="{41749BFC-F04D-4360-BC8A-81F414530B87}"/>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56" name="矩形 55">
              <a:extLst>
                <a:ext uri="{FF2B5EF4-FFF2-40B4-BE49-F238E27FC236}">
                  <a16:creationId xmlns:a16="http://schemas.microsoft.com/office/drawing/2014/main" id="{025C6E78-5D26-42D9-895F-D803ECC0895A}"/>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箭头: V 形 56">
              <a:extLst>
                <a:ext uri="{FF2B5EF4-FFF2-40B4-BE49-F238E27FC236}">
                  <a16:creationId xmlns:a16="http://schemas.microsoft.com/office/drawing/2014/main" id="{2545C59A-B608-435D-98B1-588F1B9F784F}"/>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8" name="箭头: V 形 57">
              <a:extLst>
                <a:ext uri="{FF2B5EF4-FFF2-40B4-BE49-F238E27FC236}">
                  <a16:creationId xmlns:a16="http://schemas.microsoft.com/office/drawing/2014/main" id="{21F6F98B-A6EE-4758-97DF-83EF6F5D69C2}"/>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14616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16000" decel="8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2500"/>
                            </p:stCondLst>
                            <p:childTnLst>
                              <p:par>
                                <p:cTn id="39" presetID="2" presetClass="entr" presetSubtype="4" accel="16000" decel="8000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4000"/>
                            </p:stCondLst>
                            <p:childTnLst>
                              <p:par>
                                <p:cTn id="59" presetID="22" presetClass="entr" presetSubtype="8"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left)">
                                      <p:cBhvr>
                                        <p:cTn id="61" dur="500"/>
                                        <p:tgtEl>
                                          <p:spTgt spid="4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Effect transition="in" filter="fad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1000"/>
                                        <p:tgtEl>
                                          <p:spTgt spid="3"/>
                                        </p:tgtEl>
                                      </p:cBhvr>
                                    </p:animEffect>
                                    <p:anim calcmode="lin" valueType="num">
                                      <p:cBhvr>
                                        <p:cTn id="84" dur="1000" fill="hold"/>
                                        <p:tgtEl>
                                          <p:spTgt spid="3"/>
                                        </p:tgtEl>
                                        <p:attrNameLst>
                                          <p:attrName>ppt_x</p:attrName>
                                        </p:attrNameLst>
                                      </p:cBhvr>
                                      <p:tavLst>
                                        <p:tav tm="0">
                                          <p:val>
                                            <p:strVal val="#ppt_x"/>
                                          </p:val>
                                        </p:tav>
                                        <p:tav tm="100000">
                                          <p:val>
                                            <p:strVal val="#ppt_x"/>
                                          </p:val>
                                        </p:tav>
                                      </p:tavLst>
                                    </p:anim>
                                    <p:anim calcmode="lin" valueType="num">
                                      <p:cBhvr>
                                        <p:cTn id="85" dur="1000" fill="hold"/>
                                        <p:tgtEl>
                                          <p:spTgt spid="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anim calcmode="lin" valueType="num">
                                      <p:cBhvr>
                                        <p:cTn id="89" dur="1000" fill="hold"/>
                                        <p:tgtEl>
                                          <p:spTgt spid="7"/>
                                        </p:tgtEl>
                                        <p:attrNameLst>
                                          <p:attrName>ppt_x</p:attrName>
                                        </p:attrNameLst>
                                      </p:cBhvr>
                                      <p:tavLst>
                                        <p:tav tm="0">
                                          <p:val>
                                            <p:strVal val="#ppt_x"/>
                                          </p:val>
                                        </p:tav>
                                        <p:tav tm="100000">
                                          <p:val>
                                            <p:strVal val="#ppt_x"/>
                                          </p:val>
                                        </p:tav>
                                      </p:tavLst>
                                    </p:anim>
                                    <p:anim calcmode="lin" valueType="num">
                                      <p:cBhvr>
                                        <p:cTn id="9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1000"/>
                                        <p:tgtEl>
                                          <p:spTgt spid="2"/>
                                        </p:tgtEl>
                                      </p:cBhvr>
                                    </p:animEffect>
                                    <p:anim calcmode="lin" valueType="num">
                                      <p:cBhvr>
                                        <p:cTn id="96" dur="1000" fill="hold"/>
                                        <p:tgtEl>
                                          <p:spTgt spid="2"/>
                                        </p:tgtEl>
                                        <p:attrNameLst>
                                          <p:attrName>ppt_x</p:attrName>
                                        </p:attrNameLst>
                                      </p:cBhvr>
                                      <p:tavLst>
                                        <p:tav tm="0">
                                          <p:val>
                                            <p:strVal val="#ppt_x"/>
                                          </p:val>
                                        </p:tav>
                                        <p:tav tm="100000">
                                          <p:val>
                                            <p:strVal val="#ppt_x"/>
                                          </p:val>
                                        </p:tav>
                                      </p:tavLst>
                                    </p:anim>
                                    <p:anim calcmode="lin" valueType="num">
                                      <p:cBhvr>
                                        <p:cTn id="97" dur="1000" fill="hold"/>
                                        <p:tgtEl>
                                          <p:spTgt spid="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1000"/>
                                        <p:tgtEl>
                                          <p:spTgt spid="8"/>
                                        </p:tgtEl>
                                      </p:cBhvr>
                                    </p:animEffect>
                                    <p:anim calcmode="lin" valueType="num">
                                      <p:cBhvr>
                                        <p:cTn id="101" dur="1000" fill="hold"/>
                                        <p:tgtEl>
                                          <p:spTgt spid="8"/>
                                        </p:tgtEl>
                                        <p:attrNameLst>
                                          <p:attrName>ppt_x</p:attrName>
                                        </p:attrNameLst>
                                      </p:cBhvr>
                                      <p:tavLst>
                                        <p:tav tm="0">
                                          <p:val>
                                            <p:strVal val="#ppt_x"/>
                                          </p:val>
                                        </p:tav>
                                        <p:tav tm="100000">
                                          <p:val>
                                            <p:strVal val="#ppt_x"/>
                                          </p:val>
                                        </p:tav>
                                      </p:tavLst>
                                    </p:anim>
                                    <p:anim calcmode="lin" valueType="num">
                                      <p:cBhvr>
                                        <p:cTn id="10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Graphic spid="8" grpId="0">
        <p:bldAsOne/>
      </p:bldGraphic>
      <p:bldP spid="23" grpId="0" bldLvl="0" animBg="1"/>
      <p:bldP spid="24" grpId="0" bldLvl="0" animBg="1"/>
      <p:bldP spid="39" grpId="0" bldLvl="0" animBg="1"/>
      <p:bldP spid="40" grpId="0" bldLvl="0" animBg="1"/>
      <p:bldP spid="41" grpId="0" bldLvl="0" animBg="1"/>
      <p:bldP spid="42" grpId="0" bldLvl="0" animBg="1"/>
      <p:bldP spid="44"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圆角 30">
            <a:extLst>
              <a:ext uri="{FF2B5EF4-FFF2-40B4-BE49-F238E27FC236}">
                <a16:creationId xmlns:a16="http://schemas.microsoft.com/office/drawing/2014/main" id="{B8F74A5D-3ADF-418E-9009-45D89B03CF57}"/>
              </a:ext>
            </a:extLst>
          </p:cNvPr>
          <p:cNvSpPr/>
          <p:nvPr/>
        </p:nvSpPr>
        <p:spPr>
          <a:xfrm>
            <a:off x="1005840" y="1097743"/>
            <a:ext cx="10180320" cy="4986528"/>
          </a:xfrm>
          <a:prstGeom prst="roundRect">
            <a:avLst>
              <a:gd name="adj" fmla="val 6417"/>
            </a:avLst>
          </a:prstGeom>
          <a:solidFill>
            <a:schemeClr val="bg1"/>
          </a:solidFill>
          <a:ln>
            <a:noFill/>
          </a:ln>
          <a:effectLst>
            <a:outerShdw blurRad="482600" sx="102000" sy="102000" algn="ctr" rotWithShape="0">
              <a:schemeClr val="accent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CD9A2CCD-AF1A-42D1-BA33-171D794BC262}"/>
              </a:ext>
            </a:extLst>
          </p:cNvPr>
          <p:cNvGrpSpPr/>
          <p:nvPr/>
        </p:nvGrpSpPr>
        <p:grpSpPr>
          <a:xfrm>
            <a:off x="7200278" y="1769076"/>
            <a:ext cx="3422155" cy="683366"/>
            <a:chOff x="7234513" y="1250270"/>
            <a:chExt cx="3422155" cy="683366"/>
          </a:xfrm>
        </p:grpSpPr>
        <p:sp>
          <p:nvSpPr>
            <p:cNvPr id="7" name="文本框 6">
              <a:extLst>
                <a:ext uri="{FF2B5EF4-FFF2-40B4-BE49-F238E27FC236}">
                  <a16:creationId xmlns:a16="http://schemas.microsoft.com/office/drawing/2014/main" id="{BAEBCA7C-E64E-4939-B6EB-984B540362A5}"/>
                </a:ext>
              </a:extLst>
            </p:cNvPr>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章节标题文字添加</a:t>
              </a:r>
            </a:p>
          </p:txBody>
        </p:sp>
        <p:sp>
          <p:nvSpPr>
            <p:cNvPr id="8" name="文本框 7">
              <a:extLst>
                <a:ext uri="{FF2B5EF4-FFF2-40B4-BE49-F238E27FC236}">
                  <a16:creationId xmlns:a16="http://schemas.microsoft.com/office/drawing/2014/main" id="{D2661713-1731-4B51-BC83-AB78BF58681B}"/>
                </a:ext>
              </a:extLst>
            </p:cNvPr>
            <p:cNvSpPr txBox="1"/>
            <p:nvPr/>
          </p:nvSpPr>
          <p:spPr>
            <a:xfrm>
              <a:off x="7234513" y="1656637"/>
              <a:ext cx="3422155"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cs typeface="+mn-ea"/>
                  <a:sym typeface="+mn-lt"/>
                </a:rPr>
                <a:t>ZHANG JIE BIAO TI WEN ZI TIAN JIA CI CHU</a:t>
              </a:r>
              <a:endParaRPr lang="zh-CN" altLang="en-US" sz="1200" dirty="0">
                <a:solidFill>
                  <a:schemeClr val="bg1">
                    <a:lumMod val="50000"/>
                  </a:schemeClr>
                </a:solidFill>
                <a:cs typeface="+mn-ea"/>
                <a:sym typeface="+mn-lt"/>
              </a:endParaRPr>
            </a:p>
          </p:txBody>
        </p:sp>
      </p:grpSp>
      <p:pic>
        <p:nvPicPr>
          <p:cNvPr id="9" name="图片 8">
            <a:extLst>
              <a:ext uri="{FF2B5EF4-FFF2-40B4-BE49-F238E27FC236}">
                <a16:creationId xmlns:a16="http://schemas.microsoft.com/office/drawing/2014/main" id="{B3122766-ED7D-4184-92E7-DCE5E2B8ACD3}"/>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52195" y="1834941"/>
            <a:ext cx="799372" cy="470968"/>
          </a:xfrm>
          <a:prstGeom prst="rect">
            <a:avLst/>
          </a:prstGeom>
          <a:effectLst>
            <a:outerShdw blurRad="203200" sx="102000" sy="102000" algn="ctr" rotWithShape="0">
              <a:schemeClr val="accent1">
                <a:alpha val="40000"/>
              </a:schemeClr>
            </a:outerShdw>
          </a:effectLst>
        </p:spPr>
      </p:pic>
      <p:grpSp>
        <p:nvGrpSpPr>
          <p:cNvPr id="10" name="组合 9">
            <a:extLst>
              <a:ext uri="{FF2B5EF4-FFF2-40B4-BE49-F238E27FC236}">
                <a16:creationId xmlns:a16="http://schemas.microsoft.com/office/drawing/2014/main" id="{437913F2-30F9-41A0-809D-8AF2CE39C828}"/>
              </a:ext>
            </a:extLst>
          </p:cNvPr>
          <p:cNvGrpSpPr/>
          <p:nvPr/>
        </p:nvGrpSpPr>
        <p:grpSpPr>
          <a:xfrm>
            <a:off x="7200278" y="2743738"/>
            <a:ext cx="3422155" cy="683366"/>
            <a:chOff x="7234513" y="1250270"/>
            <a:chExt cx="3422155" cy="683366"/>
          </a:xfrm>
        </p:grpSpPr>
        <p:sp>
          <p:nvSpPr>
            <p:cNvPr id="11" name="文本框 10">
              <a:extLst>
                <a:ext uri="{FF2B5EF4-FFF2-40B4-BE49-F238E27FC236}">
                  <a16:creationId xmlns:a16="http://schemas.microsoft.com/office/drawing/2014/main" id="{1FEA32C0-04AB-47C1-9089-14D8744309F4}"/>
                </a:ext>
              </a:extLst>
            </p:cNvPr>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章节标题文字添加</a:t>
              </a:r>
            </a:p>
          </p:txBody>
        </p:sp>
        <p:sp>
          <p:nvSpPr>
            <p:cNvPr id="12" name="文本框 11">
              <a:extLst>
                <a:ext uri="{FF2B5EF4-FFF2-40B4-BE49-F238E27FC236}">
                  <a16:creationId xmlns:a16="http://schemas.microsoft.com/office/drawing/2014/main" id="{9ED5B639-8D38-47E3-AD16-2767A6675092}"/>
                </a:ext>
              </a:extLst>
            </p:cNvPr>
            <p:cNvSpPr txBox="1"/>
            <p:nvPr/>
          </p:nvSpPr>
          <p:spPr>
            <a:xfrm>
              <a:off x="7234513" y="1656637"/>
              <a:ext cx="3422155"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cs typeface="+mn-ea"/>
                  <a:sym typeface="+mn-lt"/>
                </a:rPr>
                <a:t>ZHANG JIE BIAO TI WEN ZI TIAN JIA CI CHU</a:t>
              </a:r>
              <a:endParaRPr lang="zh-CN" altLang="en-US" sz="1200" dirty="0">
                <a:solidFill>
                  <a:schemeClr val="bg1">
                    <a:lumMod val="50000"/>
                  </a:schemeClr>
                </a:solidFill>
                <a:cs typeface="+mn-ea"/>
                <a:sym typeface="+mn-lt"/>
              </a:endParaRPr>
            </a:p>
          </p:txBody>
        </p:sp>
      </p:grpSp>
      <p:pic>
        <p:nvPicPr>
          <p:cNvPr id="13" name="图片 12">
            <a:extLst>
              <a:ext uri="{FF2B5EF4-FFF2-40B4-BE49-F238E27FC236}">
                <a16:creationId xmlns:a16="http://schemas.microsoft.com/office/drawing/2014/main" id="{B5D1175F-17A2-4FC3-9B1E-4E567E534166}"/>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52195" y="2809603"/>
            <a:ext cx="799372" cy="470968"/>
          </a:xfrm>
          <a:prstGeom prst="rect">
            <a:avLst/>
          </a:prstGeom>
          <a:effectLst>
            <a:outerShdw blurRad="203200" sx="102000" sy="102000" algn="ctr" rotWithShape="0">
              <a:schemeClr val="accent1">
                <a:alpha val="40000"/>
              </a:schemeClr>
            </a:outerShdw>
          </a:effectLst>
        </p:spPr>
      </p:pic>
      <p:grpSp>
        <p:nvGrpSpPr>
          <p:cNvPr id="14" name="组合 13">
            <a:extLst>
              <a:ext uri="{FF2B5EF4-FFF2-40B4-BE49-F238E27FC236}">
                <a16:creationId xmlns:a16="http://schemas.microsoft.com/office/drawing/2014/main" id="{391E8881-363F-4674-90BC-8D2B8496B24B}"/>
              </a:ext>
            </a:extLst>
          </p:cNvPr>
          <p:cNvGrpSpPr/>
          <p:nvPr/>
        </p:nvGrpSpPr>
        <p:grpSpPr>
          <a:xfrm>
            <a:off x="7200278" y="3718400"/>
            <a:ext cx="3422155" cy="683366"/>
            <a:chOff x="7234513" y="1250270"/>
            <a:chExt cx="3422155" cy="683366"/>
          </a:xfrm>
        </p:grpSpPr>
        <p:sp>
          <p:nvSpPr>
            <p:cNvPr id="15" name="文本框 14">
              <a:extLst>
                <a:ext uri="{FF2B5EF4-FFF2-40B4-BE49-F238E27FC236}">
                  <a16:creationId xmlns:a16="http://schemas.microsoft.com/office/drawing/2014/main" id="{C2C3B3C5-4C26-4763-BD60-7781B27B739B}"/>
                </a:ext>
              </a:extLst>
            </p:cNvPr>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章节标题文字添加</a:t>
              </a:r>
            </a:p>
          </p:txBody>
        </p:sp>
        <p:sp>
          <p:nvSpPr>
            <p:cNvPr id="16" name="文本框 15">
              <a:extLst>
                <a:ext uri="{FF2B5EF4-FFF2-40B4-BE49-F238E27FC236}">
                  <a16:creationId xmlns:a16="http://schemas.microsoft.com/office/drawing/2014/main" id="{7BA30A9F-958A-4585-A91F-819580F95DAA}"/>
                </a:ext>
              </a:extLst>
            </p:cNvPr>
            <p:cNvSpPr txBox="1"/>
            <p:nvPr/>
          </p:nvSpPr>
          <p:spPr>
            <a:xfrm>
              <a:off x="7234513" y="1656637"/>
              <a:ext cx="3422155"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cs typeface="+mn-ea"/>
                  <a:sym typeface="+mn-lt"/>
                </a:rPr>
                <a:t>ZHANG JIE BIAO TI WEN ZI TIAN JIA CI CHU</a:t>
              </a:r>
              <a:endParaRPr lang="zh-CN" altLang="en-US" sz="1200" dirty="0">
                <a:solidFill>
                  <a:schemeClr val="bg1">
                    <a:lumMod val="50000"/>
                  </a:schemeClr>
                </a:solidFill>
                <a:cs typeface="+mn-ea"/>
                <a:sym typeface="+mn-lt"/>
              </a:endParaRPr>
            </a:p>
          </p:txBody>
        </p:sp>
      </p:grpSp>
      <p:pic>
        <p:nvPicPr>
          <p:cNvPr id="17" name="图片 16">
            <a:extLst>
              <a:ext uri="{FF2B5EF4-FFF2-40B4-BE49-F238E27FC236}">
                <a16:creationId xmlns:a16="http://schemas.microsoft.com/office/drawing/2014/main" id="{20A05CF4-B49A-4802-A6E2-1853092D8D71}"/>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52195" y="3784265"/>
            <a:ext cx="799372" cy="470968"/>
          </a:xfrm>
          <a:prstGeom prst="rect">
            <a:avLst/>
          </a:prstGeom>
          <a:effectLst>
            <a:outerShdw blurRad="203200" sx="102000" sy="102000" algn="ctr" rotWithShape="0">
              <a:schemeClr val="accent1">
                <a:alpha val="40000"/>
              </a:schemeClr>
            </a:outerShdw>
          </a:effectLst>
        </p:spPr>
      </p:pic>
      <p:grpSp>
        <p:nvGrpSpPr>
          <p:cNvPr id="18" name="组合 17">
            <a:extLst>
              <a:ext uri="{FF2B5EF4-FFF2-40B4-BE49-F238E27FC236}">
                <a16:creationId xmlns:a16="http://schemas.microsoft.com/office/drawing/2014/main" id="{B26C4393-1B09-4F2A-BCCE-C17C817E1BA8}"/>
              </a:ext>
            </a:extLst>
          </p:cNvPr>
          <p:cNvGrpSpPr/>
          <p:nvPr/>
        </p:nvGrpSpPr>
        <p:grpSpPr>
          <a:xfrm>
            <a:off x="7200278" y="4693061"/>
            <a:ext cx="3422155" cy="683366"/>
            <a:chOff x="7234513" y="1250270"/>
            <a:chExt cx="3422155" cy="683366"/>
          </a:xfrm>
        </p:grpSpPr>
        <p:sp>
          <p:nvSpPr>
            <p:cNvPr id="19" name="文本框 18">
              <a:extLst>
                <a:ext uri="{FF2B5EF4-FFF2-40B4-BE49-F238E27FC236}">
                  <a16:creationId xmlns:a16="http://schemas.microsoft.com/office/drawing/2014/main" id="{5BD46B5D-5B1D-45E6-8499-901A9086A61D}"/>
                </a:ext>
              </a:extLst>
            </p:cNvPr>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cs typeface="+mn-ea"/>
                  <a:sym typeface="+mn-lt"/>
                </a:rPr>
                <a:t>章节标题文字添加</a:t>
              </a:r>
            </a:p>
          </p:txBody>
        </p:sp>
        <p:sp>
          <p:nvSpPr>
            <p:cNvPr id="20" name="文本框 19">
              <a:extLst>
                <a:ext uri="{FF2B5EF4-FFF2-40B4-BE49-F238E27FC236}">
                  <a16:creationId xmlns:a16="http://schemas.microsoft.com/office/drawing/2014/main" id="{F081CEC7-2EBE-44F3-A2C1-CDEB171A433A}"/>
                </a:ext>
              </a:extLst>
            </p:cNvPr>
            <p:cNvSpPr txBox="1"/>
            <p:nvPr/>
          </p:nvSpPr>
          <p:spPr>
            <a:xfrm>
              <a:off x="7234513" y="1656637"/>
              <a:ext cx="3422155"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cs typeface="+mn-ea"/>
                  <a:sym typeface="+mn-lt"/>
                </a:rPr>
                <a:t>ZHANG JIE BIAO TI WEN ZI TIAN JIA CI CHU</a:t>
              </a:r>
              <a:endParaRPr lang="zh-CN" altLang="en-US" sz="1200" dirty="0">
                <a:solidFill>
                  <a:schemeClr val="bg1">
                    <a:lumMod val="50000"/>
                  </a:schemeClr>
                </a:solidFill>
                <a:cs typeface="+mn-ea"/>
                <a:sym typeface="+mn-lt"/>
              </a:endParaRPr>
            </a:p>
          </p:txBody>
        </p:sp>
      </p:grpSp>
      <p:pic>
        <p:nvPicPr>
          <p:cNvPr id="21" name="图片 20">
            <a:extLst>
              <a:ext uri="{FF2B5EF4-FFF2-40B4-BE49-F238E27FC236}">
                <a16:creationId xmlns:a16="http://schemas.microsoft.com/office/drawing/2014/main" id="{7E569D98-8106-4453-B5B2-BBC95A3B53FB}"/>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52195" y="4758926"/>
            <a:ext cx="799372" cy="470968"/>
          </a:xfrm>
          <a:prstGeom prst="rect">
            <a:avLst/>
          </a:prstGeom>
          <a:effectLst>
            <a:outerShdw blurRad="203200" sx="102000" sy="102000" algn="ctr" rotWithShape="0">
              <a:schemeClr val="accent1">
                <a:alpha val="40000"/>
              </a:schemeClr>
            </a:outerShdw>
          </a:effectLst>
        </p:spPr>
      </p:pic>
      <p:sp>
        <p:nvSpPr>
          <p:cNvPr id="22" name="文本框 21">
            <a:extLst>
              <a:ext uri="{FF2B5EF4-FFF2-40B4-BE49-F238E27FC236}">
                <a16:creationId xmlns:a16="http://schemas.microsoft.com/office/drawing/2014/main" id="{4D2E7FDD-A925-4917-A550-7623A62594C3}"/>
              </a:ext>
            </a:extLst>
          </p:cNvPr>
          <p:cNvSpPr txBox="1"/>
          <p:nvPr/>
        </p:nvSpPr>
        <p:spPr>
          <a:xfrm>
            <a:off x="6396844" y="1859680"/>
            <a:ext cx="399468" cy="307777"/>
          </a:xfrm>
          <a:prstGeom prst="rect">
            <a:avLst/>
          </a:prstGeom>
          <a:noFill/>
        </p:spPr>
        <p:txBody>
          <a:bodyPr wrap="none" rtlCol="0">
            <a:spAutoFit/>
          </a:bodyPr>
          <a:lstStyle/>
          <a:p>
            <a:pPr algn="ctr"/>
            <a:r>
              <a:rPr lang="en-US" altLang="zh-CN" sz="1400" i="1" dirty="0">
                <a:solidFill>
                  <a:schemeClr val="bg1"/>
                </a:solidFill>
                <a:cs typeface="+mn-ea"/>
                <a:sym typeface="+mn-lt"/>
              </a:rPr>
              <a:t>01</a:t>
            </a:r>
            <a:endParaRPr lang="zh-CN" altLang="en-US" sz="1400" i="1" dirty="0">
              <a:solidFill>
                <a:schemeClr val="bg1"/>
              </a:solidFill>
              <a:cs typeface="+mn-ea"/>
              <a:sym typeface="+mn-lt"/>
            </a:endParaRPr>
          </a:p>
        </p:txBody>
      </p:sp>
      <p:sp>
        <p:nvSpPr>
          <p:cNvPr id="23" name="文本框 22">
            <a:extLst>
              <a:ext uri="{FF2B5EF4-FFF2-40B4-BE49-F238E27FC236}">
                <a16:creationId xmlns:a16="http://schemas.microsoft.com/office/drawing/2014/main" id="{51A01958-7AFF-43F7-9FAC-CE7C4A1FA7DF}"/>
              </a:ext>
            </a:extLst>
          </p:cNvPr>
          <p:cNvSpPr txBox="1"/>
          <p:nvPr/>
        </p:nvSpPr>
        <p:spPr>
          <a:xfrm>
            <a:off x="6398447" y="2843213"/>
            <a:ext cx="396262" cy="307777"/>
          </a:xfrm>
          <a:prstGeom prst="rect">
            <a:avLst/>
          </a:prstGeom>
          <a:noFill/>
        </p:spPr>
        <p:txBody>
          <a:bodyPr wrap="none" rtlCol="0">
            <a:spAutoFit/>
          </a:bodyPr>
          <a:lstStyle/>
          <a:p>
            <a:pPr algn="ctr"/>
            <a:r>
              <a:rPr lang="en-US" altLang="zh-CN" sz="1400" i="1" dirty="0">
                <a:solidFill>
                  <a:schemeClr val="bg1"/>
                </a:solidFill>
                <a:cs typeface="+mn-ea"/>
                <a:sym typeface="+mn-lt"/>
              </a:rPr>
              <a:t>02</a:t>
            </a:r>
            <a:endParaRPr lang="zh-CN" altLang="en-US" sz="1400" i="1" dirty="0">
              <a:solidFill>
                <a:schemeClr val="bg1"/>
              </a:solidFill>
              <a:cs typeface="+mn-ea"/>
              <a:sym typeface="+mn-lt"/>
            </a:endParaRPr>
          </a:p>
        </p:txBody>
      </p:sp>
      <p:sp>
        <p:nvSpPr>
          <p:cNvPr id="24" name="文本框 23">
            <a:extLst>
              <a:ext uri="{FF2B5EF4-FFF2-40B4-BE49-F238E27FC236}">
                <a16:creationId xmlns:a16="http://schemas.microsoft.com/office/drawing/2014/main" id="{54E390FE-0BE0-4F07-BE9D-BD252138B588}"/>
              </a:ext>
            </a:extLst>
          </p:cNvPr>
          <p:cNvSpPr txBox="1"/>
          <p:nvPr/>
        </p:nvSpPr>
        <p:spPr>
          <a:xfrm>
            <a:off x="6398447" y="3826746"/>
            <a:ext cx="396262" cy="307777"/>
          </a:xfrm>
          <a:prstGeom prst="rect">
            <a:avLst/>
          </a:prstGeom>
          <a:noFill/>
        </p:spPr>
        <p:txBody>
          <a:bodyPr wrap="none" rtlCol="0">
            <a:spAutoFit/>
          </a:bodyPr>
          <a:lstStyle/>
          <a:p>
            <a:pPr algn="ctr"/>
            <a:r>
              <a:rPr lang="en-US" altLang="zh-CN" sz="1400" i="1" dirty="0">
                <a:solidFill>
                  <a:schemeClr val="bg1"/>
                </a:solidFill>
                <a:cs typeface="+mn-ea"/>
                <a:sym typeface="+mn-lt"/>
              </a:rPr>
              <a:t>03</a:t>
            </a:r>
            <a:endParaRPr lang="zh-CN" altLang="en-US" sz="1400" i="1" dirty="0">
              <a:solidFill>
                <a:schemeClr val="bg1"/>
              </a:solidFill>
              <a:cs typeface="+mn-ea"/>
              <a:sym typeface="+mn-lt"/>
            </a:endParaRPr>
          </a:p>
        </p:txBody>
      </p:sp>
      <p:sp>
        <p:nvSpPr>
          <p:cNvPr id="25" name="文本框 24">
            <a:extLst>
              <a:ext uri="{FF2B5EF4-FFF2-40B4-BE49-F238E27FC236}">
                <a16:creationId xmlns:a16="http://schemas.microsoft.com/office/drawing/2014/main" id="{D7A02A92-7CDF-421D-8EF7-614151958164}"/>
              </a:ext>
            </a:extLst>
          </p:cNvPr>
          <p:cNvSpPr txBox="1"/>
          <p:nvPr/>
        </p:nvSpPr>
        <p:spPr>
          <a:xfrm>
            <a:off x="6398447" y="4810279"/>
            <a:ext cx="396262" cy="307777"/>
          </a:xfrm>
          <a:prstGeom prst="rect">
            <a:avLst/>
          </a:prstGeom>
          <a:noFill/>
        </p:spPr>
        <p:txBody>
          <a:bodyPr wrap="none" rtlCol="0">
            <a:spAutoFit/>
          </a:bodyPr>
          <a:lstStyle/>
          <a:p>
            <a:pPr algn="ctr"/>
            <a:r>
              <a:rPr lang="en-US" altLang="zh-CN" sz="1400" i="1" dirty="0">
                <a:solidFill>
                  <a:schemeClr val="bg1"/>
                </a:solidFill>
                <a:cs typeface="+mn-ea"/>
                <a:sym typeface="+mn-lt"/>
              </a:rPr>
              <a:t>04</a:t>
            </a:r>
            <a:endParaRPr lang="zh-CN" altLang="en-US" sz="1400" i="1" dirty="0">
              <a:solidFill>
                <a:schemeClr val="bg1"/>
              </a:solidFill>
              <a:cs typeface="+mn-ea"/>
              <a:sym typeface="+mn-lt"/>
            </a:endParaRPr>
          </a:p>
        </p:txBody>
      </p:sp>
      <p:grpSp>
        <p:nvGrpSpPr>
          <p:cNvPr id="26" name="组合 25">
            <a:extLst>
              <a:ext uri="{FF2B5EF4-FFF2-40B4-BE49-F238E27FC236}">
                <a16:creationId xmlns:a16="http://schemas.microsoft.com/office/drawing/2014/main" id="{83FCE6B8-1290-46C9-B342-CFB388CDC823}"/>
              </a:ext>
            </a:extLst>
          </p:cNvPr>
          <p:cNvGrpSpPr/>
          <p:nvPr/>
        </p:nvGrpSpPr>
        <p:grpSpPr>
          <a:xfrm>
            <a:off x="1681707" y="2553777"/>
            <a:ext cx="3214341" cy="1718050"/>
            <a:chOff x="1741342" y="2840754"/>
            <a:chExt cx="3214341" cy="1718050"/>
          </a:xfrm>
        </p:grpSpPr>
        <p:sp>
          <p:nvSpPr>
            <p:cNvPr id="27" name="文本框 26">
              <a:extLst>
                <a:ext uri="{FF2B5EF4-FFF2-40B4-BE49-F238E27FC236}">
                  <a16:creationId xmlns:a16="http://schemas.microsoft.com/office/drawing/2014/main" id="{F1BD86AD-7537-40A4-93E1-F17E97EBF881}"/>
                </a:ext>
              </a:extLst>
            </p:cNvPr>
            <p:cNvSpPr txBox="1"/>
            <p:nvPr/>
          </p:nvSpPr>
          <p:spPr>
            <a:xfrm>
              <a:off x="1741342" y="3789363"/>
              <a:ext cx="3214341" cy="769441"/>
            </a:xfrm>
            <a:prstGeom prst="rect">
              <a:avLst/>
            </a:prstGeom>
            <a:noFill/>
          </p:spPr>
          <p:txBody>
            <a:bodyPr wrap="none" rtlCol="0">
              <a:spAutoFit/>
            </a:bodyPr>
            <a:lstStyle/>
            <a:p>
              <a:pPr algn="ctr"/>
              <a:r>
                <a:rPr lang="en-US" altLang="zh-CN" sz="4400" dirty="0">
                  <a:solidFill>
                    <a:schemeClr val="accent1">
                      <a:lumMod val="20000"/>
                      <a:lumOff val="80000"/>
                    </a:schemeClr>
                  </a:solidFill>
                  <a:cs typeface="+mn-ea"/>
                  <a:sym typeface="+mn-lt"/>
                </a:rPr>
                <a:t>CONTENTS</a:t>
              </a:r>
              <a:endParaRPr lang="zh-CN" altLang="en-US" sz="4400" dirty="0">
                <a:solidFill>
                  <a:schemeClr val="accent1">
                    <a:lumMod val="20000"/>
                    <a:lumOff val="80000"/>
                  </a:schemeClr>
                </a:solidFill>
                <a:cs typeface="+mn-ea"/>
                <a:sym typeface="+mn-lt"/>
              </a:endParaRPr>
            </a:p>
          </p:txBody>
        </p:sp>
        <p:sp>
          <p:nvSpPr>
            <p:cNvPr id="28" name="文本框 27">
              <a:extLst>
                <a:ext uri="{FF2B5EF4-FFF2-40B4-BE49-F238E27FC236}">
                  <a16:creationId xmlns:a16="http://schemas.microsoft.com/office/drawing/2014/main" id="{DB856664-289F-44E6-B916-11D550DB64EB}"/>
                </a:ext>
              </a:extLst>
            </p:cNvPr>
            <p:cNvSpPr txBox="1"/>
            <p:nvPr/>
          </p:nvSpPr>
          <p:spPr>
            <a:xfrm>
              <a:off x="2460290" y="2840754"/>
              <a:ext cx="1776447"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solidFill>
                    <a:schemeClr val="accent1"/>
                  </a:solidFill>
                  <a:cs typeface="+mn-ea"/>
                  <a:sym typeface="+mn-lt"/>
                </a:rPr>
                <a:t>目 录</a:t>
              </a:r>
            </a:p>
          </p:txBody>
        </p:sp>
      </p:grpSp>
      <p:sp>
        <p:nvSpPr>
          <p:cNvPr id="2" name="文本框 1"/>
          <p:cNvSpPr txBox="1"/>
          <p:nvPr/>
        </p:nvSpPr>
        <p:spPr>
          <a:xfrm>
            <a:off x="2400655" y="1597981"/>
            <a:ext cx="1683073" cy="215444"/>
          </a:xfrm>
          <a:prstGeom prst="rect">
            <a:avLst/>
          </a:prstGeom>
          <a:noFill/>
        </p:spPr>
        <p:txBody>
          <a:bodyPr wrap="square" rtlCol="0">
            <a:spAutoFit/>
          </a:bodyPr>
          <a:lstStyle/>
          <a:p>
            <a:r>
              <a:rPr lang="en-US" altLang="zh-CN" sz="800" smtClean="0">
                <a:solidFill>
                  <a:srgbClr val="FFFFFF"/>
                </a:solidFill>
              </a:rPr>
              <a:t>https://www.PPT818.com/</a:t>
            </a:r>
            <a:endParaRPr lang="zh-CN" altLang="en-US" sz="800" dirty="0">
              <a:solidFill>
                <a:srgbClr val="FFFFFF"/>
              </a:solidFill>
            </a:endParaRPr>
          </a:p>
        </p:txBody>
      </p:sp>
    </p:spTree>
    <p:extLst>
      <p:ext uri="{BB962C8B-B14F-4D97-AF65-F5344CB8AC3E}">
        <p14:creationId xmlns:p14="http://schemas.microsoft.com/office/powerpoint/2010/main" val="410067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par>
                          <p:cTn id="57" fill="hold">
                            <p:stCondLst>
                              <p:cond delay="2000"/>
                            </p:stCondLst>
                            <p:childTnLst>
                              <p:par>
                                <p:cTn id="58" presetID="2" presetClass="entr" presetSubtype="2"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1+#ppt_w/2"/>
                                          </p:val>
                                        </p:tav>
                                        <p:tav tm="100000">
                                          <p:val>
                                            <p:strVal val="#ppt_x"/>
                                          </p:val>
                                        </p:tav>
                                      </p:tavLst>
                                    </p:anim>
                                    <p:anim calcmode="lin" valueType="num">
                                      <p:cBhvr additive="base">
                                        <p:cTn id="61" dur="500" fill="hold"/>
                                        <p:tgtEl>
                                          <p:spTgt spid="6"/>
                                        </p:tgtEl>
                                        <p:attrNameLst>
                                          <p:attrName>ppt_y</p:attrName>
                                        </p:attrNameLst>
                                      </p:cBhvr>
                                      <p:tavLst>
                                        <p:tav tm="0">
                                          <p:val>
                                            <p:strVal val="#ppt_y"/>
                                          </p:val>
                                        </p:tav>
                                        <p:tav tm="100000">
                                          <p:val>
                                            <p:strVal val="#ppt_y"/>
                                          </p:val>
                                        </p:tav>
                                      </p:tavLst>
                                    </p:anim>
                                  </p:childTnLst>
                                </p:cTn>
                              </p:par>
                            </p:childTnLst>
                          </p:cTn>
                        </p:par>
                        <p:par>
                          <p:cTn id="62" fill="hold">
                            <p:stCondLst>
                              <p:cond delay="2500"/>
                            </p:stCondLst>
                            <p:childTnLst>
                              <p:par>
                                <p:cTn id="63" presetID="2" presetClass="entr" presetSubtype="2"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1+#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childTnLst>
                          </p:cTn>
                        </p:par>
                        <p:par>
                          <p:cTn id="67" fill="hold">
                            <p:stCondLst>
                              <p:cond delay="3000"/>
                            </p:stCondLst>
                            <p:childTnLst>
                              <p:par>
                                <p:cTn id="68" presetID="2" presetClass="entr" presetSubtype="2"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1+#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childTnLst>
                          </p:cTn>
                        </p:par>
                        <p:par>
                          <p:cTn id="72" fill="hold">
                            <p:stCondLst>
                              <p:cond delay="3500"/>
                            </p:stCondLst>
                            <p:childTnLst>
                              <p:par>
                                <p:cTn id="73" presetID="2" presetClass="entr" presetSubtype="2"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1+#ppt_w/2"/>
                                          </p:val>
                                        </p:tav>
                                        <p:tav tm="100000">
                                          <p:val>
                                            <p:strVal val="#ppt_x"/>
                                          </p:val>
                                        </p:tav>
                                      </p:tavLst>
                                    </p:anim>
                                    <p:anim calcmode="lin" valueType="num">
                                      <p:cBhvr additive="base">
                                        <p:cTn id="7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8E834F5-2CB7-4BFF-A11E-3F86B6EDBFFA}"/>
              </a:ext>
            </a:extLst>
          </p:cNvPr>
          <p:cNvGrpSpPr/>
          <p:nvPr/>
        </p:nvGrpSpPr>
        <p:grpSpPr>
          <a:xfrm>
            <a:off x="2486024" y="1822683"/>
            <a:ext cx="7219952" cy="2913218"/>
            <a:chOff x="2486024" y="1822683"/>
            <a:chExt cx="7219952" cy="2913218"/>
          </a:xfrm>
        </p:grpSpPr>
        <p:sp>
          <p:nvSpPr>
            <p:cNvPr id="80" name="Oval 15">
              <a:extLst>
                <a:ext uri="{FF2B5EF4-FFF2-40B4-BE49-F238E27FC236}">
                  <a16:creationId xmlns:a16="http://schemas.microsoft.com/office/drawing/2014/main" id="{A20EFF0B-0F26-4540-9072-77D73CC9AB26}"/>
                </a:ext>
              </a:extLst>
            </p:cNvPr>
            <p:cNvSpPr/>
            <p:nvPr/>
          </p:nvSpPr>
          <p:spPr>
            <a:xfrm>
              <a:off x="8557864" y="1901249"/>
              <a:ext cx="998080" cy="998080"/>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dirty="0">
                <a:cs typeface="+mn-ea"/>
                <a:sym typeface="+mn-lt"/>
              </a:endParaRPr>
            </a:p>
          </p:txBody>
        </p:sp>
        <p:grpSp>
          <p:nvGrpSpPr>
            <p:cNvPr id="46" name="组合 45"/>
            <p:cNvGrpSpPr/>
            <p:nvPr/>
          </p:nvGrpSpPr>
          <p:grpSpPr>
            <a:xfrm>
              <a:off x="3707235" y="2660412"/>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191662"/>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燕尾形 18"/>
            <p:cNvSpPr/>
            <p:nvPr/>
          </p:nvSpPr>
          <p:spPr>
            <a:xfrm rot="20150452">
              <a:off x="5853015" y="3305839"/>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燕尾形 19"/>
            <p:cNvSpPr/>
            <p:nvPr/>
          </p:nvSpPr>
          <p:spPr>
            <a:xfrm rot="20150452">
              <a:off x="7853264" y="2464930"/>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六边形 5"/>
            <p:cNvSpPr/>
            <p:nvPr/>
          </p:nvSpPr>
          <p:spPr>
            <a:xfrm>
              <a:off x="2486024" y="2701686"/>
              <a:ext cx="1340045" cy="115521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六边形 6"/>
            <p:cNvSpPr/>
            <p:nvPr/>
          </p:nvSpPr>
          <p:spPr>
            <a:xfrm>
              <a:off x="4442046" y="3580689"/>
              <a:ext cx="1340045" cy="115521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六边形 7"/>
            <p:cNvSpPr/>
            <p:nvPr/>
          </p:nvSpPr>
          <p:spPr>
            <a:xfrm>
              <a:off x="6403989" y="2701686"/>
              <a:ext cx="1340045" cy="11552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六边形 8"/>
            <p:cNvSpPr/>
            <p:nvPr/>
          </p:nvSpPr>
          <p:spPr>
            <a:xfrm>
              <a:off x="8365931" y="1822683"/>
              <a:ext cx="1340045" cy="115521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Oval 14">
              <a:extLst>
                <a:ext uri="{FF2B5EF4-FFF2-40B4-BE49-F238E27FC236}">
                  <a16:creationId xmlns:a16="http://schemas.microsoft.com/office/drawing/2014/main" id="{D38C479A-3670-4006-A3E4-5954E10BB497}"/>
                </a:ext>
              </a:extLst>
            </p:cNvPr>
            <p:cNvSpPr/>
            <p:nvPr/>
          </p:nvSpPr>
          <p:spPr>
            <a:xfrm>
              <a:off x="4619849" y="3660825"/>
              <a:ext cx="998080" cy="998080"/>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grpSp>
          <p:nvGrpSpPr>
            <p:cNvPr id="56" name="Group 35">
              <a:extLst>
                <a:ext uri="{FF2B5EF4-FFF2-40B4-BE49-F238E27FC236}">
                  <a16:creationId xmlns:a16="http://schemas.microsoft.com/office/drawing/2014/main" id="{5965A1B5-BFFC-4CAF-B120-94B338CEB15A}"/>
                </a:ext>
              </a:extLst>
            </p:cNvPr>
            <p:cNvGrpSpPr/>
            <p:nvPr/>
          </p:nvGrpSpPr>
          <p:grpSpPr>
            <a:xfrm>
              <a:off x="4842736" y="3876159"/>
              <a:ext cx="568383" cy="567411"/>
              <a:chOff x="6357938" y="1647825"/>
              <a:chExt cx="465138" cy="464344"/>
            </a:xfrm>
            <a:solidFill>
              <a:schemeClr val="accent1"/>
            </a:solidFill>
          </p:grpSpPr>
          <p:sp>
            <p:nvSpPr>
              <p:cNvPr id="57" name="AutoShape 84">
                <a:extLst>
                  <a:ext uri="{FF2B5EF4-FFF2-40B4-BE49-F238E27FC236}">
                    <a16:creationId xmlns:a16="http://schemas.microsoft.com/office/drawing/2014/main" id="{FA834780-A4D4-4B0E-9DE7-552E39CCFF1B}"/>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8" name="AutoShape 85">
                <a:extLst>
                  <a:ext uri="{FF2B5EF4-FFF2-40B4-BE49-F238E27FC236}">
                    <a16:creationId xmlns:a16="http://schemas.microsoft.com/office/drawing/2014/main" id="{39B6F98E-1D51-451A-95C5-0C1E6F4214A2}"/>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9" name="AutoShape 86">
                <a:extLst>
                  <a:ext uri="{FF2B5EF4-FFF2-40B4-BE49-F238E27FC236}">
                    <a16:creationId xmlns:a16="http://schemas.microsoft.com/office/drawing/2014/main" id="{C6F4707C-FF6F-4E66-B0E7-9C05B30BD0D0}"/>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0" name="AutoShape 87">
                <a:extLst>
                  <a:ext uri="{FF2B5EF4-FFF2-40B4-BE49-F238E27FC236}">
                    <a16:creationId xmlns:a16="http://schemas.microsoft.com/office/drawing/2014/main" id="{4442D7A9-DC9C-4DCA-8165-72D71ACC3D32}"/>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1" name="AutoShape 88">
                <a:extLst>
                  <a:ext uri="{FF2B5EF4-FFF2-40B4-BE49-F238E27FC236}">
                    <a16:creationId xmlns:a16="http://schemas.microsoft.com/office/drawing/2014/main" id="{3588AB3A-3B2C-48C4-BF99-364B1E117E77}"/>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2" name="AutoShape 89">
                <a:extLst>
                  <a:ext uri="{FF2B5EF4-FFF2-40B4-BE49-F238E27FC236}">
                    <a16:creationId xmlns:a16="http://schemas.microsoft.com/office/drawing/2014/main" id="{95CBF998-4D69-4CE7-8F1C-394492865A59}"/>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3" name="AutoShape 90">
                <a:extLst>
                  <a:ext uri="{FF2B5EF4-FFF2-40B4-BE49-F238E27FC236}">
                    <a16:creationId xmlns:a16="http://schemas.microsoft.com/office/drawing/2014/main" id="{28A8DD56-880F-4040-870F-4D16D98744F4}"/>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4" name="AutoShape 91">
                <a:extLst>
                  <a:ext uri="{FF2B5EF4-FFF2-40B4-BE49-F238E27FC236}">
                    <a16:creationId xmlns:a16="http://schemas.microsoft.com/office/drawing/2014/main" id="{8B09D6C3-54BB-45FE-94DA-006F552CA3FA}"/>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5" name="AutoShape 92">
                <a:extLst>
                  <a:ext uri="{FF2B5EF4-FFF2-40B4-BE49-F238E27FC236}">
                    <a16:creationId xmlns:a16="http://schemas.microsoft.com/office/drawing/2014/main" id="{663041A7-20E1-46B2-B428-60FAF363EDC2}"/>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6" name="AutoShape 93">
                <a:extLst>
                  <a:ext uri="{FF2B5EF4-FFF2-40B4-BE49-F238E27FC236}">
                    <a16:creationId xmlns:a16="http://schemas.microsoft.com/office/drawing/2014/main" id="{8D14488D-0F19-4971-BDFF-D30B8865DB07}"/>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7" name="AutoShape 94">
                <a:extLst>
                  <a:ext uri="{FF2B5EF4-FFF2-40B4-BE49-F238E27FC236}">
                    <a16:creationId xmlns:a16="http://schemas.microsoft.com/office/drawing/2014/main" id="{8750FC5D-978F-4BD3-9B97-D9C0C4CC072A}"/>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8" name="AutoShape 95">
                <a:extLst>
                  <a:ext uri="{FF2B5EF4-FFF2-40B4-BE49-F238E27FC236}">
                    <a16:creationId xmlns:a16="http://schemas.microsoft.com/office/drawing/2014/main" id="{32108188-A814-4F53-903A-A690D6C944D3}"/>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9" name="AutoShape 96">
                <a:extLst>
                  <a:ext uri="{FF2B5EF4-FFF2-40B4-BE49-F238E27FC236}">
                    <a16:creationId xmlns:a16="http://schemas.microsoft.com/office/drawing/2014/main" id="{6A6F04BA-9EAE-4B27-BA80-90BF8F192382}"/>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71" name="Oval 13">
              <a:extLst>
                <a:ext uri="{FF2B5EF4-FFF2-40B4-BE49-F238E27FC236}">
                  <a16:creationId xmlns:a16="http://schemas.microsoft.com/office/drawing/2014/main" id="{030CE699-74BF-47D6-A79C-AA5555C9F7D7}"/>
                </a:ext>
              </a:extLst>
            </p:cNvPr>
            <p:cNvSpPr/>
            <p:nvPr/>
          </p:nvSpPr>
          <p:spPr>
            <a:xfrm>
              <a:off x="6558597" y="2760049"/>
              <a:ext cx="998080" cy="99808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72" name="AutoShape 135">
              <a:extLst>
                <a:ext uri="{FF2B5EF4-FFF2-40B4-BE49-F238E27FC236}">
                  <a16:creationId xmlns:a16="http://schemas.microsoft.com/office/drawing/2014/main" id="{388351EC-865D-4F36-A8E6-AD31D010074F}"/>
                </a:ext>
              </a:extLst>
            </p:cNvPr>
            <p:cNvSpPr>
              <a:spLocks/>
            </p:cNvSpPr>
            <p:nvPr/>
          </p:nvSpPr>
          <p:spPr bwMode="auto">
            <a:xfrm>
              <a:off x="6789267" y="3063646"/>
              <a:ext cx="568383" cy="3908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4" name="Oval 13">
              <a:extLst>
                <a:ext uri="{FF2B5EF4-FFF2-40B4-BE49-F238E27FC236}">
                  <a16:creationId xmlns:a16="http://schemas.microsoft.com/office/drawing/2014/main" id="{5E97CA54-7452-498C-B55C-2C00DAF6E314}"/>
                </a:ext>
              </a:extLst>
            </p:cNvPr>
            <p:cNvSpPr/>
            <p:nvPr/>
          </p:nvSpPr>
          <p:spPr>
            <a:xfrm>
              <a:off x="2645926" y="2736493"/>
              <a:ext cx="998080" cy="99808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grpSp>
          <p:nvGrpSpPr>
            <p:cNvPr id="75" name="Group 62">
              <a:extLst>
                <a:ext uri="{FF2B5EF4-FFF2-40B4-BE49-F238E27FC236}">
                  <a16:creationId xmlns:a16="http://schemas.microsoft.com/office/drawing/2014/main" id="{D0F304F8-6D24-4F59-8D60-75BD6682C26F}"/>
                </a:ext>
              </a:extLst>
            </p:cNvPr>
            <p:cNvGrpSpPr/>
            <p:nvPr/>
          </p:nvGrpSpPr>
          <p:grpSpPr>
            <a:xfrm>
              <a:off x="2884477" y="2951827"/>
              <a:ext cx="567411" cy="567411"/>
              <a:chOff x="4439444" y="1652588"/>
              <a:chExt cx="464344" cy="464344"/>
            </a:xfrm>
            <a:solidFill>
              <a:schemeClr val="bg1"/>
            </a:solidFill>
          </p:grpSpPr>
          <p:sp>
            <p:nvSpPr>
              <p:cNvPr id="76" name="AutoShape 136">
                <a:extLst>
                  <a:ext uri="{FF2B5EF4-FFF2-40B4-BE49-F238E27FC236}">
                    <a16:creationId xmlns:a16="http://schemas.microsoft.com/office/drawing/2014/main" id="{A11D9A3E-CEB7-4EEF-B195-87B3E02A7004}"/>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7" name="AutoShape 137">
                <a:extLst>
                  <a:ext uri="{FF2B5EF4-FFF2-40B4-BE49-F238E27FC236}">
                    <a16:creationId xmlns:a16="http://schemas.microsoft.com/office/drawing/2014/main" id="{9E084706-B36A-4F0E-8FC4-97294C682A89}"/>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8" name="AutoShape 138">
                <a:extLst>
                  <a:ext uri="{FF2B5EF4-FFF2-40B4-BE49-F238E27FC236}">
                    <a16:creationId xmlns:a16="http://schemas.microsoft.com/office/drawing/2014/main" id="{4AEE70E6-8F00-4F35-BBD0-4ECD716D94B4}"/>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81" name="Group 53">
              <a:extLst>
                <a:ext uri="{FF2B5EF4-FFF2-40B4-BE49-F238E27FC236}">
                  <a16:creationId xmlns:a16="http://schemas.microsoft.com/office/drawing/2014/main" id="{FEA84B6C-7E2E-495C-A0A7-572D792879F5}"/>
                </a:ext>
              </a:extLst>
            </p:cNvPr>
            <p:cNvGrpSpPr/>
            <p:nvPr/>
          </p:nvGrpSpPr>
          <p:grpSpPr>
            <a:xfrm>
              <a:off x="8780146" y="2116583"/>
              <a:ext cx="567411" cy="567411"/>
              <a:chOff x="4427654" y="3049909"/>
              <a:chExt cx="464344" cy="464344"/>
            </a:xfrm>
            <a:solidFill>
              <a:schemeClr val="accent1"/>
            </a:solidFill>
          </p:grpSpPr>
          <p:sp>
            <p:nvSpPr>
              <p:cNvPr id="82" name="AutoShape 123">
                <a:extLst>
                  <a:ext uri="{FF2B5EF4-FFF2-40B4-BE49-F238E27FC236}">
                    <a16:creationId xmlns:a16="http://schemas.microsoft.com/office/drawing/2014/main" id="{83DEC152-6254-4956-8756-C22125C45413}"/>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3" name="AutoShape 124">
                <a:extLst>
                  <a:ext uri="{FF2B5EF4-FFF2-40B4-BE49-F238E27FC236}">
                    <a16:creationId xmlns:a16="http://schemas.microsoft.com/office/drawing/2014/main" id="{49B3E61A-0303-42CD-94D0-51B3AEB07571}"/>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4" name="AutoShape 125">
                <a:extLst>
                  <a:ext uri="{FF2B5EF4-FFF2-40B4-BE49-F238E27FC236}">
                    <a16:creationId xmlns:a16="http://schemas.microsoft.com/office/drawing/2014/main" id="{B29CC1E7-6A8D-4B63-8C14-CC5494729153}"/>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grpSp>
        <p:nvGrpSpPr>
          <p:cNvPr id="85" name="组合 84">
            <a:extLst>
              <a:ext uri="{FF2B5EF4-FFF2-40B4-BE49-F238E27FC236}">
                <a16:creationId xmlns:a16="http://schemas.microsoft.com/office/drawing/2014/main" id="{493C5B7F-4E6D-4EEF-BC78-3EDCE78E0B01}"/>
              </a:ext>
            </a:extLst>
          </p:cNvPr>
          <p:cNvGrpSpPr/>
          <p:nvPr/>
        </p:nvGrpSpPr>
        <p:grpSpPr>
          <a:xfrm>
            <a:off x="1013522" y="4025036"/>
            <a:ext cx="2408298" cy="1311409"/>
            <a:chOff x="4181359" y="1779555"/>
            <a:chExt cx="3794755" cy="980154"/>
          </a:xfrm>
        </p:grpSpPr>
        <p:sp>
          <p:nvSpPr>
            <p:cNvPr id="86" name="矩形 85">
              <a:extLst>
                <a:ext uri="{FF2B5EF4-FFF2-40B4-BE49-F238E27FC236}">
                  <a16:creationId xmlns:a16="http://schemas.microsoft.com/office/drawing/2014/main" id="{3CAEEF9B-2268-47E3-9044-A1C996D4EA68}"/>
                </a:ext>
              </a:extLst>
            </p:cNvPr>
            <p:cNvSpPr/>
            <p:nvPr/>
          </p:nvSpPr>
          <p:spPr>
            <a:xfrm>
              <a:off x="4181359" y="2028202"/>
              <a:ext cx="3794755" cy="7315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87" name="矩形 86">
              <a:extLst>
                <a:ext uri="{FF2B5EF4-FFF2-40B4-BE49-F238E27FC236}">
                  <a16:creationId xmlns:a16="http://schemas.microsoft.com/office/drawing/2014/main" id="{7FF3AA1C-48F5-4C62-AE97-871A486E05D5}"/>
                </a:ext>
              </a:extLst>
            </p:cNvPr>
            <p:cNvSpPr/>
            <p:nvPr/>
          </p:nvSpPr>
          <p:spPr>
            <a:xfrm>
              <a:off x="4727070" y="1779555"/>
              <a:ext cx="2703334" cy="253037"/>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88" name="组合 87">
            <a:extLst>
              <a:ext uri="{FF2B5EF4-FFF2-40B4-BE49-F238E27FC236}">
                <a16:creationId xmlns:a16="http://schemas.microsoft.com/office/drawing/2014/main" id="{35817579-30DC-49C9-9C5D-4ED560600C59}"/>
              </a:ext>
            </a:extLst>
          </p:cNvPr>
          <p:cNvGrpSpPr/>
          <p:nvPr/>
        </p:nvGrpSpPr>
        <p:grpSpPr>
          <a:xfrm>
            <a:off x="6086279" y="4078336"/>
            <a:ext cx="2408298" cy="1311409"/>
            <a:chOff x="4181359" y="1779555"/>
            <a:chExt cx="3794755" cy="980154"/>
          </a:xfrm>
        </p:grpSpPr>
        <p:sp>
          <p:nvSpPr>
            <p:cNvPr id="89" name="矩形 88">
              <a:extLst>
                <a:ext uri="{FF2B5EF4-FFF2-40B4-BE49-F238E27FC236}">
                  <a16:creationId xmlns:a16="http://schemas.microsoft.com/office/drawing/2014/main" id="{1DD4010B-095F-4759-A6FB-B99476F1EB73}"/>
                </a:ext>
              </a:extLst>
            </p:cNvPr>
            <p:cNvSpPr/>
            <p:nvPr/>
          </p:nvSpPr>
          <p:spPr>
            <a:xfrm>
              <a:off x="4181359" y="2028202"/>
              <a:ext cx="3794755" cy="7315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90" name="矩形 89">
              <a:extLst>
                <a:ext uri="{FF2B5EF4-FFF2-40B4-BE49-F238E27FC236}">
                  <a16:creationId xmlns:a16="http://schemas.microsoft.com/office/drawing/2014/main" id="{9ECA86D7-3963-4DE5-A127-A20BE0F26683}"/>
                </a:ext>
              </a:extLst>
            </p:cNvPr>
            <p:cNvSpPr/>
            <p:nvPr/>
          </p:nvSpPr>
          <p:spPr>
            <a:xfrm>
              <a:off x="4727070" y="1779555"/>
              <a:ext cx="2703334" cy="253037"/>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91" name="组合 90">
            <a:extLst>
              <a:ext uri="{FF2B5EF4-FFF2-40B4-BE49-F238E27FC236}">
                <a16:creationId xmlns:a16="http://schemas.microsoft.com/office/drawing/2014/main" id="{C6D45FEE-B5C4-4542-B514-C2F17E196455}"/>
              </a:ext>
            </a:extLst>
          </p:cNvPr>
          <p:cNvGrpSpPr/>
          <p:nvPr/>
        </p:nvGrpSpPr>
        <p:grpSpPr>
          <a:xfrm>
            <a:off x="8594047" y="3231027"/>
            <a:ext cx="2408298" cy="1311409"/>
            <a:chOff x="4181359" y="1779555"/>
            <a:chExt cx="3794755" cy="980154"/>
          </a:xfrm>
        </p:grpSpPr>
        <p:sp>
          <p:nvSpPr>
            <p:cNvPr id="92" name="矩形 91">
              <a:extLst>
                <a:ext uri="{FF2B5EF4-FFF2-40B4-BE49-F238E27FC236}">
                  <a16:creationId xmlns:a16="http://schemas.microsoft.com/office/drawing/2014/main" id="{A405FA52-AF21-4126-B945-95D8E4CB3D70}"/>
                </a:ext>
              </a:extLst>
            </p:cNvPr>
            <p:cNvSpPr/>
            <p:nvPr/>
          </p:nvSpPr>
          <p:spPr>
            <a:xfrm>
              <a:off x="4181359" y="2028202"/>
              <a:ext cx="3794755" cy="7315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93" name="矩形 92">
              <a:extLst>
                <a:ext uri="{FF2B5EF4-FFF2-40B4-BE49-F238E27FC236}">
                  <a16:creationId xmlns:a16="http://schemas.microsoft.com/office/drawing/2014/main" id="{D86C834A-2E91-4881-8AD2-A40D0AE9D710}"/>
                </a:ext>
              </a:extLst>
            </p:cNvPr>
            <p:cNvSpPr/>
            <p:nvPr/>
          </p:nvSpPr>
          <p:spPr>
            <a:xfrm>
              <a:off x="4727070" y="1779555"/>
              <a:ext cx="2703334" cy="253037"/>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94" name="组合 93">
            <a:extLst>
              <a:ext uri="{FF2B5EF4-FFF2-40B4-BE49-F238E27FC236}">
                <a16:creationId xmlns:a16="http://schemas.microsoft.com/office/drawing/2014/main" id="{6881220E-B017-4A9D-9C6C-1C5D0076C234}"/>
              </a:ext>
            </a:extLst>
          </p:cNvPr>
          <p:cNvGrpSpPr/>
          <p:nvPr/>
        </p:nvGrpSpPr>
        <p:grpSpPr>
          <a:xfrm>
            <a:off x="3907919" y="1634894"/>
            <a:ext cx="2408298" cy="1311409"/>
            <a:chOff x="4181359" y="1779555"/>
            <a:chExt cx="3794755" cy="980154"/>
          </a:xfrm>
        </p:grpSpPr>
        <p:sp>
          <p:nvSpPr>
            <p:cNvPr id="95" name="矩形 94">
              <a:extLst>
                <a:ext uri="{FF2B5EF4-FFF2-40B4-BE49-F238E27FC236}">
                  <a16:creationId xmlns:a16="http://schemas.microsoft.com/office/drawing/2014/main" id="{C3B80518-B8AE-4610-A505-001AAA784035}"/>
                </a:ext>
              </a:extLst>
            </p:cNvPr>
            <p:cNvSpPr/>
            <p:nvPr/>
          </p:nvSpPr>
          <p:spPr>
            <a:xfrm>
              <a:off x="4181359" y="2028202"/>
              <a:ext cx="3794755" cy="7315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cs typeface="+mn-ea"/>
                  <a:sym typeface="+mn-lt"/>
                </a:rPr>
                <a:t>请点此输入内容或者复制您的内容在这里，通过复制您的文本后，在此框中选择粘贴，并选择只保留文字</a:t>
              </a:r>
              <a:endParaRPr lang="zh-CN" altLang="en-US" sz="1200" dirty="0">
                <a:solidFill>
                  <a:schemeClr val="tx1">
                    <a:lumMod val="50000"/>
                    <a:lumOff val="50000"/>
                  </a:schemeClr>
                </a:solidFill>
                <a:cs typeface="+mn-ea"/>
                <a:sym typeface="+mn-lt"/>
              </a:endParaRPr>
            </a:p>
          </p:txBody>
        </p:sp>
        <p:sp>
          <p:nvSpPr>
            <p:cNvPr id="96" name="矩形 95">
              <a:extLst>
                <a:ext uri="{FF2B5EF4-FFF2-40B4-BE49-F238E27FC236}">
                  <a16:creationId xmlns:a16="http://schemas.microsoft.com/office/drawing/2014/main" id="{04EA63D4-EC1D-46D2-B3DB-FF245EB31BED}"/>
                </a:ext>
              </a:extLst>
            </p:cNvPr>
            <p:cNvSpPr/>
            <p:nvPr/>
          </p:nvSpPr>
          <p:spPr>
            <a:xfrm>
              <a:off x="4727070" y="1779555"/>
              <a:ext cx="2703334" cy="253037"/>
            </a:xfrm>
            <a:prstGeom prst="rect">
              <a:avLst/>
            </a:prstGeom>
          </p:spPr>
          <p:txBody>
            <a:bodyPr wrap="square">
              <a:spAutoFit/>
              <a:scene3d>
                <a:camera prst="orthographicFront"/>
                <a:lightRig rig="threePt" dir="t"/>
              </a:scene3d>
              <a:sp3d contourW="12700"/>
            </a:bodyPr>
            <a:lstStyle/>
            <a:p>
              <a:pPr algn="ctr"/>
              <a:r>
                <a:rPr lang="zh-CN" altLang="en-US" sz="1600" dirty="0">
                  <a:solidFill>
                    <a:schemeClr val="accent1"/>
                  </a:solidFill>
                  <a:cs typeface="+mn-ea"/>
                  <a:sym typeface="+mn-lt"/>
                </a:rPr>
                <a:t>输入您的小标题</a:t>
              </a:r>
            </a:p>
          </p:txBody>
        </p:sp>
      </p:grpSp>
      <p:grpSp>
        <p:nvGrpSpPr>
          <p:cNvPr id="97" name="组合 96">
            <a:extLst>
              <a:ext uri="{FF2B5EF4-FFF2-40B4-BE49-F238E27FC236}">
                <a16:creationId xmlns:a16="http://schemas.microsoft.com/office/drawing/2014/main" id="{0ACA47CA-4B1E-438B-A2E8-EE21D51723E2}"/>
              </a:ext>
            </a:extLst>
          </p:cNvPr>
          <p:cNvGrpSpPr/>
          <p:nvPr/>
        </p:nvGrpSpPr>
        <p:grpSpPr>
          <a:xfrm>
            <a:off x="0" y="441325"/>
            <a:ext cx="3868805" cy="584775"/>
            <a:chOff x="0" y="441325"/>
            <a:chExt cx="3868805" cy="584775"/>
          </a:xfrm>
        </p:grpSpPr>
        <p:sp>
          <p:nvSpPr>
            <p:cNvPr id="98" name="矩形 97">
              <a:extLst>
                <a:ext uri="{FF2B5EF4-FFF2-40B4-BE49-F238E27FC236}">
                  <a16:creationId xmlns:a16="http://schemas.microsoft.com/office/drawing/2014/main" id="{BA43EB5E-8FCA-4BB5-B5CB-0FA50BE7D8EC}"/>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文本框 98">
              <a:extLst>
                <a:ext uri="{FF2B5EF4-FFF2-40B4-BE49-F238E27FC236}">
                  <a16:creationId xmlns:a16="http://schemas.microsoft.com/office/drawing/2014/main" id="{06C2163E-E170-4C1C-B47C-C92C66C3B4A3}"/>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100" name="矩形 99">
              <a:extLst>
                <a:ext uri="{FF2B5EF4-FFF2-40B4-BE49-F238E27FC236}">
                  <a16:creationId xmlns:a16="http://schemas.microsoft.com/office/drawing/2014/main" id="{701105F6-2B34-442D-A409-46FCC84FAC74}"/>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箭头: V 形 100">
              <a:extLst>
                <a:ext uri="{FF2B5EF4-FFF2-40B4-BE49-F238E27FC236}">
                  <a16:creationId xmlns:a16="http://schemas.microsoft.com/office/drawing/2014/main" id="{38434E06-8827-470E-850C-FC0A8AC2C701}"/>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2" name="箭头: V 形 101">
              <a:extLst>
                <a:ext uri="{FF2B5EF4-FFF2-40B4-BE49-F238E27FC236}">
                  <a16:creationId xmlns:a16="http://schemas.microsoft.com/office/drawing/2014/main" id="{F4BF7E83-136B-4F87-9FB5-4BE5A0139503}"/>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0-#ppt_w/2"/>
                                          </p:val>
                                        </p:tav>
                                        <p:tav tm="100000">
                                          <p:val>
                                            <p:strVal val="#ppt_x"/>
                                          </p:val>
                                        </p:tav>
                                      </p:tavLst>
                                    </p:anim>
                                    <p:anim calcmode="lin" valueType="num">
                                      <p:cBhvr additive="base">
                                        <p:cTn id="8"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1000"/>
                                        <p:tgtEl>
                                          <p:spTgt spid="85"/>
                                        </p:tgtEl>
                                      </p:cBhvr>
                                    </p:animEffect>
                                    <p:anim calcmode="lin" valueType="num">
                                      <p:cBhvr>
                                        <p:cTn id="19" dur="1000" fill="hold"/>
                                        <p:tgtEl>
                                          <p:spTgt spid="85"/>
                                        </p:tgtEl>
                                        <p:attrNameLst>
                                          <p:attrName>ppt_x</p:attrName>
                                        </p:attrNameLst>
                                      </p:cBhvr>
                                      <p:tavLst>
                                        <p:tav tm="0">
                                          <p:val>
                                            <p:strVal val="#ppt_x"/>
                                          </p:val>
                                        </p:tav>
                                        <p:tav tm="100000">
                                          <p:val>
                                            <p:strVal val="#ppt_x"/>
                                          </p:val>
                                        </p:tav>
                                      </p:tavLst>
                                    </p:anim>
                                    <p:anim calcmode="lin" valueType="num">
                                      <p:cBhvr>
                                        <p:cTn id="20"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1000"/>
                                        <p:tgtEl>
                                          <p:spTgt spid="94"/>
                                        </p:tgtEl>
                                      </p:cBhvr>
                                    </p:animEffect>
                                    <p:anim calcmode="lin" valueType="num">
                                      <p:cBhvr>
                                        <p:cTn id="26" dur="1000" fill="hold"/>
                                        <p:tgtEl>
                                          <p:spTgt spid="94"/>
                                        </p:tgtEl>
                                        <p:attrNameLst>
                                          <p:attrName>ppt_x</p:attrName>
                                        </p:attrNameLst>
                                      </p:cBhvr>
                                      <p:tavLst>
                                        <p:tav tm="0">
                                          <p:val>
                                            <p:strVal val="#ppt_x"/>
                                          </p:val>
                                        </p:tav>
                                        <p:tav tm="100000">
                                          <p:val>
                                            <p:strVal val="#ppt_x"/>
                                          </p:val>
                                        </p:tav>
                                      </p:tavLst>
                                    </p:anim>
                                    <p:anim calcmode="lin" valueType="num">
                                      <p:cBhvr>
                                        <p:cTn id="2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1000"/>
                                        <p:tgtEl>
                                          <p:spTgt spid="88"/>
                                        </p:tgtEl>
                                      </p:cBhvr>
                                    </p:animEffect>
                                    <p:anim calcmode="lin" valueType="num">
                                      <p:cBhvr>
                                        <p:cTn id="33" dur="1000" fill="hold"/>
                                        <p:tgtEl>
                                          <p:spTgt spid="88"/>
                                        </p:tgtEl>
                                        <p:attrNameLst>
                                          <p:attrName>ppt_x</p:attrName>
                                        </p:attrNameLst>
                                      </p:cBhvr>
                                      <p:tavLst>
                                        <p:tav tm="0">
                                          <p:val>
                                            <p:strVal val="#ppt_x"/>
                                          </p:val>
                                        </p:tav>
                                        <p:tav tm="100000">
                                          <p:val>
                                            <p:strVal val="#ppt_x"/>
                                          </p:val>
                                        </p:tav>
                                      </p:tavLst>
                                    </p:anim>
                                    <p:anim calcmode="lin" valueType="num">
                                      <p:cBhvr>
                                        <p:cTn id="3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BF1518A2-B4E5-40CA-9815-CA8B5046F60E}"/>
              </a:ext>
            </a:extLst>
          </p:cNvPr>
          <p:cNvGrpSpPr/>
          <p:nvPr/>
        </p:nvGrpSpPr>
        <p:grpSpPr>
          <a:xfrm>
            <a:off x="2590387" y="1656431"/>
            <a:ext cx="2408334" cy="2549284"/>
            <a:chOff x="3382867" y="1753967"/>
            <a:chExt cx="2408334" cy="2549284"/>
          </a:xfrm>
        </p:grpSpPr>
        <p:grpSp>
          <p:nvGrpSpPr>
            <p:cNvPr id="9" name="组合 8">
              <a:extLst>
                <a:ext uri="{FF2B5EF4-FFF2-40B4-BE49-F238E27FC236}">
                  <a16:creationId xmlns:a16="http://schemas.microsoft.com/office/drawing/2014/main" id="{4812D895-D6B4-4A17-A47A-9FCABD2D5AE4}"/>
                </a:ext>
              </a:extLst>
            </p:cNvPr>
            <p:cNvGrpSpPr/>
            <p:nvPr/>
          </p:nvGrpSpPr>
          <p:grpSpPr>
            <a:xfrm>
              <a:off x="3382867" y="1753967"/>
              <a:ext cx="2408334" cy="2549284"/>
              <a:chOff x="3820787" y="2145792"/>
              <a:chExt cx="1483725" cy="1570561"/>
            </a:xfrm>
          </p:grpSpPr>
          <p:sp>
            <p:nvSpPr>
              <p:cNvPr id="33" name="六边形 32">
                <a:extLst>
                  <a:ext uri="{FF2B5EF4-FFF2-40B4-BE49-F238E27FC236}">
                    <a16:creationId xmlns:a16="http://schemas.microsoft.com/office/drawing/2014/main" id="{6188ACCE-09E5-45E3-BE86-1F0012788822}"/>
                  </a:ext>
                </a:extLst>
              </p:cNvPr>
              <p:cNvSpPr/>
              <p:nvPr/>
            </p:nvSpPr>
            <p:spPr>
              <a:xfrm>
                <a:off x="4697156" y="3192771"/>
                <a:ext cx="607356" cy="52358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a:extLst>
                  <a:ext uri="{FF2B5EF4-FFF2-40B4-BE49-F238E27FC236}">
                    <a16:creationId xmlns:a16="http://schemas.microsoft.com/office/drawing/2014/main" id="{EABDDAF4-03C4-43B1-83B6-EFE36CD77798}"/>
                  </a:ext>
                </a:extLst>
              </p:cNvPr>
              <p:cNvSpPr/>
              <p:nvPr/>
            </p:nvSpPr>
            <p:spPr>
              <a:xfrm>
                <a:off x="3868053" y="2409078"/>
                <a:ext cx="1340045" cy="11552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六边形 33">
                <a:extLst>
                  <a:ext uri="{FF2B5EF4-FFF2-40B4-BE49-F238E27FC236}">
                    <a16:creationId xmlns:a16="http://schemas.microsoft.com/office/drawing/2014/main" id="{0386885B-C644-4137-95DE-ED2A08580E13}"/>
                  </a:ext>
                </a:extLst>
              </p:cNvPr>
              <p:cNvSpPr/>
              <p:nvPr/>
            </p:nvSpPr>
            <p:spPr>
              <a:xfrm>
                <a:off x="3820787" y="2145792"/>
                <a:ext cx="610824" cy="52657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494A3D34-7CE0-4751-A805-FDF57010EE76}"/>
                </a:ext>
              </a:extLst>
            </p:cNvPr>
            <p:cNvSpPr txBox="1"/>
            <p:nvPr/>
          </p:nvSpPr>
          <p:spPr>
            <a:xfrm>
              <a:off x="3521017" y="2457155"/>
              <a:ext cx="2052258" cy="1323439"/>
            </a:xfrm>
            <a:prstGeom prst="rect">
              <a:avLst/>
            </a:prstGeom>
            <a:noFill/>
          </p:spPr>
          <p:txBody>
            <a:bodyPr wrap="square" rtlCol="0" anchor="ctr">
              <a:spAutoFit/>
            </a:bodyPr>
            <a:lstStyle/>
            <a:p>
              <a:pPr algn="ctr"/>
              <a:r>
                <a:rPr lang="en-US" altLang="zh-CN" sz="8000" dirty="0">
                  <a:solidFill>
                    <a:schemeClr val="bg1"/>
                  </a:solidFill>
                  <a:cs typeface="+mn-ea"/>
                  <a:sym typeface="+mn-lt"/>
                </a:rPr>
                <a:t>04</a:t>
              </a:r>
              <a:endParaRPr lang="zh-CN" altLang="en-US" sz="8000" dirty="0">
                <a:solidFill>
                  <a:schemeClr val="bg1"/>
                </a:solidFill>
                <a:cs typeface="+mn-ea"/>
                <a:sym typeface="+mn-lt"/>
              </a:endParaRPr>
            </a:p>
          </p:txBody>
        </p:sp>
      </p:grpSp>
      <p:sp>
        <p:nvSpPr>
          <p:cNvPr id="35" name="文本框 34">
            <a:extLst>
              <a:ext uri="{FF2B5EF4-FFF2-40B4-BE49-F238E27FC236}">
                <a16:creationId xmlns:a16="http://schemas.microsoft.com/office/drawing/2014/main" id="{C649168B-0AB2-47FD-A642-371DA97F3DD8}"/>
              </a:ext>
            </a:extLst>
          </p:cNvPr>
          <p:cNvSpPr txBox="1"/>
          <p:nvPr/>
        </p:nvSpPr>
        <p:spPr>
          <a:xfrm>
            <a:off x="5260352" y="2621675"/>
            <a:ext cx="4871200" cy="1015663"/>
          </a:xfrm>
          <a:prstGeom prst="rect">
            <a:avLst/>
          </a:prstGeom>
          <a:noFill/>
        </p:spPr>
        <p:txBody>
          <a:bodyPr wrap="square" rtlCol="0">
            <a:spAutoFit/>
            <a:scene3d>
              <a:camera prst="orthographicFront"/>
              <a:lightRig rig="threePt" dir="t"/>
            </a:scene3d>
            <a:sp3d contourW="12700"/>
          </a:bodyPr>
          <a:lstStyle>
            <a:defPPr>
              <a:defRPr lang="zh-CN"/>
            </a:defPPr>
            <a:lvl1pPr>
              <a:defRPr sz="6000">
                <a:gradFill flip="none" rotWithShape="1">
                  <a:gsLst>
                    <a:gs pos="0">
                      <a:schemeClr val="accent1"/>
                    </a:gs>
                    <a:gs pos="100000">
                      <a:schemeClr val="accent1">
                        <a:lumMod val="75000"/>
                      </a:schemeClr>
                    </a:gs>
                    <a:gs pos="71000">
                      <a:schemeClr val="accent1"/>
                    </a:gs>
                    <a:gs pos="34000">
                      <a:schemeClr val="accent1">
                        <a:lumMod val="75000"/>
                      </a:schemeClr>
                    </a:gs>
                  </a:gsLst>
                  <a:lin ang="0" scaled="1"/>
                  <a:tileRect/>
                </a:gradFill>
                <a:latin typeface="+mj-ea"/>
                <a:ea typeface="+mj-ea"/>
              </a:defRPr>
            </a:lvl1pPr>
          </a:lstStyle>
          <a:p>
            <a:r>
              <a:rPr lang="zh-CN" altLang="en-US" dirty="0">
                <a:latin typeface="+mn-lt"/>
                <a:ea typeface="+mn-ea"/>
                <a:cs typeface="+mn-ea"/>
                <a:sym typeface="+mn-lt"/>
              </a:rPr>
              <a:t>输入标题文字</a:t>
            </a:r>
          </a:p>
        </p:txBody>
      </p:sp>
    </p:spTree>
    <p:extLst>
      <p:ext uri="{BB962C8B-B14F-4D97-AF65-F5344CB8AC3E}">
        <p14:creationId xmlns:p14="http://schemas.microsoft.com/office/powerpoint/2010/main" val="4375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a:extLst>
              <a:ext uri="{FF2B5EF4-FFF2-40B4-BE49-F238E27FC236}">
                <a16:creationId xmlns:a16="http://schemas.microsoft.com/office/drawing/2014/main" id="{900577CE-36A9-49FB-9E89-F13B1635FA88}"/>
              </a:ext>
            </a:extLst>
          </p:cNvPr>
          <p:cNvSpPr txBox="1"/>
          <p:nvPr/>
        </p:nvSpPr>
        <p:spPr>
          <a:xfrm>
            <a:off x="3466660" y="4228543"/>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grpSp>
        <p:nvGrpSpPr>
          <p:cNvPr id="44" name="组合 43">
            <a:extLst>
              <a:ext uri="{FF2B5EF4-FFF2-40B4-BE49-F238E27FC236}">
                <a16:creationId xmlns:a16="http://schemas.microsoft.com/office/drawing/2014/main" id="{C788E1A6-3066-4B8F-983D-D4A4E658F3AA}"/>
              </a:ext>
            </a:extLst>
          </p:cNvPr>
          <p:cNvGrpSpPr/>
          <p:nvPr/>
        </p:nvGrpSpPr>
        <p:grpSpPr>
          <a:xfrm>
            <a:off x="3164604" y="2136897"/>
            <a:ext cx="2360771" cy="1756824"/>
            <a:chOff x="3164604" y="2136897"/>
            <a:chExt cx="2360771" cy="1756824"/>
          </a:xfrm>
        </p:grpSpPr>
        <p:sp>
          <p:nvSpPr>
            <p:cNvPr id="5" name="任意多边形: 形状 4">
              <a:extLst>
                <a:ext uri="{FF2B5EF4-FFF2-40B4-BE49-F238E27FC236}">
                  <a16:creationId xmlns:a16="http://schemas.microsoft.com/office/drawing/2014/main" id="{2E5E562A-8CD3-43E1-B8C7-ECAA44F4DCB7}"/>
                </a:ext>
              </a:extLst>
            </p:cNvPr>
            <p:cNvSpPr/>
            <p:nvPr/>
          </p:nvSpPr>
          <p:spPr>
            <a:xfrm rot="18391498" flipV="1">
              <a:off x="3490914" y="1859259"/>
              <a:ext cx="1708152" cy="2360771"/>
            </a:xfrm>
            <a:custGeom>
              <a:avLst/>
              <a:gdLst>
                <a:gd name="connsiteX0" fmla="*/ 854076 w 1708152"/>
                <a:gd name="connsiteY0" fmla="*/ 0 h 2360771"/>
                <a:gd name="connsiteX1" fmla="*/ 1238886 w 1708152"/>
                <a:gd name="connsiteY1" fmla="*/ 384810 h 2360771"/>
                <a:gd name="connsiteX2" fmla="*/ 1046481 w 1708152"/>
                <a:gd name="connsiteY2" fmla="*/ 384810 h 2360771"/>
                <a:gd name="connsiteX3" fmla="*/ 1046481 w 1708152"/>
                <a:gd name="connsiteY3" fmla="*/ 676266 h 2360771"/>
                <a:gd name="connsiteX4" fmla="*/ 1186521 w 1708152"/>
                <a:gd name="connsiteY4" fmla="*/ 719737 h 2360771"/>
                <a:gd name="connsiteX5" fmla="*/ 1708152 w 1708152"/>
                <a:gd name="connsiteY5" fmla="*/ 1506695 h 2360771"/>
                <a:gd name="connsiteX6" fmla="*/ 854076 w 1708152"/>
                <a:gd name="connsiteY6" fmla="*/ 2360771 h 2360771"/>
                <a:gd name="connsiteX7" fmla="*/ 0 w 1708152"/>
                <a:gd name="connsiteY7" fmla="*/ 1506695 h 2360771"/>
                <a:gd name="connsiteX8" fmla="*/ 521631 w 1708152"/>
                <a:gd name="connsiteY8" fmla="*/ 719737 h 2360771"/>
                <a:gd name="connsiteX9" fmla="*/ 661671 w 1708152"/>
                <a:gd name="connsiteY9" fmla="*/ 676266 h 2360771"/>
                <a:gd name="connsiteX10" fmla="*/ 661671 w 1708152"/>
                <a:gd name="connsiteY10" fmla="*/ 384810 h 2360771"/>
                <a:gd name="connsiteX11" fmla="*/ 469266 w 1708152"/>
                <a:gd name="connsiteY11" fmla="*/ 384810 h 236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152" h="2360771">
                  <a:moveTo>
                    <a:pt x="854076" y="0"/>
                  </a:moveTo>
                  <a:lnTo>
                    <a:pt x="1238886" y="384810"/>
                  </a:lnTo>
                  <a:lnTo>
                    <a:pt x="1046481" y="384810"/>
                  </a:lnTo>
                  <a:lnTo>
                    <a:pt x="1046481" y="676266"/>
                  </a:lnTo>
                  <a:lnTo>
                    <a:pt x="1186521" y="719737"/>
                  </a:lnTo>
                  <a:cubicBezTo>
                    <a:pt x="1493062" y="849393"/>
                    <a:pt x="1708152" y="1152925"/>
                    <a:pt x="1708152" y="1506695"/>
                  </a:cubicBezTo>
                  <a:cubicBezTo>
                    <a:pt x="1708152" y="1978388"/>
                    <a:pt x="1325769" y="2360771"/>
                    <a:pt x="854076" y="2360771"/>
                  </a:cubicBezTo>
                  <a:cubicBezTo>
                    <a:pt x="382383" y="2360771"/>
                    <a:pt x="0" y="1978388"/>
                    <a:pt x="0" y="1506695"/>
                  </a:cubicBezTo>
                  <a:cubicBezTo>
                    <a:pt x="0" y="1152925"/>
                    <a:pt x="215090" y="849393"/>
                    <a:pt x="521631" y="719737"/>
                  </a:cubicBezTo>
                  <a:lnTo>
                    <a:pt x="661671" y="676266"/>
                  </a:lnTo>
                  <a:lnTo>
                    <a:pt x="661671" y="384810"/>
                  </a:lnTo>
                  <a:lnTo>
                    <a:pt x="469266" y="384810"/>
                  </a:lnTo>
                  <a:close/>
                </a:path>
              </a:pathLst>
            </a:custGeom>
            <a:gradFill>
              <a:gsLst>
                <a:gs pos="0">
                  <a:schemeClr val="accent3">
                    <a:alpha val="20000"/>
                  </a:schemeClr>
                </a:gs>
                <a:gs pos="100000">
                  <a:schemeClr val="accent4">
                    <a:alpha val="0"/>
                  </a:schemeClr>
                </a:gs>
              </a:gsLst>
              <a:lin ang="5400000" scaled="1"/>
            </a:gradFill>
            <a:ln w="12700" cap="flat" cmpd="sng" algn="ctr">
              <a:gradFill>
                <a:gsLst>
                  <a:gs pos="0">
                    <a:schemeClr val="accent3"/>
                  </a:gs>
                  <a:gs pos="100000">
                    <a:schemeClr val="accent4">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椭圆 11">
              <a:extLst>
                <a:ext uri="{FF2B5EF4-FFF2-40B4-BE49-F238E27FC236}">
                  <a16:creationId xmlns:a16="http://schemas.microsoft.com/office/drawing/2014/main" id="{E12731D0-F061-4663-9BF6-BB10084F5284}"/>
                </a:ext>
              </a:extLst>
            </p:cNvPr>
            <p:cNvSpPr/>
            <p:nvPr/>
          </p:nvSpPr>
          <p:spPr>
            <a:xfrm>
              <a:off x="3327234" y="2136897"/>
              <a:ext cx="1489407" cy="1489407"/>
            </a:xfrm>
            <a:prstGeom prst="ellipse">
              <a:avLst/>
            </a:prstGeom>
            <a:solidFill>
              <a:schemeClr val="bg1"/>
            </a:solidFill>
            <a:ln>
              <a:noFill/>
            </a:ln>
            <a:effectLst>
              <a:outerShdw blurRad="152400" dist="139700" dir="5400000" sx="97000" sy="97000" algn="t" rotWithShape="0">
                <a:schemeClr val="accent3">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2BF5BBEA-6BC5-4369-8EAC-744DB8B5F02D}"/>
                </a:ext>
              </a:extLst>
            </p:cNvPr>
            <p:cNvSpPr/>
            <p:nvPr/>
          </p:nvSpPr>
          <p:spPr>
            <a:xfrm>
              <a:off x="3413320" y="2222983"/>
              <a:ext cx="1317235" cy="13172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AA3A32AD-D426-4C3A-BBDD-35717690C4FA}"/>
                </a:ext>
              </a:extLst>
            </p:cNvPr>
            <p:cNvSpPr/>
            <p:nvPr/>
          </p:nvSpPr>
          <p:spPr>
            <a:xfrm>
              <a:off x="3471832" y="2281495"/>
              <a:ext cx="1200211" cy="1200211"/>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7" name="Group 112">
              <a:extLst>
                <a:ext uri="{FF2B5EF4-FFF2-40B4-BE49-F238E27FC236}">
                  <a16:creationId xmlns:a16="http://schemas.microsoft.com/office/drawing/2014/main" id="{5E268A96-6010-405D-B815-45C97B22DA0B}"/>
                </a:ext>
              </a:extLst>
            </p:cNvPr>
            <p:cNvGrpSpPr/>
            <p:nvPr/>
          </p:nvGrpSpPr>
          <p:grpSpPr>
            <a:xfrm>
              <a:off x="3715347" y="2550660"/>
              <a:ext cx="736600" cy="736600"/>
              <a:chOff x="3119438" y="3767138"/>
              <a:chExt cx="552450" cy="552450"/>
            </a:xfrm>
            <a:solidFill>
              <a:schemeClr val="bg1"/>
            </a:solidFill>
          </p:grpSpPr>
          <p:sp>
            <p:nvSpPr>
              <p:cNvPr id="58" name="Freeform 82">
                <a:extLst>
                  <a:ext uri="{FF2B5EF4-FFF2-40B4-BE49-F238E27FC236}">
                    <a16:creationId xmlns:a16="http://schemas.microsoft.com/office/drawing/2014/main" id="{810DD6E7-E581-4EDB-AA05-A2434CDC7359}"/>
                  </a:ext>
                </a:extLst>
              </p:cNvPr>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9" name="Freeform 83">
                <a:extLst>
                  <a:ext uri="{FF2B5EF4-FFF2-40B4-BE49-F238E27FC236}">
                    <a16:creationId xmlns:a16="http://schemas.microsoft.com/office/drawing/2014/main" id="{B15742F0-F15F-45D4-8B73-E904E56381C8}"/>
                  </a:ext>
                </a:extLst>
              </p:cNvPr>
              <p:cNvSpPr>
                <a:spLocks noEditPoints="1"/>
              </p:cNvSpPr>
              <p:nvPr/>
            </p:nvSpPr>
            <p:spPr bwMode="auto">
              <a:xfrm>
                <a:off x="3259138" y="3910013"/>
                <a:ext cx="276225"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sp>
        <p:nvSpPr>
          <p:cNvPr id="27" name="textcount">
            <a:extLst>
              <a:ext uri="{FF2B5EF4-FFF2-40B4-BE49-F238E27FC236}">
                <a16:creationId xmlns:a16="http://schemas.microsoft.com/office/drawing/2014/main" id="{4D851B04-3534-45B3-B26B-D22D24D6FC7B}"/>
              </a:ext>
            </a:extLst>
          </p:cNvPr>
          <p:cNvSpPr txBox="1"/>
          <p:nvPr/>
        </p:nvSpPr>
        <p:spPr>
          <a:xfrm>
            <a:off x="1077155" y="2386669"/>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28" name="文本框 27">
            <a:extLst>
              <a:ext uri="{FF2B5EF4-FFF2-40B4-BE49-F238E27FC236}">
                <a16:creationId xmlns:a16="http://schemas.microsoft.com/office/drawing/2014/main" id="{F655CE76-13EA-4383-855D-2C5269CA2512}"/>
              </a:ext>
            </a:extLst>
          </p:cNvPr>
          <p:cNvSpPr txBox="1"/>
          <p:nvPr/>
        </p:nvSpPr>
        <p:spPr>
          <a:xfrm>
            <a:off x="1460000" y="2034652"/>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29" name="textcount">
            <a:extLst>
              <a:ext uri="{FF2B5EF4-FFF2-40B4-BE49-F238E27FC236}">
                <a16:creationId xmlns:a16="http://schemas.microsoft.com/office/drawing/2014/main" id="{F072A86E-A4FC-4995-B3DB-C9AC3DA1667D}"/>
              </a:ext>
            </a:extLst>
          </p:cNvPr>
          <p:cNvSpPr txBox="1"/>
          <p:nvPr/>
        </p:nvSpPr>
        <p:spPr>
          <a:xfrm>
            <a:off x="5113050" y="2386669"/>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30" name="文本框 29">
            <a:extLst>
              <a:ext uri="{FF2B5EF4-FFF2-40B4-BE49-F238E27FC236}">
                <a16:creationId xmlns:a16="http://schemas.microsoft.com/office/drawing/2014/main" id="{50C7D370-8E8F-42F7-A1FB-D33E945BC89F}"/>
              </a:ext>
            </a:extLst>
          </p:cNvPr>
          <p:cNvSpPr txBox="1"/>
          <p:nvPr/>
        </p:nvSpPr>
        <p:spPr>
          <a:xfrm>
            <a:off x="5495895" y="2034652"/>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31" name="textcount">
            <a:extLst>
              <a:ext uri="{FF2B5EF4-FFF2-40B4-BE49-F238E27FC236}">
                <a16:creationId xmlns:a16="http://schemas.microsoft.com/office/drawing/2014/main" id="{6FA81F4E-FC68-4575-AD2E-BBFBE2654D2A}"/>
              </a:ext>
            </a:extLst>
          </p:cNvPr>
          <p:cNvSpPr txBox="1"/>
          <p:nvPr/>
        </p:nvSpPr>
        <p:spPr>
          <a:xfrm>
            <a:off x="9161175" y="2386669"/>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32" name="文本框 31">
            <a:extLst>
              <a:ext uri="{FF2B5EF4-FFF2-40B4-BE49-F238E27FC236}">
                <a16:creationId xmlns:a16="http://schemas.microsoft.com/office/drawing/2014/main" id="{25104384-7F7C-4D59-8FAC-D83B14244139}"/>
              </a:ext>
            </a:extLst>
          </p:cNvPr>
          <p:cNvSpPr txBox="1"/>
          <p:nvPr/>
        </p:nvSpPr>
        <p:spPr>
          <a:xfrm>
            <a:off x="9544020" y="2034652"/>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33" name="textcount">
            <a:extLst>
              <a:ext uri="{FF2B5EF4-FFF2-40B4-BE49-F238E27FC236}">
                <a16:creationId xmlns:a16="http://schemas.microsoft.com/office/drawing/2014/main" id="{4745F3A6-CA88-4861-B78F-33AB72582EF1}"/>
              </a:ext>
            </a:extLst>
          </p:cNvPr>
          <p:cNvSpPr txBox="1"/>
          <p:nvPr/>
        </p:nvSpPr>
        <p:spPr>
          <a:xfrm>
            <a:off x="3083815" y="4580560"/>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35" name="textcount">
            <a:extLst>
              <a:ext uri="{FF2B5EF4-FFF2-40B4-BE49-F238E27FC236}">
                <a16:creationId xmlns:a16="http://schemas.microsoft.com/office/drawing/2014/main" id="{08121C5B-521C-4A67-AA6E-27AA6923CEEA}"/>
              </a:ext>
            </a:extLst>
          </p:cNvPr>
          <p:cNvSpPr txBox="1"/>
          <p:nvPr/>
        </p:nvSpPr>
        <p:spPr>
          <a:xfrm>
            <a:off x="7119710" y="4580560"/>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36" name="文本框 35">
            <a:extLst>
              <a:ext uri="{FF2B5EF4-FFF2-40B4-BE49-F238E27FC236}">
                <a16:creationId xmlns:a16="http://schemas.microsoft.com/office/drawing/2014/main" id="{115634C6-0D50-4887-9F14-94EC3AE96F8A}"/>
              </a:ext>
            </a:extLst>
          </p:cNvPr>
          <p:cNvSpPr txBox="1"/>
          <p:nvPr/>
        </p:nvSpPr>
        <p:spPr>
          <a:xfrm>
            <a:off x="7502555" y="4228543"/>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116" name="任意多边形: 形状 115">
            <a:extLst>
              <a:ext uri="{FF2B5EF4-FFF2-40B4-BE49-F238E27FC236}">
                <a16:creationId xmlns:a16="http://schemas.microsoft.com/office/drawing/2014/main" id="{2FF0D79C-B8B4-4625-8BB0-B027B50D6CC8}"/>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grpSp>
        <p:nvGrpSpPr>
          <p:cNvPr id="37" name="组合 36">
            <a:extLst>
              <a:ext uri="{FF2B5EF4-FFF2-40B4-BE49-F238E27FC236}">
                <a16:creationId xmlns:a16="http://schemas.microsoft.com/office/drawing/2014/main" id="{64E935BB-CC0D-4360-8BD7-8BBD9FC0DD28}"/>
              </a:ext>
            </a:extLst>
          </p:cNvPr>
          <p:cNvGrpSpPr/>
          <p:nvPr/>
        </p:nvGrpSpPr>
        <p:grpSpPr>
          <a:xfrm>
            <a:off x="0" y="441325"/>
            <a:ext cx="3868805" cy="584775"/>
            <a:chOff x="0" y="441325"/>
            <a:chExt cx="3868805" cy="584775"/>
          </a:xfrm>
        </p:grpSpPr>
        <p:sp>
          <p:nvSpPr>
            <p:cNvPr id="38" name="矩形 37">
              <a:extLst>
                <a:ext uri="{FF2B5EF4-FFF2-40B4-BE49-F238E27FC236}">
                  <a16:creationId xmlns:a16="http://schemas.microsoft.com/office/drawing/2014/main" id="{DBBFF87B-C0AE-4119-B51E-12E143D499ED}"/>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id="{A2770730-FC00-4F13-B7DF-E87075C31A14}"/>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40" name="矩形 39">
              <a:extLst>
                <a:ext uri="{FF2B5EF4-FFF2-40B4-BE49-F238E27FC236}">
                  <a16:creationId xmlns:a16="http://schemas.microsoft.com/office/drawing/2014/main" id="{2B516ED2-F3BC-4FD2-9289-EA0A89A4DD93}"/>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箭头: V 形 40">
              <a:extLst>
                <a:ext uri="{FF2B5EF4-FFF2-40B4-BE49-F238E27FC236}">
                  <a16:creationId xmlns:a16="http://schemas.microsoft.com/office/drawing/2014/main" id="{B8F49E63-1EB9-4C8B-AC1E-A43312501F01}"/>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箭头: V 形 41">
              <a:extLst>
                <a:ext uri="{FF2B5EF4-FFF2-40B4-BE49-F238E27FC236}">
                  <a16:creationId xmlns:a16="http://schemas.microsoft.com/office/drawing/2014/main" id="{93D1D04B-8AEF-4A08-997F-572CA4776BE3}"/>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1" name="组合 10">
            <a:extLst>
              <a:ext uri="{FF2B5EF4-FFF2-40B4-BE49-F238E27FC236}">
                <a16:creationId xmlns:a16="http://schemas.microsoft.com/office/drawing/2014/main" id="{41EC7DD8-5045-4124-A641-89C8F89E674A}"/>
              </a:ext>
            </a:extLst>
          </p:cNvPr>
          <p:cNvGrpSpPr/>
          <p:nvPr/>
        </p:nvGrpSpPr>
        <p:grpSpPr>
          <a:xfrm>
            <a:off x="1140540" y="3263472"/>
            <a:ext cx="2360771" cy="1772532"/>
            <a:chOff x="1140540" y="3263472"/>
            <a:chExt cx="2360771" cy="1772532"/>
          </a:xfrm>
        </p:grpSpPr>
        <p:sp>
          <p:nvSpPr>
            <p:cNvPr id="3" name="任意多边形: 形状 2">
              <a:extLst>
                <a:ext uri="{FF2B5EF4-FFF2-40B4-BE49-F238E27FC236}">
                  <a16:creationId xmlns:a16="http://schemas.microsoft.com/office/drawing/2014/main" id="{B3399CAF-3751-44DC-8223-F8E643114C83}"/>
                </a:ext>
              </a:extLst>
            </p:cNvPr>
            <p:cNvSpPr/>
            <p:nvPr/>
          </p:nvSpPr>
          <p:spPr>
            <a:xfrm rot="3208502">
              <a:off x="1466850" y="2937162"/>
              <a:ext cx="1708152" cy="2360771"/>
            </a:xfrm>
            <a:custGeom>
              <a:avLst/>
              <a:gdLst>
                <a:gd name="connsiteX0" fmla="*/ 854076 w 1708152"/>
                <a:gd name="connsiteY0" fmla="*/ 0 h 2360771"/>
                <a:gd name="connsiteX1" fmla="*/ 1238886 w 1708152"/>
                <a:gd name="connsiteY1" fmla="*/ 384810 h 2360771"/>
                <a:gd name="connsiteX2" fmla="*/ 1046481 w 1708152"/>
                <a:gd name="connsiteY2" fmla="*/ 384810 h 2360771"/>
                <a:gd name="connsiteX3" fmla="*/ 1046481 w 1708152"/>
                <a:gd name="connsiteY3" fmla="*/ 676266 h 2360771"/>
                <a:gd name="connsiteX4" fmla="*/ 1186521 w 1708152"/>
                <a:gd name="connsiteY4" fmla="*/ 719737 h 2360771"/>
                <a:gd name="connsiteX5" fmla="*/ 1708152 w 1708152"/>
                <a:gd name="connsiteY5" fmla="*/ 1506695 h 2360771"/>
                <a:gd name="connsiteX6" fmla="*/ 854076 w 1708152"/>
                <a:gd name="connsiteY6" fmla="*/ 2360771 h 2360771"/>
                <a:gd name="connsiteX7" fmla="*/ 0 w 1708152"/>
                <a:gd name="connsiteY7" fmla="*/ 1506695 h 2360771"/>
                <a:gd name="connsiteX8" fmla="*/ 521631 w 1708152"/>
                <a:gd name="connsiteY8" fmla="*/ 719737 h 2360771"/>
                <a:gd name="connsiteX9" fmla="*/ 661671 w 1708152"/>
                <a:gd name="connsiteY9" fmla="*/ 676266 h 2360771"/>
                <a:gd name="connsiteX10" fmla="*/ 661671 w 1708152"/>
                <a:gd name="connsiteY10" fmla="*/ 384810 h 2360771"/>
                <a:gd name="connsiteX11" fmla="*/ 469266 w 1708152"/>
                <a:gd name="connsiteY11" fmla="*/ 384810 h 236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152" h="2360771">
                  <a:moveTo>
                    <a:pt x="854076" y="0"/>
                  </a:moveTo>
                  <a:lnTo>
                    <a:pt x="1238886" y="384810"/>
                  </a:lnTo>
                  <a:lnTo>
                    <a:pt x="1046481" y="384810"/>
                  </a:lnTo>
                  <a:lnTo>
                    <a:pt x="1046481" y="676266"/>
                  </a:lnTo>
                  <a:lnTo>
                    <a:pt x="1186521" y="719737"/>
                  </a:lnTo>
                  <a:cubicBezTo>
                    <a:pt x="1493062" y="849393"/>
                    <a:pt x="1708152" y="1152925"/>
                    <a:pt x="1708152" y="1506695"/>
                  </a:cubicBezTo>
                  <a:cubicBezTo>
                    <a:pt x="1708152" y="1978388"/>
                    <a:pt x="1325769" y="2360771"/>
                    <a:pt x="854076" y="2360771"/>
                  </a:cubicBezTo>
                  <a:cubicBezTo>
                    <a:pt x="382383" y="2360771"/>
                    <a:pt x="0" y="1978388"/>
                    <a:pt x="0" y="1506695"/>
                  </a:cubicBezTo>
                  <a:cubicBezTo>
                    <a:pt x="0" y="1152925"/>
                    <a:pt x="215090" y="849393"/>
                    <a:pt x="521631" y="719737"/>
                  </a:cubicBezTo>
                  <a:lnTo>
                    <a:pt x="661671" y="676266"/>
                  </a:lnTo>
                  <a:lnTo>
                    <a:pt x="661671" y="384810"/>
                  </a:lnTo>
                  <a:lnTo>
                    <a:pt x="469266" y="384810"/>
                  </a:lnTo>
                  <a:close/>
                </a:path>
              </a:pathLst>
            </a:custGeom>
            <a:gradFill>
              <a:gsLst>
                <a:gs pos="0">
                  <a:schemeClr val="accent1">
                    <a:alpha val="22000"/>
                  </a:schemeClr>
                </a:gs>
                <a:gs pos="100000">
                  <a:schemeClr val="accent1">
                    <a:alpha val="0"/>
                  </a:schemeClr>
                </a:gs>
              </a:gsLst>
              <a:lin ang="5400000" scaled="1"/>
            </a:gradFill>
            <a:ln w="12700" cap="flat" cmpd="sng" algn="ctr">
              <a:gradFill>
                <a:gsLst>
                  <a:gs pos="0">
                    <a:schemeClr val="accent1"/>
                  </a:gs>
                  <a:gs pos="100000">
                    <a:schemeClr val="accent1">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64938F84-6553-4C26-A982-B7AC7FA2FE86}"/>
                </a:ext>
              </a:extLst>
            </p:cNvPr>
            <p:cNvGrpSpPr/>
            <p:nvPr/>
          </p:nvGrpSpPr>
          <p:grpSpPr>
            <a:xfrm>
              <a:off x="1303171" y="3546597"/>
              <a:ext cx="1489407" cy="1489407"/>
              <a:chOff x="1303171" y="3546597"/>
              <a:chExt cx="1489407" cy="1489407"/>
            </a:xfrm>
          </p:grpSpPr>
          <p:sp>
            <p:nvSpPr>
              <p:cNvPr id="8" name="椭圆 7">
                <a:extLst>
                  <a:ext uri="{FF2B5EF4-FFF2-40B4-BE49-F238E27FC236}">
                    <a16:creationId xmlns:a16="http://schemas.microsoft.com/office/drawing/2014/main" id="{4F699217-DC26-4338-AE2B-7A25DDBB2636}"/>
                  </a:ext>
                </a:extLst>
              </p:cNvPr>
              <p:cNvSpPr/>
              <p:nvPr/>
            </p:nvSpPr>
            <p:spPr>
              <a:xfrm>
                <a:off x="1303171" y="3546597"/>
                <a:ext cx="1489407" cy="1489407"/>
              </a:xfrm>
              <a:prstGeom prst="ellipse">
                <a:avLst/>
              </a:prstGeom>
              <a:solidFill>
                <a:schemeClr val="bg1"/>
              </a:solidFill>
              <a:ln>
                <a:noFill/>
              </a:ln>
              <a:effectLst>
                <a:outerShdw blurRad="152400" dist="139700" dir="5400000" sx="97000" sy="97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3F9A1EB4-B038-498F-8E2D-892FF6654796}"/>
                  </a:ext>
                </a:extLst>
              </p:cNvPr>
              <p:cNvSpPr/>
              <p:nvPr/>
            </p:nvSpPr>
            <p:spPr>
              <a:xfrm>
                <a:off x="1389257" y="3632683"/>
                <a:ext cx="1317235" cy="1317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86B79C94-FB2C-49C2-9C74-1BDBD5DE1581}"/>
                  </a:ext>
                </a:extLst>
              </p:cNvPr>
              <p:cNvSpPr/>
              <p:nvPr/>
            </p:nvSpPr>
            <p:spPr>
              <a:xfrm>
                <a:off x="1447769" y="3691195"/>
                <a:ext cx="1200211" cy="1200211"/>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Group 107">
                <a:extLst>
                  <a:ext uri="{FF2B5EF4-FFF2-40B4-BE49-F238E27FC236}">
                    <a16:creationId xmlns:a16="http://schemas.microsoft.com/office/drawing/2014/main" id="{118C7E71-485C-4BB6-A3BD-5813990F1E72}"/>
                  </a:ext>
                </a:extLst>
              </p:cNvPr>
              <p:cNvGrpSpPr/>
              <p:nvPr/>
            </p:nvGrpSpPr>
            <p:grpSpPr>
              <a:xfrm>
                <a:off x="1736679" y="3868086"/>
                <a:ext cx="615584" cy="846428"/>
                <a:chOff x="8597901" y="2862263"/>
                <a:chExt cx="571500" cy="785813"/>
              </a:xfrm>
              <a:solidFill>
                <a:schemeClr val="bg1"/>
              </a:solidFill>
            </p:grpSpPr>
            <p:sp>
              <p:nvSpPr>
                <p:cNvPr id="54" name="Freeform 105">
                  <a:extLst>
                    <a:ext uri="{FF2B5EF4-FFF2-40B4-BE49-F238E27FC236}">
                      <a16:creationId xmlns:a16="http://schemas.microsoft.com/office/drawing/2014/main" id="{87C6F496-BEBA-43C1-9932-C477742A3541}"/>
                    </a:ext>
                  </a:extLst>
                </p:cNvPr>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5" name="Freeform 106">
                  <a:extLst>
                    <a:ext uri="{FF2B5EF4-FFF2-40B4-BE49-F238E27FC236}">
                      <a16:creationId xmlns:a16="http://schemas.microsoft.com/office/drawing/2014/main" id="{C2D82BAF-0DB0-4401-858F-E6FF16991F84}"/>
                    </a:ext>
                  </a:extLst>
                </p:cNvPr>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6" name="Freeform 107">
                  <a:extLst>
                    <a:ext uri="{FF2B5EF4-FFF2-40B4-BE49-F238E27FC236}">
                      <a16:creationId xmlns:a16="http://schemas.microsoft.com/office/drawing/2014/main" id="{64381A28-27B3-46B0-A003-64C52E882510}"/>
                    </a:ext>
                  </a:extLst>
                </p:cNvPr>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grpSp>
      <p:grpSp>
        <p:nvGrpSpPr>
          <p:cNvPr id="19" name="组合 18">
            <a:extLst>
              <a:ext uri="{FF2B5EF4-FFF2-40B4-BE49-F238E27FC236}">
                <a16:creationId xmlns:a16="http://schemas.microsoft.com/office/drawing/2014/main" id="{DB95E22A-184B-49CC-84A6-7C0562B44F1F}"/>
              </a:ext>
            </a:extLst>
          </p:cNvPr>
          <p:cNvGrpSpPr/>
          <p:nvPr/>
        </p:nvGrpSpPr>
        <p:grpSpPr>
          <a:xfrm>
            <a:off x="5188665" y="3263472"/>
            <a:ext cx="2360771" cy="1772532"/>
            <a:chOff x="5188665" y="3263472"/>
            <a:chExt cx="2360771" cy="1772532"/>
          </a:xfrm>
        </p:grpSpPr>
        <p:sp>
          <p:nvSpPr>
            <p:cNvPr id="4" name="任意多边形: 形状 3">
              <a:extLst>
                <a:ext uri="{FF2B5EF4-FFF2-40B4-BE49-F238E27FC236}">
                  <a16:creationId xmlns:a16="http://schemas.microsoft.com/office/drawing/2014/main" id="{0EBCA3FB-62A3-4534-BC34-3DED7D8DD6A8}"/>
                </a:ext>
              </a:extLst>
            </p:cNvPr>
            <p:cNvSpPr/>
            <p:nvPr/>
          </p:nvSpPr>
          <p:spPr>
            <a:xfrm rot="3208502">
              <a:off x="5514975" y="2937162"/>
              <a:ext cx="1708152" cy="2360771"/>
            </a:xfrm>
            <a:custGeom>
              <a:avLst/>
              <a:gdLst>
                <a:gd name="connsiteX0" fmla="*/ 854076 w 1708152"/>
                <a:gd name="connsiteY0" fmla="*/ 0 h 2360771"/>
                <a:gd name="connsiteX1" fmla="*/ 1238886 w 1708152"/>
                <a:gd name="connsiteY1" fmla="*/ 384810 h 2360771"/>
                <a:gd name="connsiteX2" fmla="*/ 1046481 w 1708152"/>
                <a:gd name="connsiteY2" fmla="*/ 384810 h 2360771"/>
                <a:gd name="connsiteX3" fmla="*/ 1046481 w 1708152"/>
                <a:gd name="connsiteY3" fmla="*/ 676266 h 2360771"/>
                <a:gd name="connsiteX4" fmla="*/ 1186521 w 1708152"/>
                <a:gd name="connsiteY4" fmla="*/ 719737 h 2360771"/>
                <a:gd name="connsiteX5" fmla="*/ 1708152 w 1708152"/>
                <a:gd name="connsiteY5" fmla="*/ 1506695 h 2360771"/>
                <a:gd name="connsiteX6" fmla="*/ 854076 w 1708152"/>
                <a:gd name="connsiteY6" fmla="*/ 2360771 h 2360771"/>
                <a:gd name="connsiteX7" fmla="*/ 0 w 1708152"/>
                <a:gd name="connsiteY7" fmla="*/ 1506695 h 2360771"/>
                <a:gd name="connsiteX8" fmla="*/ 521631 w 1708152"/>
                <a:gd name="connsiteY8" fmla="*/ 719737 h 2360771"/>
                <a:gd name="connsiteX9" fmla="*/ 661671 w 1708152"/>
                <a:gd name="connsiteY9" fmla="*/ 676266 h 2360771"/>
                <a:gd name="connsiteX10" fmla="*/ 661671 w 1708152"/>
                <a:gd name="connsiteY10" fmla="*/ 384810 h 2360771"/>
                <a:gd name="connsiteX11" fmla="*/ 469266 w 1708152"/>
                <a:gd name="connsiteY11" fmla="*/ 384810 h 236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152" h="2360771">
                  <a:moveTo>
                    <a:pt x="854076" y="0"/>
                  </a:moveTo>
                  <a:lnTo>
                    <a:pt x="1238886" y="384810"/>
                  </a:lnTo>
                  <a:lnTo>
                    <a:pt x="1046481" y="384810"/>
                  </a:lnTo>
                  <a:lnTo>
                    <a:pt x="1046481" y="676266"/>
                  </a:lnTo>
                  <a:lnTo>
                    <a:pt x="1186521" y="719737"/>
                  </a:lnTo>
                  <a:cubicBezTo>
                    <a:pt x="1493062" y="849393"/>
                    <a:pt x="1708152" y="1152925"/>
                    <a:pt x="1708152" y="1506695"/>
                  </a:cubicBezTo>
                  <a:cubicBezTo>
                    <a:pt x="1708152" y="1978388"/>
                    <a:pt x="1325769" y="2360771"/>
                    <a:pt x="854076" y="2360771"/>
                  </a:cubicBezTo>
                  <a:cubicBezTo>
                    <a:pt x="382383" y="2360771"/>
                    <a:pt x="0" y="1978388"/>
                    <a:pt x="0" y="1506695"/>
                  </a:cubicBezTo>
                  <a:cubicBezTo>
                    <a:pt x="0" y="1152925"/>
                    <a:pt x="215090" y="849393"/>
                    <a:pt x="521631" y="719737"/>
                  </a:cubicBezTo>
                  <a:lnTo>
                    <a:pt x="661671" y="676266"/>
                  </a:lnTo>
                  <a:lnTo>
                    <a:pt x="661671" y="384810"/>
                  </a:lnTo>
                  <a:lnTo>
                    <a:pt x="469266" y="384810"/>
                  </a:lnTo>
                  <a:close/>
                </a:path>
              </a:pathLst>
            </a:custGeom>
            <a:gradFill>
              <a:gsLst>
                <a:gs pos="0">
                  <a:schemeClr val="accent1">
                    <a:alpha val="22000"/>
                  </a:schemeClr>
                </a:gs>
                <a:gs pos="100000">
                  <a:schemeClr val="accent1">
                    <a:alpha val="0"/>
                  </a:schemeClr>
                </a:gs>
              </a:gsLst>
              <a:lin ang="5400000" scaled="1"/>
            </a:gradFill>
            <a:ln w="12700" cap="flat" cmpd="sng" algn="ctr">
              <a:gradFill>
                <a:gsLst>
                  <a:gs pos="0">
                    <a:schemeClr val="accent1"/>
                  </a:gs>
                  <a:gs pos="100000">
                    <a:schemeClr val="accent1">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 name="椭圆 15">
              <a:extLst>
                <a:ext uri="{FF2B5EF4-FFF2-40B4-BE49-F238E27FC236}">
                  <a16:creationId xmlns:a16="http://schemas.microsoft.com/office/drawing/2014/main" id="{5E59DE52-33A7-42D8-A8F6-0047CCD6A8EC}"/>
                </a:ext>
              </a:extLst>
            </p:cNvPr>
            <p:cNvSpPr/>
            <p:nvPr/>
          </p:nvSpPr>
          <p:spPr>
            <a:xfrm>
              <a:off x="5351297" y="3546597"/>
              <a:ext cx="1489407" cy="1489407"/>
            </a:xfrm>
            <a:prstGeom prst="ellipse">
              <a:avLst/>
            </a:prstGeom>
            <a:solidFill>
              <a:schemeClr val="bg1"/>
            </a:solidFill>
            <a:ln>
              <a:noFill/>
            </a:ln>
            <a:effectLst>
              <a:outerShdw blurRad="152400" dist="139700" dir="5400000" sx="97000" sy="97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B3C8C9ED-27AA-4FFF-BBDB-6FE5DD71C2EC}"/>
                </a:ext>
              </a:extLst>
            </p:cNvPr>
            <p:cNvSpPr/>
            <p:nvPr/>
          </p:nvSpPr>
          <p:spPr>
            <a:xfrm>
              <a:off x="5437383" y="3632683"/>
              <a:ext cx="1317235" cy="1317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8A072D45-60F5-4860-8CA3-0CC47444D845}"/>
                </a:ext>
              </a:extLst>
            </p:cNvPr>
            <p:cNvSpPr/>
            <p:nvPr/>
          </p:nvSpPr>
          <p:spPr>
            <a:xfrm>
              <a:off x="5495895" y="3691195"/>
              <a:ext cx="1200211" cy="1200211"/>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Freeform 8">
              <a:extLst>
                <a:ext uri="{FF2B5EF4-FFF2-40B4-BE49-F238E27FC236}">
                  <a16:creationId xmlns:a16="http://schemas.microsoft.com/office/drawing/2014/main" id="{90881A0F-2FF4-45B8-BB14-A38080C194D5}"/>
                </a:ext>
              </a:extLst>
            </p:cNvPr>
            <p:cNvSpPr>
              <a:spLocks noEditPoints="1"/>
            </p:cNvSpPr>
            <p:nvPr/>
          </p:nvSpPr>
          <p:spPr bwMode="auto">
            <a:xfrm>
              <a:off x="5778261" y="3945127"/>
              <a:ext cx="717568" cy="727638"/>
            </a:xfrm>
            <a:custGeom>
              <a:avLst/>
              <a:gdLst/>
              <a:ahLst/>
              <a:cxnLst>
                <a:cxn ang="0">
                  <a:pos x="152" y="51"/>
                </a:cxn>
                <a:cxn ang="0">
                  <a:pos x="116" y="30"/>
                </a:cxn>
                <a:cxn ang="0">
                  <a:pos x="74" y="60"/>
                </a:cxn>
                <a:cxn ang="0">
                  <a:pos x="73" y="59"/>
                </a:cxn>
                <a:cxn ang="0">
                  <a:pos x="54" y="12"/>
                </a:cxn>
                <a:cxn ang="0">
                  <a:pos x="12" y="11"/>
                </a:cxn>
                <a:cxn ang="0">
                  <a:pos x="11" y="53"/>
                </a:cxn>
                <a:cxn ang="0">
                  <a:pos x="54" y="74"/>
                </a:cxn>
                <a:cxn ang="0">
                  <a:pos x="55" y="79"/>
                </a:cxn>
                <a:cxn ang="0">
                  <a:pos x="29" y="119"/>
                </a:cxn>
                <a:cxn ang="0">
                  <a:pos x="51" y="155"/>
                </a:cxn>
                <a:cxn ang="0">
                  <a:pos x="86" y="133"/>
                </a:cxn>
                <a:cxn ang="0">
                  <a:pos x="80" y="85"/>
                </a:cxn>
                <a:cxn ang="0">
                  <a:pos x="82" y="82"/>
                </a:cxn>
                <a:cxn ang="0">
                  <a:pos x="130" y="87"/>
                </a:cxn>
                <a:cxn ang="0">
                  <a:pos x="152" y="51"/>
                </a:cxn>
                <a:cxn ang="0">
                  <a:pos x="70" y="88"/>
                </a:cxn>
                <a:cxn ang="0">
                  <a:pos x="55" y="74"/>
                </a:cxn>
                <a:cxn ang="0">
                  <a:pos x="70" y="60"/>
                </a:cxn>
                <a:cxn ang="0">
                  <a:pos x="84" y="74"/>
                </a:cxn>
                <a:cxn ang="0">
                  <a:pos x="70" y="88"/>
                </a:cxn>
                <a:cxn ang="0">
                  <a:pos x="70" y="88"/>
                </a:cxn>
                <a:cxn ang="0">
                  <a:pos x="70" y="88"/>
                </a:cxn>
              </a:cxnLst>
              <a:rect l="0" t="0" r="r" b="b"/>
              <a:pathLst>
                <a:path w="156" h="158">
                  <a:moveTo>
                    <a:pt x="152" y="51"/>
                  </a:moveTo>
                  <a:cubicBezTo>
                    <a:pt x="148" y="36"/>
                    <a:pt x="132" y="26"/>
                    <a:pt x="116" y="30"/>
                  </a:cubicBezTo>
                  <a:cubicBezTo>
                    <a:pt x="104" y="33"/>
                    <a:pt x="82" y="46"/>
                    <a:pt x="74" y="60"/>
                  </a:cubicBezTo>
                  <a:cubicBezTo>
                    <a:pt x="74" y="59"/>
                    <a:pt x="74" y="59"/>
                    <a:pt x="73" y="59"/>
                  </a:cubicBezTo>
                  <a:cubicBezTo>
                    <a:pt x="73" y="44"/>
                    <a:pt x="62" y="21"/>
                    <a:pt x="54" y="12"/>
                  </a:cubicBezTo>
                  <a:cubicBezTo>
                    <a:pt x="42" y="1"/>
                    <a:pt x="24" y="0"/>
                    <a:pt x="12" y="11"/>
                  </a:cubicBezTo>
                  <a:cubicBezTo>
                    <a:pt x="0" y="23"/>
                    <a:pt x="0" y="41"/>
                    <a:pt x="11" y="53"/>
                  </a:cubicBezTo>
                  <a:cubicBezTo>
                    <a:pt x="19" y="61"/>
                    <a:pt x="39" y="72"/>
                    <a:pt x="54" y="74"/>
                  </a:cubicBezTo>
                  <a:cubicBezTo>
                    <a:pt x="54" y="76"/>
                    <a:pt x="54" y="77"/>
                    <a:pt x="55" y="79"/>
                  </a:cubicBezTo>
                  <a:cubicBezTo>
                    <a:pt x="43" y="88"/>
                    <a:pt x="31" y="108"/>
                    <a:pt x="29" y="119"/>
                  </a:cubicBezTo>
                  <a:cubicBezTo>
                    <a:pt x="25" y="135"/>
                    <a:pt x="35" y="151"/>
                    <a:pt x="51" y="155"/>
                  </a:cubicBezTo>
                  <a:cubicBezTo>
                    <a:pt x="67" y="158"/>
                    <a:pt x="82" y="148"/>
                    <a:pt x="86" y="133"/>
                  </a:cubicBezTo>
                  <a:cubicBezTo>
                    <a:pt x="89" y="121"/>
                    <a:pt x="87" y="98"/>
                    <a:pt x="80" y="85"/>
                  </a:cubicBezTo>
                  <a:cubicBezTo>
                    <a:pt x="81" y="84"/>
                    <a:pt x="82" y="83"/>
                    <a:pt x="82" y="82"/>
                  </a:cubicBezTo>
                  <a:cubicBezTo>
                    <a:pt x="96" y="89"/>
                    <a:pt x="119" y="90"/>
                    <a:pt x="130" y="87"/>
                  </a:cubicBezTo>
                  <a:cubicBezTo>
                    <a:pt x="146" y="83"/>
                    <a:pt x="156" y="67"/>
                    <a:pt x="152" y="51"/>
                  </a:cubicBezTo>
                  <a:close/>
                  <a:moveTo>
                    <a:pt x="70" y="88"/>
                  </a:moveTo>
                  <a:cubicBezTo>
                    <a:pt x="62" y="88"/>
                    <a:pt x="55" y="82"/>
                    <a:pt x="55" y="74"/>
                  </a:cubicBezTo>
                  <a:cubicBezTo>
                    <a:pt x="55" y="66"/>
                    <a:pt x="62" y="60"/>
                    <a:pt x="70" y="60"/>
                  </a:cubicBezTo>
                  <a:cubicBezTo>
                    <a:pt x="78" y="60"/>
                    <a:pt x="84" y="66"/>
                    <a:pt x="84" y="74"/>
                  </a:cubicBezTo>
                  <a:cubicBezTo>
                    <a:pt x="84" y="82"/>
                    <a:pt x="78" y="88"/>
                    <a:pt x="70" y="88"/>
                  </a:cubicBezTo>
                  <a:close/>
                  <a:moveTo>
                    <a:pt x="70" y="88"/>
                  </a:moveTo>
                  <a:cubicBezTo>
                    <a:pt x="70" y="88"/>
                    <a:pt x="70" y="88"/>
                    <a:pt x="70" y="88"/>
                  </a:cubicBezTo>
                </a:path>
              </a:pathLst>
            </a:custGeom>
            <a:solidFill>
              <a:schemeClr val="bg1"/>
            </a:solidFill>
            <a:ln w="9525">
              <a:noFill/>
              <a:round/>
            </a:ln>
          </p:spPr>
          <p:txBody>
            <a:bodyPr vert="horz" wrap="square" lIns="121920" tIns="60960" rIns="121920" bIns="60960" numCol="1" anchor="t" anchorCtr="0" compatLnSpc="1"/>
            <a:lstStyle/>
            <a:p>
              <a:pPr algn="r" rtl="1"/>
              <a:endParaRPr lang="en-US" sz="2665" dirty="0">
                <a:cs typeface="+mn-ea"/>
                <a:sym typeface="+mn-lt"/>
              </a:endParaRPr>
            </a:p>
          </p:txBody>
        </p:sp>
      </p:grpSp>
      <p:grpSp>
        <p:nvGrpSpPr>
          <p:cNvPr id="23" name="组合 22">
            <a:extLst>
              <a:ext uri="{FF2B5EF4-FFF2-40B4-BE49-F238E27FC236}">
                <a16:creationId xmlns:a16="http://schemas.microsoft.com/office/drawing/2014/main" id="{A44E9EB5-BAA2-423C-B922-CCF4D3455D70}"/>
              </a:ext>
            </a:extLst>
          </p:cNvPr>
          <p:cNvGrpSpPr/>
          <p:nvPr/>
        </p:nvGrpSpPr>
        <p:grpSpPr>
          <a:xfrm>
            <a:off x="7212726" y="2136897"/>
            <a:ext cx="2360771" cy="1756824"/>
            <a:chOff x="7212726" y="2136897"/>
            <a:chExt cx="2360771" cy="1756824"/>
          </a:xfrm>
        </p:grpSpPr>
        <p:sp>
          <p:nvSpPr>
            <p:cNvPr id="6" name="任意多边形: 形状 5">
              <a:extLst>
                <a:ext uri="{FF2B5EF4-FFF2-40B4-BE49-F238E27FC236}">
                  <a16:creationId xmlns:a16="http://schemas.microsoft.com/office/drawing/2014/main" id="{3B8670CF-D3D0-440A-B295-03CD297A0F79}"/>
                </a:ext>
              </a:extLst>
            </p:cNvPr>
            <p:cNvSpPr/>
            <p:nvPr/>
          </p:nvSpPr>
          <p:spPr>
            <a:xfrm rot="18391498" flipV="1">
              <a:off x="7539036" y="1859259"/>
              <a:ext cx="1708152" cy="2360771"/>
            </a:xfrm>
            <a:custGeom>
              <a:avLst/>
              <a:gdLst>
                <a:gd name="connsiteX0" fmla="*/ 854076 w 1708152"/>
                <a:gd name="connsiteY0" fmla="*/ 0 h 2360771"/>
                <a:gd name="connsiteX1" fmla="*/ 1238886 w 1708152"/>
                <a:gd name="connsiteY1" fmla="*/ 384810 h 2360771"/>
                <a:gd name="connsiteX2" fmla="*/ 1046481 w 1708152"/>
                <a:gd name="connsiteY2" fmla="*/ 384810 h 2360771"/>
                <a:gd name="connsiteX3" fmla="*/ 1046481 w 1708152"/>
                <a:gd name="connsiteY3" fmla="*/ 676266 h 2360771"/>
                <a:gd name="connsiteX4" fmla="*/ 1186521 w 1708152"/>
                <a:gd name="connsiteY4" fmla="*/ 719737 h 2360771"/>
                <a:gd name="connsiteX5" fmla="*/ 1708152 w 1708152"/>
                <a:gd name="connsiteY5" fmla="*/ 1506695 h 2360771"/>
                <a:gd name="connsiteX6" fmla="*/ 854076 w 1708152"/>
                <a:gd name="connsiteY6" fmla="*/ 2360771 h 2360771"/>
                <a:gd name="connsiteX7" fmla="*/ 0 w 1708152"/>
                <a:gd name="connsiteY7" fmla="*/ 1506695 h 2360771"/>
                <a:gd name="connsiteX8" fmla="*/ 521631 w 1708152"/>
                <a:gd name="connsiteY8" fmla="*/ 719737 h 2360771"/>
                <a:gd name="connsiteX9" fmla="*/ 661671 w 1708152"/>
                <a:gd name="connsiteY9" fmla="*/ 676266 h 2360771"/>
                <a:gd name="connsiteX10" fmla="*/ 661671 w 1708152"/>
                <a:gd name="connsiteY10" fmla="*/ 384810 h 2360771"/>
                <a:gd name="connsiteX11" fmla="*/ 469266 w 1708152"/>
                <a:gd name="connsiteY11" fmla="*/ 384810 h 236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152" h="2360771">
                  <a:moveTo>
                    <a:pt x="854076" y="0"/>
                  </a:moveTo>
                  <a:lnTo>
                    <a:pt x="1238886" y="384810"/>
                  </a:lnTo>
                  <a:lnTo>
                    <a:pt x="1046481" y="384810"/>
                  </a:lnTo>
                  <a:lnTo>
                    <a:pt x="1046481" y="676266"/>
                  </a:lnTo>
                  <a:lnTo>
                    <a:pt x="1186521" y="719737"/>
                  </a:lnTo>
                  <a:cubicBezTo>
                    <a:pt x="1493062" y="849393"/>
                    <a:pt x="1708152" y="1152925"/>
                    <a:pt x="1708152" y="1506695"/>
                  </a:cubicBezTo>
                  <a:cubicBezTo>
                    <a:pt x="1708152" y="1978388"/>
                    <a:pt x="1325769" y="2360771"/>
                    <a:pt x="854076" y="2360771"/>
                  </a:cubicBezTo>
                  <a:cubicBezTo>
                    <a:pt x="382383" y="2360771"/>
                    <a:pt x="0" y="1978388"/>
                    <a:pt x="0" y="1506695"/>
                  </a:cubicBezTo>
                  <a:cubicBezTo>
                    <a:pt x="0" y="1152925"/>
                    <a:pt x="215090" y="849393"/>
                    <a:pt x="521631" y="719737"/>
                  </a:cubicBezTo>
                  <a:lnTo>
                    <a:pt x="661671" y="676266"/>
                  </a:lnTo>
                  <a:lnTo>
                    <a:pt x="661671" y="384810"/>
                  </a:lnTo>
                  <a:lnTo>
                    <a:pt x="469266" y="384810"/>
                  </a:lnTo>
                  <a:close/>
                </a:path>
              </a:pathLst>
            </a:custGeom>
            <a:gradFill>
              <a:gsLst>
                <a:gs pos="0">
                  <a:schemeClr val="accent3">
                    <a:alpha val="20000"/>
                  </a:schemeClr>
                </a:gs>
                <a:gs pos="100000">
                  <a:schemeClr val="accent4">
                    <a:alpha val="0"/>
                  </a:schemeClr>
                </a:gs>
              </a:gsLst>
              <a:lin ang="5400000" scaled="1"/>
            </a:gradFill>
            <a:ln w="12700" cap="flat" cmpd="sng" algn="ctr">
              <a:gradFill>
                <a:gsLst>
                  <a:gs pos="0">
                    <a:schemeClr val="accent3"/>
                  </a:gs>
                  <a:gs pos="100000">
                    <a:schemeClr val="accent4">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椭圆 19">
              <a:extLst>
                <a:ext uri="{FF2B5EF4-FFF2-40B4-BE49-F238E27FC236}">
                  <a16:creationId xmlns:a16="http://schemas.microsoft.com/office/drawing/2014/main" id="{2D88B70A-FD20-4B48-B4D1-376B594A2323}"/>
                </a:ext>
              </a:extLst>
            </p:cNvPr>
            <p:cNvSpPr/>
            <p:nvPr/>
          </p:nvSpPr>
          <p:spPr>
            <a:xfrm>
              <a:off x="7375360" y="2136897"/>
              <a:ext cx="1489407" cy="1489407"/>
            </a:xfrm>
            <a:prstGeom prst="ellipse">
              <a:avLst/>
            </a:prstGeom>
            <a:solidFill>
              <a:schemeClr val="bg1"/>
            </a:solidFill>
            <a:ln>
              <a:noFill/>
            </a:ln>
            <a:effectLst>
              <a:outerShdw blurRad="152400" dist="139700" dir="5400000" sx="97000" sy="97000" algn="t" rotWithShape="0">
                <a:schemeClr val="accent3">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A01A328D-328C-4219-A0EB-B2510E6A1113}"/>
                </a:ext>
              </a:extLst>
            </p:cNvPr>
            <p:cNvSpPr/>
            <p:nvPr/>
          </p:nvSpPr>
          <p:spPr>
            <a:xfrm>
              <a:off x="7461446" y="2222983"/>
              <a:ext cx="1317235" cy="13172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1910046B-3F70-48C6-9E7D-CF923A13F790}"/>
                </a:ext>
              </a:extLst>
            </p:cNvPr>
            <p:cNvSpPr/>
            <p:nvPr/>
          </p:nvSpPr>
          <p:spPr>
            <a:xfrm>
              <a:off x="7519958" y="2281495"/>
              <a:ext cx="1200211" cy="1200211"/>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Freeform 38">
              <a:extLst>
                <a:ext uri="{FF2B5EF4-FFF2-40B4-BE49-F238E27FC236}">
                  <a16:creationId xmlns:a16="http://schemas.microsoft.com/office/drawing/2014/main" id="{D9587C8E-78EE-4A5E-8ADC-7C592EF69990}"/>
                </a:ext>
              </a:extLst>
            </p:cNvPr>
            <p:cNvSpPr>
              <a:spLocks noEditPoints="1"/>
            </p:cNvSpPr>
            <p:nvPr/>
          </p:nvSpPr>
          <p:spPr bwMode="auto">
            <a:xfrm>
              <a:off x="7879952" y="2560758"/>
              <a:ext cx="488796" cy="714102"/>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nvGrpSpPr>
          <p:cNvPr id="43" name="组合 42">
            <a:extLst>
              <a:ext uri="{FF2B5EF4-FFF2-40B4-BE49-F238E27FC236}">
                <a16:creationId xmlns:a16="http://schemas.microsoft.com/office/drawing/2014/main" id="{EF9E4CF3-B988-47C7-9D53-9A056A20A3B0}"/>
              </a:ext>
            </a:extLst>
          </p:cNvPr>
          <p:cNvGrpSpPr/>
          <p:nvPr/>
        </p:nvGrpSpPr>
        <p:grpSpPr>
          <a:xfrm>
            <a:off x="9296400" y="3443576"/>
            <a:ext cx="1695450" cy="1695450"/>
            <a:chOff x="9296400" y="3443576"/>
            <a:chExt cx="1695450" cy="1695450"/>
          </a:xfrm>
        </p:grpSpPr>
        <p:sp>
          <p:nvSpPr>
            <p:cNvPr id="2" name="椭圆 1">
              <a:extLst>
                <a:ext uri="{FF2B5EF4-FFF2-40B4-BE49-F238E27FC236}">
                  <a16:creationId xmlns:a16="http://schemas.microsoft.com/office/drawing/2014/main" id="{07FC7C7B-9B57-48AA-9F6B-5DC5FAC02196}"/>
                </a:ext>
              </a:extLst>
            </p:cNvPr>
            <p:cNvSpPr/>
            <p:nvPr/>
          </p:nvSpPr>
          <p:spPr>
            <a:xfrm>
              <a:off x="9296400" y="3443576"/>
              <a:ext cx="1695450" cy="1695450"/>
            </a:xfrm>
            <a:prstGeom prst="ellipse">
              <a:avLst/>
            </a:prstGeom>
            <a:gradFill>
              <a:gsLst>
                <a:gs pos="0">
                  <a:schemeClr val="accent1">
                    <a:alpha val="22000"/>
                  </a:schemeClr>
                </a:gs>
                <a:gs pos="100000">
                  <a:schemeClr val="accent1">
                    <a:alpha val="0"/>
                  </a:schemeClr>
                </a:gs>
              </a:gsLst>
              <a:lin ang="5400000" scaled="1"/>
            </a:gradFill>
            <a:ln w="12700" cap="flat" cmpd="sng" algn="ctr">
              <a:gradFill>
                <a:gsLst>
                  <a:gs pos="0">
                    <a:schemeClr val="accent1"/>
                  </a:gs>
                  <a:gs pos="100000">
                    <a:schemeClr val="accent1">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657B22FE-FC3B-470D-A0F8-C1610276E898}"/>
                </a:ext>
              </a:extLst>
            </p:cNvPr>
            <p:cNvSpPr/>
            <p:nvPr/>
          </p:nvSpPr>
          <p:spPr>
            <a:xfrm>
              <a:off x="9399422" y="3546597"/>
              <a:ext cx="1489407" cy="1489407"/>
            </a:xfrm>
            <a:prstGeom prst="ellipse">
              <a:avLst/>
            </a:prstGeom>
            <a:solidFill>
              <a:schemeClr val="bg1"/>
            </a:solidFill>
            <a:ln>
              <a:noFill/>
            </a:ln>
            <a:effectLst>
              <a:outerShdw blurRad="152400" dist="139700" dir="5400000" sx="97000" sy="97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7135CA93-47A7-419F-A23E-BDF717573D2A}"/>
                </a:ext>
              </a:extLst>
            </p:cNvPr>
            <p:cNvSpPr/>
            <p:nvPr/>
          </p:nvSpPr>
          <p:spPr>
            <a:xfrm>
              <a:off x="9485508" y="3632683"/>
              <a:ext cx="1317235" cy="1317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2FE70C1A-38D9-4B98-8096-DC2A59EC65B5}"/>
                </a:ext>
              </a:extLst>
            </p:cNvPr>
            <p:cNvSpPr/>
            <p:nvPr/>
          </p:nvSpPr>
          <p:spPr>
            <a:xfrm>
              <a:off x="9544020" y="3691195"/>
              <a:ext cx="1200211" cy="1200211"/>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2" name="Group 117">
              <a:extLst>
                <a:ext uri="{FF2B5EF4-FFF2-40B4-BE49-F238E27FC236}">
                  <a16:creationId xmlns:a16="http://schemas.microsoft.com/office/drawing/2014/main" id="{B959A88B-C118-4F9B-A543-2C20174DA6EA}"/>
                </a:ext>
              </a:extLst>
            </p:cNvPr>
            <p:cNvGrpSpPr/>
            <p:nvPr/>
          </p:nvGrpSpPr>
          <p:grpSpPr>
            <a:xfrm>
              <a:off x="9792722" y="4053951"/>
              <a:ext cx="719120" cy="477582"/>
              <a:chOff x="8291513" y="4287838"/>
              <a:chExt cx="415925" cy="276225"/>
            </a:xfrm>
            <a:solidFill>
              <a:schemeClr val="bg1"/>
            </a:solidFill>
          </p:grpSpPr>
          <p:sp>
            <p:nvSpPr>
              <p:cNvPr id="63" name="Freeform 6">
                <a:extLst>
                  <a:ext uri="{FF2B5EF4-FFF2-40B4-BE49-F238E27FC236}">
                    <a16:creationId xmlns:a16="http://schemas.microsoft.com/office/drawing/2014/main" id="{EB15A0A5-4DA5-4FDC-A0ED-002F8C856C5D}"/>
                  </a:ext>
                </a:extLst>
              </p:cNvPr>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close/>
                    <a:moveTo>
                      <a:pt x="134" y="64"/>
                    </a:moveTo>
                    <a:lnTo>
                      <a:pt x="134" y="11"/>
                    </a:lnTo>
                    <a:lnTo>
                      <a:pt x="171" y="11"/>
                    </a:lnTo>
                    <a:lnTo>
                      <a:pt x="180" y="64"/>
                    </a:lnTo>
                    <a:lnTo>
                      <a:pt x="134" y="64"/>
                    </a:lnTo>
                    <a:close/>
                    <a:moveTo>
                      <a:pt x="182" y="70"/>
                    </a:moveTo>
                    <a:lnTo>
                      <a:pt x="191" y="123"/>
                    </a:lnTo>
                    <a:lnTo>
                      <a:pt x="134" y="123"/>
                    </a:lnTo>
                    <a:lnTo>
                      <a:pt x="134" y="70"/>
                    </a:lnTo>
                    <a:lnTo>
                      <a:pt x="182" y="70"/>
                    </a:lnTo>
                    <a:close/>
                    <a:moveTo>
                      <a:pt x="129" y="64"/>
                    </a:moveTo>
                    <a:lnTo>
                      <a:pt x="85" y="64"/>
                    </a:lnTo>
                    <a:lnTo>
                      <a:pt x="94" y="11"/>
                    </a:lnTo>
                    <a:lnTo>
                      <a:pt x="129" y="11"/>
                    </a:lnTo>
                    <a:lnTo>
                      <a:pt x="129" y="64"/>
                    </a:lnTo>
                    <a:close/>
                    <a:moveTo>
                      <a:pt x="129" y="70"/>
                    </a:moveTo>
                    <a:lnTo>
                      <a:pt x="129" y="123"/>
                    </a:lnTo>
                    <a:lnTo>
                      <a:pt x="74" y="123"/>
                    </a:lnTo>
                    <a:lnTo>
                      <a:pt x="83" y="70"/>
                    </a:lnTo>
                    <a:lnTo>
                      <a:pt x="129" y="70"/>
                    </a:lnTo>
                    <a:close/>
                    <a:moveTo>
                      <a:pt x="196" y="123"/>
                    </a:moveTo>
                    <a:lnTo>
                      <a:pt x="187" y="70"/>
                    </a:lnTo>
                    <a:lnTo>
                      <a:pt x="229" y="70"/>
                    </a:lnTo>
                    <a:lnTo>
                      <a:pt x="246" y="123"/>
                    </a:lnTo>
                    <a:lnTo>
                      <a:pt x="196" y="123"/>
                    </a:lnTo>
                    <a:close/>
                    <a:moveTo>
                      <a:pt x="226" y="64"/>
                    </a:moveTo>
                    <a:lnTo>
                      <a:pt x="185" y="64"/>
                    </a:lnTo>
                    <a:lnTo>
                      <a:pt x="176" y="11"/>
                    </a:lnTo>
                    <a:lnTo>
                      <a:pt x="209" y="11"/>
                    </a:lnTo>
                    <a:lnTo>
                      <a:pt x="226" y="64"/>
                    </a:lnTo>
                    <a:close/>
                    <a:moveTo>
                      <a:pt x="54" y="11"/>
                    </a:moveTo>
                    <a:lnTo>
                      <a:pt x="88" y="11"/>
                    </a:lnTo>
                    <a:lnTo>
                      <a:pt x="79" y="64"/>
                    </a:lnTo>
                    <a:lnTo>
                      <a:pt x="37" y="64"/>
                    </a:lnTo>
                    <a:lnTo>
                      <a:pt x="54" y="11"/>
                    </a:lnTo>
                    <a:close/>
                    <a:moveTo>
                      <a:pt x="35" y="70"/>
                    </a:moveTo>
                    <a:lnTo>
                      <a:pt x="77" y="70"/>
                    </a:lnTo>
                    <a:lnTo>
                      <a:pt x="68" y="123"/>
                    </a:lnTo>
                    <a:lnTo>
                      <a:pt x="17" y="123"/>
                    </a:lnTo>
                    <a:lnTo>
                      <a:pt x="35" y="70"/>
                    </a:lnTo>
                    <a:close/>
                    <a:moveTo>
                      <a:pt x="35" y="70"/>
                    </a:moveTo>
                    <a:lnTo>
                      <a:pt x="35" y="70"/>
                    </a:lnTo>
                    <a:close/>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64" name="Freeform 7">
                <a:extLst>
                  <a:ext uri="{FF2B5EF4-FFF2-40B4-BE49-F238E27FC236}">
                    <a16:creationId xmlns:a16="http://schemas.microsoft.com/office/drawing/2014/main" id="{5B27F38F-7585-4B2A-93B2-FDF1B4DB8BD6}"/>
                  </a:ext>
                </a:extLst>
              </p:cNvPr>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moveTo>
                      <a:pt x="134" y="64"/>
                    </a:moveTo>
                    <a:lnTo>
                      <a:pt x="134" y="11"/>
                    </a:lnTo>
                    <a:lnTo>
                      <a:pt x="171" y="11"/>
                    </a:lnTo>
                    <a:lnTo>
                      <a:pt x="180" y="64"/>
                    </a:lnTo>
                    <a:lnTo>
                      <a:pt x="134" y="64"/>
                    </a:lnTo>
                    <a:moveTo>
                      <a:pt x="182" y="70"/>
                    </a:moveTo>
                    <a:lnTo>
                      <a:pt x="191" y="123"/>
                    </a:lnTo>
                    <a:lnTo>
                      <a:pt x="134" y="123"/>
                    </a:lnTo>
                    <a:lnTo>
                      <a:pt x="134" y="70"/>
                    </a:lnTo>
                    <a:lnTo>
                      <a:pt x="182" y="70"/>
                    </a:lnTo>
                    <a:moveTo>
                      <a:pt x="129" y="64"/>
                    </a:moveTo>
                    <a:lnTo>
                      <a:pt x="85" y="64"/>
                    </a:lnTo>
                    <a:lnTo>
                      <a:pt x="94" y="11"/>
                    </a:lnTo>
                    <a:lnTo>
                      <a:pt x="129" y="11"/>
                    </a:lnTo>
                    <a:lnTo>
                      <a:pt x="129" y="64"/>
                    </a:lnTo>
                    <a:moveTo>
                      <a:pt x="129" y="70"/>
                    </a:moveTo>
                    <a:lnTo>
                      <a:pt x="129" y="123"/>
                    </a:lnTo>
                    <a:lnTo>
                      <a:pt x="74" y="123"/>
                    </a:lnTo>
                    <a:lnTo>
                      <a:pt x="83" y="70"/>
                    </a:lnTo>
                    <a:lnTo>
                      <a:pt x="129" y="70"/>
                    </a:lnTo>
                    <a:moveTo>
                      <a:pt x="196" y="123"/>
                    </a:moveTo>
                    <a:lnTo>
                      <a:pt x="187" y="70"/>
                    </a:lnTo>
                    <a:lnTo>
                      <a:pt x="229" y="70"/>
                    </a:lnTo>
                    <a:lnTo>
                      <a:pt x="246" y="123"/>
                    </a:lnTo>
                    <a:lnTo>
                      <a:pt x="196" y="123"/>
                    </a:lnTo>
                    <a:moveTo>
                      <a:pt x="226" y="64"/>
                    </a:moveTo>
                    <a:lnTo>
                      <a:pt x="185" y="64"/>
                    </a:lnTo>
                    <a:lnTo>
                      <a:pt x="176" y="11"/>
                    </a:lnTo>
                    <a:lnTo>
                      <a:pt x="209" y="11"/>
                    </a:lnTo>
                    <a:lnTo>
                      <a:pt x="226" y="64"/>
                    </a:lnTo>
                    <a:moveTo>
                      <a:pt x="54" y="11"/>
                    </a:moveTo>
                    <a:lnTo>
                      <a:pt x="88" y="11"/>
                    </a:lnTo>
                    <a:lnTo>
                      <a:pt x="79" y="64"/>
                    </a:lnTo>
                    <a:lnTo>
                      <a:pt x="37" y="64"/>
                    </a:lnTo>
                    <a:lnTo>
                      <a:pt x="54" y="11"/>
                    </a:lnTo>
                    <a:moveTo>
                      <a:pt x="35" y="70"/>
                    </a:moveTo>
                    <a:lnTo>
                      <a:pt x="77" y="70"/>
                    </a:lnTo>
                    <a:lnTo>
                      <a:pt x="68" y="123"/>
                    </a:lnTo>
                    <a:lnTo>
                      <a:pt x="17" y="123"/>
                    </a:lnTo>
                    <a:lnTo>
                      <a:pt x="35" y="70"/>
                    </a:lnTo>
                    <a:moveTo>
                      <a:pt x="35" y="70"/>
                    </a:moveTo>
                    <a:lnTo>
                      <a:pt x="35" y="70"/>
                    </a:ln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spTree>
    <p:extLst>
      <p:ext uri="{BB962C8B-B14F-4D97-AF65-F5344CB8AC3E}">
        <p14:creationId xmlns:p14="http://schemas.microsoft.com/office/powerpoint/2010/main" val="341182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0"/>
                                        <p:tgtEl>
                                          <p:spTgt spid="33"/>
                                        </p:tgtEl>
                                      </p:cBhvr>
                                    </p:animEffect>
                                    <p:anim calcmode="lin" valueType="num">
                                      <p:cBhvr>
                                        <p:cTn id="66" dur="1000" fill="hold"/>
                                        <p:tgtEl>
                                          <p:spTgt spid="33"/>
                                        </p:tgtEl>
                                        <p:attrNameLst>
                                          <p:attrName>ppt_x</p:attrName>
                                        </p:attrNameLst>
                                      </p:cBhvr>
                                      <p:tavLst>
                                        <p:tav tm="0">
                                          <p:val>
                                            <p:strVal val="#ppt_x"/>
                                          </p:val>
                                        </p:tav>
                                        <p:tav tm="100000">
                                          <p:val>
                                            <p:strVal val="#ppt_x"/>
                                          </p:val>
                                        </p:tav>
                                      </p:tavLst>
                                    </p:anim>
                                    <p:anim calcmode="lin" valueType="num">
                                      <p:cBhvr>
                                        <p:cTn id="6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7" grpId="0"/>
      <p:bldP spid="28" grpId="0"/>
      <p:bldP spid="29" grpId="0"/>
      <p:bldP spid="30" grpId="0"/>
      <p:bldP spid="31" grpId="0"/>
      <p:bldP spid="32" grpId="0"/>
      <p:bldP spid="33"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 空心 17">
            <a:extLst>
              <a:ext uri="{FF2B5EF4-FFF2-40B4-BE49-F238E27FC236}">
                <a16:creationId xmlns:a16="http://schemas.microsoft.com/office/drawing/2014/main" id="{E7499F6F-F466-446A-ABB9-8C6EB313E438}"/>
              </a:ext>
            </a:extLst>
          </p:cNvPr>
          <p:cNvSpPr/>
          <p:nvPr/>
        </p:nvSpPr>
        <p:spPr>
          <a:xfrm>
            <a:off x="9490044" y="2427793"/>
            <a:ext cx="4969056" cy="4969056"/>
          </a:xfrm>
          <a:prstGeom prst="donut">
            <a:avLst>
              <a:gd name="adj" fmla="val 25000"/>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a:extLst>
              <a:ext uri="{FF2B5EF4-FFF2-40B4-BE49-F238E27FC236}">
                <a16:creationId xmlns:a16="http://schemas.microsoft.com/office/drawing/2014/main" id="{9FB7FF90-6725-41B3-A845-955DA75916C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02399" y="1143888"/>
            <a:ext cx="4670096" cy="4670096"/>
          </a:xfrm>
          <a:prstGeom prst="ellipse">
            <a:avLst/>
          </a:prstGeom>
          <a:ln>
            <a:solidFill>
              <a:schemeClr val="accent1">
                <a:lumMod val="40000"/>
                <a:lumOff val="60000"/>
              </a:schemeClr>
            </a:solidFill>
          </a:ln>
        </p:spPr>
      </p:pic>
      <p:sp>
        <p:nvSpPr>
          <p:cNvPr id="20" name="椭圆 19">
            <a:extLst>
              <a:ext uri="{FF2B5EF4-FFF2-40B4-BE49-F238E27FC236}">
                <a16:creationId xmlns:a16="http://schemas.microsoft.com/office/drawing/2014/main" id="{17A33930-3FAB-42CC-8E84-BD797C6968FA}"/>
              </a:ext>
            </a:extLst>
          </p:cNvPr>
          <p:cNvSpPr/>
          <p:nvPr/>
        </p:nvSpPr>
        <p:spPr>
          <a:xfrm>
            <a:off x="5588000" y="3500438"/>
            <a:ext cx="2213674" cy="22136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椭圆 20">
            <a:extLst>
              <a:ext uri="{FF2B5EF4-FFF2-40B4-BE49-F238E27FC236}">
                <a16:creationId xmlns:a16="http://schemas.microsoft.com/office/drawing/2014/main" id="{2209AC2A-4E03-4574-9CB3-300B92B116A7}"/>
              </a:ext>
            </a:extLst>
          </p:cNvPr>
          <p:cNvSpPr/>
          <p:nvPr/>
        </p:nvSpPr>
        <p:spPr>
          <a:xfrm>
            <a:off x="10221686" y="1392705"/>
            <a:ext cx="605971" cy="60597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Straight Connector 4">
            <a:extLst>
              <a:ext uri="{FF2B5EF4-FFF2-40B4-BE49-F238E27FC236}">
                <a16:creationId xmlns:a16="http://schemas.microsoft.com/office/drawing/2014/main" id="{9D51799C-348E-4A9F-BDE0-26AAC579ED84}"/>
              </a:ext>
            </a:extLst>
          </p:cNvPr>
          <p:cNvCxnSpPr/>
          <p:nvPr/>
        </p:nvCxnSpPr>
        <p:spPr>
          <a:xfrm>
            <a:off x="1406988" y="4214113"/>
            <a:ext cx="3115624"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
            <a:extLst>
              <a:ext uri="{FF2B5EF4-FFF2-40B4-BE49-F238E27FC236}">
                <a16:creationId xmlns:a16="http://schemas.microsoft.com/office/drawing/2014/main" id="{6525B97A-B917-41A5-ADED-0257AD1ED88D}"/>
              </a:ext>
            </a:extLst>
          </p:cNvPr>
          <p:cNvCxnSpPr/>
          <p:nvPr/>
        </p:nvCxnSpPr>
        <p:spPr>
          <a:xfrm>
            <a:off x="1406988" y="4214113"/>
            <a:ext cx="226042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3344B11F-A3E0-4BAA-B93A-A01DC9CAF297}"/>
              </a:ext>
            </a:extLst>
          </p:cNvPr>
          <p:cNvSpPr txBox="1">
            <a:spLocks/>
          </p:cNvSpPr>
          <p:nvPr/>
        </p:nvSpPr>
        <p:spPr>
          <a:xfrm>
            <a:off x="1315070" y="3898274"/>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tx1">
                    <a:lumMod val="65000"/>
                    <a:lumOff val="35000"/>
                  </a:schemeClr>
                </a:solidFill>
                <a:latin typeface="+mn-lt"/>
                <a:ea typeface="+mn-ea"/>
                <a:cs typeface="+mn-ea"/>
                <a:sym typeface="+mn-lt"/>
              </a:rPr>
              <a:t>在此输入标题</a:t>
            </a:r>
            <a:endParaRPr lang="en-US" sz="1400" dirty="0">
              <a:solidFill>
                <a:schemeClr val="tx1">
                  <a:lumMod val="65000"/>
                  <a:lumOff val="35000"/>
                </a:schemeClr>
              </a:solidFill>
              <a:latin typeface="+mn-lt"/>
              <a:ea typeface="+mn-ea"/>
              <a:cs typeface="+mn-ea"/>
              <a:sym typeface="+mn-lt"/>
            </a:endParaRPr>
          </a:p>
        </p:txBody>
      </p:sp>
      <p:sp>
        <p:nvSpPr>
          <p:cNvPr id="25" name="Title 1">
            <a:extLst>
              <a:ext uri="{FF2B5EF4-FFF2-40B4-BE49-F238E27FC236}">
                <a16:creationId xmlns:a16="http://schemas.microsoft.com/office/drawing/2014/main" id="{EBCC81BB-2F47-4C60-95CB-DA60F6EC55FD}"/>
              </a:ext>
            </a:extLst>
          </p:cNvPr>
          <p:cNvSpPr txBox="1">
            <a:spLocks/>
          </p:cNvSpPr>
          <p:nvPr/>
        </p:nvSpPr>
        <p:spPr>
          <a:xfrm>
            <a:off x="4044085" y="3907363"/>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tx1">
                    <a:lumMod val="75000"/>
                    <a:lumOff val="25000"/>
                  </a:schemeClr>
                </a:solidFill>
                <a:latin typeface="+mn-lt"/>
                <a:ea typeface="+mn-ea"/>
                <a:cs typeface="+mn-ea"/>
                <a:sym typeface="+mn-lt"/>
              </a:rPr>
              <a:t>78%</a:t>
            </a:r>
          </a:p>
        </p:txBody>
      </p:sp>
      <p:cxnSp>
        <p:nvCxnSpPr>
          <p:cNvPr id="26" name="Straight Connector 11">
            <a:extLst>
              <a:ext uri="{FF2B5EF4-FFF2-40B4-BE49-F238E27FC236}">
                <a16:creationId xmlns:a16="http://schemas.microsoft.com/office/drawing/2014/main" id="{415E33E2-48D5-481D-8BB6-BC094BFCE01E}"/>
              </a:ext>
            </a:extLst>
          </p:cNvPr>
          <p:cNvCxnSpPr/>
          <p:nvPr/>
        </p:nvCxnSpPr>
        <p:spPr>
          <a:xfrm>
            <a:off x="1406988" y="4790031"/>
            <a:ext cx="3115624"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2">
            <a:extLst>
              <a:ext uri="{FF2B5EF4-FFF2-40B4-BE49-F238E27FC236}">
                <a16:creationId xmlns:a16="http://schemas.microsoft.com/office/drawing/2014/main" id="{680FD337-F231-4D2A-9902-46C594E7A9B7}"/>
              </a:ext>
            </a:extLst>
          </p:cNvPr>
          <p:cNvCxnSpPr/>
          <p:nvPr/>
        </p:nvCxnSpPr>
        <p:spPr>
          <a:xfrm>
            <a:off x="1406988" y="4790031"/>
            <a:ext cx="27282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02814B14-EB3E-42DD-9F7E-697E737F4D81}"/>
              </a:ext>
            </a:extLst>
          </p:cNvPr>
          <p:cNvSpPr txBox="1">
            <a:spLocks/>
          </p:cNvSpPr>
          <p:nvPr/>
        </p:nvSpPr>
        <p:spPr>
          <a:xfrm>
            <a:off x="1315070" y="4474192"/>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tx1">
                    <a:lumMod val="65000"/>
                    <a:lumOff val="35000"/>
                  </a:schemeClr>
                </a:solidFill>
                <a:latin typeface="+mn-lt"/>
                <a:ea typeface="+mn-ea"/>
                <a:cs typeface="+mn-ea"/>
                <a:sym typeface="+mn-lt"/>
              </a:rPr>
              <a:t>在此输入标题</a:t>
            </a:r>
            <a:endParaRPr lang="en-US" altLang="zh-CN" sz="1400" dirty="0">
              <a:solidFill>
                <a:schemeClr val="tx1">
                  <a:lumMod val="65000"/>
                  <a:lumOff val="35000"/>
                </a:schemeClr>
              </a:solidFill>
              <a:latin typeface="+mn-lt"/>
              <a:ea typeface="+mn-ea"/>
              <a:cs typeface="+mn-ea"/>
              <a:sym typeface="+mn-lt"/>
            </a:endParaRPr>
          </a:p>
        </p:txBody>
      </p:sp>
      <p:sp>
        <p:nvSpPr>
          <p:cNvPr id="30" name="Title 1">
            <a:extLst>
              <a:ext uri="{FF2B5EF4-FFF2-40B4-BE49-F238E27FC236}">
                <a16:creationId xmlns:a16="http://schemas.microsoft.com/office/drawing/2014/main" id="{2B017F0D-7D01-41E0-A853-094A0B31DDE2}"/>
              </a:ext>
            </a:extLst>
          </p:cNvPr>
          <p:cNvSpPr txBox="1">
            <a:spLocks/>
          </p:cNvSpPr>
          <p:nvPr/>
        </p:nvSpPr>
        <p:spPr>
          <a:xfrm>
            <a:off x="4044085" y="4483281"/>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tx1">
                    <a:lumMod val="75000"/>
                    <a:lumOff val="25000"/>
                  </a:schemeClr>
                </a:solidFill>
                <a:latin typeface="+mn-lt"/>
                <a:ea typeface="+mn-ea"/>
                <a:cs typeface="+mn-ea"/>
                <a:sym typeface="+mn-lt"/>
              </a:rPr>
              <a:t>90%</a:t>
            </a:r>
          </a:p>
        </p:txBody>
      </p:sp>
      <p:cxnSp>
        <p:nvCxnSpPr>
          <p:cNvPr id="31" name="Straight Connector 16">
            <a:extLst>
              <a:ext uri="{FF2B5EF4-FFF2-40B4-BE49-F238E27FC236}">
                <a16:creationId xmlns:a16="http://schemas.microsoft.com/office/drawing/2014/main" id="{68C54661-12EE-4068-9AD4-3001DD3C669C}"/>
              </a:ext>
            </a:extLst>
          </p:cNvPr>
          <p:cNvCxnSpPr/>
          <p:nvPr/>
        </p:nvCxnSpPr>
        <p:spPr>
          <a:xfrm>
            <a:off x="1406988" y="5365949"/>
            <a:ext cx="3115624"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7">
            <a:extLst>
              <a:ext uri="{FF2B5EF4-FFF2-40B4-BE49-F238E27FC236}">
                <a16:creationId xmlns:a16="http://schemas.microsoft.com/office/drawing/2014/main" id="{69E5C26B-2EFB-4BBE-B3F8-2A7350A119DD}"/>
              </a:ext>
            </a:extLst>
          </p:cNvPr>
          <p:cNvCxnSpPr/>
          <p:nvPr/>
        </p:nvCxnSpPr>
        <p:spPr>
          <a:xfrm>
            <a:off x="1406988" y="5365949"/>
            <a:ext cx="137792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87A8BE9A-1E23-440C-B38A-0FBCC881B45F}"/>
              </a:ext>
            </a:extLst>
          </p:cNvPr>
          <p:cNvSpPr txBox="1">
            <a:spLocks/>
          </p:cNvSpPr>
          <p:nvPr/>
        </p:nvSpPr>
        <p:spPr>
          <a:xfrm>
            <a:off x="1315070" y="5050110"/>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tx1">
                    <a:lumMod val="65000"/>
                    <a:lumOff val="35000"/>
                  </a:schemeClr>
                </a:solidFill>
                <a:latin typeface="+mn-lt"/>
                <a:ea typeface="+mn-ea"/>
                <a:cs typeface="+mn-ea"/>
                <a:sym typeface="+mn-lt"/>
              </a:rPr>
              <a:t>在此输入标题</a:t>
            </a:r>
            <a:endParaRPr lang="en-US" altLang="zh-CN" sz="1400" dirty="0">
              <a:solidFill>
                <a:schemeClr val="tx1">
                  <a:lumMod val="65000"/>
                  <a:lumOff val="35000"/>
                </a:schemeClr>
              </a:solidFill>
              <a:latin typeface="+mn-lt"/>
              <a:ea typeface="+mn-ea"/>
              <a:cs typeface="+mn-ea"/>
              <a:sym typeface="+mn-lt"/>
            </a:endParaRPr>
          </a:p>
        </p:txBody>
      </p:sp>
      <p:sp>
        <p:nvSpPr>
          <p:cNvPr id="34" name="Title 1">
            <a:extLst>
              <a:ext uri="{FF2B5EF4-FFF2-40B4-BE49-F238E27FC236}">
                <a16:creationId xmlns:a16="http://schemas.microsoft.com/office/drawing/2014/main" id="{2425B434-9D89-4984-8AFD-BCC1357FBECF}"/>
              </a:ext>
            </a:extLst>
          </p:cNvPr>
          <p:cNvSpPr txBox="1">
            <a:spLocks/>
          </p:cNvSpPr>
          <p:nvPr/>
        </p:nvSpPr>
        <p:spPr>
          <a:xfrm>
            <a:off x="4044085" y="5059199"/>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tx1">
                    <a:lumMod val="75000"/>
                    <a:lumOff val="25000"/>
                  </a:schemeClr>
                </a:solidFill>
                <a:latin typeface="+mn-lt"/>
                <a:ea typeface="+mn-ea"/>
                <a:cs typeface="+mn-ea"/>
                <a:sym typeface="+mn-lt"/>
              </a:rPr>
              <a:t>40%</a:t>
            </a:r>
          </a:p>
        </p:txBody>
      </p:sp>
      <p:cxnSp>
        <p:nvCxnSpPr>
          <p:cNvPr id="35" name="Straight Connector 21">
            <a:extLst>
              <a:ext uri="{FF2B5EF4-FFF2-40B4-BE49-F238E27FC236}">
                <a16:creationId xmlns:a16="http://schemas.microsoft.com/office/drawing/2014/main" id="{49A63990-CBEF-4F24-AC38-D420B4E84875}"/>
              </a:ext>
            </a:extLst>
          </p:cNvPr>
          <p:cNvCxnSpPr/>
          <p:nvPr/>
        </p:nvCxnSpPr>
        <p:spPr>
          <a:xfrm>
            <a:off x="1406988" y="5941868"/>
            <a:ext cx="3115624" cy="0"/>
          </a:xfrm>
          <a:prstGeom prst="line">
            <a:avLst/>
          </a:prstGeom>
          <a:ln w="381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22">
            <a:extLst>
              <a:ext uri="{FF2B5EF4-FFF2-40B4-BE49-F238E27FC236}">
                <a16:creationId xmlns:a16="http://schemas.microsoft.com/office/drawing/2014/main" id="{4276CF23-7C17-4035-9097-A224ACAA184C}"/>
              </a:ext>
            </a:extLst>
          </p:cNvPr>
          <p:cNvCxnSpPr/>
          <p:nvPr/>
        </p:nvCxnSpPr>
        <p:spPr>
          <a:xfrm>
            <a:off x="1406988" y="5941868"/>
            <a:ext cx="226042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6EEF6AE0-94B8-42B1-837B-9418B65D41F9}"/>
              </a:ext>
            </a:extLst>
          </p:cNvPr>
          <p:cNvSpPr txBox="1">
            <a:spLocks/>
          </p:cNvSpPr>
          <p:nvPr/>
        </p:nvSpPr>
        <p:spPr>
          <a:xfrm>
            <a:off x="1315070" y="5626029"/>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tx1">
                    <a:lumMod val="65000"/>
                    <a:lumOff val="35000"/>
                  </a:schemeClr>
                </a:solidFill>
                <a:latin typeface="+mn-lt"/>
                <a:ea typeface="+mn-ea"/>
                <a:cs typeface="+mn-ea"/>
                <a:sym typeface="+mn-lt"/>
              </a:rPr>
              <a:t>在此输入标题</a:t>
            </a:r>
            <a:endParaRPr lang="en-US" altLang="zh-CN" sz="1400" dirty="0">
              <a:solidFill>
                <a:schemeClr val="tx1">
                  <a:lumMod val="65000"/>
                  <a:lumOff val="35000"/>
                </a:schemeClr>
              </a:solidFill>
              <a:latin typeface="+mn-lt"/>
              <a:ea typeface="+mn-ea"/>
              <a:cs typeface="+mn-ea"/>
              <a:sym typeface="+mn-lt"/>
            </a:endParaRPr>
          </a:p>
        </p:txBody>
      </p:sp>
      <p:sp>
        <p:nvSpPr>
          <p:cNvPr id="38" name="Title 1">
            <a:extLst>
              <a:ext uri="{FF2B5EF4-FFF2-40B4-BE49-F238E27FC236}">
                <a16:creationId xmlns:a16="http://schemas.microsoft.com/office/drawing/2014/main" id="{F988F36D-1FC1-405D-A433-5F0043605CFE}"/>
              </a:ext>
            </a:extLst>
          </p:cNvPr>
          <p:cNvSpPr txBox="1">
            <a:spLocks/>
          </p:cNvSpPr>
          <p:nvPr/>
        </p:nvSpPr>
        <p:spPr>
          <a:xfrm>
            <a:off x="4044085" y="5635118"/>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tx1">
                    <a:lumMod val="75000"/>
                    <a:lumOff val="25000"/>
                  </a:schemeClr>
                </a:solidFill>
                <a:latin typeface="+mn-lt"/>
                <a:ea typeface="+mn-ea"/>
                <a:cs typeface="+mn-ea"/>
                <a:sym typeface="+mn-lt"/>
              </a:rPr>
              <a:t>90%</a:t>
            </a:r>
          </a:p>
        </p:txBody>
      </p:sp>
      <p:sp>
        <p:nvSpPr>
          <p:cNvPr id="39" name="文本框 38">
            <a:extLst>
              <a:ext uri="{FF2B5EF4-FFF2-40B4-BE49-F238E27FC236}">
                <a16:creationId xmlns:a16="http://schemas.microsoft.com/office/drawing/2014/main" id="{F4E028D0-50C4-45DD-AB62-165E69B8CB08}"/>
              </a:ext>
            </a:extLst>
          </p:cNvPr>
          <p:cNvSpPr txBox="1"/>
          <p:nvPr/>
        </p:nvSpPr>
        <p:spPr>
          <a:xfrm>
            <a:off x="1315070" y="2621370"/>
            <a:ext cx="3174703"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40" name="文本框 39">
            <a:extLst>
              <a:ext uri="{FF2B5EF4-FFF2-40B4-BE49-F238E27FC236}">
                <a16:creationId xmlns:a16="http://schemas.microsoft.com/office/drawing/2014/main" id="{A7543871-7C8B-4769-B554-C9F934847113}"/>
              </a:ext>
            </a:extLst>
          </p:cNvPr>
          <p:cNvSpPr txBox="1"/>
          <p:nvPr/>
        </p:nvSpPr>
        <p:spPr>
          <a:xfrm>
            <a:off x="1315070" y="1549852"/>
            <a:ext cx="3348876" cy="830997"/>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单击此处</a:t>
            </a:r>
            <a:endParaRPr lang="en-US" altLang="zh-CN" sz="2000" b="1" dirty="0">
              <a:solidFill>
                <a:schemeClr val="tx1">
                  <a:lumMod val="65000"/>
                  <a:lumOff val="35000"/>
                </a:schemeClr>
              </a:solidFill>
              <a:cs typeface="+mn-ea"/>
              <a:sym typeface="+mn-lt"/>
            </a:endParaRPr>
          </a:p>
          <a:p>
            <a:pPr algn="just">
              <a:lnSpc>
                <a:spcPct val="120000"/>
              </a:lnSpc>
            </a:pPr>
            <a:r>
              <a:rPr lang="zh-CN" altLang="en-US" sz="2000" b="1" dirty="0">
                <a:solidFill>
                  <a:schemeClr val="tx1">
                    <a:lumMod val="65000"/>
                    <a:lumOff val="35000"/>
                  </a:schemeClr>
                </a:solidFill>
                <a:cs typeface="+mn-ea"/>
                <a:sym typeface="+mn-lt"/>
              </a:rPr>
              <a:t>输入您的主要标题</a:t>
            </a:r>
            <a:endParaRPr lang="en-US" altLang="zh-CN" sz="2000" b="1" dirty="0">
              <a:solidFill>
                <a:schemeClr val="tx1">
                  <a:lumMod val="65000"/>
                  <a:lumOff val="35000"/>
                </a:schemeClr>
              </a:solidFill>
              <a:cs typeface="+mn-ea"/>
              <a:sym typeface="+mn-lt"/>
            </a:endParaRPr>
          </a:p>
        </p:txBody>
      </p:sp>
      <p:sp>
        <p:nvSpPr>
          <p:cNvPr id="41" name="文本框 40">
            <a:extLst>
              <a:ext uri="{FF2B5EF4-FFF2-40B4-BE49-F238E27FC236}">
                <a16:creationId xmlns:a16="http://schemas.microsoft.com/office/drawing/2014/main" id="{9B61BA74-11A3-4322-A21C-9330F2BA9F7C}"/>
              </a:ext>
            </a:extLst>
          </p:cNvPr>
          <p:cNvSpPr txBox="1"/>
          <p:nvPr/>
        </p:nvSpPr>
        <p:spPr>
          <a:xfrm>
            <a:off x="1315070" y="1305953"/>
            <a:ext cx="1900724"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cxnSp>
        <p:nvCxnSpPr>
          <p:cNvPr id="42" name="直接连接符 41">
            <a:extLst>
              <a:ext uri="{FF2B5EF4-FFF2-40B4-BE49-F238E27FC236}">
                <a16:creationId xmlns:a16="http://schemas.microsoft.com/office/drawing/2014/main" id="{505DD494-4495-4941-8817-37F5FE027D3A}"/>
              </a:ext>
            </a:extLst>
          </p:cNvPr>
          <p:cNvCxnSpPr/>
          <p:nvPr/>
        </p:nvCxnSpPr>
        <p:spPr>
          <a:xfrm>
            <a:off x="1415765" y="2521864"/>
            <a:ext cx="47658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46BAB86D-B960-4D2D-88AD-64645B24D6BD}"/>
              </a:ext>
            </a:extLst>
          </p:cNvPr>
          <p:cNvSpPr/>
          <p:nvPr/>
        </p:nvSpPr>
        <p:spPr>
          <a:xfrm>
            <a:off x="839788" y="1407552"/>
            <a:ext cx="153907" cy="153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TextBox 17">
            <a:extLst>
              <a:ext uri="{FF2B5EF4-FFF2-40B4-BE49-F238E27FC236}">
                <a16:creationId xmlns:a16="http://schemas.microsoft.com/office/drawing/2014/main" id="{9392BAA3-8355-49C5-B518-0AE65E264238}"/>
              </a:ext>
            </a:extLst>
          </p:cNvPr>
          <p:cNvSpPr txBox="1"/>
          <p:nvPr/>
        </p:nvSpPr>
        <p:spPr>
          <a:xfrm>
            <a:off x="6021415" y="4166239"/>
            <a:ext cx="1346844" cy="694934"/>
          </a:xfrm>
          <a:prstGeom prst="rect">
            <a:avLst/>
          </a:prstGeom>
          <a:noFill/>
        </p:spPr>
        <p:txBody>
          <a:bodyPr wrap="none" rtlCol="0">
            <a:spAutoFit/>
          </a:bodyPr>
          <a:lstStyle/>
          <a:p>
            <a:pPr algn="ctr">
              <a:lnSpc>
                <a:spcPct val="89000"/>
              </a:lnSpc>
            </a:pPr>
            <a:r>
              <a:rPr lang="en-US" sz="4400" dirty="0">
                <a:solidFill>
                  <a:schemeClr val="bg1"/>
                </a:solidFill>
                <a:cs typeface="+mn-ea"/>
                <a:sym typeface="+mn-lt"/>
              </a:rPr>
              <a:t>54%</a:t>
            </a:r>
          </a:p>
        </p:txBody>
      </p:sp>
      <p:sp>
        <p:nvSpPr>
          <p:cNvPr id="45" name="Rectangle 21">
            <a:extLst>
              <a:ext uri="{FF2B5EF4-FFF2-40B4-BE49-F238E27FC236}">
                <a16:creationId xmlns:a16="http://schemas.microsoft.com/office/drawing/2014/main" id="{80EA9129-539F-49AE-9465-1E17BAD6950C}"/>
              </a:ext>
            </a:extLst>
          </p:cNvPr>
          <p:cNvSpPr/>
          <p:nvPr/>
        </p:nvSpPr>
        <p:spPr>
          <a:xfrm>
            <a:off x="6294728" y="4798916"/>
            <a:ext cx="800219" cy="256673"/>
          </a:xfrm>
          <a:prstGeom prst="rect">
            <a:avLst/>
          </a:prstGeom>
        </p:spPr>
        <p:txBody>
          <a:bodyPr wrap="none">
            <a:spAutoFit/>
          </a:bodyPr>
          <a:lstStyle/>
          <a:p>
            <a:pPr algn="ctr">
              <a:lnSpc>
                <a:spcPct val="89000"/>
              </a:lnSpc>
            </a:pPr>
            <a:r>
              <a:rPr lang="zh-CN" altLang="en-US" sz="1200" dirty="0">
                <a:solidFill>
                  <a:schemeClr val="bg1"/>
                </a:solidFill>
                <a:cs typeface="+mn-ea"/>
                <a:sym typeface="+mn-lt"/>
              </a:rPr>
              <a:t>输入文字</a:t>
            </a:r>
          </a:p>
        </p:txBody>
      </p:sp>
      <p:grpSp>
        <p:nvGrpSpPr>
          <p:cNvPr id="46" name="组合 45">
            <a:extLst>
              <a:ext uri="{FF2B5EF4-FFF2-40B4-BE49-F238E27FC236}">
                <a16:creationId xmlns:a16="http://schemas.microsoft.com/office/drawing/2014/main" id="{1BC5C1EF-1DC5-4FEB-997C-C062F1B15D7D}"/>
              </a:ext>
            </a:extLst>
          </p:cNvPr>
          <p:cNvGrpSpPr/>
          <p:nvPr/>
        </p:nvGrpSpPr>
        <p:grpSpPr>
          <a:xfrm>
            <a:off x="0" y="441325"/>
            <a:ext cx="3868805" cy="584775"/>
            <a:chOff x="0" y="441325"/>
            <a:chExt cx="3868805" cy="584775"/>
          </a:xfrm>
        </p:grpSpPr>
        <p:sp>
          <p:nvSpPr>
            <p:cNvPr id="47" name="矩形 46">
              <a:extLst>
                <a:ext uri="{FF2B5EF4-FFF2-40B4-BE49-F238E27FC236}">
                  <a16:creationId xmlns:a16="http://schemas.microsoft.com/office/drawing/2014/main" id="{16DD6B1C-50C4-4805-83D6-4E0A091371BF}"/>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文本框 47">
              <a:extLst>
                <a:ext uri="{FF2B5EF4-FFF2-40B4-BE49-F238E27FC236}">
                  <a16:creationId xmlns:a16="http://schemas.microsoft.com/office/drawing/2014/main" id="{1BF2E730-5833-4C76-9888-370531C32B0D}"/>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49" name="矩形 48">
              <a:extLst>
                <a:ext uri="{FF2B5EF4-FFF2-40B4-BE49-F238E27FC236}">
                  <a16:creationId xmlns:a16="http://schemas.microsoft.com/office/drawing/2014/main" id="{7CB00E04-48C6-412A-9E95-1CAB3114B7CB}"/>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箭头: V 形 49">
              <a:extLst>
                <a:ext uri="{FF2B5EF4-FFF2-40B4-BE49-F238E27FC236}">
                  <a16:creationId xmlns:a16="http://schemas.microsoft.com/office/drawing/2014/main" id="{EDF4C869-B2FA-412F-BA85-B48323CCF0E9}"/>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箭头: V 形 50">
              <a:extLst>
                <a:ext uri="{FF2B5EF4-FFF2-40B4-BE49-F238E27FC236}">
                  <a16:creationId xmlns:a16="http://schemas.microsoft.com/office/drawing/2014/main" id="{650136AA-BC5F-4B19-B54C-92AAF6065FE6}"/>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1000"/>
                                        <p:tgtEl>
                                          <p:spTgt spid="26"/>
                                        </p:tgtEl>
                                      </p:cBhvr>
                                    </p:animEffect>
                                    <p:anim calcmode="lin" valueType="num">
                                      <p:cBhvr>
                                        <p:cTn id="91" dur="1000" fill="hold"/>
                                        <p:tgtEl>
                                          <p:spTgt spid="26"/>
                                        </p:tgtEl>
                                        <p:attrNameLst>
                                          <p:attrName>ppt_x</p:attrName>
                                        </p:attrNameLst>
                                      </p:cBhvr>
                                      <p:tavLst>
                                        <p:tav tm="0">
                                          <p:val>
                                            <p:strVal val="#ppt_x"/>
                                          </p:val>
                                        </p:tav>
                                        <p:tav tm="100000">
                                          <p:val>
                                            <p:strVal val="#ppt_x"/>
                                          </p:val>
                                        </p:tav>
                                      </p:tavLst>
                                    </p:anim>
                                    <p:anim calcmode="lin" valueType="num">
                                      <p:cBhvr>
                                        <p:cTn id="92" dur="1000" fill="hold"/>
                                        <p:tgtEl>
                                          <p:spTgt spid="2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000"/>
                                        <p:tgtEl>
                                          <p:spTgt spid="27"/>
                                        </p:tgtEl>
                                      </p:cBhvr>
                                    </p:animEffect>
                                    <p:anim calcmode="lin" valueType="num">
                                      <p:cBhvr>
                                        <p:cTn id="96" dur="1000" fill="hold"/>
                                        <p:tgtEl>
                                          <p:spTgt spid="27"/>
                                        </p:tgtEl>
                                        <p:attrNameLst>
                                          <p:attrName>ppt_x</p:attrName>
                                        </p:attrNameLst>
                                      </p:cBhvr>
                                      <p:tavLst>
                                        <p:tav tm="0">
                                          <p:val>
                                            <p:strVal val="#ppt_x"/>
                                          </p:val>
                                        </p:tav>
                                        <p:tav tm="100000">
                                          <p:val>
                                            <p:strVal val="#ppt_x"/>
                                          </p:val>
                                        </p:tav>
                                      </p:tavLst>
                                    </p:anim>
                                    <p:anim calcmode="lin" valueType="num">
                                      <p:cBhvr>
                                        <p:cTn id="97" dur="1000" fill="hold"/>
                                        <p:tgtEl>
                                          <p:spTgt spid="2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1000"/>
                                        <p:tgtEl>
                                          <p:spTgt spid="28"/>
                                        </p:tgtEl>
                                      </p:cBhvr>
                                    </p:animEffect>
                                    <p:anim calcmode="lin" valueType="num">
                                      <p:cBhvr>
                                        <p:cTn id="101" dur="1000" fill="hold"/>
                                        <p:tgtEl>
                                          <p:spTgt spid="28"/>
                                        </p:tgtEl>
                                        <p:attrNameLst>
                                          <p:attrName>ppt_x</p:attrName>
                                        </p:attrNameLst>
                                      </p:cBhvr>
                                      <p:tavLst>
                                        <p:tav tm="0">
                                          <p:val>
                                            <p:strVal val="#ppt_x"/>
                                          </p:val>
                                        </p:tav>
                                        <p:tav tm="100000">
                                          <p:val>
                                            <p:strVal val="#ppt_x"/>
                                          </p:val>
                                        </p:tav>
                                      </p:tavLst>
                                    </p:anim>
                                    <p:anim calcmode="lin" valueType="num">
                                      <p:cBhvr>
                                        <p:cTn id="102" dur="1000" fill="hold"/>
                                        <p:tgtEl>
                                          <p:spTgt spid="2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000"/>
                                        <p:tgtEl>
                                          <p:spTgt spid="31"/>
                                        </p:tgtEl>
                                      </p:cBhvr>
                                    </p:animEffect>
                                    <p:anim calcmode="lin" valueType="num">
                                      <p:cBhvr>
                                        <p:cTn id="111" dur="1000" fill="hold"/>
                                        <p:tgtEl>
                                          <p:spTgt spid="31"/>
                                        </p:tgtEl>
                                        <p:attrNameLst>
                                          <p:attrName>ppt_x</p:attrName>
                                        </p:attrNameLst>
                                      </p:cBhvr>
                                      <p:tavLst>
                                        <p:tav tm="0">
                                          <p:val>
                                            <p:strVal val="#ppt_x"/>
                                          </p:val>
                                        </p:tav>
                                        <p:tav tm="100000">
                                          <p:val>
                                            <p:strVal val="#ppt_x"/>
                                          </p:val>
                                        </p:tav>
                                      </p:tavLst>
                                    </p:anim>
                                    <p:anim calcmode="lin" valueType="num">
                                      <p:cBhvr>
                                        <p:cTn id="112" dur="1000" fill="hold"/>
                                        <p:tgtEl>
                                          <p:spTgt spid="31"/>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1000"/>
                                        <p:tgtEl>
                                          <p:spTgt spid="32"/>
                                        </p:tgtEl>
                                      </p:cBhvr>
                                    </p:animEffect>
                                    <p:anim calcmode="lin" valueType="num">
                                      <p:cBhvr>
                                        <p:cTn id="116" dur="1000" fill="hold"/>
                                        <p:tgtEl>
                                          <p:spTgt spid="32"/>
                                        </p:tgtEl>
                                        <p:attrNameLst>
                                          <p:attrName>ppt_x</p:attrName>
                                        </p:attrNameLst>
                                      </p:cBhvr>
                                      <p:tavLst>
                                        <p:tav tm="0">
                                          <p:val>
                                            <p:strVal val="#ppt_x"/>
                                          </p:val>
                                        </p:tav>
                                        <p:tav tm="100000">
                                          <p:val>
                                            <p:strVal val="#ppt_x"/>
                                          </p:val>
                                        </p:tav>
                                      </p:tavLst>
                                    </p:anim>
                                    <p:anim calcmode="lin" valueType="num">
                                      <p:cBhvr>
                                        <p:cTn id="117" dur="1000" fill="hold"/>
                                        <p:tgtEl>
                                          <p:spTgt spid="32"/>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1000"/>
                                        <p:tgtEl>
                                          <p:spTgt spid="33"/>
                                        </p:tgtEl>
                                      </p:cBhvr>
                                    </p:animEffect>
                                    <p:anim calcmode="lin" valueType="num">
                                      <p:cBhvr>
                                        <p:cTn id="121" dur="1000" fill="hold"/>
                                        <p:tgtEl>
                                          <p:spTgt spid="33"/>
                                        </p:tgtEl>
                                        <p:attrNameLst>
                                          <p:attrName>ppt_x</p:attrName>
                                        </p:attrNameLst>
                                      </p:cBhvr>
                                      <p:tavLst>
                                        <p:tav tm="0">
                                          <p:val>
                                            <p:strVal val="#ppt_x"/>
                                          </p:val>
                                        </p:tav>
                                        <p:tav tm="100000">
                                          <p:val>
                                            <p:strVal val="#ppt_x"/>
                                          </p:val>
                                        </p:tav>
                                      </p:tavLst>
                                    </p:anim>
                                    <p:anim calcmode="lin" valueType="num">
                                      <p:cBhvr>
                                        <p:cTn id="122" dur="1000" fill="hold"/>
                                        <p:tgtEl>
                                          <p:spTgt spid="33"/>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1000"/>
                                        <p:tgtEl>
                                          <p:spTgt spid="35"/>
                                        </p:tgtEl>
                                      </p:cBhvr>
                                    </p:animEffect>
                                    <p:anim calcmode="lin" valueType="num">
                                      <p:cBhvr>
                                        <p:cTn id="131" dur="1000" fill="hold"/>
                                        <p:tgtEl>
                                          <p:spTgt spid="35"/>
                                        </p:tgtEl>
                                        <p:attrNameLst>
                                          <p:attrName>ppt_x</p:attrName>
                                        </p:attrNameLst>
                                      </p:cBhvr>
                                      <p:tavLst>
                                        <p:tav tm="0">
                                          <p:val>
                                            <p:strVal val="#ppt_x"/>
                                          </p:val>
                                        </p:tav>
                                        <p:tav tm="100000">
                                          <p:val>
                                            <p:strVal val="#ppt_x"/>
                                          </p:val>
                                        </p:tav>
                                      </p:tavLst>
                                    </p:anim>
                                    <p:anim calcmode="lin" valueType="num">
                                      <p:cBhvr>
                                        <p:cTn id="132" dur="1000" fill="hold"/>
                                        <p:tgtEl>
                                          <p:spTgt spid="35"/>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1000"/>
                                        <p:tgtEl>
                                          <p:spTgt spid="36"/>
                                        </p:tgtEl>
                                      </p:cBhvr>
                                    </p:animEffect>
                                    <p:anim calcmode="lin" valueType="num">
                                      <p:cBhvr>
                                        <p:cTn id="136" dur="1000" fill="hold"/>
                                        <p:tgtEl>
                                          <p:spTgt spid="36"/>
                                        </p:tgtEl>
                                        <p:attrNameLst>
                                          <p:attrName>ppt_x</p:attrName>
                                        </p:attrNameLst>
                                      </p:cBhvr>
                                      <p:tavLst>
                                        <p:tav tm="0">
                                          <p:val>
                                            <p:strVal val="#ppt_x"/>
                                          </p:val>
                                        </p:tav>
                                        <p:tav tm="100000">
                                          <p:val>
                                            <p:strVal val="#ppt_x"/>
                                          </p:val>
                                        </p:tav>
                                      </p:tavLst>
                                    </p:anim>
                                    <p:anim calcmode="lin" valueType="num">
                                      <p:cBhvr>
                                        <p:cTn id="137" dur="1000" fill="hold"/>
                                        <p:tgtEl>
                                          <p:spTgt spid="3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fade">
                                      <p:cBhvr>
                                        <p:cTn id="140" dur="1000"/>
                                        <p:tgtEl>
                                          <p:spTgt spid="37"/>
                                        </p:tgtEl>
                                      </p:cBhvr>
                                    </p:animEffect>
                                    <p:anim calcmode="lin" valueType="num">
                                      <p:cBhvr>
                                        <p:cTn id="141" dur="1000" fill="hold"/>
                                        <p:tgtEl>
                                          <p:spTgt spid="37"/>
                                        </p:tgtEl>
                                        <p:attrNameLst>
                                          <p:attrName>ppt_x</p:attrName>
                                        </p:attrNameLst>
                                      </p:cBhvr>
                                      <p:tavLst>
                                        <p:tav tm="0">
                                          <p:val>
                                            <p:strVal val="#ppt_x"/>
                                          </p:val>
                                        </p:tav>
                                        <p:tav tm="100000">
                                          <p:val>
                                            <p:strVal val="#ppt_x"/>
                                          </p:val>
                                        </p:tav>
                                      </p:tavLst>
                                    </p:anim>
                                    <p:anim calcmode="lin" valueType="num">
                                      <p:cBhvr>
                                        <p:cTn id="142" dur="1000" fill="hold"/>
                                        <p:tgtEl>
                                          <p:spTgt spid="37"/>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fade">
                                      <p:cBhvr>
                                        <p:cTn id="145" dur="1000"/>
                                        <p:tgtEl>
                                          <p:spTgt spid="38"/>
                                        </p:tgtEl>
                                      </p:cBhvr>
                                    </p:animEffect>
                                    <p:anim calcmode="lin" valueType="num">
                                      <p:cBhvr>
                                        <p:cTn id="146" dur="1000" fill="hold"/>
                                        <p:tgtEl>
                                          <p:spTgt spid="38"/>
                                        </p:tgtEl>
                                        <p:attrNameLst>
                                          <p:attrName>ppt_x</p:attrName>
                                        </p:attrNameLst>
                                      </p:cBhvr>
                                      <p:tavLst>
                                        <p:tav tm="0">
                                          <p:val>
                                            <p:strVal val="#ppt_x"/>
                                          </p:val>
                                        </p:tav>
                                        <p:tav tm="100000">
                                          <p:val>
                                            <p:strVal val="#ppt_x"/>
                                          </p:val>
                                        </p:tav>
                                      </p:tavLst>
                                    </p:anim>
                                    <p:anim calcmode="lin" valueType="num">
                                      <p:cBhvr>
                                        <p:cTn id="14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4" grpId="0"/>
      <p:bldP spid="25" grpId="0"/>
      <p:bldP spid="28" grpId="0"/>
      <p:bldP spid="30" grpId="0"/>
      <p:bldP spid="33" grpId="0"/>
      <p:bldP spid="34" grpId="0"/>
      <p:bldP spid="37" grpId="0"/>
      <p:bldP spid="38" grpId="0"/>
      <p:bldP spid="39" grpId="0"/>
      <p:bldP spid="40" grpId="0"/>
      <p:bldP spid="41"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77">
            <a:extLst>
              <a:ext uri="{FF2B5EF4-FFF2-40B4-BE49-F238E27FC236}">
                <a16:creationId xmlns:a16="http://schemas.microsoft.com/office/drawing/2014/main" id="{0C3AEE15-1B0E-4AFA-8901-D0FF969EE3DC}"/>
              </a:ext>
            </a:extLst>
          </p:cNvPr>
          <p:cNvGrpSpPr/>
          <p:nvPr/>
        </p:nvGrpSpPr>
        <p:grpSpPr>
          <a:xfrm>
            <a:off x="4483004" y="3386663"/>
            <a:ext cx="1483277" cy="1028392"/>
            <a:chOff x="3362253" y="2517137"/>
            <a:chExt cx="1112458" cy="771294"/>
          </a:xfrm>
        </p:grpSpPr>
        <p:sp>
          <p:nvSpPr>
            <p:cNvPr id="23" name="Round Diagonal Corner Rectangle 78">
              <a:extLst>
                <a:ext uri="{FF2B5EF4-FFF2-40B4-BE49-F238E27FC236}">
                  <a16:creationId xmlns:a16="http://schemas.microsoft.com/office/drawing/2014/main" id="{6BF9B0AD-1590-4AE5-8895-D466DF284BC0}"/>
                </a:ext>
              </a:extLst>
            </p:cNvPr>
            <p:cNvSpPr/>
            <p:nvPr/>
          </p:nvSpPr>
          <p:spPr>
            <a:xfrm rot="10800000" flipH="1" flipV="1">
              <a:off x="3364530" y="2542534"/>
              <a:ext cx="1110181" cy="745897"/>
            </a:xfrm>
            <a:prstGeom prst="round2DiagRect">
              <a:avLst>
                <a:gd name="adj1" fmla="val 39154"/>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24" name="Round Diagonal Corner Rectangle 79">
              <a:extLst>
                <a:ext uri="{FF2B5EF4-FFF2-40B4-BE49-F238E27FC236}">
                  <a16:creationId xmlns:a16="http://schemas.microsoft.com/office/drawing/2014/main" id="{4B461356-A152-47A4-AAC7-BBE57F679762}"/>
                </a:ext>
              </a:extLst>
            </p:cNvPr>
            <p:cNvSpPr/>
            <p:nvPr/>
          </p:nvSpPr>
          <p:spPr>
            <a:xfrm rot="10800000" flipH="1" flipV="1">
              <a:off x="3362253" y="2517137"/>
              <a:ext cx="1110181" cy="745897"/>
            </a:xfrm>
            <a:prstGeom prst="round2DiagRect">
              <a:avLst>
                <a:gd name="adj1" fmla="val 39154"/>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25" name="Group 80">
            <a:extLst>
              <a:ext uri="{FF2B5EF4-FFF2-40B4-BE49-F238E27FC236}">
                <a16:creationId xmlns:a16="http://schemas.microsoft.com/office/drawing/2014/main" id="{0958FDC9-CE57-43C1-832E-B843393B60E6}"/>
              </a:ext>
            </a:extLst>
          </p:cNvPr>
          <p:cNvGrpSpPr/>
          <p:nvPr/>
        </p:nvGrpSpPr>
        <p:grpSpPr>
          <a:xfrm>
            <a:off x="6185329" y="3402989"/>
            <a:ext cx="1752171" cy="1252669"/>
            <a:chOff x="4638997" y="2552242"/>
            <a:chExt cx="1314128" cy="939502"/>
          </a:xfrm>
        </p:grpSpPr>
        <p:sp>
          <p:nvSpPr>
            <p:cNvPr id="26" name="Round Diagonal Corner Rectangle 81">
              <a:extLst>
                <a:ext uri="{FF2B5EF4-FFF2-40B4-BE49-F238E27FC236}">
                  <a16:creationId xmlns:a16="http://schemas.microsoft.com/office/drawing/2014/main" id="{73A8FD14-FC25-45AF-B8B3-BBF46C029664}"/>
                </a:ext>
              </a:extLst>
            </p:cNvPr>
            <p:cNvSpPr/>
            <p:nvPr/>
          </p:nvSpPr>
          <p:spPr>
            <a:xfrm rot="10800000" flipV="1">
              <a:off x="4638997" y="2577119"/>
              <a:ext cx="1314124" cy="914625"/>
            </a:xfrm>
            <a:prstGeom prst="round2DiagRect">
              <a:avLst>
                <a:gd name="adj1" fmla="val 39154"/>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27" name="Round Diagonal Corner Rectangle 82">
              <a:extLst>
                <a:ext uri="{FF2B5EF4-FFF2-40B4-BE49-F238E27FC236}">
                  <a16:creationId xmlns:a16="http://schemas.microsoft.com/office/drawing/2014/main" id="{5C03A93E-4F60-4F09-AA1D-294D5AD6E4AD}"/>
                </a:ext>
              </a:extLst>
            </p:cNvPr>
            <p:cNvSpPr/>
            <p:nvPr/>
          </p:nvSpPr>
          <p:spPr>
            <a:xfrm rot="10800000" flipV="1">
              <a:off x="4639001" y="2552242"/>
              <a:ext cx="1314124" cy="914625"/>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28" name="Group 83">
            <a:extLst>
              <a:ext uri="{FF2B5EF4-FFF2-40B4-BE49-F238E27FC236}">
                <a16:creationId xmlns:a16="http://schemas.microsoft.com/office/drawing/2014/main" id="{610BCB11-E350-4FFD-944F-FF048AB987B4}"/>
              </a:ext>
            </a:extLst>
          </p:cNvPr>
          <p:cNvGrpSpPr/>
          <p:nvPr/>
        </p:nvGrpSpPr>
        <p:grpSpPr>
          <a:xfrm>
            <a:off x="6067887" y="2016843"/>
            <a:ext cx="1869613" cy="1326647"/>
            <a:chOff x="4550915" y="1512632"/>
            <a:chExt cx="1402210" cy="994985"/>
          </a:xfrm>
          <a:solidFill>
            <a:srgbClr val="9FB8CD"/>
          </a:solidFill>
        </p:grpSpPr>
        <p:sp>
          <p:nvSpPr>
            <p:cNvPr id="29" name="Round Diagonal Corner Rectangle 84">
              <a:extLst>
                <a:ext uri="{FF2B5EF4-FFF2-40B4-BE49-F238E27FC236}">
                  <a16:creationId xmlns:a16="http://schemas.microsoft.com/office/drawing/2014/main" id="{4E975C2F-256F-4C24-B955-1F2FBF4BD2F5}"/>
                </a:ext>
              </a:extLst>
            </p:cNvPr>
            <p:cNvSpPr/>
            <p:nvPr/>
          </p:nvSpPr>
          <p:spPr>
            <a:xfrm rot="10800000">
              <a:off x="4550915" y="1531687"/>
              <a:ext cx="1402206" cy="975930"/>
            </a:xfrm>
            <a:prstGeom prst="round2DiagRect">
              <a:avLst>
                <a:gd name="adj1" fmla="val 391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30" name="Round Diagonal Corner Rectangle 85">
              <a:extLst>
                <a:ext uri="{FF2B5EF4-FFF2-40B4-BE49-F238E27FC236}">
                  <a16:creationId xmlns:a16="http://schemas.microsoft.com/office/drawing/2014/main" id="{7AC9BB81-2C2C-44D9-A728-0920C15CB6F4}"/>
                </a:ext>
              </a:extLst>
            </p:cNvPr>
            <p:cNvSpPr/>
            <p:nvPr/>
          </p:nvSpPr>
          <p:spPr>
            <a:xfrm rot="10800000">
              <a:off x="4550919" y="1512632"/>
              <a:ext cx="1402206" cy="975930"/>
            </a:xfrm>
            <a:prstGeom prst="round2DiagRect">
              <a:avLst>
                <a:gd name="adj1" fmla="val 3915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31" name="Group 86">
            <a:extLst>
              <a:ext uri="{FF2B5EF4-FFF2-40B4-BE49-F238E27FC236}">
                <a16:creationId xmlns:a16="http://schemas.microsoft.com/office/drawing/2014/main" id="{8D938B22-61B5-46F1-8AA4-E0F130671887}"/>
              </a:ext>
            </a:extLst>
          </p:cNvPr>
          <p:cNvGrpSpPr/>
          <p:nvPr/>
        </p:nvGrpSpPr>
        <p:grpSpPr>
          <a:xfrm>
            <a:off x="3848100" y="1688891"/>
            <a:ext cx="2083394" cy="1538768"/>
            <a:chOff x="2607467" y="1060892"/>
            <a:chExt cx="1841153" cy="1359852"/>
          </a:xfrm>
        </p:grpSpPr>
        <p:sp>
          <p:nvSpPr>
            <p:cNvPr id="32" name="Round Diagonal Corner Rectangle 87">
              <a:extLst>
                <a:ext uri="{FF2B5EF4-FFF2-40B4-BE49-F238E27FC236}">
                  <a16:creationId xmlns:a16="http://schemas.microsoft.com/office/drawing/2014/main" id="{AA7491BB-FF3C-48B5-AD08-8B0BDBAA0D6B}"/>
                </a:ext>
              </a:extLst>
            </p:cNvPr>
            <p:cNvSpPr/>
            <p:nvPr/>
          </p:nvSpPr>
          <p:spPr>
            <a:xfrm rot="10800000" flipH="1">
              <a:off x="2609055" y="1082809"/>
              <a:ext cx="1839565" cy="1337935"/>
            </a:xfrm>
            <a:prstGeom prst="round2DiagRect">
              <a:avLst>
                <a:gd name="adj1" fmla="val 39154"/>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33" name="Round Diagonal Corner Rectangle 88">
              <a:extLst>
                <a:ext uri="{FF2B5EF4-FFF2-40B4-BE49-F238E27FC236}">
                  <a16:creationId xmlns:a16="http://schemas.microsoft.com/office/drawing/2014/main" id="{B34AA3F8-2B8F-45C2-BB36-92D54AB53451}"/>
                </a:ext>
              </a:extLst>
            </p:cNvPr>
            <p:cNvSpPr/>
            <p:nvPr/>
          </p:nvSpPr>
          <p:spPr>
            <a:xfrm rot="10800000" flipH="1">
              <a:off x="2607467" y="1060892"/>
              <a:ext cx="1839565" cy="1337935"/>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sp>
        <p:nvSpPr>
          <p:cNvPr id="34" name="Oval 76">
            <a:extLst>
              <a:ext uri="{FF2B5EF4-FFF2-40B4-BE49-F238E27FC236}">
                <a16:creationId xmlns:a16="http://schemas.microsoft.com/office/drawing/2014/main" id="{08FBB724-5D77-48ED-84F7-BDE6782C9F64}"/>
              </a:ext>
            </a:extLst>
          </p:cNvPr>
          <p:cNvSpPr/>
          <p:nvPr/>
        </p:nvSpPr>
        <p:spPr>
          <a:xfrm>
            <a:off x="5485215" y="2746585"/>
            <a:ext cx="1165355" cy="116534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35" name="Freeform 5">
            <a:extLst>
              <a:ext uri="{FF2B5EF4-FFF2-40B4-BE49-F238E27FC236}">
                <a16:creationId xmlns:a16="http://schemas.microsoft.com/office/drawing/2014/main" id="{1A9A7A61-B456-4FA4-9B81-703CDE177DB7}"/>
              </a:ext>
            </a:extLst>
          </p:cNvPr>
          <p:cNvSpPr/>
          <p:nvPr/>
        </p:nvSpPr>
        <p:spPr bwMode="auto">
          <a:xfrm>
            <a:off x="5541435" y="3318083"/>
            <a:ext cx="1109133" cy="2686901"/>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36" name="Oval 62">
            <a:extLst>
              <a:ext uri="{FF2B5EF4-FFF2-40B4-BE49-F238E27FC236}">
                <a16:creationId xmlns:a16="http://schemas.microsoft.com/office/drawing/2014/main" id="{75489AB7-2F9E-401B-AAB5-68A4833FDDE3}"/>
              </a:ext>
            </a:extLst>
          </p:cNvPr>
          <p:cNvSpPr/>
          <p:nvPr/>
        </p:nvSpPr>
        <p:spPr>
          <a:xfrm>
            <a:off x="5887045" y="3126059"/>
            <a:ext cx="384047" cy="384047"/>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37" name="Rectangle 67">
            <a:extLst>
              <a:ext uri="{FF2B5EF4-FFF2-40B4-BE49-F238E27FC236}">
                <a16:creationId xmlns:a16="http://schemas.microsoft.com/office/drawing/2014/main" id="{EC093059-2470-4A54-97E2-7FE74E93F206}"/>
              </a:ext>
            </a:extLst>
          </p:cNvPr>
          <p:cNvSpPr/>
          <p:nvPr/>
        </p:nvSpPr>
        <p:spPr>
          <a:xfrm>
            <a:off x="0" y="6004984"/>
            <a:ext cx="12192000" cy="112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nvGrpSpPr>
          <p:cNvPr id="38" name="Group 89">
            <a:extLst>
              <a:ext uri="{FF2B5EF4-FFF2-40B4-BE49-F238E27FC236}">
                <a16:creationId xmlns:a16="http://schemas.microsoft.com/office/drawing/2014/main" id="{CDC562E5-DC7D-41C0-A88A-0E2970AE8B19}"/>
              </a:ext>
            </a:extLst>
          </p:cNvPr>
          <p:cNvGrpSpPr/>
          <p:nvPr/>
        </p:nvGrpSpPr>
        <p:grpSpPr>
          <a:xfrm>
            <a:off x="4847323" y="4622488"/>
            <a:ext cx="1128553" cy="786239"/>
            <a:chOff x="3360240" y="2517137"/>
            <a:chExt cx="1112194" cy="774844"/>
          </a:xfrm>
        </p:grpSpPr>
        <p:sp>
          <p:nvSpPr>
            <p:cNvPr id="39" name="Round Diagonal Corner Rectangle 90">
              <a:extLst>
                <a:ext uri="{FF2B5EF4-FFF2-40B4-BE49-F238E27FC236}">
                  <a16:creationId xmlns:a16="http://schemas.microsoft.com/office/drawing/2014/main" id="{7341DCA5-8DE4-4F3B-ACED-B9BCC86A865C}"/>
                </a:ext>
              </a:extLst>
            </p:cNvPr>
            <p:cNvSpPr/>
            <p:nvPr/>
          </p:nvSpPr>
          <p:spPr>
            <a:xfrm rot="10800000" flipH="1" flipV="1">
              <a:off x="3360240" y="2546083"/>
              <a:ext cx="1110180" cy="745898"/>
            </a:xfrm>
            <a:prstGeom prst="round2DiagRect">
              <a:avLst>
                <a:gd name="adj1" fmla="val 39154"/>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40" name="Round Diagonal Corner Rectangle 91">
              <a:extLst>
                <a:ext uri="{FF2B5EF4-FFF2-40B4-BE49-F238E27FC236}">
                  <a16:creationId xmlns:a16="http://schemas.microsoft.com/office/drawing/2014/main" id="{2904D1C0-A9DB-4816-B8C1-11082D9C3DB9}"/>
                </a:ext>
              </a:extLst>
            </p:cNvPr>
            <p:cNvSpPr/>
            <p:nvPr/>
          </p:nvSpPr>
          <p:spPr>
            <a:xfrm rot="10800000" flipH="1" flipV="1">
              <a:off x="3362253" y="2517137"/>
              <a:ext cx="1110181" cy="745897"/>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grpSp>
      <p:grpSp>
        <p:nvGrpSpPr>
          <p:cNvPr id="41" name="Group 107">
            <a:extLst>
              <a:ext uri="{FF2B5EF4-FFF2-40B4-BE49-F238E27FC236}">
                <a16:creationId xmlns:a16="http://schemas.microsoft.com/office/drawing/2014/main" id="{B779BF54-EED0-40EA-A8BE-39005AA316F2}"/>
              </a:ext>
            </a:extLst>
          </p:cNvPr>
          <p:cNvGrpSpPr/>
          <p:nvPr/>
        </p:nvGrpSpPr>
        <p:grpSpPr>
          <a:xfrm>
            <a:off x="4502348" y="2042250"/>
            <a:ext cx="635962" cy="874448"/>
            <a:chOff x="8597901" y="2862263"/>
            <a:chExt cx="571500" cy="785813"/>
          </a:xfrm>
          <a:solidFill>
            <a:schemeClr val="bg1"/>
          </a:solidFill>
        </p:grpSpPr>
        <p:sp>
          <p:nvSpPr>
            <p:cNvPr id="42" name="Freeform 105">
              <a:extLst>
                <a:ext uri="{FF2B5EF4-FFF2-40B4-BE49-F238E27FC236}">
                  <a16:creationId xmlns:a16="http://schemas.microsoft.com/office/drawing/2014/main" id="{6FA8807E-FA8A-4237-A783-D3111E241F50}"/>
                </a:ext>
              </a:extLst>
            </p:cNvPr>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3" name="Freeform 106">
              <a:extLst>
                <a:ext uri="{FF2B5EF4-FFF2-40B4-BE49-F238E27FC236}">
                  <a16:creationId xmlns:a16="http://schemas.microsoft.com/office/drawing/2014/main" id="{7E5C40B4-62E8-476E-87D4-F9542A0B059E}"/>
                </a:ext>
              </a:extLst>
            </p:cNvPr>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4" name="Freeform 107">
              <a:extLst>
                <a:ext uri="{FF2B5EF4-FFF2-40B4-BE49-F238E27FC236}">
                  <a16:creationId xmlns:a16="http://schemas.microsoft.com/office/drawing/2014/main" id="{BC5A395D-F7D4-4DC6-A527-7CCA03CDD96E}"/>
                </a:ext>
              </a:extLst>
            </p:cNvPr>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nvGrpSpPr>
          <p:cNvPr id="45" name="Group 112">
            <a:extLst>
              <a:ext uri="{FF2B5EF4-FFF2-40B4-BE49-F238E27FC236}">
                <a16:creationId xmlns:a16="http://schemas.microsoft.com/office/drawing/2014/main" id="{89E5CC39-13F5-457B-8734-EB77ACED1C10}"/>
              </a:ext>
            </a:extLst>
          </p:cNvPr>
          <p:cNvGrpSpPr/>
          <p:nvPr/>
        </p:nvGrpSpPr>
        <p:grpSpPr>
          <a:xfrm>
            <a:off x="6665159" y="2309640"/>
            <a:ext cx="736600" cy="736600"/>
            <a:chOff x="3119438" y="3767138"/>
            <a:chExt cx="552450" cy="552450"/>
          </a:xfrm>
          <a:solidFill>
            <a:schemeClr val="bg1"/>
          </a:solidFill>
        </p:grpSpPr>
        <p:sp>
          <p:nvSpPr>
            <p:cNvPr id="46" name="Freeform 82">
              <a:extLst>
                <a:ext uri="{FF2B5EF4-FFF2-40B4-BE49-F238E27FC236}">
                  <a16:creationId xmlns:a16="http://schemas.microsoft.com/office/drawing/2014/main" id="{E7AFBB61-2D35-4563-9569-9DDD87210C89}"/>
                </a:ext>
              </a:extLst>
            </p:cNvPr>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47" name="Freeform 83">
              <a:extLst>
                <a:ext uri="{FF2B5EF4-FFF2-40B4-BE49-F238E27FC236}">
                  <a16:creationId xmlns:a16="http://schemas.microsoft.com/office/drawing/2014/main" id="{AB882CE2-30EB-4C1C-BC08-00BD8066B8AE}"/>
                </a:ext>
              </a:extLst>
            </p:cNvPr>
            <p:cNvSpPr>
              <a:spLocks noEditPoints="1"/>
            </p:cNvSpPr>
            <p:nvPr/>
          </p:nvSpPr>
          <p:spPr bwMode="auto">
            <a:xfrm>
              <a:off x="3259138" y="3910013"/>
              <a:ext cx="276225"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sp>
        <p:nvSpPr>
          <p:cNvPr id="48" name="Freeform 8">
            <a:extLst>
              <a:ext uri="{FF2B5EF4-FFF2-40B4-BE49-F238E27FC236}">
                <a16:creationId xmlns:a16="http://schemas.microsoft.com/office/drawing/2014/main" id="{8D47569B-FC9B-44AF-B00B-2A716EDB8879}"/>
              </a:ext>
            </a:extLst>
          </p:cNvPr>
          <p:cNvSpPr>
            <a:spLocks noEditPoints="1"/>
          </p:cNvSpPr>
          <p:nvPr/>
        </p:nvSpPr>
        <p:spPr bwMode="auto">
          <a:xfrm>
            <a:off x="4903411" y="3604139"/>
            <a:ext cx="603251" cy="611717"/>
          </a:xfrm>
          <a:custGeom>
            <a:avLst/>
            <a:gdLst/>
            <a:ahLst/>
            <a:cxnLst>
              <a:cxn ang="0">
                <a:pos x="152" y="51"/>
              </a:cxn>
              <a:cxn ang="0">
                <a:pos x="116" y="30"/>
              </a:cxn>
              <a:cxn ang="0">
                <a:pos x="74" y="60"/>
              </a:cxn>
              <a:cxn ang="0">
                <a:pos x="73" y="59"/>
              </a:cxn>
              <a:cxn ang="0">
                <a:pos x="54" y="12"/>
              </a:cxn>
              <a:cxn ang="0">
                <a:pos x="12" y="11"/>
              </a:cxn>
              <a:cxn ang="0">
                <a:pos x="11" y="53"/>
              </a:cxn>
              <a:cxn ang="0">
                <a:pos x="54" y="74"/>
              </a:cxn>
              <a:cxn ang="0">
                <a:pos x="55" y="79"/>
              </a:cxn>
              <a:cxn ang="0">
                <a:pos x="29" y="119"/>
              </a:cxn>
              <a:cxn ang="0">
                <a:pos x="51" y="155"/>
              </a:cxn>
              <a:cxn ang="0">
                <a:pos x="86" y="133"/>
              </a:cxn>
              <a:cxn ang="0">
                <a:pos x="80" y="85"/>
              </a:cxn>
              <a:cxn ang="0">
                <a:pos x="82" y="82"/>
              </a:cxn>
              <a:cxn ang="0">
                <a:pos x="130" y="87"/>
              </a:cxn>
              <a:cxn ang="0">
                <a:pos x="152" y="51"/>
              </a:cxn>
              <a:cxn ang="0">
                <a:pos x="70" y="88"/>
              </a:cxn>
              <a:cxn ang="0">
                <a:pos x="55" y="74"/>
              </a:cxn>
              <a:cxn ang="0">
                <a:pos x="70" y="60"/>
              </a:cxn>
              <a:cxn ang="0">
                <a:pos x="84" y="74"/>
              </a:cxn>
              <a:cxn ang="0">
                <a:pos x="70" y="88"/>
              </a:cxn>
              <a:cxn ang="0">
                <a:pos x="70" y="88"/>
              </a:cxn>
              <a:cxn ang="0">
                <a:pos x="70" y="88"/>
              </a:cxn>
            </a:cxnLst>
            <a:rect l="0" t="0" r="r" b="b"/>
            <a:pathLst>
              <a:path w="156" h="158">
                <a:moveTo>
                  <a:pt x="152" y="51"/>
                </a:moveTo>
                <a:cubicBezTo>
                  <a:pt x="148" y="36"/>
                  <a:pt x="132" y="26"/>
                  <a:pt x="116" y="30"/>
                </a:cubicBezTo>
                <a:cubicBezTo>
                  <a:pt x="104" y="33"/>
                  <a:pt x="82" y="46"/>
                  <a:pt x="74" y="60"/>
                </a:cubicBezTo>
                <a:cubicBezTo>
                  <a:pt x="74" y="59"/>
                  <a:pt x="74" y="59"/>
                  <a:pt x="73" y="59"/>
                </a:cubicBezTo>
                <a:cubicBezTo>
                  <a:pt x="73" y="44"/>
                  <a:pt x="62" y="21"/>
                  <a:pt x="54" y="12"/>
                </a:cubicBezTo>
                <a:cubicBezTo>
                  <a:pt x="42" y="1"/>
                  <a:pt x="24" y="0"/>
                  <a:pt x="12" y="11"/>
                </a:cubicBezTo>
                <a:cubicBezTo>
                  <a:pt x="0" y="23"/>
                  <a:pt x="0" y="41"/>
                  <a:pt x="11" y="53"/>
                </a:cubicBezTo>
                <a:cubicBezTo>
                  <a:pt x="19" y="61"/>
                  <a:pt x="39" y="72"/>
                  <a:pt x="54" y="74"/>
                </a:cubicBezTo>
                <a:cubicBezTo>
                  <a:pt x="54" y="76"/>
                  <a:pt x="54" y="77"/>
                  <a:pt x="55" y="79"/>
                </a:cubicBezTo>
                <a:cubicBezTo>
                  <a:pt x="43" y="88"/>
                  <a:pt x="31" y="108"/>
                  <a:pt x="29" y="119"/>
                </a:cubicBezTo>
                <a:cubicBezTo>
                  <a:pt x="25" y="135"/>
                  <a:pt x="35" y="151"/>
                  <a:pt x="51" y="155"/>
                </a:cubicBezTo>
                <a:cubicBezTo>
                  <a:pt x="67" y="158"/>
                  <a:pt x="82" y="148"/>
                  <a:pt x="86" y="133"/>
                </a:cubicBezTo>
                <a:cubicBezTo>
                  <a:pt x="89" y="121"/>
                  <a:pt x="87" y="98"/>
                  <a:pt x="80" y="85"/>
                </a:cubicBezTo>
                <a:cubicBezTo>
                  <a:pt x="81" y="84"/>
                  <a:pt x="82" y="83"/>
                  <a:pt x="82" y="82"/>
                </a:cubicBezTo>
                <a:cubicBezTo>
                  <a:pt x="96" y="89"/>
                  <a:pt x="119" y="90"/>
                  <a:pt x="130" y="87"/>
                </a:cubicBezTo>
                <a:cubicBezTo>
                  <a:pt x="146" y="83"/>
                  <a:pt x="156" y="67"/>
                  <a:pt x="152" y="51"/>
                </a:cubicBezTo>
                <a:close/>
                <a:moveTo>
                  <a:pt x="70" y="88"/>
                </a:moveTo>
                <a:cubicBezTo>
                  <a:pt x="62" y="88"/>
                  <a:pt x="55" y="82"/>
                  <a:pt x="55" y="74"/>
                </a:cubicBezTo>
                <a:cubicBezTo>
                  <a:pt x="55" y="66"/>
                  <a:pt x="62" y="60"/>
                  <a:pt x="70" y="60"/>
                </a:cubicBezTo>
                <a:cubicBezTo>
                  <a:pt x="78" y="60"/>
                  <a:pt x="84" y="66"/>
                  <a:pt x="84" y="74"/>
                </a:cubicBezTo>
                <a:cubicBezTo>
                  <a:pt x="84" y="82"/>
                  <a:pt x="78" y="88"/>
                  <a:pt x="70" y="88"/>
                </a:cubicBezTo>
                <a:close/>
                <a:moveTo>
                  <a:pt x="70" y="88"/>
                </a:moveTo>
                <a:cubicBezTo>
                  <a:pt x="70" y="88"/>
                  <a:pt x="70" y="88"/>
                  <a:pt x="70" y="88"/>
                </a:cubicBezTo>
              </a:path>
            </a:pathLst>
          </a:custGeom>
          <a:solidFill>
            <a:schemeClr val="bg1"/>
          </a:solidFill>
          <a:ln w="9525">
            <a:noFill/>
            <a:round/>
          </a:ln>
        </p:spPr>
        <p:txBody>
          <a:bodyPr vert="horz" wrap="square" lIns="121920" tIns="60960" rIns="121920" bIns="60960" numCol="1" anchor="t" anchorCtr="0" compatLnSpc="1"/>
          <a:lstStyle/>
          <a:p>
            <a:pPr algn="r" rtl="1"/>
            <a:endParaRPr lang="en-US" sz="2665" dirty="0">
              <a:cs typeface="+mn-ea"/>
              <a:sym typeface="+mn-lt"/>
            </a:endParaRPr>
          </a:p>
        </p:txBody>
      </p:sp>
      <p:sp>
        <p:nvSpPr>
          <p:cNvPr id="49" name="Freeform 38">
            <a:extLst>
              <a:ext uri="{FF2B5EF4-FFF2-40B4-BE49-F238E27FC236}">
                <a16:creationId xmlns:a16="http://schemas.microsoft.com/office/drawing/2014/main" id="{FC2CAC58-0D6A-4AA2-88C1-1B9DF3760A92}"/>
              </a:ext>
            </a:extLst>
          </p:cNvPr>
          <p:cNvSpPr>
            <a:spLocks noEditPoints="1"/>
          </p:cNvSpPr>
          <p:nvPr/>
        </p:nvSpPr>
        <p:spPr bwMode="auto">
          <a:xfrm>
            <a:off x="6811089" y="3610016"/>
            <a:ext cx="558452" cy="81586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endParaRPr lang="en-US" sz="2665" dirty="0">
              <a:cs typeface="+mn-ea"/>
              <a:sym typeface="+mn-lt"/>
            </a:endParaRPr>
          </a:p>
        </p:txBody>
      </p:sp>
      <p:grpSp>
        <p:nvGrpSpPr>
          <p:cNvPr id="50" name="Group 117">
            <a:extLst>
              <a:ext uri="{FF2B5EF4-FFF2-40B4-BE49-F238E27FC236}">
                <a16:creationId xmlns:a16="http://schemas.microsoft.com/office/drawing/2014/main" id="{63AFED30-587B-41AD-AB0F-869957F2E847}"/>
              </a:ext>
            </a:extLst>
          </p:cNvPr>
          <p:cNvGrpSpPr/>
          <p:nvPr/>
        </p:nvGrpSpPr>
        <p:grpSpPr>
          <a:xfrm>
            <a:off x="5134315" y="4814857"/>
            <a:ext cx="554567" cy="368300"/>
            <a:chOff x="8291513" y="4287838"/>
            <a:chExt cx="415925" cy="276225"/>
          </a:xfrm>
          <a:solidFill>
            <a:schemeClr val="bg1"/>
          </a:solidFill>
        </p:grpSpPr>
        <p:sp>
          <p:nvSpPr>
            <p:cNvPr id="51" name="Freeform 6">
              <a:extLst>
                <a:ext uri="{FF2B5EF4-FFF2-40B4-BE49-F238E27FC236}">
                  <a16:creationId xmlns:a16="http://schemas.microsoft.com/office/drawing/2014/main" id="{7C809F83-A068-4649-88C1-D566B9A7D82F}"/>
                </a:ext>
              </a:extLst>
            </p:cNvPr>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close/>
                  <a:moveTo>
                    <a:pt x="134" y="64"/>
                  </a:moveTo>
                  <a:lnTo>
                    <a:pt x="134" y="11"/>
                  </a:lnTo>
                  <a:lnTo>
                    <a:pt x="171" y="11"/>
                  </a:lnTo>
                  <a:lnTo>
                    <a:pt x="180" y="64"/>
                  </a:lnTo>
                  <a:lnTo>
                    <a:pt x="134" y="64"/>
                  </a:lnTo>
                  <a:close/>
                  <a:moveTo>
                    <a:pt x="182" y="70"/>
                  </a:moveTo>
                  <a:lnTo>
                    <a:pt x="191" y="123"/>
                  </a:lnTo>
                  <a:lnTo>
                    <a:pt x="134" y="123"/>
                  </a:lnTo>
                  <a:lnTo>
                    <a:pt x="134" y="70"/>
                  </a:lnTo>
                  <a:lnTo>
                    <a:pt x="182" y="70"/>
                  </a:lnTo>
                  <a:close/>
                  <a:moveTo>
                    <a:pt x="129" y="64"/>
                  </a:moveTo>
                  <a:lnTo>
                    <a:pt x="85" y="64"/>
                  </a:lnTo>
                  <a:lnTo>
                    <a:pt x="94" y="11"/>
                  </a:lnTo>
                  <a:lnTo>
                    <a:pt x="129" y="11"/>
                  </a:lnTo>
                  <a:lnTo>
                    <a:pt x="129" y="64"/>
                  </a:lnTo>
                  <a:close/>
                  <a:moveTo>
                    <a:pt x="129" y="70"/>
                  </a:moveTo>
                  <a:lnTo>
                    <a:pt x="129" y="123"/>
                  </a:lnTo>
                  <a:lnTo>
                    <a:pt x="74" y="123"/>
                  </a:lnTo>
                  <a:lnTo>
                    <a:pt x="83" y="70"/>
                  </a:lnTo>
                  <a:lnTo>
                    <a:pt x="129" y="70"/>
                  </a:lnTo>
                  <a:close/>
                  <a:moveTo>
                    <a:pt x="196" y="123"/>
                  </a:moveTo>
                  <a:lnTo>
                    <a:pt x="187" y="70"/>
                  </a:lnTo>
                  <a:lnTo>
                    <a:pt x="229" y="70"/>
                  </a:lnTo>
                  <a:lnTo>
                    <a:pt x="246" y="123"/>
                  </a:lnTo>
                  <a:lnTo>
                    <a:pt x="196" y="123"/>
                  </a:lnTo>
                  <a:close/>
                  <a:moveTo>
                    <a:pt x="226" y="64"/>
                  </a:moveTo>
                  <a:lnTo>
                    <a:pt x="185" y="64"/>
                  </a:lnTo>
                  <a:lnTo>
                    <a:pt x="176" y="11"/>
                  </a:lnTo>
                  <a:lnTo>
                    <a:pt x="209" y="11"/>
                  </a:lnTo>
                  <a:lnTo>
                    <a:pt x="226" y="64"/>
                  </a:lnTo>
                  <a:close/>
                  <a:moveTo>
                    <a:pt x="54" y="11"/>
                  </a:moveTo>
                  <a:lnTo>
                    <a:pt x="88" y="11"/>
                  </a:lnTo>
                  <a:lnTo>
                    <a:pt x="79" y="64"/>
                  </a:lnTo>
                  <a:lnTo>
                    <a:pt x="37" y="64"/>
                  </a:lnTo>
                  <a:lnTo>
                    <a:pt x="54" y="11"/>
                  </a:lnTo>
                  <a:close/>
                  <a:moveTo>
                    <a:pt x="35" y="70"/>
                  </a:moveTo>
                  <a:lnTo>
                    <a:pt x="77" y="70"/>
                  </a:lnTo>
                  <a:lnTo>
                    <a:pt x="68" y="123"/>
                  </a:lnTo>
                  <a:lnTo>
                    <a:pt x="17" y="123"/>
                  </a:lnTo>
                  <a:lnTo>
                    <a:pt x="35" y="70"/>
                  </a:lnTo>
                  <a:close/>
                  <a:moveTo>
                    <a:pt x="35" y="70"/>
                  </a:moveTo>
                  <a:lnTo>
                    <a:pt x="35" y="70"/>
                  </a:lnTo>
                  <a:close/>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sp>
          <p:nvSpPr>
            <p:cNvPr id="52" name="Freeform 7">
              <a:extLst>
                <a:ext uri="{FF2B5EF4-FFF2-40B4-BE49-F238E27FC236}">
                  <a16:creationId xmlns:a16="http://schemas.microsoft.com/office/drawing/2014/main" id="{270628CB-C308-4B5D-86EB-74EDC78ADD39}"/>
                </a:ext>
              </a:extLst>
            </p:cNvPr>
            <p:cNvSpPr>
              <a:spLocks noEditPoints="1"/>
            </p:cNvSpPr>
            <p:nvPr/>
          </p:nvSpPr>
          <p:spPr bwMode="auto">
            <a:xfrm>
              <a:off x="8291513" y="4287838"/>
              <a:ext cx="415925" cy="276225"/>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moveTo>
                    <a:pt x="134" y="64"/>
                  </a:moveTo>
                  <a:lnTo>
                    <a:pt x="134" y="11"/>
                  </a:lnTo>
                  <a:lnTo>
                    <a:pt x="171" y="11"/>
                  </a:lnTo>
                  <a:lnTo>
                    <a:pt x="180" y="64"/>
                  </a:lnTo>
                  <a:lnTo>
                    <a:pt x="134" y="64"/>
                  </a:lnTo>
                  <a:moveTo>
                    <a:pt x="182" y="70"/>
                  </a:moveTo>
                  <a:lnTo>
                    <a:pt x="191" y="123"/>
                  </a:lnTo>
                  <a:lnTo>
                    <a:pt x="134" y="123"/>
                  </a:lnTo>
                  <a:lnTo>
                    <a:pt x="134" y="70"/>
                  </a:lnTo>
                  <a:lnTo>
                    <a:pt x="182" y="70"/>
                  </a:lnTo>
                  <a:moveTo>
                    <a:pt x="129" y="64"/>
                  </a:moveTo>
                  <a:lnTo>
                    <a:pt x="85" y="64"/>
                  </a:lnTo>
                  <a:lnTo>
                    <a:pt x="94" y="11"/>
                  </a:lnTo>
                  <a:lnTo>
                    <a:pt x="129" y="11"/>
                  </a:lnTo>
                  <a:lnTo>
                    <a:pt x="129" y="64"/>
                  </a:lnTo>
                  <a:moveTo>
                    <a:pt x="129" y="70"/>
                  </a:moveTo>
                  <a:lnTo>
                    <a:pt x="129" y="123"/>
                  </a:lnTo>
                  <a:lnTo>
                    <a:pt x="74" y="123"/>
                  </a:lnTo>
                  <a:lnTo>
                    <a:pt x="83" y="70"/>
                  </a:lnTo>
                  <a:lnTo>
                    <a:pt x="129" y="70"/>
                  </a:lnTo>
                  <a:moveTo>
                    <a:pt x="196" y="123"/>
                  </a:moveTo>
                  <a:lnTo>
                    <a:pt x="187" y="70"/>
                  </a:lnTo>
                  <a:lnTo>
                    <a:pt x="229" y="70"/>
                  </a:lnTo>
                  <a:lnTo>
                    <a:pt x="246" y="123"/>
                  </a:lnTo>
                  <a:lnTo>
                    <a:pt x="196" y="123"/>
                  </a:lnTo>
                  <a:moveTo>
                    <a:pt x="226" y="64"/>
                  </a:moveTo>
                  <a:lnTo>
                    <a:pt x="185" y="64"/>
                  </a:lnTo>
                  <a:lnTo>
                    <a:pt x="176" y="11"/>
                  </a:lnTo>
                  <a:lnTo>
                    <a:pt x="209" y="11"/>
                  </a:lnTo>
                  <a:lnTo>
                    <a:pt x="226" y="64"/>
                  </a:lnTo>
                  <a:moveTo>
                    <a:pt x="54" y="11"/>
                  </a:moveTo>
                  <a:lnTo>
                    <a:pt x="88" y="11"/>
                  </a:lnTo>
                  <a:lnTo>
                    <a:pt x="79" y="64"/>
                  </a:lnTo>
                  <a:lnTo>
                    <a:pt x="37" y="64"/>
                  </a:lnTo>
                  <a:lnTo>
                    <a:pt x="54" y="11"/>
                  </a:lnTo>
                  <a:moveTo>
                    <a:pt x="35" y="70"/>
                  </a:moveTo>
                  <a:lnTo>
                    <a:pt x="77" y="70"/>
                  </a:lnTo>
                  <a:lnTo>
                    <a:pt x="68" y="123"/>
                  </a:lnTo>
                  <a:lnTo>
                    <a:pt x="17" y="123"/>
                  </a:lnTo>
                  <a:lnTo>
                    <a:pt x="35" y="70"/>
                  </a:lnTo>
                  <a:moveTo>
                    <a:pt x="35" y="70"/>
                  </a:moveTo>
                  <a:lnTo>
                    <a:pt x="35" y="70"/>
                  </a:lnTo>
                </a:path>
              </a:pathLst>
            </a:custGeom>
            <a:grpFill/>
            <a:ln w="9525">
              <a:noFill/>
              <a:round/>
            </a:ln>
          </p:spPr>
          <p:txBody>
            <a:bodyPr vert="horz" wrap="square" lIns="121920" tIns="60960" rIns="121920" bIns="60960" numCol="1" anchor="t" anchorCtr="0" compatLnSpc="1"/>
            <a:lstStyle/>
            <a:p>
              <a:endParaRPr lang="en-US" sz="2665" dirty="0">
                <a:cs typeface="+mn-ea"/>
                <a:sym typeface="+mn-lt"/>
              </a:endParaRPr>
            </a:p>
          </p:txBody>
        </p:sp>
      </p:grpSp>
      <p:sp>
        <p:nvSpPr>
          <p:cNvPr id="53" name="Oval 120">
            <a:extLst>
              <a:ext uri="{FF2B5EF4-FFF2-40B4-BE49-F238E27FC236}">
                <a16:creationId xmlns:a16="http://schemas.microsoft.com/office/drawing/2014/main" id="{798520DE-F6BD-4533-83D7-3D4AC675E220}"/>
              </a:ext>
            </a:extLst>
          </p:cNvPr>
          <p:cNvSpPr/>
          <p:nvPr/>
        </p:nvSpPr>
        <p:spPr>
          <a:xfrm>
            <a:off x="5958857" y="4493801"/>
            <a:ext cx="240424" cy="240421"/>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cs typeface="+mn-ea"/>
              <a:sym typeface="+mn-lt"/>
            </a:endParaRPr>
          </a:p>
        </p:txBody>
      </p:sp>
      <p:sp>
        <p:nvSpPr>
          <p:cNvPr id="70" name="Rectangle 42">
            <a:extLst>
              <a:ext uri="{FF2B5EF4-FFF2-40B4-BE49-F238E27FC236}">
                <a16:creationId xmlns:a16="http://schemas.microsoft.com/office/drawing/2014/main" id="{BCD92E95-CC2A-439A-BEBC-12D0601A0250}"/>
              </a:ext>
            </a:extLst>
          </p:cNvPr>
          <p:cNvSpPr/>
          <p:nvPr/>
        </p:nvSpPr>
        <p:spPr>
          <a:xfrm>
            <a:off x="804975" y="3745214"/>
            <a:ext cx="2187185" cy="886397"/>
          </a:xfrm>
          <a:prstGeom prst="rect">
            <a:avLst/>
          </a:prstGeom>
        </p:spPr>
        <p:txBody>
          <a:bodyPr wrap="square" lIns="0" tIns="0" rIns="0" bIns="0">
            <a:spAutoFit/>
          </a:bodyPr>
          <a:lstStyle/>
          <a:p>
            <a:pPr algn="ctr" defTabSz="866943" fontAlgn="base">
              <a:lnSpc>
                <a:spcPct val="120000"/>
              </a:lnSpc>
              <a:spcBef>
                <a:spcPct val="0"/>
              </a:spcBef>
              <a:spcAft>
                <a:spcPct val="0"/>
              </a:spcAft>
            </a:pPr>
            <a:r>
              <a:rPr lang="zh-CN" altLang="en-US" sz="1200" dirty="0">
                <a:solidFill>
                  <a:schemeClr val="bg1">
                    <a:lumMod val="50000"/>
                  </a:schemeClr>
                </a:solidFill>
                <a:cs typeface="+mn-ea"/>
                <a:sym typeface="+mn-lt"/>
              </a:rPr>
              <a:t>点此输入内容或者复制您的内容在这里，通过复制您的文本后，在此框中选择粘贴，并选择只保留文字点此输入内容或者复制</a:t>
            </a:r>
          </a:p>
        </p:txBody>
      </p:sp>
      <p:sp>
        <p:nvSpPr>
          <p:cNvPr id="71" name="TextBox 43">
            <a:extLst>
              <a:ext uri="{FF2B5EF4-FFF2-40B4-BE49-F238E27FC236}">
                <a16:creationId xmlns:a16="http://schemas.microsoft.com/office/drawing/2014/main" id="{5CB4CE12-FE21-4B55-9672-56604C1369D8}"/>
              </a:ext>
            </a:extLst>
          </p:cNvPr>
          <p:cNvSpPr txBox="1"/>
          <p:nvPr/>
        </p:nvSpPr>
        <p:spPr>
          <a:xfrm>
            <a:off x="1273626" y="3411463"/>
            <a:ext cx="1231106"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solidFill>
                  <a:schemeClr val="tx1">
                    <a:lumMod val="85000"/>
                    <a:lumOff val="15000"/>
                  </a:schemeClr>
                </a:solidFill>
                <a:cs typeface="+mn-ea"/>
                <a:sym typeface="+mn-lt"/>
              </a:rPr>
              <a:t>单击输入标题</a:t>
            </a:r>
          </a:p>
        </p:txBody>
      </p:sp>
      <p:sp>
        <p:nvSpPr>
          <p:cNvPr id="76" name="Rectangle 42">
            <a:extLst>
              <a:ext uri="{FF2B5EF4-FFF2-40B4-BE49-F238E27FC236}">
                <a16:creationId xmlns:a16="http://schemas.microsoft.com/office/drawing/2014/main" id="{80381186-D890-45DE-BC5B-513ECC1F80D2}"/>
              </a:ext>
            </a:extLst>
          </p:cNvPr>
          <p:cNvSpPr/>
          <p:nvPr/>
        </p:nvSpPr>
        <p:spPr>
          <a:xfrm>
            <a:off x="9112805" y="3745214"/>
            <a:ext cx="2187185" cy="886397"/>
          </a:xfrm>
          <a:prstGeom prst="rect">
            <a:avLst/>
          </a:prstGeom>
        </p:spPr>
        <p:txBody>
          <a:bodyPr wrap="square" lIns="0" tIns="0" rIns="0" bIns="0">
            <a:spAutoFit/>
          </a:bodyPr>
          <a:lstStyle/>
          <a:p>
            <a:pPr algn="ctr" defTabSz="866943" fontAlgn="base">
              <a:lnSpc>
                <a:spcPct val="120000"/>
              </a:lnSpc>
              <a:spcBef>
                <a:spcPct val="0"/>
              </a:spcBef>
              <a:spcAft>
                <a:spcPct val="0"/>
              </a:spcAft>
            </a:pPr>
            <a:r>
              <a:rPr lang="zh-CN" altLang="en-US" sz="1200" dirty="0">
                <a:solidFill>
                  <a:schemeClr val="bg1">
                    <a:lumMod val="50000"/>
                  </a:schemeClr>
                </a:solidFill>
                <a:cs typeface="+mn-ea"/>
                <a:sym typeface="+mn-lt"/>
              </a:rPr>
              <a:t>点此输入内容或者复制您的内容在这里，通过复制您的文本后，在此框中选择粘贴，并选择只保留文字点此输入内容或者复制</a:t>
            </a:r>
          </a:p>
        </p:txBody>
      </p:sp>
      <p:sp>
        <p:nvSpPr>
          <p:cNvPr id="77" name="TextBox 43">
            <a:extLst>
              <a:ext uri="{FF2B5EF4-FFF2-40B4-BE49-F238E27FC236}">
                <a16:creationId xmlns:a16="http://schemas.microsoft.com/office/drawing/2014/main" id="{D548FC2A-79A0-45F7-BCAF-7F497B04C1C7}"/>
              </a:ext>
            </a:extLst>
          </p:cNvPr>
          <p:cNvSpPr txBox="1"/>
          <p:nvPr/>
        </p:nvSpPr>
        <p:spPr>
          <a:xfrm>
            <a:off x="9581456" y="3411463"/>
            <a:ext cx="1231106" cy="270459"/>
          </a:xfrm>
          <a:prstGeom prst="rect">
            <a:avLst/>
          </a:prstGeom>
          <a:noFill/>
        </p:spPr>
        <p:txBody>
          <a:bodyPr wrap="none" lIns="0" tIns="0" rIns="0" bIns="0" rtlCol="0">
            <a:spAutoFit/>
          </a:bodyPr>
          <a:lstStyle/>
          <a:p>
            <a:pPr algn="ctr" defTabSz="866943" fontAlgn="base">
              <a:lnSpc>
                <a:spcPct val="120000"/>
              </a:lnSpc>
              <a:spcBef>
                <a:spcPct val="0"/>
              </a:spcBef>
              <a:spcAft>
                <a:spcPct val="0"/>
              </a:spcAft>
            </a:pPr>
            <a:r>
              <a:rPr lang="zh-CN" altLang="en-US" sz="1600" b="1" dirty="0">
                <a:solidFill>
                  <a:schemeClr val="tx1">
                    <a:lumMod val="85000"/>
                    <a:lumOff val="15000"/>
                  </a:schemeClr>
                </a:solidFill>
                <a:cs typeface="+mn-ea"/>
                <a:sym typeface="+mn-lt"/>
              </a:rPr>
              <a:t>单击输入标题</a:t>
            </a:r>
          </a:p>
        </p:txBody>
      </p:sp>
      <p:grpSp>
        <p:nvGrpSpPr>
          <p:cNvPr id="54" name="组合 53">
            <a:extLst>
              <a:ext uri="{FF2B5EF4-FFF2-40B4-BE49-F238E27FC236}">
                <a16:creationId xmlns:a16="http://schemas.microsoft.com/office/drawing/2014/main" id="{5FDC1577-DC67-4DC3-A1A9-8CAFC80B0DF6}"/>
              </a:ext>
            </a:extLst>
          </p:cNvPr>
          <p:cNvGrpSpPr/>
          <p:nvPr/>
        </p:nvGrpSpPr>
        <p:grpSpPr>
          <a:xfrm>
            <a:off x="0" y="441325"/>
            <a:ext cx="3868805" cy="584775"/>
            <a:chOff x="0" y="441325"/>
            <a:chExt cx="3868805" cy="584775"/>
          </a:xfrm>
        </p:grpSpPr>
        <p:sp>
          <p:nvSpPr>
            <p:cNvPr id="55" name="矩形 54">
              <a:extLst>
                <a:ext uri="{FF2B5EF4-FFF2-40B4-BE49-F238E27FC236}">
                  <a16:creationId xmlns:a16="http://schemas.microsoft.com/office/drawing/2014/main" id="{6982B5C4-A35F-47E3-8429-A067C7F7D01D}"/>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文本框 55">
              <a:extLst>
                <a:ext uri="{FF2B5EF4-FFF2-40B4-BE49-F238E27FC236}">
                  <a16:creationId xmlns:a16="http://schemas.microsoft.com/office/drawing/2014/main" id="{93C235EF-CDEC-4118-9ABB-71A2F18F004B}"/>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57" name="矩形 56">
              <a:extLst>
                <a:ext uri="{FF2B5EF4-FFF2-40B4-BE49-F238E27FC236}">
                  <a16:creationId xmlns:a16="http://schemas.microsoft.com/office/drawing/2014/main" id="{5077BE64-6F95-41DE-AEBA-6A3DA8DE0DED}"/>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箭头: V 形 57">
              <a:extLst>
                <a:ext uri="{FF2B5EF4-FFF2-40B4-BE49-F238E27FC236}">
                  <a16:creationId xmlns:a16="http://schemas.microsoft.com/office/drawing/2014/main" id="{9CAADEDC-B5E2-4D44-9FF0-BC66AC591DE3}"/>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箭头: V 形 58">
              <a:extLst>
                <a:ext uri="{FF2B5EF4-FFF2-40B4-BE49-F238E27FC236}">
                  <a16:creationId xmlns:a16="http://schemas.microsoft.com/office/drawing/2014/main" id="{D5EA7A6D-07DA-471E-B3EB-154E0017E2EC}"/>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3" name="组合 2">
            <a:extLst>
              <a:ext uri="{FF2B5EF4-FFF2-40B4-BE49-F238E27FC236}">
                <a16:creationId xmlns:a16="http://schemas.microsoft.com/office/drawing/2014/main" id="{59FDF512-2502-4ED9-84A5-F145FAD54A88}"/>
              </a:ext>
            </a:extLst>
          </p:cNvPr>
          <p:cNvGrpSpPr/>
          <p:nvPr/>
        </p:nvGrpSpPr>
        <p:grpSpPr>
          <a:xfrm>
            <a:off x="9794518" y="2107915"/>
            <a:ext cx="823758" cy="883988"/>
            <a:chOff x="4853142" y="1534568"/>
            <a:chExt cx="823758" cy="883988"/>
          </a:xfrm>
        </p:grpSpPr>
        <p:sp>
          <p:nvSpPr>
            <p:cNvPr id="61" name="任意多边形: 形状 60">
              <a:extLst>
                <a:ext uri="{FF2B5EF4-FFF2-40B4-BE49-F238E27FC236}">
                  <a16:creationId xmlns:a16="http://schemas.microsoft.com/office/drawing/2014/main" id="{47DB00C3-6EC9-4164-A898-F0A5BDEADBF9}"/>
                </a:ext>
              </a:extLst>
            </p:cNvPr>
            <p:cNvSpPr/>
            <p:nvPr/>
          </p:nvSpPr>
          <p:spPr>
            <a:xfrm>
              <a:off x="4853142"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nvGrpSpPr>
            <p:cNvPr id="62" name="Group 35">
              <a:extLst>
                <a:ext uri="{FF2B5EF4-FFF2-40B4-BE49-F238E27FC236}">
                  <a16:creationId xmlns:a16="http://schemas.microsoft.com/office/drawing/2014/main" id="{91675750-03D1-428A-BE76-72E704DDC03D}"/>
                </a:ext>
              </a:extLst>
            </p:cNvPr>
            <p:cNvGrpSpPr/>
            <p:nvPr/>
          </p:nvGrpSpPr>
          <p:grpSpPr>
            <a:xfrm>
              <a:off x="5066229" y="1772751"/>
              <a:ext cx="397584" cy="396904"/>
              <a:chOff x="6357938" y="1647825"/>
              <a:chExt cx="465138" cy="464344"/>
            </a:xfrm>
            <a:solidFill>
              <a:schemeClr val="bg1"/>
            </a:solidFill>
          </p:grpSpPr>
          <p:sp>
            <p:nvSpPr>
              <p:cNvPr id="63" name="AutoShape 84">
                <a:extLst>
                  <a:ext uri="{FF2B5EF4-FFF2-40B4-BE49-F238E27FC236}">
                    <a16:creationId xmlns:a16="http://schemas.microsoft.com/office/drawing/2014/main" id="{59E44DFC-97A8-4576-91EE-60B1453CECF1}"/>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4" name="AutoShape 85">
                <a:extLst>
                  <a:ext uri="{FF2B5EF4-FFF2-40B4-BE49-F238E27FC236}">
                    <a16:creationId xmlns:a16="http://schemas.microsoft.com/office/drawing/2014/main" id="{84AC3F36-0146-4B12-B157-B87E34E0BD52}"/>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5" name="AutoShape 86">
                <a:extLst>
                  <a:ext uri="{FF2B5EF4-FFF2-40B4-BE49-F238E27FC236}">
                    <a16:creationId xmlns:a16="http://schemas.microsoft.com/office/drawing/2014/main" id="{0A7C95EA-1F9D-410D-99B0-7AC082DCA9C1}"/>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8" name="AutoShape 87">
                <a:extLst>
                  <a:ext uri="{FF2B5EF4-FFF2-40B4-BE49-F238E27FC236}">
                    <a16:creationId xmlns:a16="http://schemas.microsoft.com/office/drawing/2014/main" id="{FEFD8487-2F30-423E-81F4-69EFFFFFC2E2}"/>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9" name="AutoShape 88">
                <a:extLst>
                  <a:ext uri="{FF2B5EF4-FFF2-40B4-BE49-F238E27FC236}">
                    <a16:creationId xmlns:a16="http://schemas.microsoft.com/office/drawing/2014/main" id="{90BCA664-1030-4FAC-9B22-474CD3A97848}"/>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0" name="AutoShape 89">
                <a:extLst>
                  <a:ext uri="{FF2B5EF4-FFF2-40B4-BE49-F238E27FC236}">
                    <a16:creationId xmlns:a16="http://schemas.microsoft.com/office/drawing/2014/main" id="{B3356A0C-887F-45D8-96A6-808F6773DE25}"/>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1" name="AutoShape 90">
                <a:extLst>
                  <a:ext uri="{FF2B5EF4-FFF2-40B4-BE49-F238E27FC236}">
                    <a16:creationId xmlns:a16="http://schemas.microsoft.com/office/drawing/2014/main" id="{278364A3-548C-4E51-A4FC-269D6B5C5377}"/>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2" name="AutoShape 91">
                <a:extLst>
                  <a:ext uri="{FF2B5EF4-FFF2-40B4-BE49-F238E27FC236}">
                    <a16:creationId xmlns:a16="http://schemas.microsoft.com/office/drawing/2014/main" id="{0ECA18E3-1D18-401B-A573-F2D6285CDFFE}"/>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3" name="AutoShape 92">
                <a:extLst>
                  <a:ext uri="{FF2B5EF4-FFF2-40B4-BE49-F238E27FC236}">
                    <a16:creationId xmlns:a16="http://schemas.microsoft.com/office/drawing/2014/main" id="{6F5DCA59-8BD2-47A4-BB32-407CC943D857}"/>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4" name="AutoShape 93">
                <a:extLst>
                  <a:ext uri="{FF2B5EF4-FFF2-40B4-BE49-F238E27FC236}">
                    <a16:creationId xmlns:a16="http://schemas.microsoft.com/office/drawing/2014/main" id="{283D7190-91C6-4F9A-8C17-04C0AD7D03A7}"/>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5" name="AutoShape 94">
                <a:extLst>
                  <a:ext uri="{FF2B5EF4-FFF2-40B4-BE49-F238E27FC236}">
                    <a16:creationId xmlns:a16="http://schemas.microsoft.com/office/drawing/2014/main" id="{DB89AF6A-F9D1-41BA-8B43-E26BFADC60B1}"/>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6" name="AutoShape 95">
                <a:extLst>
                  <a:ext uri="{FF2B5EF4-FFF2-40B4-BE49-F238E27FC236}">
                    <a16:creationId xmlns:a16="http://schemas.microsoft.com/office/drawing/2014/main" id="{D3B231B6-556E-44F6-8ADB-20FC171B091B}"/>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7" name="AutoShape 96">
                <a:extLst>
                  <a:ext uri="{FF2B5EF4-FFF2-40B4-BE49-F238E27FC236}">
                    <a16:creationId xmlns:a16="http://schemas.microsoft.com/office/drawing/2014/main" id="{571FA746-559C-4B8B-ADC9-2ED282CACBDB}"/>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grpSp>
        <p:nvGrpSpPr>
          <p:cNvPr id="2" name="组合 1">
            <a:extLst>
              <a:ext uri="{FF2B5EF4-FFF2-40B4-BE49-F238E27FC236}">
                <a16:creationId xmlns:a16="http://schemas.microsoft.com/office/drawing/2014/main" id="{8E2EEEF7-73B1-436E-B8B3-EB4F8157A7A2}"/>
              </a:ext>
            </a:extLst>
          </p:cNvPr>
          <p:cNvGrpSpPr/>
          <p:nvPr/>
        </p:nvGrpSpPr>
        <p:grpSpPr>
          <a:xfrm>
            <a:off x="1486688" y="2107915"/>
            <a:ext cx="823758" cy="883988"/>
            <a:chOff x="1869605" y="1534568"/>
            <a:chExt cx="823758" cy="883988"/>
          </a:xfrm>
        </p:grpSpPr>
        <p:sp>
          <p:nvSpPr>
            <p:cNvPr id="60" name="任意多边形: 形状 59">
              <a:extLst>
                <a:ext uri="{FF2B5EF4-FFF2-40B4-BE49-F238E27FC236}">
                  <a16:creationId xmlns:a16="http://schemas.microsoft.com/office/drawing/2014/main" id="{9BD5DAFB-E3FD-4C97-AB07-9A2D59C0264B}"/>
                </a:ext>
              </a:extLst>
            </p:cNvPr>
            <p:cNvSpPr/>
            <p:nvPr/>
          </p:nvSpPr>
          <p:spPr>
            <a:xfrm>
              <a:off x="1869605"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nvGrpSpPr>
            <p:cNvPr id="88" name="Group 62">
              <a:extLst>
                <a:ext uri="{FF2B5EF4-FFF2-40B4-BE49-F238E27FC236}">
                  <a16:creationId xmlns:a16="http://schemas.microsoft.com/office/drawing/2014/main" id="{57B5A3FB-F4B3-4D7B-AFB1-1BB99ED1E4C2}"/>
                </a:ext>
              </a:extLst>
            </p:cNvPr>
            <p:cNvGrpSpPr/>
            <p:nvPr/>
          </p:nvGrpSpPr>
          <p:grpSpPr>
            <a:xfrm>
              <a:off x="2073768" y="1772751"/>
              <a:ext cx="415432" cy="415432"/>
              <a:chOff x="4439444" y="1652588"/>
              <a:chExt cx="464344" cy="464344"/>
            </a:xfrm>
            <a:solidFill>
              <a:schemeClr val="bg1"/>
            </a:solidFill>
          </p:grpSpPr>
          <p:sp>
            <p:nvSpPr>
              <p:cNvPr id="89" name="AutoShape 136">
                <a:extLst>
                  <a:ext uri="{FF2B5EF4-FFF2-40B4-BE49-F238E27FC236}">
                    <a16:creationId xmlns:a16="http://schemas.microsoft.com/office/drawing/2014/main" id="{6AE1A2A9-EF9F-4B25-8BA1-2D9040E7CF24}"/>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0" name="AutoShape 137">
                <a:extLst>
                  <a:ext uri="{FF2B5EF4-FFF2-40B4-BE49-F238E27FC236}">
                    <a16:creationId xmlns:a16="http://schemas.microsoft.com/office/drawing/2014/main" id="{93FC7F6C-045C-4A76-B7AE-0D2EAB287331}"/>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1" name="AutoShape 138">
                <a:extLst>
                  <a:ext uri="{FF2B5EF4-FFF2-40B4-BE49-F238E27FC236}">
                    <a16:creationId xmlns:a16="http://schemas.microsoft.com/office/drawing/2014/main" id="{042A54C8-7FA7-4B29-8110-0BF464F8AE5A}"/>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spTree>
    <p:extLst>
      <p:ext uri="{BB962C8B-B14F-4D97-AF65-F5344CB8AC3E}">
        <p14:creationId xmlns:p14="http://schemas.microsoft.com/office/powerpoint/2010/main" val="128075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Left)">
                                      <p:cBhvr>
                                        <p:cTn id="12" dur="500"/>
                                        <p:tgtEl>
                                          <p:spTgt spid="37"/>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500" fill="hold"/>
                                        <p:tgtEl>
                                          <p:spTgt spid="48"/>
                                        </p:tgtEl>
                                        <p:attrNameLst>
                                          <p:attrName>ppt_w</p:attrName>
                                        </p:attrNameLst>
                                      </p:cBhvr>
                                      <p:tavLst>
                                        <p:tav tm="0">
                                          <p:val>
                                            <p:fltVal val="0"/>
                                          </p:val>
                                        </p:tav>
                                        <p:tav tm="100000">
                                          <p:val>
                                            <p:strVal val="#ppt_w"/>
                                          </p:val>
                                        </p:tav>
                                      </p:tavLst>
                                    </p:anim>
                                    <p:anim calcmode="lin" valueType="num">
                                      <p:cBhvr>
                                        <p:cTn id="74" dur="500" fill="hold"/>
                                        <p:tgtEl>
                                          <p:spTgt spid="48"/>
                                        </p:tgtEl>
                                        <p:attrNameLst>
                                          <p:attrName>ppt_h</p:attrName>
                                        </p:attrNameLst>
                                      </p:cBhvr>
                                      <p:tavLst>
                                        <p:tav tm="0">
                                          <p:val>
                                            <p:fltVal val="0"/>
                                          </p:val>
                                        </p:tav>
                                        <p:tav tm="100000">
                                          <p:val>
                                            <p:strVal val="#ppt_h"/>
                                          </p:val>
                                        </p:tav>
                                      </p:tavLst>
                                    </p:anim>
                                    <p:animEffect transition="in" filter="fade">
                                      <p:cBhvr>
                                        <p:cTn id="75" dur="500"/>
                                        <p:tgtEl>
                                          <p:spTgt spid="48"/>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ppt_w</p:attrName>
                                        </p:attrNameLst>
                                      </p:cBhvr>
                                      <p:tavLst>
                                        <p:tav tm="0">
                                          <p:val>
                                            <p:fltVal val="0"/>
                                          </p:val>
                                        </p:tav>
                                        <p:tav tm="100000">
                                          <p:val>
                                            <p:strVal val="#ppt_w"/>
                                          </p:val>
                                        </p:tav>
                                      </p:tavLst>
                                    </p:anim>
                                    <p:anim calcmode="lin" valueType="num">
                                      <p:cBhvr>
                                        <p:cTn id="80" dur="500" fill="hold"/>
                                        <p:tgtEl>
                                          <p:spTgt spid="53"/>
                                        </p:tgtEl>
                                        <p:attrNameLst>
                                          <p:attrName>ppt_h</p:attrName>
                                        </p:attrNameLst>
                                      </p:cBhvr>
                                      <p:tavLst>
                                        <p:tav tm="0">
                                          <p:val>
                                            <p:fltVal val="0"/>
                                          </p:val>
                                        </p:tav>
                                        <p:tav tm="100000">
                                          <p:val>
                                            <p:strVal val="#ppt_h"/>
                                          </p:val>
                                        </p:tav>
                                      </p:tavLst>
                                    </p:anim>
                                    <p:animEffect transition="in" filter="fade">
                                      <p:cBhvr>
                                        <p:cTn id="81" dur="500"/>
                                        <p:tgtEl>
                                          <p:spTgt spid="53"/>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Effect transition="in" filter="fade">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1000"/>
                                        <p:tgtEl>
                                          <p:spTgt spid="2"/>
                                        </p:tgtEl>
                                      </p:cBhvr>
                                    </p:animEffect>
                                    <p:anim calcmode="lin" valueType="num">
                                      <p:cBhvr>
                                        <p:cTn id="99" dur="1000" fill="hold"/>
                                        <p:tgtEl>
                                          <p:spTgt spid="2"/>
                                        </p:tgtEl>
                                        <p:attrNameLst>
                                          <p:attrName>ppt_x</p:attrName>
                                        </p:attrNameLst>
                                      </p:cBhvr>
                                      <p:tavLst>
                                        <p:tav tm="0">
                                          <p:val>
                                            <p:strVal val="#ppt_x"/>
                                          </p:val>
                                        </p:tav>
                                        <p:tav tm="100000">
                                          <p:val>
                                            <p:strVal val="#ppt_x"/>
                                          </p:val>
                                        </p:tav>
                                      </p:tavLst>
                                    </p:anim>
                                    <p:anim calcmode="lin" valueType="num">
                                      <p:cBhvr>
                                        <p:cTn id="10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fade">
                                      <p:cBhvr>
                                        <p:cTn id="105" dur="1000"/>
                                        <p:tgtEl>
                                          <p:spTgt spid="3"/>
                                        </p:tgtEl>
                                      </p:cBhvr>
                                    </p:animEffect>
                                    <p:anim calcmode="lin" valueType="num">
                                      <p:cBhvr>
                                        <p:cTn id="106" dur="1000" fill="hold"/>
                                        <p:tgtEl>
                                          <p:spTgt spid="3"/>
                                        </p:tgtEl>
                                        <p:attrNameLst>
                                          <p:attrName>ppt_x</p:attrName>
                                        </p:attrNameLst>
                                      </p:cBhvr>
                                      <p:tavLst>
                                        <p:tav tm="0">
                                          <p:val>
                                            <p:strVal val="#ppt_x"/>
                                          </p:val>
                                        </p:tav>
                                        <p:tav tm="100000">
                                          <p:val>
                                            <p:strVal val="#ppt_x"/>
                                          </p:val>
                                        </p:tav>
                                      </p:tavLst>
                                    </p:anim>
                                    <p:anim calcmode="lin" valueType="num">
                                      <p:cBhvr>
                                        <p:cTn id="107" dur="1000" fill="hold"/>
                                        <p:tgtEl>
                                          <p:spTgt spid="3"/>
                                        </p:tgtEl>
                                        <p:attrNameLst>
                                          <p:attrName>ppt_y</p:attrName>
                                        </p:attrNameLst>
                                      </p:cBhvr>
                                      <p:tavLst>
                                        <p:tav tm="0">
                                          <p:val>
                                            <p:strVal val="#ppt_y+.1"/>
                                          </p:val>
                                        </p:tav>
                                        <p:tav tm="100000">
                                          <p:val>
                                            <p:strVal val="#ppt_y"/>
                                          </p:val>
                                        </p:tav>
                                      </p:tavLst>
                                    </p:anim>
                                  </p:childTnLst>
                                </p:cTn>
                              </p:par>
                            </p:childTnLst>
                          </p:cTn>
                        </p:par>
                        <p:par>
                          <p:cTn id="108" fill="hold">
                            <p:stCondLst>
                              <p:cond delay="1000"/>
                            </p:stCondLst>
                            <p:childTnLst>
                              <p:par>
                                <p:cTn id="109" presetID="22" presetClass="entr" presetSubtype="4" fill="hold" grpId="0" nodeType="after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wipe(down)">
                                      <p:cBhvr>
                                        <p:cTn id="111" dur="500"/>
                                        <p:tgtEl>
                                          <p:spTgt spid="71"/>
                                        </p:tgtEl>
                                      </p:cBhvr>
                                    </p:animEffect>
                                  </p:childTnLst>
                                </p:cTn>
                              </p:par>
                            </p:childTnLst>
                          </p:cTn>
                        </p:par>
                        <p:par>
                          <p:cTn id="112" fill="hold">
                            <p:stCondLst>
                              <p:cond delay="1500"/>
                            </p:stCondLst>
                            <p:childTnLst>
                              <p:par>
                                <p:cTn id="113" presetID="22" presetClass="entr" presetSubtype="4" fill="hold" grpId="0" nodeType="after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wipe(down)">
                                      <p:cBhvr>
                                        <p:cTn id="115" dur="500"/>
                                        <p:tgtEl>
                                          <p:spTgt spid="70"/>
                                        </p:tgtEl>
                                      </p:cBhvr>
                                    </p:animEffect>
                                  </p:childTnLst>
                                </p:cTn>
                              </p:par>
                            </p:childTnLst>
                          </p:cTn>
                        </p:par>
                        <p:par>
                          <p:cTn id="116" fill="hold">
                            <p:stCondLst>
                              <p:cond delay="2000"/>
                            </p:stCondLst>
                            <p:childTnLst>
                              <p:par>
                                <p:cTn id="117" presetID="22" presetClass="entr" presetSubtype="4" fill="hold" grpId="0" nodeType="afterEffect">
                                  <p:stCondLst>
                                    <p:cond delay="0"/>
                                  </p:stCondLst>
                                  <p:childTnLst>
                                    <p:set>
                                      <p:cBhvr>
                                        <p:cTn id="118" dur="1" fill="hold">
                                          <p:stCondLst>
                                            <p:cond delay="0"/>
                                          </p:stCondLst>
                                        </p:cTn>
                                        <p:tgtEl>
                                          <p:spTgt spid="77"/>
                                        </p:tgtEl>
                                        <p:attrNameLst>
                                          <p:attrName>style.visibility</p:attrName>
                                        </p:attrNameLst>
                                      </p:cBhvr>
                                      <p:to>
                                        <p:strVal val="visible"/>
                                      </p:to>
                                    </p:set>
                                    <p:animEffect transition="in" filter="wipe(down)">
                                      <p:cBhvr>
                                        <p:cTn id="119" dur="500"/>
                                        <p:tgtEl>
                                          <p:spTgt spid="77"/>
                                        </p:tgtEl>
                                      </p:cBhvr>
                                    </p:animEffect>
                                  </p:childTnLst>
                                </p:cTn>
                              </p:par>
                            </p:childTnLst>
                          </p:cTn>
                        </p:par>
                        <p:par>
                          <p:cTn id="120" fill="hold">
                            <p:stCondLst>
                              <p:cond delay="2500"/>
                            </p:stCondLst>
                            <p:childTnLst>
                              <p:par>
                                <p:cTn id="121" presetID="22" presetClass="entr" presetSubtype="4" fill="hold" grpId="0" nodeType="afterEffect">
                                  <p:stCondLst>
                                    <p:cond delay="0"/>
                                  </p:stCondLst>
                                  <p:childTnLst>
                                    <p:set>
                                      <p:cBhvr>
                                        <p:cTn id="122" dur="1" fill="hold">
                                          <p:stCondLst>
                                            <p:cond delay="0"/>
                                          </p:stCondLst>
                                        </p:cTn>
                                        <p:tgtEl>
                                          <p:spTgt spid="76"/>
                                        </p:tgtEl>
                                        <p:attrNameLst>
                                          <p:attrName>style.visibility</p:attrName>
                                        </p:attrNameLst>
                                      </p:cBhvr>
                                      <p:to>
                                        <p:strVal val="visible"/>
                                      </p:to>
                                    </p:set>
                                    <p:animEffect transition="in" filter="wipe(down)">
                                      <p:cBhvr>
                                        <p:cTn id="12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48" grpId="0" bldLvl="0" animBg="1"/>
      <p:bldP spid="49" grpId="0" bldLvl="0" animBg="1"/>
      <p:bldP spid="53" grpId="0" bldLvl="0" animBg="1"/>
      <p:bldP spid="70" grpId="0"/>
      <p:bldP spid="71" grpId="0"/>
      <p:bldP spid="76"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形状 47">
            <a:extLst>
              <a:ext uri="{FF2B5EF4-FFF2-40B4-BE49-F238E27FC236}">
                <a16:creationId xmlns:a16="http://schemas.microsoft.com/office/drawing/2014/main" id="{F55FFDF5-5874-48A6-9F2D-CE5710C0601B}"/>
              </a:ext>
            </a:extLst>
          </p:cNvPr>
          <p:cNvSpPr/>
          <p:nvPr/>
        </p:nvSpPr>
        <p:spPr>
          <a:xfrm>
            <a:off x="7121525" y="12340"/>
            <a:ext cx="4965700" cy="6845660"/>
          </a:xfrm>
          <a:custGeom>
            <a:avLst/>
            <a:gdLst>
              <a:gd name="connsiteX0" fmla="*/ 1652467 w 4965700"/>
              <a:gd name="connsiteY0" fmla="*/ 0 h 6845660"/>
              <a:gd name="connsiteX1" fmla="*/ 4965700 w 4965700"/>
              <a:gd name="connsiteY1" fmla="*/ 0 h 6845660"/>
              <a:gd name="connsiteX2" fmla="*/ 4965700 w 4965700"/>
              <a:gd name="connsiteY2" fmla="*/ 6811274 h 6845660"/>
              <a:gd name="connsiteX3" fmla="*/ 4957400 w 4965700"/>
              <a:gd name="connsiteY3" fmla="*/ 6845660 h 6845660"/>
              <a:gd name="connsiteX4" fmla="*/ 0 w 4965700"/>
              <a:gd name="connsiteY4" fmla="*/ 6845660 h 684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5700" h="6845660">
                <a:moveTo>
                  <a:pt x="1652467" y="0"/>
                </a:moveTo>
                <a:lnTo>
                  <a:pt x="4965700" y="0"/>
                </a:lnTo>
                <a:lnTo>
                  <a:pt x="4965700" y="6811274"/>
                </a:lnTo>
                <a:lnTo>
                  <a:pt x="4957400" y="6845660"/>
                </a:lnTo>
                <a:lnTo>
                  <a:pt x="0" y="6845660"/>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ïSḷiďè">
            <a:extLst>
              <a:ext uri="{FF2B5EF4-FFF2-40B4-BE49-F238E27FC236}">
                <a16:creationId xmlns:a16="http://schemas.microsoft.com/office/drawing/2014/main" id="{C618B480-52A1-448E-9C50-72387DF3FC0A}"/>
              </a:ext>
            </a:extLst>
          </p:cNvPr>
          <p:cNvSpPr/>
          <p:nvPr/>
        </p:nvSpPr>
        <p:spPr bwMode="auto">
          <a:xfrm>
            <a:off x="7226300" y="12340"/>
            <a:ext cx="4965700" cy="6845660"/>
          </a:xfrm>
          <a:custGeom>
            <a:avLst/>
            <a:gdLst>
              <a:gd name="connsiteX0" fmla="*/ 1038007 w 3119234"/>
              <a:gd name="connsiteY0" fmla="*/ 0 h 6858000"/>
              <a:gd name="connsiteX1" fmla="*/ 3119234 w 3119234"/>
              <a:gd name="connsiteY1" fmla="*/ 0 h 6858000"/>
              <a:gd name="connsiteX2" fmla="*/ 3119234 w 3119234"/>
              <a:gd name="connsiteY2" fmla="*/ 6823552 h 6858000"/>
              <a:gd name="connsiteX3" fmla="*/ 3114020 w 3119234"/>
              <a:gd name="connsiteY3" fmla="*/ 6858000 h 6858000"/>
              <a:gd name="connsiteX4" fmla="*/ 0 w 311923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234" h="6858000">
                <a:moveTo>
                  <a:pt x="1038007" y="0"/>
                </a:moveTo>
                <a:lnTo>
                  <a:pt x="3119234" y="0"/>
                </a:lnTo>
                <a:lnTo>
                  <a:pt x="3119234" y="6823552"/>
                </a:lnTo>
                <a:lnTo>
                  <a:pt x="3114020" y="6858000"/>
                </a:lnTo>
                <a:lnTo>
                  <a:pt x="0" y="6858000"/>
                </a:lnTo>
                <a:close/>
              </a:path>
            </a:pathLst>
          </a:custGeom>
          <a:blipFill dpi="0" rotWithShape="1">
            <a:blip r:embed="rId2" cstate="screen">
              <a:extLst>
                <a:ext uri="{28A0092B-C50C-407E-A947-70E740481C1C}">
                  <a14:useLocalDpi xmlns:a14="http://schemas.microsoft.com/office/drawing/2010/main"/>
                </a:ext>
              </a:extLst>
            </a:blip>
            <a:srcRect/>
            <a:tile tx="0" ty="0" sx="100000" sy="100000" flip="none" algn="tl"/>
          </a:blipFill>
          <a:ln w="6350" cap="flat" cmpd="sng" algn="ctr">
            <a:noFill/>
            <a:prstDash val="solid"/>
            <a:miter lim="800000"/>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50" name="任意多边形: 形状 49">
            <a:extLst>
              <a:ext uri="{FF2B5EF4-FFF2-40B4-BE49-F238E27FC236}">
                <a16:creationId xmlns:a16="http://schemas.microsoft.com/office/drawing/2014/main" id="{FD08808E-D960-45A6-8C1F-58A722BC79EE}"/>
              </a:ext>
            </a:extLst>
          </p:cNvPr>
          <p:cNvSpPr/>
          <p:nvPr/>
        </p:nvSpPr>
        <p:spPr>
          <a:xfrm>
            <a:off x="1869605"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1" name="任意多边形: 形状 50">
            <a:extLst>
              <a:ext uri="{FF2B5EF4-FFF2-40B4-BE49-F238E27FC236}">
                <a16:creationId xmlns:a16="http://schemas.microsoft.com/office/drawing/2014/main" id="{B4890DA1-FC14-43D3-87F8-BEC0041217D1}"/>
              </a:ext>
            </a:extLst>
          </p:cNvPr>
          <p:cNvSpPr/>
          <p:nvPr/>
        </p:nvSpPr>
        <p:spPr>
          <a:xfrm>
            <a:off x="4853142"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2" name="文本框 51">
            <a:extLst>
              <a:ext uri="{FF2B5EF4-FFF2-40B4-BE49-F238E27FC236}">
                <a16:creationId xmlns:a16="http://schemas.microsoft.com/office/drawing/2014/main" id="{3750EE3E-904E-400E-B64F-1737F36AF02F}"/>
              </a:ext>
            </a:extLst>
          </p:cNvPr>
          <p:cNvSpPr txBox="1"/>
          <p:nvPr/>
        </p:nvSpPr>
        <p:spPr>
          <a:xfrm>
            <a:off x="4286845" y="2811715"/>
            <a:ext cx="1929951" cy="752514"/>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53" name="文本框 52">
            <a:extLst>
              <a:ext uri="{FF2B5EF4-FFF2-40B4-BE49-F238E27FC236}">
                <a16:creationId xmlns:a16="http://schemas.microsoft.com/office/drawing/2014/main" id="{243A5BD7-5002-4CBF-AA25-F73C7BAF9182}"/>
              </a:ext>
            </a:extLst>
          </p:cNvPr>
          <p:cNvSpPr txBox="1"/>
          <p:nvPr/>
        </p:nvSpPr>
        <p:spPr>
          <a:xfrm>
            <a:off x="4248396" y="2511447"/>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54" name="文本框 53">
            <a:extLst>
              <a:ext uri="{FF2B5EF4-FFF2-40B4-BE49-F238E27FC236}">
                <a16:creationId xmlns:a16="http://schemas.microsoft.com/office/drawing/2014/main" id="{10476772-A46F-4378-A0DD-1BD6596C3C13}"/>
              </a:ext>
            </a:extLst>
          </p:cNvPr>
          <p:cNvSpPr txBox="1"/>
          <p:nvPr/>
        </p:nvSpPr>
        <p:spPr>
          <a:xfrm>
            <a:off x="1316509" y="2811715"/>
            <a:ext cx="1929951" cy="752514"/>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55" name="文本框 54">
            <a:extLst>
              <a:ext uri="{FF2B5EF4-FFF2-40B4-BE49-F238E27FC236}">
                <a16:creationId xmlns:a16="http://schemas.microsoft.com/office/drawing/2014/main" id="{7317B20E-0B41-482F-BC40-4EEC36B62C91}"/>
              </a:ext>
            </a:extLst>
          </p:cNvPr>
          <p:cNvSpPr txBox="1"/>
          <p:nvPr/>
        </p:nvSpPr>
        <p:spPr>
          <a:xfrm>
            <a:off x="1278060" y="2511447"/>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56" name="任意多边形: 形状 55">
            <a:extLst>
              <a:ext uri="{FF2B5EF4-FFF2-40B4-BE49-F238E27FC236}">
                <a16:creationId xmlns:a16="http://schemas.microsoft.com/office/drawing/2014/main" id="{9BDD63C9-5BEB-418A-8751-9045DBB89771}"/>
              </a:ext>
            </a:extLst>
          </p:cNvPr>
          <p:cNvSpPr/>
          <p:nvPr/>
        </p:nvSpPr>
        <p:spPr>
          <a:xfrm>
            <a:off x="1869605" y="408914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7" name="任意多边形: 形状 56">
            <a:extLst>
              <a:ext uri="{FF2B5EF4-FFF2-40B4-BE49-F238E27FC236}">
                <a16:creationId xmlns:a16="http://schemas.microsoft.com/office/drawing/2014/main" id="{0D7D0886-2436-4654-9F47-F516FBD648F7}"/>
              </a:ext>
            </a:extLst>
          </p:cNvPr>
          <p:cNvSpPr/>
          <p:nvPr/>
        </p:nvSpPr>
        <p:spPr>
          <a:xfrm>
            <a:off x="4853142" y="408914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8" name="文本框 57">
            <a:extLst>
              <a:ext uri="{FF2B5EF4-FFF2-40B4-BE49-F238E27FC236}">
                <a16:creationId xmlns:a16="http://schemas.microsoft.com/office/drawing/2014/main" id="{C7012DA9-AA75-4DF1-871D-4CF965B67B72}"/>
              </a:ext>
            </a:extLst>
          </p:cNvPr>
          <p:cNvSpPr txBox="1"/>
          <p:nvPr/>
        </p:nvSpPr>
        <p:spPr>
          <a:xfrm>
            <a:off x="4286845" y="5366295"/>
            <a:ext cx="1929951" cy="752514"/>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59" name="文本框 58">
            <a:extLst>
              <a:ext uri="{FF2B5EF4-FFF2-40B4-BE49-F238E27FC236}">
                <a16:creationId xmlns:a16="http://schemas.microsoft.com/office/drawing/2014/main" id="{11373A14-9906-400D-B580-90B41B029584}"/>
              </a:ext>
            </a:extLst>
          </p:cNvPr>
          <p:cNvSpPr txBox="1"/>
          <p:nvPr/>
        </p:nvSpPr>
        <p:spPr>
          <a:xfrm>
            <a:off x="4248396" y="5066027"/>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60" name="文本框 59">
            <a:extLst>
              <a:ext uri="{FF2B5EF4-FFF2-40B4-BE49-F238E27FC236}">
                <a16:creationId xmlns:a16="http://schemas.microsoft.com/office/drawing/2014/main" id="{089C8D41-E525-4628-8730-776FF83EA559}"/>
              </a:ext>
            </a:extLst>
          </p:cNvPr>
          <p:cNvSpPr txBox="1"/>
          <p:nvPr/>
        </p:nvSpPr>
        <p:spPr>
          <a:xfrm>
            <a:off x="1316509" y="5366295"/>
            <a:ext cx="1929951" cy="752514"/>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61" name="文本框 60">
            <a:extLst>
              <a:ext uri="{FF2B5EF4-FFF2-40B4-BE49-F238E27FC236}">
                <a16:creationId xmlns:a16="http://schemas.microsoft.com/office/drawing/2014/main" id="{8D40AEDD-27F4-4012-897D-C1A20C1C5C4C}"/>
              </a:ext>
            </a:extLst>
          </p:cNvPr>
          <p:cNvSpPr txBox="1"/>
          <p:nvPr/>
        </p:nvSpPr>
        <p:spPr>
          <a:xfrm>
            <a:off x="1278060" y="5066027"/>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nvGrpSpPr>
          <p:cNvPr id="66" name="Group 35">
            <a:extLst>
              <a:ext uri="{FF2B5EF4-FFF2-40B4-BE49-F238E27FC236}">
                <a16:creationId xmlns:a16="http://schemas.microsoft.com/office/drawing/2014/main" id="{6A579FAC-0515-4D08-8590-6D80DFA0317C}"/>
              </a:ext>
            </a:extLst>
          </p:cNvPr>
          <p:cNvGrpSpPr/>
          <p:nvPr/>
        </p:nvGrpSpPr>
        <p:grpSpPr>
          <a:xfrm>
            <a:off x="5066229" y="1772751"/>
            <a:ext cx="397584" cy="396904"/>
            <a:chOff x="6357938" y="1647825"/>
            <a:chExt cx="465138" cy="464344"/>
          </a:xfrm>
          <a:solidFill>
            <a:schemeClr val="bg1"/>
          </a:solidFill>
        </p:grpSpPr>
        <p:sp>
          <p:nvSpPr>
            <p:cNvPr id="67" name="AutoShape 84">
              <a:extLst>
                <a:ext uri="{FF2B5EF4-FFF2-40B4-BE49-F238E27FC236}">
                  <a16:creationId xmlns:a16="http://schemas.microsoft.com/office/drawing/2014/main" id="{7025131D-5BCF-4934-8CDE-F9FCBE8C747E}"/>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8" name="AutoShape 85">
              <a:extLst>
                <a:ext uri="{FF2B5EF4-FFF2-40B4-BE49-F238E27FC236}">
                  <a16:creationId xmlns:a16="http://schemas.microsoft.com/office/drawing/2014/main" id="{987ADED6-2958-427B-BE47-05EB5416B11B}"/>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9" name="AutoShape 86">
              <a:extLst>
                <a:ext uri="{FF2B5EF4-FFF2-40B4-BE49-F238E27FC236}">
                  <a16:creationId xmlns:a16="http://schemas.microsoft.com/office/drawing/2014/main" id="{EB8FBE9D-92CD-4724-8299-89812548637D}"/>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0" name="AutoShape 87">
              <a:extLst>
                <a:ext uri="{FF2B5EF4-FFF2-40B4-BE49-F238E27FC236}">
                  <a16:creationId xmlns:a16="http://schemas.microsoft.com/office/drawing/2014/main" id="{AC348401-2646-4BFC-B4F1-9C49D4B4DA04}"/>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1" name="AutoShape 88">
              <a:extLst>
                <a:ext uri="{FF2B5EF4-FFF2-40B4-BE49-F238E27FC236}">
                  <a16:creationId xmlns:a16="http://schemas.microsoft.com/office/drawing/2014/main" id="{211509BD-8A3E-42F9-A9D1-5D35445897D4}"/>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2" name="AutoShape 89">
              <a:extLst>
                <a:ext uri="{FF2B5EF4-FFF2-40B4-BE49-F238E27FC236}">
                  <a16:creationId xmlns:a16="http://schemas.microsoft.com/office/drawing/2014/main" id="{56CB3E48-D687-4795-A796-47D0EE467263}"/>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3" name="AutoShape 90">
              <a:extLst>
                <a:ext uri="{FF2B5EF4-FFF2-40B4-BE49-F238E27FC236}">
                  <a16:creationId xmlns:a16="http://schemas.microsoft.com/office/drawing/2014/main" id="{E8529B0A-8398-4311-8CDB-B4AF83C53D45}"/>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4" name="AutoShape 91">
              <a:extLst>
                <a:ext uri="{FF2B5EF4-FFF2-40B4-BE49-F238E27FC236}">
                  <a16:creationId xmlns:a16="http://schemas.microsoft.com/office/drawing/2014/main" id="{B8F12781-27C1-49CA-9625-EF39236207D8}"/>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5" name="AutoShape 92">
              <a:extLst>
                <a:ext uri="{FF2B5EF4-FFF2-40B4-BE49-F238E27FC236}">
                  <a16:creationId xmlns:a16="http://schemas.microsoft.com/office/drawing/2014/main" id="{EE15E613-E953-4460-9D42-CCDA34F18585}"/>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6" name="AutoShape 93">
              <a:extLst>
                <a:ext uri="{FF2B5EF4-FFF2-40B4-BE49-F238E27FC236}">
                  <a16:creationId xmlns:a16="http://schemas.microsoft.com/office/drawing/2014/main" id="{DA81850A-A199-4741-BA5A-BED4BFDE0E5D}"/>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7" name="AutoShape 94">
              <a:extLst>
                <a:ext uri="{FF2B5EF4-FFF2-40B4-BE49-F238E27FC236}">
                  <a16:creationId xmlns:a16="http://schemas.microsoft.com/office/drawing/2014/main" id="{73104992-40D2-4CB4-94B6-E63814BD9B2F}"/>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8" name="AutoShape 95">
              <a:extLst>
                <a:ext uri="{FF2B5EF4-FFF2-40B4-BE49-F238E27FC236}">
                  <a16:creationId xmlns:a16="http://schemas.microsoft.com/office/drawing/2014/main" id="{CD5CF113-A0B6-4FD9-9628-89A8715D4993}"/>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9" name="AutoShape 96">
              <a:extLst>
                <a:ext uri="{FF2B5EF4-FFF2-40B4-BE49-F238E27FC236}">
                  <a16:creationId xmlns:a16="http://schemas.microsoft.com/office/drawing/2014/main" id="{0CB83CF2-C5DA-4120-B556-7C7882108FA4}"/>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80" name="AutoShape 135">
            <a:extLst>
              <a:ext uri="{FF2B5EF4-FFF2-40B4-BE49-F238E27FC236}">
                <a16:creationId xmlns:a16="http://schemas.microsoft.com/office/drawing/2014/main" id="{0C989D9E-4CF0-4C38-BE7C-D4D86B2DC12A}"/>
              </a:ext>
            </a:extLst>
          </p:cNvPr>
          <p:cNvSpPr>
            <a:spLocks/>
          </p:cNvSpPr>
          <p:nvPr/>
        </p:nvSpPr>
        <p:spPr bwMode="auto">
          <a:xfrm>
            <a:off x="2058667" y="4368873"/>
            <a:ext cx="471908" cy="324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81" name="Group 62">
            <a:extLst>
              <a:ext uri="{FF2B5EF4-FFF2-40B4-BE49-F238E27FC236}">
                <a16:creationId xmlns:a16="http://schemas.microsoft.com/office/drawing/2014/main" id="{12E0B7ED-A358-4F60-B53B-47A0BE543558}"/>
              </a:ext>
            </a:extLst>
          </p:cNvPr>
          <p:cNvGrpSpPr/>
          <p:nvPr/>
        </p:nvGrpSpPr>
        <p:grpSpPr>
          <a:xfrm>
            <a:off x="2073768" y="1772751"/>
            <a:ext cx="415432" cy="415432"/>
            <a:chOff x="4439444" y="1652588"/>
            <a:chExt cx="464344" cy="464344"/>
          </a:xfrm>
          <a:solidFill>
            <a:schemeClr val="bg1"/>
          </a:solidFill>
        </p:grpSpPr>
        <p:sp>
          <p:nvSpPr>
            <p:cNvPr id="82" name="AutoShape 136">
              <a:extLst>
                <a:ext uri="{FF2B5EF4-FFF2-40B4-BE49-F238E27FC236}">
                  <a16:creationId xmlns:a16="http://schemas.microsoft.com/office/drawing/2014/main" id="{1F9F7B2E-2B91-42E6-B93B-A12CB13EDDAC}"/>
                </a:ext>
              </a:extLst>
            </p:cNvPr>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3" name="AutoShape 137">
              <a:extLst>
                <a:ext uri="{FF2B5EF4-FFF2-40B4-BE49-F238E27FC236}">
                  <a16:creationId xmlns:a16="http://schemas.microsoft.com/office/drawing/2014/main" id="{27981B05-40D6-4D67-9F7E-2F56ACB4267E}"/>
                </a:ext>
              </a:extLst>
            </p:cNvPr>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4" name="AutoShape 138">
              <a:extLst>
                <a:ext uri="{FF2B5EF4-FFF2-40B4-BE49-F238E27FC236}">
                  <a16:creationId xmlns:a16="http://schemas.microsoft.com/office/drawing/2014/main" id="{D91A0DBD-B429-4DDC-B487-ABF6BEB1C2C8}"/>
                </a:ext>
              </a:extLst>
            </p:cNvPr>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85" name="Group 53">
            <a:extLst>
              <a:ext uri="{FF2B5EF4-FFF2-40B4-BE49-F238E27FC236}">
                <a16:creationId xmlns:a16="http://schemas.microsoft.com/office/drawing/2014/main" id="{7A334B9C-6E1A-42DE-A379-52EE6D89D5FE}"/>
              </a:ext>
            </a:extLst>
          </p:cNvPr>
          <p:cNvGrpSpPr/>
          <p:nvPr/>
        </p:nvGrpSpPr>
        <p:grpSpPr>
          <a:xfrm>
            <a:off x="5022638" y="4295592"/>
            <a:ext cx="471100" cy="471100"/>
            <a:chOff x="4427654" y="3049909"/>
            <a:chExt cx="464344" cy="464344"/>
          </a:xfrm>
          <a:solidFill>
            <a:schemeClr val="bg1"/>
          </a:solidFill>
        </p:grpSpPr>
        <p:sp>
          <p:nvSpPr>
            <p:cNvPr id="86" name="AutoShape 123">
              <a:extLst>
                <a:ext uri="{FF2B5EF4-FFF2-40B4-BE49-F238E27FC236}">
                  <a16:creationId xmlns:a16="http://schemas.microsoft.com/office/drawing/2014/main" id="{4360F23A-DAB6-40F8-9A24-D786DFB62108}"/>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7" name="AutoShape 124">
              <a:extLst>
                <a:ext uri="{FF2B5EF4-FFF2-40B4-BE49-F238E27FC236}">
                  <a16:creationId xmlns:a16="http://schemas.microsoft.com/office/drawing/2014/main" id="{6512899C-71F1-4BEB-ADB4-D071D5EF0B13}"/>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8" name="AutoShape 125">
              <a:extLst>
                <a:ext uri="{FF2B5EF4-FFF2-40B4-BE49-F238E27FC236}">
                  <a16:creationId xmlns:a16="http://schemas.microsoft.com/office/drawing/2014/main" id="{F8853DFA-5F27-4F71-A2FD-CD2A6AC51075}"/>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89" name="组合 88">
            <a:extLst>
              <a:ext uri="{FF2B5EF4-FFF2-40B4-BE49-F238E27FC236}">
                <a16:creationId xmlns:a16="http://schemas.microsoft.com/office/drawing/2014/main" id="{1BE49806-EDBE-4E25-A9F7-AA66A8A678B3}"/>
              </a:ext>
            </a:extLst>
          </p:cNvPr>
          <p:cNvGrpSpPr/>
          <p:nvPr/>
        </p:nvGrpSpPr>
        <p:grpSpPr>
          <a:xfrm>
            <a:off x="0" y="441325"/>
            <a:ext cx="3868805" cy="584775"/>
            <a:chOff x="0" y="441325"/>
            <a:chExt cx="3868805" cy="584775"/>
          </a:xfrm>
        </p:grpSpPr>
        <p:sp>
          <p:nvSpPr>
            <p:cNvPr id="90" name="矩形 89">
              <a:extLst>
                <a:ext uri="{FF2B5EF4-FFF2-40B4-BE49-F238E27FC236}">
                  <a16:creationId xmlns:a16="http://schemas.microsoft.com/office/drawing/2014/main" id="{401BD052-0576-4C6F-8080-5918E868A0EB}"/>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文本框 90">
              <a:extLst>
                <a:ext uri="{FF2B5EF4-FFF2-40B4-BE49-F238E27FC236}">
                  <a16:creationId xmlns:a16="http://schemas.microsoft.com/office/drawing/2014/main" id="{DDC2A4E4-4F59-48C6-8F24-0500FEEBA986}"/>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92" name="矩形 91">
              <a:extLst>
                <a:ext uri="{FF2B5EF4-FFF2-40B4-BE49-F238E27FC236}">
                  <a16:creationId xmlns:a16="http://schemas.microsoft.com/office/drawing/2014/main" id="{B881B25C-4F50-4A82-A27C-529B7437C174}"/>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箭头: V 形 92">
              <a:extLst>
                <a:ext uri="{FF2B5EF4-FFF2-40B4-BE49-F238E27FC236}">
                  <a16:creationId xmlns:a16="http://schemas.microsoft.com/office/drawing/2014/main" id="{22465883-96BE-48C7-91A3-D3B854FDC510}"/>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箭头: V 形 93">
              <a:extLst>
                <a:ext uri="{FF2B5EF4-FFF2-40B4-BE49-F238E27FC236}">
                  <a16:creationId xmlns:a16="http://schemas.microsoft.com/office/drawing/2014/main" id="{790134B1-699C-43B3-858B-2B8684718DCD}"/>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247087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down)">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40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60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1000"/>
                                        <p:tgtEl>
                                          <p:spTgt spid="57"/>
                                        </p:tgtEl>
                                      </p:cBhvr>
                                    </p:animEffect>
                                    <p:anim calcmode="lin" valueType="num">
                                      <p:cBhvr>
                                        <p:cTn id="39" dur="1000" fill="hold"/>
                                        <p:tgtEl>
                                          <p:spTgt spid="57"/>
                                        </p:tgtEl>
                                        <p:attrNameLst>
                                          <p:attrName>ppt_x</p:attrName>
                                        </p:attrNameLst>
                                      </p:cBhvr>
                                      <p:tavLst>
                                        <p:tav tm="0">
                                          <p:val>
                                            <p:strVal val="#ppt_x"/>
                                          </p:val>
                                        </p:tav>
                                        <p:tav tm="100000">
                                          <p:val>
                                            <p:strVal val="#ppt_x"/>
                                          </p:val>
                                        </p:tav>
                                      </p:tavLst>
                                    </p:anim>
                                    <p:anim calcmode="lin" valueType="num">
                                      <p:cBhvr>
                                        <p:cTn id="4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1000"/>
                                        <p:tgtEl>
                                          <p:spTgt spid="54"/>
                                        </p:tgtEl>
                                      </p:cBhvr>
                                    </p:animEffect>
                                    <p:anim calcmode="lin" valueType="num">
                                      <p:cBhvr>
                                        <p:cTn id="51" dur="1000" fill="hold"/>
                                        <p:tgtEl>
                                          <p:spTgt spid="54"/>
                                        </p:tgtEl>
                                        <p:attrNameLst>
                                          <p:attrName>ppt_x</p:attrName>
                                        </p:attrNameLst>
                                      </p:cBhvr>
                                      <p:tavLst>
                                        <p:tav tm="0">
                                          <p:val>
                                            <p:strVal val="#ppt_x"/>
                                          </p:val>
                                        </p:tav>
                                        <p:tav tm="100000">
                                          <p:val>
                                            <p:strVal val="#ppt_x"/>
                                          </p:val>
                                        </p:tav>
                                      </p:tavLst>
                                    </p:anim>
                                    <p:anim calcmode="lin" valueType="num">
                                      <p:cBhvr>
                                        <p:cTn id="52" dur="1000" fill="hold"/>
                                        <p:tgtEl>
                                          <p:spTgt spid="54"/>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2"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anim calcmode="lin" valueType="num">
                                      <p:cBhvr>
                                        <p:cTn id="57" dur="1000" fill="hold"/>
                                        <p:tgtEl>
                                          <p:spTgt spid="53"/>
                                        </p:tgtEl>
                                        <p:attrNameLst>
                                          <p:attrName>ppt_x</p:attrName>
                                        </p:attrNameLst>
                                      </p:cBhvr>
                                      <p:tavLst>
                                        <p:tav tm="0">
                                          <p:val>
                                            <p:strVal val="#ppt_x"/>
                                          </p:val>
                                        </p:tav>
                                        <p:tav tm="100000">
                                          <p:val>
                                            <p:strVal val="#ppt_x"/>
                                          </p:val>
                                        </p:tav>
                                      </p:tavLst>
                                    </p:anim>
                                    <p:anim calcmode="lin" valueType="num">
                                      <p:cBhvr>
                                        <p:cTn id="58" dur="1000" fill="hold"/>
                                        <p:tgtEl>
                                          <p:spTgt spid="53"/>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2" presetClass="entr" presetSubtype="0"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42" presetClass="entr" presetSubtype="0"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1000"/>
                                        <p:tgtEl>
                                          <p:spTgt spid="61"/>
                                        </p:tgtEl>
                                      </p:cBhvr>
                                    </p:animEffect>
                                    <p:anim calcmode="lin" valueType="num">
                                      <p:cBhvr>
                                        <p:cTn id="69" dur="1000" fill="hold"/>
                                        <p:tgtEl>
                                          <p:spTgt spid="61"/>
                                        </p:tgtEl>
                                        <p:attrNameLst>
                                          <p:attrName>ppt_x</p:attrName>
                                        </p:attrNameLst>
                                      </p:cBhvr>
                                      <p:tavLst>
                                        <p:tav tm="0">
                                          <p:val>
                                            <p:strVal val="#ppt_x"/>
                                          </p:val>
                                        </p:tav>
                                        <p:tav tm="100000">
                                          <p:val>
                                            <p:strVal val="#ppt_x"/>
                                          </p:val>
                                        </p:tav>
                                      </p:tavLst>
                                    </p:anim>
                                    <p:anim calcmode="lin" valueType="num">
                                      <p:cBhvr>
                                        <p:cTn id="70" dur="1000" fill="hold"/>
                                        <p:tgtEl>
                                          <p:spTgt spid="6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42" presetClass="entr" presetSubtype="0"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1000"/>
                                        <p:tgtEl>
                                          <p:spTgt spid="60"/>
                                        </p:tgtEl>
                                      </p:cBhvr>
                                    </p:animEffect>
                                    <p:anim calcmode="lin" valueType="num">
                                      <p:cBhvr>
                                        <p:cTn id="75" dur="1000" fill="hold"/>
                                        <p:tgtEl>
                                          <p:spTgt spid="60"/>
                                        </p:tgtEl>
                                        <p:attrNameLst>
                                          <p:attrName>ppt_x</p:attrName>
                                        </p:attrNameLst>
                                      </p:cBhvr>
                                      <p:tavLst>
                                        <p:tav tm="0">
                                          <p:val>
                                            <p:strVal val="#ppt_x"/>
                                          </p:val>
                                        </p:tav>
                                        <p:tav tm="100000">
                                          <p:val>
                                            <p:strVal val="#ppt_x"/>
                                          </p:val>
                                        </p:tav>
                                      </p:tavLst>
                                    </p:anim>
                                    <p:anim calcmode="lin" valueType="num">
                                      <p:cBhvr>
                                        <p:cTn id="76" dur="1000" fill="hold"/>
                                        <p:tgtEl>
                                          <p:spTgt spid="60"/>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42" presetClass="entr" presetSubtype="0"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1000"/>
                                        <p:tgtEl>
                                          <p:spTgt spid="59"/>
                                        </p:tgtEl>
                                      </p:cBhvr>
                                    </p:animEffect>
                                    <p:anim calcmode="lin" valueType="num">
                                      <p:cBhvr>
                                        <p:cTn id="81" dur="1000" fill="hold"/>
                                        <p:tgtEl>
                                          <p:spTgt spid="59"/>
                                        </p:tgtEl>
                                        <p:attrNameLst>
                                          <p:attrName>ppt_x</p:attrName>
                                        </p:attrNameLst>
                                      </p:cBhvr>
                                      <p:tavLst>
                                        <p:tav tm="0">
                                          <p:val>
                                            <p:strVal val="#ppt_x"/>
                                          </p:val>
                                        </p:tav>
                                        <p:tav tm="100000">
                                          <p:val>
                                            <p:strVal val="#ppt_x"/>
                                          </p:val>
                                        </p:tav>
                                      </p:tavLst>
                                    </p:anim>
                                    <p:anim calcmode="lin" valueType="num">
                                      <p:cBhvr>
                                        <p:cTn id="82" dur="1000" fill="hold"/>
                                        <p:tgtEl>
                                          <p:spTgt spid="59"/>
                                        </p:tgtEl>
                                        <p:attrNameLst>
                                          <p:attrName>ppt_y</p:attrName>
                                        </p:attrNameLst>
                                      </p:cBhvr>
                                      <p:tavLst>
                                        <p:tav tm="0">
                                          <p:val>
                                            <p:strVal val="#ppt_y+.1"/>
                                          </p:val>
                                        </p:tav>
                                        <p:tav tm="100000">
                                          <p:val>
                                            <p:strVal val="#ppt_y"/>
                                          </p:val>
                                        </p:tav>
                                      </p:tavLst>
                                    </p:anim>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p:bldP spid="53" grpId="0"/>
      <p:bldP spid="54" grpId="0"/>
      <p:bldP spid="55" grpId="0"/>
      <p:bldP spid="56" grpId="0" animBg="1"/>
      <p:bldP spid="57" grpId="0" animBg="1"/>
      <p:bldP spid="58" grpId="0"/>
      <p:bldP spid="59" grpId="0"/>
      <p:bldP spid="60" grpId="0"/>
      <p:bldP spid="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形状 41">
            <a:extLst>
              <a:ext uri="{FF2B5EF4-FFF2-40B4-BE49-F238E27FC236}">
                <a16:creationId xmlns:a16="http://schemas.microsoft.com/office/drawing/2014/main" id="{465855B7-D90F-4962-B7DF-D4564775DB2F}"/>
              </a:ext>
            </a:extLst>
          </p:cNvPr>
          <p:cNvSpPr/>
          <p:nvPr/>
        </p:nvSpPr>
        <p:spPr>
          <a:xfrm flipV="1">
            <a:off x="-835742" y="1697315"/>
            <a:ext cx="13863484" cy="2457525"/>
          </a:xfrm>
          <a:custGeom>
            <a:avLst/>
            <a:gdLst>
              <a:gd name="connsiteX0" fmla="*/ 0 w 13863484"/>
              <a:gd name="connsiteY0" fmla="*/ 2457525 h 2457525"/>
              <a:gd name="connsiteX1" fmla="*/ 44296 w 13863484"/>
              <a:gd name="connsiteY1" fmla="*/ 2439447 h 2457525"/>
              <a:gd name="connsiteX2" fmla="*/ 6931742 w 13863484"/>
              <a:gd name="connsiteY2" fmla="*/ 1757497 h 2457525"/>
              <a:gd name="connsiteX3" fmla="*/ 13819188 w 13863484"/>
              <a:gd name="connsiteY3" fmla="*/ 2439447 h 2457525"/>
              <a:gd name="connsiteX4" fmla="*/ 13863484 w 13863484"/>
              <a:gd name="connsiteY4" fmla="*/ 2457525 h 2457525"/>
              <a:gd name="connsiteX5" fmla="*/ 13863484 w 13863484"/>
              <a:gd name="connsiteY5" fmla="*/ 1235764 h 2457525"/>
              <a:gd name="connsiteX6" fmla="*/ 13863484 w 13863484"/>
              <a:gd name="connsiteY6" fmla="*/ 1221761 h 2457525"/>
              <a:gd name="connsiteX7" fmla="*/ 13863484 w 13863484"/>
              <a:gd name="connsiteY7" fmla="*/ 0 h 2457525"/>
              <a:gd name="connsiteX8" fmla="*/ 13819188 w 13863484"/>
              <a:gd name="connsiteY8" fmla="*/ 18078 h 2457525"/>
              <a:gd name="connsiteX9" fmla="*/ 6931742 w 13863484"/>
              <a:gd name="connsiteY9" fmla="*/ 700028 h 2457525"/>
              <a:gd name="connsiteX10" fmla="*/ 44296 w 13863484"/>
              <a:gd name="connsiteY10" fmla="*/ 18078 h 2457525"/>
              <a:gd name="connsiteX11" fmla="*/ 0 w 13863484"/>
              <a:gd name="connsiteY11" fmla="*/ 0 h 2457525"/>
              <a:gd name="connsiteX12" fmla="*/ 0 w 13863484"/>
              <a:gd name="connsiteY12" fmla="*/ 1221761 h 2457525"/>
              <a:gd name="connsiteX13" fmla="*/ 0 w 13863484"/>
              <a:gd name="connsiteY13" fmla="*/ 1235764 h 24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63484" h="2457525">
                <a:moveTo>
                  <a:pt x="0" y="2457525"/>
                </a:moveTo>
                <a:lnTo>
                  <a:pt x="44296" y="2439447"/>
                </a:lnTo>
                <a:cubicBezTo>
                  <a:pt x="1179041" y="2038694"/>
                  <a:pt x="3835555" y="1757497"/>
                  <a:pt x="6931742" y="1757497"/>
                </a:cubicBezTo>
                <a:cubicBezTo>
                  <a:pt x="10027929" y="1757497"/>
                  <a:pt x="12684443" y="2038694"/>
                  <a:pt x="13819188" y="2439447"/>
                </a:cubicBezTo>
                <a:lnTo>
                  <a:pt x="13863484" y="2457525"/>
                </a:lnTo>
                <a:lnTo>
                  <a:pt x="13863484" y="1235764"/>
                </a:lnTo>
                <a:lnTo>
                  <a:pt x="13863484" y="1221761"/>
                </a:lnTo>
                <a:lnTo>
                  <a:pt x="13863484" y="0"/>
                </a:lnTo>
                <a:lnTo>
                  <a:pt x="13819188" y="18078"/>
                </a:lnTo>
                <a:cubicBezTo>
                  <a:pt x="12684443" y="418831"/>
                  <a:pt x="10027929" y="700028"/>
                  <a:pt x="6931742" y="700028"/>
                </a:cubicBezTo>
                <a:cubicBezTo>
                  <a:pt x="3835555" y="700028"/>
                  <a:pt x="1179041" y="418831"/>
                  <a:pt x="44296" y="18078"/>
                </a:cubicBezTo>
                <a:lnTo>
                  <a:pt x="0" y="0"/>
                </a:lnTo>
                <a:lnTo>
                  <a:pt x="0" y="1221761"/>
                </a:lnTo>
                <a:lnTo>
                  <a:pt x="0" y="1235764"/>
                </a:lnTo>
                <a:close/>
              </a:path>
            </a:pathLst>
          </a:cu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3" name="图片 2">
            <a:extLst>
              <a:ext uri="{FF2B5EF4-FFF2-40B4-BE49-F238E27FC236}">
                <a16:creationId xmlns:a16="http://schemas.microsoft.com/office/drawing/2014/main" id="{C43FFB69-D734-4E9E-A5A1-FE35CB09C2A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0775" y="1597341"/>
            <a:ext cx="2657476" cy="2657474"/>
          </a:xfrm>
          <a:prstGeom prst="ellipse">
            <a:avLst/>
          </a:prstGeom>
          <a:ln w="28575">
            <a:solidFill>
              <a:schemeClr val="accent1">
                <a:lumMod val="60000"/>
                <a:lumOff val="40000"/>
              </a:schemeClr>
            </a:solidFill>
          </a:ln>
        </p:spPr>
      </p:pic>
      <p:pic>
        <p:nvPicPr>
          <p:cNvPr id="7" name="图片 6">
            <a:extLst>
              <a:ext uri="{FF2B5EF4-FFF2-40B4-BE49-F238E27FC236}">
                <a16:creationId xmlns:a16="http://schemas.microsoft.com/office/drawing/2014/main" id="{21F5B458-4FF0-4AEE-B5CA-C1CF389797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67263" y="1597341"/>
            <a:ext cx="2657476" cy="2657474"/>
          </a:xfrm>
          <a:prstGeom prst="ellipse">
            <a:avLst/>
          </a:prstGeom>
          <a:ln w="28575">
            <a:solidFill>
              <a:schemeClr val="accent1">
                <a:lumMod val="60000"/>
                <a:lumOff val="40000"/>
              </a:schemeClr>
            </a:solidFill>
          </a:ln>
        </p:spPr>
      </p:pic>
      <p:pic>
        <p:nvPicPr>
          <p:cNvPr id="9" name="图片 8">
            <a:extLst>
              <a:ext uri="{FF2B5EF4-FFF2-40B4-BE49-F238E27FC236}">
                <a16:creationId xmlns:a16="http://schemas.microsoft.com/office/drawing/2014/main" id="{967BBC8A-4322-44BE-9795-9DECF2EB6B9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8413751" y="1597341"/>
            <a:ext cx="2657476" cy="2657474"/>
          </a:xfrm>
          <a:prstGeom prst="ellipse">
            <a:avLst/>
          </a:prstGeom>
          <a:ln w="28575">
            <a:solidFill>
              <a:schemeClr val="accent1">
                <a:lumMod val="60000"/>
                <a:lumOff val="40000"/>
              </a:schemeClr>
            </a:solidFill>
          </a:ln>
        </p:spPr>
      </p:pic>
      <p:sp>
        <p:nvSpPr>
          <p:cNvPr id="10" name="文本框 9">
            <a:extLst>
              <a:ext uri="{FF2B5EF4-FFF2-40B4-BE49-F238E27FC236}">
                <a16:creationId xmlns:a16="http://schemas.microsoft.com/office/drawing/2014/main" id="{A66494FA-ECF3-40FC-B970-06A7E6BE8E6E}"/>
              </a:ext>
            </a:extLst>
          </p:cNvPr>
          <p:cNvSpPr txBox="1"/>
          <p:nvPr/>
        </p:nvSpPr>
        <p:spPr>
          <a:xfrm>
            <a:off x="1407678" y="5028445"/>
            <a:ext cx="2006848" cy="972574"/>
          </a:xfrm>
          <a:prstGeom prst="rect">
            <a:avLst/>
          </a:prstGeom>
          <a:noFill/>
        </p:spPr>
        <p:txBody>
          <a:bodyPr wrap="square">
            <a:spAutoFit/>
          </a:bodyPr>
          <a:lstStyle/>
          <a:p>
            <a:pP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a:t>
            </a:r>
            <a:endParaRPr lang="en-US" altLang="zh-CN" sz="1100" dirty="0">
              <a:solidFill>
                <a:schemeClr val="tx1">
                  <a:lumMod val="50000"/>
                  <a:lumOff val="50000"/>
                </a:schemeClr>
              </a:solidFill>
              <a:cs typeface="+mn-ea"/>
              <a:sym typeface="+mn-lt"/>
            </a:endParaRPr>
          </a:p>
        </p:txBody>
      </p:sp>
      <p:sp>
        <p:nvSpPr>
          <p:cNvPr id="11" name="文本框 10">
            <a:extLst>
              <a:ext uri="{FF2B5EF4-FFF2-40B4-BE49-F238E27FC236}">
                <a16:creationId xmlns:a16="http://schemas.microsoft.com/office/drawing/2014/main" id="{6AA97036-1744-48FB-B699-BCC2078C77A9}"/>
              </a:ext>
            </a:extLst>
          </p:cNvPr>
          <p:cNvSpPr txBox="1"/>
          <p:nvPr/>
        </p:nvSpPr>
        <p:spPr>
          <a:xfrm>
            <a:off x="1407678" y="4647214"/>
            <a:ext cx="2006848" cy="362792"/>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nvGrpSpPr>
          <p:cNvPr id="12" name="组合 11">
            <a:extLst>
              <a:ext uri="{FF2B5EF4-FFF2-40B4-BE49-F238E27FC236}">
                <a16:creationId xmlns:a16="http://schemas.microsoft.com/office/drawing/2014/main" id="{32F2A1B9-D39E-440B-A432-033657AC7F45}"/>
              </a:ext>
            </a:extLst>
          </p:cNvPr>
          <p:cNvGrpSpPr/>
          <p:nvPr/>
        </p:nvGrpSpPr>
        <p:grpSpPr>
          <a:xfrm>
            <a:off x="1497530" y="6110663"/>
            <a:ext cx="168117" cy="168117"/>
            <a:chOff x="870337" y="1884610"/>
            <a:chExt cx="407325" cy="407325"/>
          </a:xfrm>
        </p:grpSpPr>
        <p:sp>
          <p:nvSpPr>
            <p:cNvPr id="13" name="椭圆 12">
              <a:extLst>
                <a:ext uri="{FF2B5EF4-FFF2-40B4-BE49-F238E27FC236}">
                  <a16:creationId xmlns:a16="http://schemas.microsoft.com/office/drawing/2014/main" id="{7F7B0CEE-5C43-466D-A019-98093F06916F}"/>
                </a:ext>
              </a:extLst>
            </p:cNvPr>
            <p:cNvSpPr/>
            <p:nvPr/>
          </p:nvSpPr>
          <p:spPr>
            <a:xfrm>
              <a:off x="870337" y="1884610"/>
              <a:ext cx="407325" cy="407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dollar-bag_17794">
              <a:extLst>
                <a:ext uri="{FF2B5EF4-FFF2-40B4-BE49-F238E27FC236}">
                  <a16:creationId xmlns:a16="http://schemas.microsoft.com/office/drawing/2014/main" id="{275B4F27-6AEE-4EFD-A11A-1D6539C8E155}"/>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5" name="组合 14">
            <a:extLst>
              <a:ext uri="{FF2B5EF4-FFF2-40B4-BE49-F238E27FC236}">
                <a16:creationId xmlns:a16="http://schemas.microsoft.com/office/drawing/2014/main" id="{88D5E9C9-D32F-47DB-8EAF-1DC9CA2F438B}"/>
              </a:ext>
            </a:extLst>
          </p:cNvPr>
          <p:cNvGrpSpPr/>
          <p:nvPr/>
        </p:nvGrpSpPr>
        <p:grpSpPr>
          <a:xfrm>
            <a:off x="1754705" y="6110663"/>
            <a:ext cx="168117" cy="168117"/>
            <a:chOff x="870337" y="1884610"/>
            <a:chExt cx="407325" cy="407325"/>
          </a:xfrm>
        </p:grpSpPr>
        <p:sp>
          <p:nvSpPr>
            <p:cNvPr id="16" name="椭圆 15">
              <a:extLst>
                <a:ext uri="{FF2B5EF4-FFF2-40B4-BE49-F238E27FC236}">
                  <a16:creationId xmlns:a16="http://schemas.microsoft.com/office/drawing/2014/main" id="{5E0D3DC7-C6BB-4783-96B1-FBEA08F869F3}"/>
                </a:ext>
              </a:extLst>
            </p:cNvPr>
            <p:cNvSpPr/>
            <p:nvPr/>
          </p:nvSpPr>
          <p:spPr>
            <a:xfrm>
              <a:off x="870337" y="1884610"/>
              <a:ext cx="407325" cy="407325"/>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dollar-bag_17794">
              <a:extLst>
                <a:ext uri="{FF2B5EF4-FFF2-40B4-BE49-F238E27FC236}">
                  <a16:creationId xmlns:a16="http://schemas.microsoft.com/office/drawing/2014/main" id="{D261D5CC-D289-4E83-B4A3-436A14AAB3DA}"/>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文本框 17">
            <a:extLst>
              <a:ext uri="{FF2B5EF4-FFF2-40B4-BE49-F238E27FC236}">
                <a16:creationId xmlns:a16="http://schemas.microsoft.com/office/drawing/2014/main" id="{F2822875-DE62-43CB-8D70-6F8DFB649382}"/>
              </a:ext>
            </a:extLst>
          </p:cNvPr>
          <p:cNvSpPr txBox="1"/>
          <p:nvPr/>
        </p:nvSpPr>
        <p:spPr>
          <a:xfrm>
            <a:off x="5092576" y="5028445"/>
            <a:ext cx="2006848" cy="972574"/>
          </a:xfrm>
          <a:prstGeom prst="rect">
            <a:avLst/>
          </a:prstGeom>
          <a:noFill/>
        </p:spPr>
        <p:txBody>
          <a:bodyPr wrap="square">
            <a:spAutoFit/>
          </a:bodyPr>
          <a:lstStyle/>
          <a:p>
            <a:pP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a:t>
            </a:r>
            <a:endParaRPr lang="en-US" altLang="zh-CN" sz="1100" dirty="0">
              <a:solidFill>
                <a:schemeClr val="tx1">
                  <a:lumMod val="50000"/>
                  <a:lumOff val="50000"/>
                </a:schemeClr>
              </a:solidFill>
              <a:cs typeface="+mn-ea"/>
              <a:sym typeface="+mn-lt"/>
            </a:endParaRPr>
          </a:p>
        </p:txBody>
      </p:sp>
      <p:sp>
        <p:nvSpPr>
          <p:cNvPr id="19" name="文本框 18">
            <a:extLst>
              <a:ext uri="{FF2B5EF4-FFF2-40B4-BE49-F238E27FC236}">
                <a16:creationId xmlns:a16="http://schemas.microsoft.com/office/drawing/2014/main" id="{4EF22598-44F1-4244-8980-5850B988A7ED}"/>
              </a:ext>
            </a:extLst>
          </p:cNvPr>
          <p:cNvSpPr txBox="1"/>
          <p:nvPr/>
        </p:nvSpPr>
        <p:spPr>
          <a:xfrm>
            <a:off x="5092576" y="4647214"/>
            <a:ext cx="2006848" cy="362792"/>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nvGrpSpPr>
          <p:cNvPr id="20" name="组合 19">
            <a:extLst>
              <a:ext uri="{FF2B5EF4-FFF2-40B4-BE49-F238E27FC236}">
                <a16:creationId xmlns:a16="http://schemas.microsoft.com/office/drawing/2014/main" id="{538E5D2F-616C-4F48-AA82-5E8EFEEBE957}"/>
              </a:ext>
            </a:extLst>
          </p:cNvPr>
          <p:cNvGrpSpPr/>
          <p:nvPr/>
        </p:nvGrpSpPr>
        <p:grpSpPr>
          <a:xfrm>
            <a:off x="5182428" y="6110663"/>
            <a:ext cx="168117" cy="168117"/>
            <a:chOff x="870337" y="1884610"/>
            <a:chExt cx="407325" cy="407325"/>
          </a:xfrm>
        </p:grpSpPr>
        <p:sp>
          <p:nvSpPr>
            <p:cNvPr id="21" name="椭圆 20">
              <a:extLst>
                <a:ext uri="{FF2B5EF4-FFF2-40B4-BE49-F238E27FC236}">
                  <a16:creationId xmlns:a16="http://schemas.microsoft.com/office/drawing/2014/main" id="{669534B1-9A7D-4ADD-BA44-1D7EA4CCD20A}"/>
                </a:ext>
              </a:extLst>
            </p:cNvPr>
            <p:cNvSpPr/>
            <p:nvPr/>
          </p:nvSpPr>
          <p:spPr>
            <a:xfrm>
              <a:off x="870337" y="1884610"/>
              <a:ext cx="407325" cy="407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dollar-bag_17794">
              <a:extLst>
                <a:ext uri="{FF2B5EF4-FFF2-40B4-BE49-F238E27FC236}">
                  <a16:creationId xmlns:a16="http://schemas.microsoft.com/office/drawing/2014/main" id="{2297EC9D-221E-44AA-B26E-F309E9509F2C}"/>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3" name="组合 22">
            <a:extLst>
              <a:ext uri="{FF2B5EF4-FFF2-40B4-BE49-F238E27FC236}">
                <a16:creationId xmlns:a16="http://schemas.microsoft.com/office/drawing/2014/main" id="{A252C490-1C8D-444D-944A-064A2F8D0193}"/>
              </a:ext>
            </a:extLst>
          </p:cNvPr>
          <p:cNvGrpSpPr/>
          <p:nvPr/>
        </p:nvGrpSpPr>
        <p:grpSpPr>
          <a:xfrm>
            <a:off x="5439603" y="6110663"/>
            <a:ext cx="168117" cy="168117"/>
            <a:chOff x="870337" y="1884610"/>
            <a:chExt cx="407325" cy="407325"/>
          </a:xfrm>
        </p:grpSpPr>
        <p:sp>
          <p:nvSpPr>
            <p:cNvPr id="24" name="椭圆 23">
              <a:extLst>
                <a:ext uri="{FF2B5EF4-FFF2-40B4-BE49-F238E27FC236}">
                  <a16:creationId xmlns:a16="http://schemas.microsoft.com/office/drawing/2014/main" id="{7E7A2DE0-60CC-4641-A89F-B67E5AD6E521}"/>
                </a:ext>
              </a:extLst>
            </p:cNvPr>
            <p:cNvSpPr/>
            <p:nvPr/>
          </p:nvSpPr>
          <p:spPr>
            <a:xfrm>
              <a:off x="870337" y="1884610"/>
              <a:ext cx="407325" cy="407325"/>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dollar-bag_17794">
              <a:extLst>
                <a:ext uri="{FF2B5EF4-FFF2-40B4-BE49-F238E27FC236}">
                  <a16:creationId xmlns:a16="http://schemas.microsoft.com/office/drawing/2014/main" id="{841717F3-DFB2-451F-9BE7-42C7D9F6EA5E}"/>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6" name="文本框 25">
            <a:extLst>
              <a:ext uri="{FF2B5EF4-FFF2-40B4-BE49-F238E27FC236}">
                <a16:creationId xmlns:a16="http://schemas.microsoft.com/office/drawing/2014/main" id="{EE624E11-0437-4197-9F64-322C6E60D2E5}"/>
              </a:ext>
            </a:extLst>
          </p:cNvPr>
          <p:cNvSpPr txBox="1"/>
          <p:nvPr/>
        </p:nvSpPr>
        <p:spPr>
          <a:xfrm>
            <a:off x="8846428" y="5028445"/>
            <a:ext cx="2006848" cy="972574"/>
          </a:xfrm>
          <a:prstGeom prst="rect">
            <a:avLst/>
          </a:prstGeom>
          <a:noFill/>
        </p:spPr>
        <p:txBody>
          <a:bodyPr wrap="square">
            <a:spAutoFit/>
          </a:bodyPr>
          <a:lstStyle/>
          <a:p>
            <a:pP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a:t>
            </a:r>
            <a:endParaRPr lang="en-US" altLang="zh-CN" sz="1100" dirty="0">
              <a:solidFill>
                <a:schemeClr val="tx1">
                  <a:lumMod val="50000"/>
                  <a:lumOff val="50000"/>
                </a:schemeClr>
              </a:solidFill>
              <a:cs typeface="+mn-ea"/>
              <a:sym typeface="+mn-lt"/>
            </a:endParaRPr>
          </a:p>
        </p:txBody>
      </p:sp>
      <p:sp>
        <p:nvSpPr>
          <p:cNvPr id="27" name="文本框 26">
            <a:extLst>
              <a:ext uri="{FF2B5EF4-FFF2-40B4-BE49-F238E27FC236}">
                <a16:creationId xmlns:a16="http://schemas.microsoft.com/office/drawing/2014/main" id="{53767267-3DEE-479C-89A9-B17290928645}"/>
              </a:ext>
            </a:extLst>
          </p:cNvPr>
          <p:cNvSpPr txBox="1"/>
          <p:nvPr/>
        </p:nvSpPr>
        <p:spPr>
          <a:xfrm>
            <a:off x="8846428" y="4647214"/>
            <a:ext cx="2006848" cy="362792"/>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nvGrpSpPr>
          <p:cNvPr id="28" name="组合 27">
            <a:extLst>
              <a:ext uri="{FF2B5EF4-FFF2-40B4-BE49-F238E27FC236}">
                <a16:creationId xmlns:a16="http://schemas.microsoft.com/office/drawing/2014/main" id="{C4741A1C-64DD-4445-B267-74825E9FD271}"/>
              </a:ext>
            </a:extLst>
          </p:cNvPr>
          <p:cNvGrpSpPr/>
          <p:nvPr/>
        </p:nvGrpSpPr>
        <p:grpSpPr>
          <a:xfrm>
            <a:off x="8936280" y="6110663"/>
            <a:ext cx="168117" cy="168117"/>
            <a:chOff x="870337" y="1884610"/>
            <a:chExt cx="407325" cy="407325"/>
          </a:xfrm>
        </p:grpSpPr>
        <p:sp>
          <p:nvSpPr>
            <p:cNvPr id="29" name="椭圆 28">
              <a:extLst>
                <a:ext uri="{FF2B5EF4-FFF2-40B4-BE49-F238E27FC236}">
                  <a16:creationId xmlns:a16="http://schemas.microsoft.com/office/drawing/2014/main" id="{70D583B7-AE4F-4640-918F-2FEAEADD3A7A}"/>
                </a:ext>
              </a:extLst>
            </p:cNvPr>
            <p:cNvSpPr/>
            <p:nvPr/>
          </p:nvSpPr>
          <p:spPr>
            <a:xfrm>
              <a:off x="870337" y="1884610"/>
              <a:ext cx="407325" cy="407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dollar-bag_17794">
              <a:extLst>
                <a:ext uri="{FF2B5EF4-FFF2-40B4-BE49-F238E27FC236}">
                  <a16:creationId xmlns:a16="http://schemas.microsoft.com/office/drawing/2014/main" id="{E340128C-D51C-4172-A00E-41BE653EEC1B}"/>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1" name="组合 30">
            <a:extLst>
              <a:ext uri="{FF2B5EF4-FFF2-40B4-BE49-F238E27FC236}">
                <a16:creationId xmlns:a16="http://schemas.microsoft.com/office/drawing/2014/main" id="{4E8CE645-F4AE-4E10-96B7-14284D00636B}"/>
              </a:ext>
            </a:extLst>
          </p:cNvPr>
          <p:cNvGrpSpPr/>
          <p:nvPr/>
        </p:nvGrpSpPr>
        <p:grpSpPr>
          <a:xfrm>
            <a:off x="9193455" y="6110663"/>
            <a:ext cx="168117" cy="168117"/>
            <a:chOff x="870337" y="1884610"/>
            <a:chExt cx="407325" cy="407325"/>
          </a:xfrm>
        </p:grpSpPr>
        <p:sp>
          <p:nvSpPr>
            <p:cNvPr id="32" name="椭圆 31">
              <a:extLst>
                <a:ext uri="{FF2B5EF4-FFF2-40B4-BE49-F238E27FC236}">
                  <a16:creationId xmlns:a16="http://schemas.microsoft.com/office/drawing/2014/main" id="{01B4C0E8-3A5B-4974-8F4C-C6A10890F769}"/>
                </a:ext>
              </a:extLst>
            </p:cNvPr>
            <p:cNvSpPr/>
            <p:nvPr/>
          </p:nvSpPr>
          <p:spPr>
            <a:xfrm>
              <a:off x="870337" y="1884610"/>
              <a:ext cx="407325" cy="407325"/>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dollar-bag_17794">
              <a:extLst>
                <a:ext uri="{FF2B5EF4-FFF2-40B4-BE49-F238E27FC236}">
                  <a16:creationId xmlns:a16="http://schemas.microsoft.com/office/drawing/2014/main" id="{3C47E0E4-CC90-45B4-BF77-56FE9D72DBEB}"/>
                </a:ext>
              </a:extLst>
            </p:cNvPr>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4" name="组合 33">
            <a:extLst>
              <a:ext uri="{FF2B5EF4-FFF2-40B4-BE49-F238E27FC236}">
                <a16:creationId xmlns:a16="http://schemas.microsoft.com/office/drawing/2014/main" id="{6DD07FC6-167C-4A33-9837-E6E05D3F1B4B}"/>
              </a:ext>
            </a:extLst>
          </p:cNvPr>
          <p:cNvGrpSpPr/>
          <p:nvPr/>
        </p:nvGrpSpPr>
        <p:grpSpPr>
          <a:xfrm>
            <a:off x="0" y="441325"/>
            <a:ext cx="3868805" cy="584775"/>
            <a:chOff x="0" y="441325"/>
            <a:chExt cx="3868805" cy="584775"/>
          </a:xfrm>
        </p:grpSpPr>
        <p:sp>
          <p:nvSpPr>
            <p:cNvPr id="35" name="矩形 34">
              <a:extLst>
                <a:ext uri="{FF2B5EF4-FFF2-40B4-BE49-F238E27FC236}">
                  <a16:creationId xmlns:a16="http://schemas.microsoft.com/office/drawing/2014/main" id="{0A31C0E5-2A27-430C-B71C-BC558A80CB91}"/>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id="{730ABA18-BD32-456A-870F-714F8FC5A6B6}"/>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37" name="矩形 36">
              <a:extLst>
                <a:ext uri="{FF2B5EF4-FFF2-40B4-BE49-F238E27FC236}">
                  <a16:creationId xmlns:a16="http://schemas.microsoft.com/office/drawing/2014/main" id="{4C5066BF-AFBC-4516-9586-D18416B95748}"/>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箭头: V 形 37">
              <a:extLst>
                <a:ext uri="{FF2B5EF4-FFF2-40B4-BE49-F238E27FC236}">
                  <a16:creationId xmlns:a16="http://schemas.microsoft.com/office/drawing/2014/main" id="{44005976-6CC4-4A3A-AB8A-493D2E526DD4}"/>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箭头: V 形 38">
              <a:extLst>
                <a:ext uri="{FF2B5EF4-FFF2-40B4-BE49-F238E27FC236}">
                  <a16:creationId xmlns:a16="http://schemas.microsoft.com/office/drawing/2014/main" id="{C8E1AE31-8B23-4778-AE97-8465D8772C8D}"/>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63087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anim calcmode="lin" valueType="num">
                                      <p:cBhvr>
                                        <p:cTn id="89" dur="1000" fill="hold"/>
                                        <p:tgtEl>
                                          <p:spTgt spid="31"/>
                                        </p:tgtEl>
                                        <p:attrNameLst>
                                          <p:attrName>ppt_x</p:attrName>
                                        </p:attrNameLst>
                                      </p:cBhvr>
                                      <p:tavLst>
                                        <p:tav tm="0">
                                          <p:val>
                                            <p:strVal val="#ppt_x"/>
                                          </p:val>
                                        </p:tav>
                                        <p:tav tm="100000">
                                          <p:val>
                                            <p:strVal val="#ppt_x"/>
                                          </p:val>
                                        </p:tav>
                                      </p:tavLst>
                                    </p:anim>
                                    <p:anim calcmode="lin" valueType="num">
                                      <p:cBhvr>
                                        <p:cTn id="90" dur="1000" fill="hold"/>
                                        <p:tgtEl>
                                          <p:spTgt spid="3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0" grpId="0"/>
      <p:bldP spid="11" grpId="0"/>
      <p:bldP spid="18" grpId="0"/>
      <p:bldP spid="19"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140A155-5BA6-4560-BF9C-2929D889F9DE}"/>
              </a:ext>
            </a:extLst>
          </p:cNvPr>
          <p:cNvGrpSpPr/>
          <p:nvPr/>
        </p:nvGrpSpPr>
        <p:grpSpPr>
          <a:xfrm>
            <a:off x="1427922" y="1384700"/>
            <a:ext cx="9336156" cy="1323439"/>
            <a:chOff x="1427922" y="2105561"/>
            <a:chExt cx="9336156" cy="1323439"/>
          </a:xfrm>
        </p:grpSpPr>
        <p:sp>
          <p:nvSpPr>
            <p:cNvPr id="5" name="文本框 4">
              <a:extLst>
                <a:ext uri="{FF2B5EF4-FFF2-40B4-BE49-F238E27FC236}">
                  <a16:creationId xmlns:a16="http://schemas.microsoft.com/office/drawing/2014/main" id="{E36051B8-4AB1-4DA7-89D3-CF54CCE2DC20}"/>
                </a:ext>
              </a:extLst>
            </p:cNvPr>
            <p:cNvSpPr txBox="1"/>
            <p:nvPr/>
          </p:nvSpPr>
          <p:spPr>
            <a:xfrm>
              <a:off x="1427922" y="2105561"/>
              <a:ext cx="9336156" cy="1323439"/>
            </a:xfrm>
            <a:prstGeom prst="rect">
              <a:avLst/>
            </a:prstGeom>
            <a:noFill/>
          </p:spPr>
          <p:txBody>
            <a:bodyPr wrap="square">
              <a:spAutoFit/>
            </a:bodyPr>
            <a:lstStyle/>
            <a:p>
              <a:pPr algn="ctr"/>
              <a:r>
                <a:rPr lang="zh-CN" altLang="en-US" sz="8000" b="0" i="0" dirty="0">
                  <a:ln w="47625">
                    <a:solidFill>
                      <a:schemeClr val="bg1"/>
                    </a:solidFill>
                  </a:ln>
                  <a:solidFill>
                    <a:srgbClr val="4A4A4A"/>
                  </a:solidFill>
                  <a:effectLst/>
                  <a:latin typeface="汉仪大宋简" panose="02010609000101010101" pitchFamily="49" charset="-122"/>
                  <a:ea typeface="汉仪大宋简" panose="02010609000101010101" pitchFamily="49" charset="-122"/>
                  <a:cs typeface="+mn-ea"/>
                  <a:sym typeface="+mn-lt"/>
                </a:rPr>
                <a:t>谢谢观看</a:t>
              </a:r>
              <a:endParaRPr lang="zh-CN" altLang="en-US" sz="8000" dirty="0">
                <a:ln w="47625">
                  <a:solidFill>
                    <a:schemeClr val="bg1"/>
                  </a:solidFill>
                </a:ln>
                <a:latin typeface="汉仪大宋简" panose="02010609000101010101" pitchFamily="49" charset="-122"/>
                <a:ea typeface="汉仪大宋简" panose="02010609000101010101" pitchFamily="49" charset="-122"/>
                <a:cs typeface="+mn-ea"/>
                <a:sym typeface="+mn-lt"/>
              </a:endParaRPr>
            </a:p>
          </p:txBody>
        </p:sp>
        <p:sp>
          <p:nvSpPr>
            <p:cNvPr id="3" name="文本框 2">
              <a:extLst>
                <a:ext uri="{FF2B5EF4-FFF2-40B4-BE49-F238E27FC236}">
                  <a16:creationId xmlns:a16="http://schemas.microsoft.com/office/drawing/2014/main" id="{5FC3A4F0-2338-4EA5-A153-826F91CBF693}"/>
                </a:ext>
              </a:extLst>
            </p:cNvPr>
            <p:cNvSpPr txBox="1"/>
            <p:nvPr/>
          </p:nvSpPr>
          <p:spPr>
            <a:xfrm>
              <a:off x="1427922" y="2105561"/>
              <a:ext cx="9336156" cy="1323439"/>
            </a:xfrm>
            <a:prstGeom prst="rect">
              <a:avLst/>
            </a:prstGeom>
            <a:noFill/>
          </p:spPr>
          <p:txBody>
            <a:bodyPr wrap="square">
              <a:spAutoFit/>
            </a:bodyPr>
            <a:lstStyle/>
            <a:p>
              <a:pPr algn="ctr"/>
              <a:r>
                <a:rPr lang="zh-CN" altLang="en-US" sz="8000" dirty="0">
                  <a:gradFill flip="none" rotWithShape="1">
                    <a:gsLst>
                      <a:gs pos="0">
                        <a:schemeClr val="accent1"/>
                      </a:gs>
                      <a:gs pos="38000">
                        <a:schemeClr val="accent1">
                          <a:lumMod val="75000"/>
                        </a:schemeClr>
                      </a:gs>
                      <a:gs pos="71000">
                        <a:schemeClr val="accent1"/>
                      </a:gs>
                      <a:gs pos="100000">
                        <a:schemeClr val="accent1">
                          <a:lumMod val="75000"/>
                        </a:schemeClr>
                      </a:gs>
                    </a:gsLst>
                    <a:lin ang="0" scaled="1"/>
                    <a:tileRect/>
                  </a:gradFill>
                  <a:latin typeface="汉仪大宋简" panose="02010609000101010101" pitchFamily="49" charset="-122"/>
                  <a:ea typeface="汉仪大宋简" panose="02010609000101010101" pitchFamily="49" charset="-122"/>
                  <a:cs typeface="+mn-ea"/>
                  <a:sym typeface="+mn-lt"/>
                </a:rPr>
                <a:t>谢谢观看</a:t>
              </a:r>
            </a:p>
          </p:txBody>
        </p:sp>
      </p:grpSp>
      <p:grpSp>
        <p:nvGrpSpPr>
          <p:cNvPr id="14" name="组合 13">
            <a:extLst>
              <a:ext uri="{FF2B5EF4-FFF2-40B4-BE49-F238E27FC236}">
                <a16:creationId xmlns:a16="http://schemas.microsoft.com/office/drawing/2014/main" id="{1B6E5BA4-3706-447B-A671-58AF02065D2C}"/>
              </a:ext>
            </a:extLst>
          </p:cNvPr>
          <p:cNvGrpSpPr/>
          <p:nvPr/>
        </p:nvGrpSpPr>
        <p:grpSpPr>
          <a:xfrm>
            <a:off x="3859497" y="884828"/>
            <a:ext cx="4473006" cy="499872"/>
            <a:chOff x="3878514" y="1495961"/>
            <a:chExt cx="4473006" cy="499872"/>
          </a:xfrm>
        </p:grpSpPr>
        <p:sp>
          <p:nvSpPr>
            <p:cNvPr id="4" name="椭圆 3">
              <a:extLst>
                <a:ext uri="{FF2B5EF4-FFF2-40B4-BE49-F238E27FC236}">
                  <a16:creationId xmlns:a16="http://schemas.microsoft.com/office/drawing/2014/main" id="{892C16B0-FF48-415A-8BD7-1D3C4AA385CC}"/>
                </a:ext>
              </a:extLst>
            </p:cNvPr>
            <p:cNvSpPr/>
            <p:nvPr/>
          </p:nvSpPr>
          <p:spPr>
            <a:xfrm>
              <a:off x="3878514"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保</a:t>
              </a:r>
            </a:p>
          </p:txBody>
        </p:sp>
        <p:sp>
          <p:nvSpPr>
            <p:cNvPr id="6" name="椭圆 5">
              <a:extLst>
                <a:ext uri="{FF2B5EF4-FFF2-40B4-BE49-F238E27FC236}">
                  <a16:creationId xmlns:a16="http://schemas.microsoft.com/office/drawing/2014/main" id="{26E8B235-8DFD-4033-B79D-CF5E351260D1}"/>
                </a:ext>
              </a:extLst>
            </p:cNvPr>
            <p:cNvSpPr/>
            <p:nvPr/>
          </p:nvSpPr>
          <p:spPr>
            <a:xfrm>
              <a:off x="4378386"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护</a:t>
              </a:r>
            </a:p>
          </p:txBody>
        </p:sp>
        <p:sp>
          <p:nvSpPr>
            <p:cNvPr id="7" name="椭圆 6">
              <a:extLst>
                <a:ext uri="{FF2B5EF4-FFF2-40B4-BE49-F238E27FC236}">
                  <a16:creationId xmlns:a16="http://schemas.microsoft.com/office/drawing/2014/main" id="{9D96B80A-6A7A-41A1-A8B3-6B30C202E45F}"/>
                </a:ext>
              </a:extLst>
            </p:cNvPr>
            <p:cNvSpPr/>
            <p:nvPr/>
          </p:nvSpPr>
          <p:spPr>
            <a:xfrm>
              <a:off x="4878258"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地</a:t>
              </a:r>
            </a:p>
          </p:txBody>
        </p:sp>
        <p:sp>
          <p:nvSpPr>
            <p:cNvPr id="8" name="椭圆 7">
              <a:extLst>
                <a:ext uri="{FF2B5EF4-FFF2-40B4-BE49-F238E27FC236}">
                  <a16:creationId xmlns:a16="http://schemas.microsoft.com/office/drawing/2014/main" id="{1EF1F40A-0283-423F-80E2-B7F5645D0191}"/>
                </a:ext>
              </a:extLst>
            </p:cNvPr>
            <p:cNvSpPr/>
            <p:nvPr/>
          </p:nvSpPr>
          <p:spPr>
            <a:xfrm>
              <a:off x="5378130"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球</a:t>
              </a:r>
            </a:p>
          </p:txBody>
        </p:sp>
        <p:sp>
          <p:nvSpPr>
            <p:cNvPr id="9" name="椭圆 8">
              <a:extLst>
                <a:ext uri="{FF2B5EF4-FFF2-40B4-BE49-F238E27FC236}">
                  <a16:creationId xmlns:a16="http://schemas.microsoft.com/office/drawing/2014/main" id="{078B13BE-9E98-4ED9-B81D-AC6C032BB9F7}"/>
                </a:ext>
              </a:extLst>
            </p:cNvPr>
            <p:cNvSpPr/>
            <p:nvPr/>
          </p:nvSpPr>
          <p:spPr>
            <a:xfrm>
              <a:off x="6352032"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爱</a:t>
              </a:r>
            </a:p>
          </p:txBody>
        </p:sp>
        <p:sp>
          <p:nvSpPr>
            <p:cNvPr id="10" name="椭圆 9">
              <a:extLst>
                <a:ext uri="{FF2B5EF4-FFF2-40B4-BE49-F238E27FC236}">
                  <a16:creationId xmlns:a16="http://schemas.microsoft.com/office/drawing/2014/main" id="{EF41DD10-2E57-4105-BAFB-DAC4C6AF3EF4}"/>
                </a:ext>
              </a:extLst>
            </p:cNvPr>
            <p:cNvSpPr/>
            <p:nvPr/>
          </p:nvSpPr>
          <p:spPr>
            <a:xfrm>
              <a:off x="6851904"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护</a:t>
              </a:r>
            </a:p>
          </p:txBody>
        </p:sp>
        <p:sp>
          <p:nvSpPr>
            <p:cNvPr id="11" name="椭圆 10">
              <a:extLst>
                <a:ext uri="{FF2B5EF4-FFF2-40B4-BE49-F238E27FC236}">
                  <a16:creationId xmlns:a16="http://schemas.microsoft.com/office/drawing/2014/main" id="{F46720C7-FD9E-4464-A8F3-CA3E2ADF6F35}"/>
                </a:ext>
              </a:extLst>
            </p:cNvPr>
            <p:cNvSpPr/>
            <p:nvPr/>
          </p:nvSpPr>
          <p:spPr>
            <a:xfrm>
              <a:off x="7351776"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环</a:t>
              </a:r>
            </a:p>
          </p:txBody>
        </p:sp>
        <p:sp>
          <p:nvSpPr>
            <p:cNvPr id="12" name="椭圆 11">
              <a:extLst>
                <a:ext uri="{FF2B5EF4-FFF2-40B4-BE49-F238E27FC236}">
                  <a16:creationId xmlns:a16="http://schemas.microsoft.com/office/drawing/2014/main" id="{0B913ADE-0EF9-434D-9EE0-BD3D03268114}"/>
                </a:ext>
              </a:extLst>
            </p:cNvPr>
            <p:cNvSpPr/>
            <p:nvPr/>
          </p:nvSpPr>
          <p:spPr>
            <a:xfrm>
              <a:off x="7851648" y="1495961"/>
              <a:ext cx="499872" cy="499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境</a:t>
              </a:r>
            </a:p>
          </p:txBody>
        </p:sp>
      </p:grpSp>
      <p:grpSp>
        <p:nvGrpSpPr>
          <p:cNvPr id="23" name="组合 22">
            <a:extLst>
              <a:ext uri="{FF2B5EF4-FFF2-40B4-BE49-F238E27FC236}">
                <a16:creationId xmlns:a16="http://schemas.microsoft.com/office/drawing/2014/main" id="{7F1E7AC0-E186-45E6-9F57-FA79FBF5D686}"/>
              </a:ext>
            </a:extLst>
          </p:cNvPr>
          <p:cNvGrpSpPr/>
          <p:nvPr/>
        </p:nvGrpSpPr>
        <p:grpSpPr>
          <a:xfrm>
            <a:off x="2697480" y="2681969"/>
            <a:ext cx="6797040" cy="369332"/>
            <a:chOff x="2697480" y="3244334"/>
            <a:chExt cx="6797040" cy="369332"/>
          </a:xfrm>
        </p:grpSpPr>
        <p:sp>
          <p:nvSpPr>
            <p:cNvPr id="15" name="文本框 14">
              <a:extLst>
                <a:ext uri="{FF2B5EF4-FFF2-40B4-BE49-F238E27FC236}">
                  <a16:creationId xmlns:a16="http://schemas.microsoft.com/office/drawing/2014/main" id="{3326123A-532C-4372-A4C5-FECA3837C9A1}"/>
                </a:ext>
              </a:extLst>
            </p:cNvPr>
            <p:cNvSpPr txBox="1"/>
            <p:nvPr/>
          </p:nvSpPr>
          <p:spPr>
            <a:xfrm>
              <a:off x="4126992" y="3244334"/>
              <a:ext cx="3938016" cy="369332"/>
            </a:xfrm>
            <a:prstGeom prst="rect">
              <a:avLst/>
            </a:prstGeom>
            <a:noFill/>
          </p:spPr>
          <p:txBody>
            <a:bodyPr wrap="square" rtlCol="0">
              <a:spAutoFit/>
            </a:bodyPr>
            <a:lstStyle/>
            <a:p>
              <a:pPr algn="dist"/>
              <a:r>
                <a:rPr lang="zh-CN" altLang="en-US" dirty="0">
                  <a:solidFill>
                    <a:schemeClr val="accent1"/>
                  </a:solidFill>
                  <a:cs typeface="+mn-ea"/>
                  <a:sym typeface="+mn-lt"/>
                </a:rPr>
                <a:t>绿水青山就是金山银山</a:t>
              </a:r>
            </a:p>
          </p:txBody>
        </p:sp>
        <p:cxnSp>
          <p:nvCxnSpPr>
            <p:cNvPr id="17" name="直接连接符 16">
              <a:extLst>
                <a:ext uri="{FF2B5EF4-FFF2-40B4-BE49-F238E27FC236}">
                  <a16:creationId xmlns:a16="http://schemas.microsoft.com/office/drawing/2014/main" id="{0954F04F-09D5-485E-AECD-04694431D047}"/>
                </a:ext>
              </a:extLst>
            </p:cNvPr>
            <p:cNvCxnSpPr>
              <a:cxnSpLocks/>
            </p:cNvCxnSpPr>
            <p:nvPr/>
          </p:nvCxnSpPr>
          <p:spPr>
            <a:xfrm>
              <a:off x="8065008" y="3429000"/>
              <a:ext cx="1429512" cy="0"/>
            </a:xfrm>
            <a:prstGeom prst="line">
              <a:avLst/>
            </a:prstGeom>
            <a:ln w="15875" cap="rnd"/>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D1A878C-984C-4993-BB01-22147A9F1DD1}"/>
                </a:ext>
              </a:extLst>
            </p:cNvPr>
            <p:cNvCxnSpPr>
              <a:cxnSpLocks/>
            </p:cNvCxnSpPr>
            <p:nvPr/>
          </p:nvCxnSpPr>
          <p:spPr>
            <a:xfrm>
              <a:off x="2697480" y="3429000"/>
              <a:ext cx="1429512" cy="0"/>
            </a:xfrm>
            <a:prstGeom prst="line">
              <a:avLst/>
            </a:prstGeom>
            <a:ln w="15875" cap="rnd"/>
          </p:spPr>
          <p:style>
            <a:lnRef idx="1">
              <a:schemeClr val="accent1"/>
            </a:lnRef>
            <a:fillRef idx="0">
              <a:schemeClr val="accent1"/>
            </a:fillRef>
            <a:effectRef idx="0">
              <a:schemeClr val="accent1"/>
            </a:effectRef>
            <a:fontRef idx="minor">
              <a:schemeClr val="tx1"/>
            </a:fontRef>
          </p:style>
        </p:cxnSp>
      </p:grpSp>
      <p:sp>
        <p:nvSpPr>
          <p:cNvPr id="21" name="文本框 20">
            <a:extLst>
              <a:ext uri="{FF2B5EF4-FFF2-40B4-BE49-F238E27FC236}">
                <a16:creationId xmlns:a16="http://schemas.microsoft.com/office/drawing/2014/main" id="{1B43972D-7C06-459F-95D3-F9B9CD8C0F12}"/>
              </a:ext>
            </a:extLst>
          </p:cNvPr>
          <p:cNvSpPr txBox="1"/>
          <p:nvPr/>
        </p:nvSpPr>
        <p:spPr>
          <a:xfrm>
            <a:off x="3319233" y="3071979"/>
            <a:ext cx="5553534" cy="352982"/>
          </a:xfrm>
          <a:prstGeom prst="rect">
            <a:avLst/>
          </a:prstGeom>
          <a:noFill/>
        </p:spPr>
        <p:txBody>
          <a:bodyPr wrap="square">
            <a:spAutoFit/>
          </a:bodyPr>
          <a:lstStyle/>
          <a:p>
            <a:pPr algn="ctr">
              <a:lnSpc>
                <a:spcPct val="150000"/>
              </a:lnSpc>
            </a:pPr>
            <a:r>
              <a:rPr lang="zh-CN" altLang="en-US" sz="600" dirty="0">
                <a:solidFill>
                  <a:schemeClr val="tx1">
                    <a:lumMod val="50000"/>
                    <a:lumOff val="50000"/>
                  </a:schemeClr>
                </a:solidFill>
                <a:cs typeface="+mn-ea"/>
                <a:sym typeface="+mn-lt"/>
              </a:rPr>
              <a:t>the name of the people against corruption advocate honest, law-abiding law enforcement, not against corruption advocate advocate honest,law-abiding against corruption advocate honest justice and abide ocate</a:t>
            </a:r>
          </a:p>
        </p:txBody>
      </p:sp>
      <p:sp>
        <p:nvSpPr>
          <p:cNvPr id="22" name="文本框 21">
            <a:extLst>
              <a:ext uri="{FF2B5EF4-FFF2-40B4-BE49-F238E27FC236}">
                <a16:creationId xmlns:a16="http://schemas.microsoft.com/office/drawing/2014/main" id="{8688198F-FD36-4BF8-ADE3-A95DFCE6388D}"/>
              </a:ext>
            </a:extLst>
          </p:cNvPr>
          <p:cNvSpPr txBox="1"/>
          <p:nvPr/>
        </p:nvSpPr>
        <p:spPr>
          <a:xfrm>
            <a:off x="4968240" y="3587986"/>
            <a:ext cx="2255520" cy="369332"/>
          </a:xfrm>
          <a:prstGeom prst="rect">
            <a:avLst/>
          </a:prstGeom>
          <a:noFill/>
        </p:spPr>
        <p:txBody>
          <a:bodyPr wrap="square" rtlCol="0">
            <a:spAutoFit/>
          </a:bodyPr>
          <a:lstStyle/>
          <a:p>
            <a:pPr algn="ctr"/>
            <a:r>
              <a:rPr lang="zh-CN" altLang="en-US" smtClean="0">
                <a:solidFill>
                  <a:schemeClr val="accent1"/>
                </a:solidFill>
                <a:cs typeface="+mn-ea"/>
                <a:sym typeface="+mn-lt"/>
              </a:rPr>
              <a:t>汇报人：</a:t>
            </a:r>
            <a:r>
              <a:rPr lang="en-US" altLang="zh-CN" smtClean="0">
                <a:solidFill>
                  <a:schemeClr val="accent1"/>
                </a:solidFill>
                <a:cs typeface="+mn-ea"/>
                <a:sym typeface="+mn-lt"/>
              </a:rPr>
              <a:t>PPT818</a:t>
            </a:r>
            <a:endParaRPr lang="zh-CN" altLang="en-US" dirty="0">
              <a:solidFill>
                <a:schemeClr val="accent1"/>
              </a:solidFill>
              <a:cs typeface="+mn-ea"/>
              <a:sym typeface="+mn-lt"/>
            </a:endParaRPr>
          </a:p>
        </p:txBody>
      </p:sp>
    </p:spTree>
    <p:extLst>
      <p:ext uri="{BB962C8B-B14F-4D97-AF65-F5344CB8AC3E}">
        <p14:creationId xmlns:p14="http://schemas.microsoft.com/office/powerpoint/2010/main" val="20404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BF1518A2-B4E5-40CA-9815-CA8B5046F60E}"/>
              </a:ext>
            </a:extLst>
          </p:cNvPr>
          <p:cNvGrpSpPr/>
          <p:nvPr/>
        </p:nvGrpSpPr>
        <p:grpSpPr>
          <a:xfrm>
            <a:off x="2590387" y="1656431"/>
            <a:ext cx="2408334" cy="2549284"/>
            <a:chOff x="3382867" y="1753967"/>
            <a:chExt cx="2408334" cy="2549284"/>
          </a:xfrm>
        </p:grpSpPr>
        <p:grpSp>
          <p:nvGrpSpPr>
            <p:cNvPr id="9" name="组合 8">
              <a:extLst>
                <a:ext uri="{FF2B5EF4-FFF2-40B4-BE49-F238E27FC236}">
                  <a16:creationId xmlns:a16="http://schemas.microsoft.com/office/drawing/2014/main" id="{4812D895-D6B4-4A17-A47A-9FCABD2D5AE4}"/>
                </a:ext>
              </a:extLst>
            </p:cNvPr>
            <p:cNvGrpSpPr/>
            <p:nvPr/>
          </p:nvGrpSpPr>
          <p:grpSpPr>
            <a:xfrm>
              <a:off x="3382867" y="1753967"/>
              <a:ext cx="2408334" cy="2549284"/>
              <a:chOff x="3820787" y="2145792"/>
              <a:chExt cx="1483725" cy="1570561"/>
            </a:xfrm>
          </p:grpSpPr>
          <p:sp>
            <p:nvSpPr>
              <p:cNvPr id="33" name="六边形 32">
                <a:extLst>
                  <a:ext uri="{FF2B5EF4-FFF2-40B4-BE49-F238E27FC236}">
                    <a16:creationId xmlns:a16="http://schemas.microsoft.com/office/drawing/2014/main" id="{6188ACCE-09E5-45E3-BE86-1F0012788822}"/>
                  </a:ext>
                </a:extLst>
              </p:cNvPr>
              <p:cNvSpPr/>
              <p:nvPr/>
            </p:nvSpPr>
            <p:spPr>
              <a:xfrm>
                <a:off x="4697156" y="3192771"/>
                <a:ext cx="607356" cy="52358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a:extLst>
                  <a:ext uri="{FF2B5EF4-FFF2-40B4-BE49-F238E27FC236}">
                    <a16:creationId xmlns:a16="http://schemas.microsoft.com/office/drawing/2014/main" id="{EABDDAF4-03C4-43B1-83B6-EFE36CD77798}"/>
                  </a:ext>
                </a:extLst>
              </p:cNvPr>
              <p:cNvSpPr/>
              <p:nvPr/>
            </p:nvSpPr>
            <p:spPr>
              <a:xfrm>
                <a:off x="3868053" y="2409078"/>
                <a:ext cx="1340045" cy="11552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六边形 33">
                <a:extLst>
                  <a:ext uri="{FF2B5EF4-FFF2-40B4-BE49-F238E27FC236}">
                    <a16:creationId xmlns:a16="http://schemas.microsoft.com/office/drawing/2014/main" id="{0386885B-C644-4137-95DE-ED2A08580E13}"/>
                  </a:ext>
                </a:extLst>
              </p:cNvPr>
              <p:cNvSpPr/>
              <p:nvPr/>
            </p:nvSpPr>
            <p:spPr>
              <a:xfrm>
                <a:off x="3820787" y="2145792"/>
                <a:ext cx="610824" cy="52657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494A3D34-7CE0-4751-A805-FDF57010EE76}"/>
                </a:ext>
              </a:extLst>
            </p:cNvPr>
            <p:cNvSpPr txBox="1"/>
            <p:nvPr/>
          </p:nvSpPr>
          <p:spPr>
            <a:xfrm>
              <a:off x="3521017" y="2457155"/>
              <a:ext cx="2052258" cy="1323439"/>
            </a:xfrm>
            <a:prstGeom prst="rect">
              <a:avLst/>
            </a:prstGeom>
            <a:noFill/>
          </p:spPr>
          <p:txBody>
            <a:bodyPr wrap="square" rtlCol="0" anchor="ctr">
              <a:spAutoFit/>
            </a:bodyPr>
            <a:lstStyle/>
            <a:p>
              <a:pPr algn="ctr"/>
              <a:r>
                <a:rPr lang="en-US" altLang="zh-CN" sz="8000" dirty="0">
                  <a:solidFill>
                    <a:schemeClr val="bg1"/>
                  </a:solidFill>
                  <a:cs typeface="+mn-ea"/>
                  <a:sym typeface="+mn-lt"/>
                </a:rPr>
                <a:t>01</a:t>
              </a:r>
              <a:endParaRPr lang="zh-CN" altLang="en-US" sz="8000" dirty="0">
                <a:solidFill>
                  <a:schemeClr val="bg1"/>
                </a:solidFill>
                <a:cs typeface="+mn-ea"/>
                <a:sym typeface="+mn-lt"/>
              </a:endParaRPr>
            </a:p>
          </p:txBody>
        </p:sp>
      </p:grpSp>
      <p:sp>
        <p:nvSpPr>
          <p:cNvPr id="35" name="文本框 34">
            <a:extLst>
              <a:ext uri="{FF2B5EF4-FFF2-40B4-BE49-F238E27FC236}">
                <a16:creationId xmlns:a16="http://schemas.microsoft.com/office/drawing/2014/main" id="{C649168B-0AB2-47FD-A642-371DA97F3DD8}"/>
              </a:ext>
            </a:extLst>
          </p:cNvPr>
          <p:cNvSpPr txBox="1"/>
          <p:nvPr/>
        </p:nvSpPr>
        <p:spPr>
          <a:xfrm>
            <a:off x="5260352" y="2621675"/>
            <a:ext cx="4871200" cy="1015663"/>
          </a:xfrm>
          <a:prstGeom prst="rect">
            <a:avLst/>
          </a:prstGeom>
          <a:noFill/>
        </p:spPr>
        <p:txBody>
          <a:bodyPr wrap="square" rtlCol="0">
            <a:spAutoFit/>
            <a:scene3d>
              <a:camera prst="orthographicFront"/>
              <a:lightRig rig="threePt" dir="t"/>
            </a:scene3d>
            <a:sp3d contourW="12700"/>
          </a:bodyPr>
          <a:lstStyle/>
          <a:p>
            <a:r>
              <a:rPr lang="zh-CN" altLang="en-US" sz="6000" dirty="0">
                <a:gradFill flip="none" rotWithShape="1">
                  <a:gsLst>
                    <a:gs pos="0">
                      <a:schemeClr val="accent1"/>
                    </a:gs>
                    <a:gs pos="100000">
                      <a:schemeClr val="accent1">
                        <a:lumMod val="75000"/>
                      </a:schemeClr>
                    </a:gs>
                    <a:gs pos="71000">
                      <a:schemeClr val="accent1"/>
                    </a:gs>
                    <a:gs pos="34000">
                      <a:schemeClr val="accent1">
                        <a:lumMod val="75000"/>
                      </a:schemeClr>
                    </a:gs>
                  </a:gsLst>
                  <a:lin ang="0" scaled="1"/>
                  <a:tileRect/>
                </a:gradFill>
                <a:cs typeface="+mn-ea"/>
                <a:sym typeface="+mn-lt"/>
              </a:rPr>
              <a:t>输入标题文字</a:t>
            </a:r>
          </a:p>
        </p:txBody>
      </p:sp>
    </p:spTree>
    <p:extLst>
      <p:ext uri="{BB962C8B-B14F-4D97-AF65-F5344CB8AC3E}">
        <p14:creationId xmlns:p14="http://schemas.microsoft.com/office/powerpoint/2010/main" val="425184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B4EC2884-E22E-4EE3-9053-3656340F3D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0300" y="1422400"/>
            <a:ext cx="3098800" cy="2679700"/>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solidFill>
              <a:schemeClr val="bg1">
                <a:lumMod val="75000"/>
              </a:schemeClr>
            </a:solidFill>
          </a:ln>
        </p:spPr>
      </p:pic>
      <p:pic>
        <p:nvPicPr>
          <p:cNvPr id="38" name="图片 37">
            <a:extLst>
              <a:ext uri="{FF2B5EF4-FFF2-40B4-BE49-F238E27FC236}">
                <a16:creationId xmlns:a16="http://schemas.microsoft.com/office/drawing/2014/main" id="{66642931-892F-4CEC-BB10-752B28C1CA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62900" y="1422400"/>
            <a:ext cx="3098800" cy="2679700"/>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solidFill>
              <a:schemeClr val="bg1">
                <a:lumMod val="75000"/>
              </a:schemeClr>
            </a:solidFill>
          </a:ln>
        </p:spPr>
      </p:pic>
      <p:pic>
        <p:nvPicPr>
          <p:cNvPr id="37" name="图片 36">
            <a:extLst>
              <a:ext uri="{FF2B5EF4-FFF2-40B4-BE49-F238E27FC236}">
                <a16:creationId xmlns:a16="http://schemas.microsoft.com/office/drawing/2014/main" id="{C1216925-D04F-41EF-B7C8-40959FA042B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46600" y="1422400"/>
            <a:ext cx="3098800" cy="2679700"/>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solidFill>
              <a:schemeClr val="bg1">
                <a:lumMod val="75000"/>
              </a:schemeClr>
            </a:solidFill>
          </a:ln>
        </p:spPr>
      </p:pic>
      <p:sp>
        <p:nvSpPr>
          <p:cNvPr id="40" name="矩形 39">
            <a:extLst>
              <a:ext uri="{FF2B5EF4-FFF2-40B4-BE49-F238E27FC236}">
                <a16:creationId xmlns:a16="http://schemas.microsoft.com/office/drawing/2014/main" id="{E4EDE20F-9668-4DC3-B737-55668362864E}"/>
              </a:ext>
            </a:extLst>
          </p:cNvPr>
          <p:cNvSpPr/>
          <p:nvPr/>
        </p:nvSpPr>
        <p:spPr>
          <a:xfrm>
            <a:off x="2438400" y="3465513"/>
            <a:ext cx="7315200" cy="1436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id="{764A07A3-38FD-49E4-858D-E005543F8365}"/>
              </a:ext>
            </a:extLst>
          </p:cNvPr>
          <p:cNvSpPr txBox="1"/>
          <p:nvPr/>
        </p:nvSpPr>
        <p:spPr>
          <a:xfrm>
            <a:off x="4544148" y="3763441"/>
            <a:ext cx="4907975" cy="1200329"/>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zh-CN" altLang="en-US" sz="1200" dirty="0">
                <a:solidFill>
                  <a:schemeClr val="bg1"/>
                </a:solidFill>
                <a:cs typeface="+mn-ea"/>
                <a:sym typeface="+mn-lt"/>
              </a:rPr>
              <a:t>点此输入内容或者复制您的内容在这里，通过复制您的文本后点此输入内容或者复制您的内容在这里，通过复制您的文本后</a:t>
            </a:r>
            <a:endParaRPr lang="en-US" altLang="zh-CN" sz="1200" dirty="0">
              <a:solidFill>
                <a:schemeClr val="bg1"/>
              </a:solidFill>
              <a:cs typeface="+mn-ea"/>
              <a:sym typeface="+mn-lt"/>
            </a:endParaRPr>
          </a:p>
          <a:p>
            <a:pPr marL="171450" indent="-171450" algn="just">
              <a:lnSpc>
                <a:spcPct val="150000"/>
              </a:lnSpc>
              <a:buFont typeface="Arial" panose="020B0604020202020204" pitchFamily="34" charset="0"/>
              <a:buChar char="•"/>
            </a:pPr>
            <a:r>
              <a:rPr lang="zh-CN" altLang="en-US" sz="1200" dirty="0">
                <a:solidFill>
                  <a:schemeClr val="bg1"/>
                </a:solidFill>
                <a:cs typeface="+mn-ea"/>
                <a:sym typeface="+mn-lt"/>
              </a:rPr>
              <a:t>点此输入内容或者复制您的内容在这里通过复制您的文本后点此输入</a:t>
            </a:r>
            <a:endParaRPr lang="en-US" altLang="zh-CN" sz="1200" dirty="0">
              <a:solidFill>
                <a:schemeClr val="bg1"/>
              </a:solidFill>
              <a:cs typeface="+mn-ea"/>
              <a:sym typeface="+mn-lt"/>
            </a:endParaRPr>
          </a:p>
        </p:txBody>
      </p:sp>
      <p:grpSp>
        <p:nvGrpSpPr>
          <p:cNvPr id="46" name="组合 45">
            <a:extLst>
              <a:ext uri="{FF2B5EF4-FFF2-40B4-BE49-F238E27FC236}">
                <a16:creationId xmlns:a16="http://schemas.microsoft.com/office/drawing/2014/main" id="{46B2358B-BFD6-4083-A37C-3C238CBE4D42}"/>
              </a:ext>
            </a:extLst>
          </p:cNvPr>
          <p:cNvGrpSpPr/>
          <p:nvPr/>
        </p:nvGrpSpPr>
        <p:grpSpPr>
          <a:xfrm>
            <a:off x="2739877" y="3635694"/>
            <a:ext cx="1502796" cy="1096326"/>
            <a:chOff x="2882036" y="3738606"/>
            <a:chExt cx="1218478" cy="888911"/>
          </a:xfrm>
        </p:grpSpPr>
        <p:sp>
          <p:nvSpPr>
            <p:cNvPr id="43" name="弧形 42">
              <a:extLst>
                <a:ext uri="{FF2B5EF4-FFF2-40B4-BE49-F238E27FC236}">
                  <a16:creationId xmlns:a16="http://schemas.microsoft.com/office/drawing/2014/main" id="{528F8FA4-2088-472F-AFB2-B469777BAB1C}"/>
                </a:ext>
              </a:extLst>
            </p:cNvPr>
            <p:cNvSpPr/>
            <p:nvPr/>
          </p:nvSpPr>
          <p:spPr>
            <a:xfrm>
              <a:off x="3046819" y="3738606"/>
              <a:ext cx="888911" cy="888911"/>
            </a:xfrm>
            <a:prstGeom prst="arc">
              <a:avLst>
                <a:gd name="adj1" fmla="val 2870499"/>
                <a:gd name="adj2" fmla="val 2659076"/>
              </a:avLst>
            </a:prstGeom>
            <a:ln w="127000" cap="rnd">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文本框 43">
              <a:extLst>
                <a:ext uri="{FF2B5EF4-FFF2-40B4-BE49-F238E27FC236}">
                  <a16:creationId xmlns:a16="http://schemas.microsoft.com/office/drawing/2014/main" id="{EFC72DC4-0DBB-403A-8231-0DCBF472785F}"/>
                </a:ext>
              </a:extLst>
            </p:cNvPr>
            <p:cNvSpPr txBox="1"/>
            <p:nvPr/>
          </p:nvSpPr>
          <p:spPr>
            <a:xfrm>
              <a:off x="2882036" y="3962817"/>
              <a:ext cx="1218478" cy="403748"/>
            </a:xfrm>
            <a:prstGeom prst="rect">
              <a:avLst/>
            </a:prstGeom>
            <a:noFill/>
          </p:spPr>
          <p:txBody>
            <a:bodyPr wrap="square" anchor="ctr">
              <a:spAutoFit/>
            </a:bodyPr>
            <a:lstStyle/>
            <a:p>
              <a:pPr algn="ctr">
                <a:lnSpc>
                  <a:spcPct val="120000"/>
                </a:lnSpc>
              </a:pPr>
              <a:r>
                <a:rPr lang="en-US" altLang="zh-CN" sz="2400" b="1" dirty="0">
                  <a:solidFill>
                    <a:schemeClr val="bg1"/>
                  </a:solidFill>
                  <a:cs typeface="+mn-ea"/>
                  <a:sym typeface="+mn-lt"/>
                </a:rPr>
                <a:t>50%</a:t>
              </a:r>
            </a:p>
          </p:txBody>
        </p:sp>
        <p:sp>
          <p:nvSpPr>
            <p:cNvPr id="45" name="弧形 44">
              <a:extLst>
                <a:ext uri="{FF2B5EF4-FFF2-40B4-BE49-F238E27FC236}">
                  <a16:creationId xmlns:a16="http://schemas.microsoft.com/office/drawing/2014/main" id="{D4B4A892-009F-46CB-8DCF-575F8E893C08}"/>
                </a:ext>
              </a:extLst>
            </p:cNvPr>
            <p:cNvSpPr/>
            <p:nvPr/>
          </p:nvSpPr>
          <p:spPr>
            <a:xfrm>
              <a:off x="3046819" y="3738606"/>
              <a:ext cx="888911" cy="888911"/>
            </a:xfrm>
            <a:prstGeom prst="arc">
              <a:avLst>
                <a:gd name="adj1" fmla="val 13039727"/>
                <a:gd name="adj2" fmla="val 2659076"/>
              </a:avLst>
            </a:prstGeom>
            <a:ln w="1016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cxnSp>
        <p:nvCxnSpPr>
          <p:cNvPr id="48" name="直接连接符 47">
            <a:extLst>
              <a:ext uri="{FF2B5EF4-FFF2-40B4-BE49-F238E27FC236}">
                <a16:creationId xmlns:a16="http://schemas.microsoft.com/office/drawing/2014/main" id="{EFA6B175-176A-4D11-8584-F4B16220D02E}"/>
              </a:ext>
            </a:extLst>
          </p:cNvPr>
          <p:cNvCxnSpPr>
            <a:cxnSpLocks/>
          </p:cNvCxnSpPr>
          <p:nvPr/>
        </p:nvCxnSpPr>
        <p:spPr>
          <a:xfrm>
            <a:off x="4381500" y="3625453"/>
            <a:ext cx="0" cy="1116806"/>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51" name="矩形: 圆角 50">
            <a:extLst>
              <a:ext uri="{FF2B5EF4-FFF2-40B4-BE49-F238E27FC236}">
                <a16:creationId xmlns:a16="http://schemas.microsoft.com/office/drawing/2014/main" id="{25F2061B-DF37-4503-8E5C-94F46C160043}"/>
              </a:ext>
            </a:extLst>
          </p:cNvPr>
          <p:cNvSpPr/>
          <p:nvPr/>
        </p:nvSpPr>
        <p:spPr>
          <a:xfrm>
            <a:off x="1130300" y="5133975"/>
            <a:ext cx="4737100" cy="11144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圆角 51">
            <a:extLst>
              <a:ext uri="{FF2B5EF4-FFF2-40B4-BE49-F238E27FC236}">
                <a16:creationId xmlns:a16="http://schemas.microsoft.com/office/drawing/2014/main" id="{5ABCD4F9-92DE-4306-96F1-8210F6148B13}"/>
              </a:ext>
            </a:extLst>
          </p:cNvPr>
          <p:cNvSpPr/>
          <p:nvPr/>
        </p:nvSpPr>
        <p:spPr>
          <a:xfrm>
            <a:off x="6324600" y="5133975"/>
            <a:ext cx="4737100" cy="11144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a:extLst>
              <a:ext uri="{FF2B5EF4-FFF2-40B4-BE49-F238E27FC236}">
                <a16:creationId xmlns:a16="http://schemas.microsoft.com/office/drawing/2014/main" id="{946859DB-768E-495B-9ACC-B4F19C9708CE}"/>
              </a:ext>
            </a:extLst>
          </p:cNvPr>
          <p:cNvSpPr txBox="1"/>
          <p:nvPr/>
        </p:nvSpPr>
        <p:spPr>
          <a:xfrm>
            <a:off x="1571625" y="5610225"/>
            <a:ext cx="3854450" cy="511037"/>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54" name="文本框 53">
            <a:extLst>
              <a:ext uri="{FF2B5EF4-FFF2-40B4-BE49-F238E27FC236}">
                <a16:creationId xmlns:a16="http://schemas.microsoft.com/office/drawing/2014/main" id="{4AB8143D-D1FC-4167-A19E-CA00793B423A}"/>
              </a:ext>
            </a:extLst>
          </p:cNvPr>
          <p:cNvSpPr txBox="1"/>
          <p:nvPr/>
        </p:nvSpPr>
        <p:spPr>
          <a:xfrm>
            <a:off x="2495426" y="5278539"/>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55" name="文本框 54">
            <a:extLst>
              <a:ext uri="{FF2B5EF4-FFF2-40B4-BE49-F238E27FC236}">
                <a16:creationId xmlns:a16="http://schemas.microsoft.com/office/drawing/2014/main" id="{1A002090-B21B-4347-A008-A6F10E6B5DAB}"/>
              </a:ext>
            </a:extLst>
          </p:cNvPr>
          <p:cNvSpPr txBox="1"/>
          <p:nvPr/>
        </p:nvSpPr>
        <p:spPr>
          <a:xfrm>
            <a:off x="6765925" y="5610225"/>
            <a:ext cx="3854450" cy="511037"/>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56" name="文本框 55">
            <a:extLst>
              <a:ext uri="{FF2B5EF4-FFF2-40B4-BE49-F238E27FC236}">
                <a16:creationId xmlns:a16="http://schemas.microsoft.com/office/drawing/2014/main" id="{CA0384EB-6978-4000-B9D8-9320B66D5E94}"/>
              </a:ext>
            </a:extLst>
          </p:cNvPr>
          <p:cNvSpPr txBox="1"/>
          <p:nvPr/>
        </p:nvSpPr>
        <p:spPr>
          <a:xfrm>
            <a:off x="7689726" y="5278539"/>
            <a:ext cx="2006848" cy="362792"/>
          </a:xfrm>
          <a:prstGeom prst="rect">
            <a:avLst/>
          </a:prstGeom>
          <a:noFill/>
        </p:spPr>
        <p:txBody>
          <a:bodyPr wrap="square">
            <a:spAutoFit/>
          </a:bodyPr>
          <a:lstStyle/>
          <a:p>
            <a:pPr algn="ct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nvGrpSpPr>
          <p:cNvPr id="18" name="组合 17">
            <a:extLst>
              <a:ext uri="{FF2B5EF4-FFF2-40B4-BE49-F238E27FC236}">
                <a16:creationId xmlns:a16="http://schemas.microsoft.com/office/drawing/2014/main" id="{8E430EF3-D5D5-4C6B-ACA2-35A600ADF0B0}"/>
              </a:ext>
            </a:extLst>
          </p:cNvPr>
          <p:cNvGrpSpPr/>
          <p:nvPr/>
        </p:nvGrpSpPr>
        <p:grpSpPr>
          <a:xfrm>
            <a:off x="0" y="441325"/>
            <a:ext cx="3868805" cy="584775"/>
            <a:chOff x="0" y="441325"/>
            <a:chExt cx="3868805" cy="584775"/>
          </a:xfrm>
        </p:grpSpPr>
        <p:sp>
          <p:nvSpPr>
            <p:cNvPr id="19" name="矩形 18">
              <a:extLst>
                <a:ext uri="{FF2B5EF4-FFF2-40B4-BE49-F238E27FC236}">
                  <a16:creationId xmlns:a16="http://schemas.microsoft.com/office/drawing/2014/main" id="{2844148B-D446-4332-BCEE-AC5B11E9D1F4}"/>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C678A992-1EC0-4FA5-B697-A3D5C0303D8F}"/>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21" name="矩形 20">
              <a:extLst>
                <a:ext uri="{FF2B5EF4-FFF2-40B4-BE49-F238E27FC236}">
                  <a16:creationId xmlns:a16="http://schemas.microsoft.com/office/drawing/2014/main" id="{00907474-9087-4CE1-845E-BF2F2360C06D}"/>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箭头: V 形 21">
              <a:extLst>
                <a:ext uri="{FF2B5EF4-FFF2-40B4-BE49-F238E27FC236}">
                  <a16:creationId xmlns:a16="http://schemas.microsoft.com/office/drawing/2014/main" id="{CA123449-AD20-44ED-A595-95F52113116C}"/>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箭头: V 形 22">
              <a:extLst>
                <a:ext uri="{FF2B5EF4-FFF2-40B4-BE49-F238E27FC236}">
                  <a16:creationId xmlns:a16="http://schemas.microsoft.com/office/drawing/2014/main" id="{029546F0-109A-4ADA-B54D-6CCB1E15C7B4}"/>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9554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1000"/>
                                        <p:tgtEl>
                                          <p:spTgt spid="51"/>
                                        </p:tgtEl>
                                      </p:cBhvr>
                                    </p:animEffect>
                                    <p:anim calcmode="lin" valueType="num">
                                      <p:cBhvr>
                                        <p:cTn id="53" dur="1000" fill="hold"/>
                                        <p:tgtEl>
                                          <p:spTgt spid="51"/>
                                        </p:tgtEl>
                                        <p:attrNameLst>
                                          <p:attrName>ppt_x</p:attrName>
                                        </p:attrNameLst>
                                      </p:cBhvr>
                                      <p:tavLst>
                                        <p:tav tm="0">
                                          <p:val>
                                            <p:strVal val="#ppt_x"/>
                                          </p:val>
                                        </p:tav>
                                        <p:tav tm="100000">
                                          <p:val>
                                            <p:strVal val="#ppt_x"/>
                                          </p:val>
                                        </p:tav>
                                      </p:tavLst>
                                    </p:anim>
                                    <p:anim calcmode="lin" valueType="num">
                                      <p:cBhvr>
                                        <p:cTn id="54" dur="1000" fill="hold"/>
                                        <p:tgtEl>
                                          <p:spTgt spid="5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anim calcmode="lin" valueType="num">
                                      <p:cBhvr>
                                        <p:cTn id="58" dur="1000" fill="hold"/>
                                        <p:tgtEl>
                                          <p:spTgt spid="53"/>
                                        </p:tgtEl>
                                        <p:attrNameLst>
                                          <p:attrName>ppt_x</p:attrName>
                                        </p:attrNameLst>
                                      </p:cBhvr>
                                      <p:tavLst>
                                        <p:tav tm="0">
                                          <p:val>
                                            <p:strVal val="#ppt_x"/>
                                          </p:val>
                                        </p:tav>
                                        <p:tav tm="100000">
                                          <p:val>
                                            <p:strVal val="#ppt_x"/>
                                          </p:val>
                                        </p:tav>
                                      </p:tavLst>
                                    </p:anim>
                                    <p:anim calcmode="lin" valueType="num">
                                      <p:cBhvr>
                                        <p:cTn id="59" dur="1000" fill="hold"/>
                                        <p:tgtEl>
                                          <p:spTgt spid="5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1000"/>
                                        <p:tgtEl>
                                          <p:spTgt spid="54"/>
                                        </p:tgtEl>
                                      </p:cBhvr>
                                    </p:animEffect>
                                    <p:anim calcmode="lin" valueType="num">
                                      <p:cBhvr>
                                        <p:cTn id="63" dur="1000" fill="hold"/>
                                        <p:tgtEl>
                                          <p:spTgt spid="54"/>
                                        </p:tgtEl>
                                        <p:attrNameLst>
                                          <p:attrName>ppt_x</p:attrName>
                                        </p:attrNameLst>
                                      </p:cBhvr>
                                      <p:tavLst>
                                        <p:tav tm="0">
                                          <p:val>
                                            <p:strVal val="#ppt_x"/>
                                          </p:val>
                                        </p:tav>
                                        <p:tav tm="100000">
                                          <p:val>
                                            <p:strVal val="#ppt_x"/>
                                          </p:val>
                                        </p:tav>
                                      </p:tavLst>
                                    </p:anim>
                                    <p:anim calcmode="lin" valueType="num">
                                      <p:cBhvr>
                                        <p:cTn id="6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anim calcmode="lin" valueType="num">
                                      <p:cBhvr>
                                        <p:cTn id="70" dur="1000" fill="hold"/>
                                        <p:tgtEl>
                                          <p:spTgt spid="52"/>
                                        </p:tgtEl>
                                        <p:attrNameLst>
                                          <p:attrName>ppt_x</p:attrName>
                                        </p:attrNameLst>
                                      </p:cBhvr>
                                      <p:tavLst>
                                        <p:tav tm="0">
                                          <p:val>
                                            <p:strVal val="#ppt_x"/>
                                          </p:val>
                                        </p:tav>
                                        <p:tav tm="100000">
                                          <p:val>
                                            <p:strVal val="#ppt_x"/>
                                          </p:val>
                                        </p:tav>
                                      </p:tavLst>
                                    </p:anim>
                                    <p:anim calcmode="lin" valueType="num">
                                      <p:cBhvr>
                                        <p:cTn id="71" dur="1000" fill="hold"/>
                                        <p:tgtEl>
                                          <p:spTgt spid="5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1000"/>
                                        <p:tgtEl>
                                          <p:spTgt spid="55"/>
                                        </p:tgtEl>
                                      </p:cBhvr>
                                    </p:animEffect>
                                    <p:anim calcmode="lin" valueType="num">
                                      <p:cBhvr>
                                        <p:cTn id="75" dur="1000" fill="hold"/>
                                        <p:tgtEl>
                                          <p:spTgt spid="55"/>
                                        </p:tgtEl>
                                        <p:attrNameLst>
                                          <p:attrName>ppt_x</p:attrName>
                                        </p:attrNameLst>
                                      </p:cBhvr>
                                      <p:tavLst>
                                        <p:tav tm="0">
                                          <p:val>
                                            <p:strVal val="#ppt_x"/>
                                          </p:val>
                                        </p:tav>
                                        <p:tav tm="100000">
                                          <p:val>
                                            <p:strVal val="#ppt_x"/>
                                          </p:val>
                                        </p:tav>
                                      </p:tavLst>
                                    </p:anim>
                                    <p:anim calcmode="lin" valueType="num">
                                      <p:cBhvr>
                                        <p:cTn id="76" dur="1000" fill="hold"/>
                                        <p:tgtEl>
                                          <p:spTgt spid="5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1000"/>
                                        <p:tgtEl>
                                          <p:spTgt spid="56"/>
                                        </p:tgtEl>
                                      </p:cBhvr>
                                    </p:animEffect>
                                    <p:anim calcmode="lin" valueType="num">
                                      <p:cBhvr>
                                        <p:cTn id="80" dur="1000" fill="hold"/>
                                        <p:tgtEl>
                                          <p:spTgt spid="56"/>
                                        </p:tgtEl>
                                        <p:attrNameLst>
                                          <p:attrName>ppt_x</p:attrName>
                                        </p:attrNameLst>
                                      </p:cBhvr>
                                      <p:tavLst>
                                        <p:tav tm="0">
                                          <p:val>
                                            <p:strVal val="#ppt_x"/>
                                          </p:val>
                                        </p:tav>
                                        <p:tav tm="100000">
                                          <p:val>
                                            <p:strVal val="#ppt_x"/>
                                          </p:val>
                                        </p:tav>
                                      </p:tavLst>
                                    </p:anim>
                                    <p:anim calcmode="lin" valueType="num">
                                      <p:cBhvr>
                                        <p:cTn id="8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51" grpId="0" animBg="1"/>
      <p:bldP spid="52" grpId="0" animBg="1"/>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3">
            <a:extLst>
              <a:ext uri="{FF2B5EF4-FFF2-40B4-BE49-F238E27FC236}">
                <a16:creationId xmlns:a16="http://schemas.microsoft.com/office/drawing/2014/main" id="{22D77CCD-9AFC-4EB7-9A52-71DFA4DFDC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4172283" cy="6858000"/>
          </a:xfrm>
          <a:prstGeom prst="rect">
            <a:avLst/>
          </a:prstGeom>
        </p:spPr>
      </p:pic>
      <p:grpSp>
        <p:nvGrpSpPr>
          <p:cNvPr id="8" name="组合 7">
            <a:extLst>
              <a:ext uri="{FF2B5EF4-FFF2-40B4-BE49-F238E27FC236}">
                <a16:creationId xmlns:a16="http://schemas.microsoft.com/office/drawing/2014/main" id="{31D87733-8952-4312-916F-B2BC4AC90B8C}"/>
              </a:ext>
            </a:extLst>
          </p:cNvPr>
          <p:cNvGrpSpPr/>
          <p:nvPr/>
        </p:nvGrpSpPr>
        <p:grpSpPr>
          <a:xfrm>
            <a:off x="4981493" y="867734"/>
            <a:ext cx="732390" cy="732386"/>
            <a:chOff x="-4500507" y="8229564"/>
            <a:chExt cx="407325" cy="407325"/>
          </a:xfrm>
        </p:grpSpPr>
        <p:sp>
          <p:nvSpPr>
            <p:cNvPr id="9" name="菱形 8">
              <a:extLst>
                <a:ext uri="{FF2B5EF4-FFF2-40B4-BE49-F238E27FC236}">
                  <a16:creationId xmlns:a16="http://schemas.microsoft.com/office/drawing/2014/main" id="{B20B7F63-89E0-4D9A-B71A-C672A8576FCA}"/>
                </a:ext>
              </a:extLst>
            </p:cNvPr>
            <p:cNvSpPr/>
            <p:nvPr/>
          </p:nvSpPr>
          <p:spPr>
            <a:xfrm>
              <a:off x="-4500507" y="8229564"/>
              <a:ext cx="407325" cy="40732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dollar-bag_17794">
              <a:extLst>
                <a:ext uri="{FF2B5EF4-FFF2-40B4-BE49-F238E27FC236}">
                  <a16:creationId xmlns:a16="http://schemas.microsoft.com/office/drawing/2014/main" id="{FA2856C4-3FE9-4E29-A6CE-3981BFCF8687}"/>
                </a:ext>
              </a:extLst>
            </p:cNvPr>
            <p:cNvSpPr/>
            <p:nvPr/>
          </p:nvSpPr>
          <p:spPr>
            <a:xfrm>
              <a:off x="-4349437" y="8365309"/>
              <a:ext cx="105183" cy="13583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1" name="文本框 10">
            <a:extLst>
              <a:ext uri="{FF2B5EF4-FFF2-40B4-BE49-F238E27FC236}">
                <a16:creationId xmlns:a16="http://schemas.microsoft.com/office/drawing/2014/main" id="{15588CFA-289A-4D51-AEDC-3824AD985082}"/>
              </a:ext>
            </a:extLst>
          </p:cNvPr>
          <p:cNvSpPr txBox="1"/>
          <p:nvPr/>
        </p:nvSpPr>
        <p:spPr>
          <a:xfrm>
            <a:off x="4981493" y="1798314"/>
            <a:ext cx="6901716" cy="1052596"/>
          </a:xfrm>
          <a:prstGeom prst="rect">
            <a:avLst/>
          </a:prstGeom>
          <a:noFill/>
        </p:spPr>
        <p:txBody>
          <a:bodyPr wrap="square">
            <a:spAutoFit/>
          </a:bodyPr>
          <a:lstStyle/>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12" name="文本框 11">
            <a:extLst>
              <a:ext uri="{FF2B5EF4-FFF2-40B4-BE49-F238E27FC236}">
                <a16:creationId xmlns:a16="http://schemas.microsoft.com/office/drawing/2014/main" id="{79742E2A-918B-4194-B8DE-6778F8CDD89C}"/>
              </a:ext>
            </a:extLst>
          </p:cNvPr>
          <p:cNvSpPr txBox="1"/>
          <p:nvPr/>
        </p:nvSpPr>
        <p:spPr>
          <a:xfrm>
            <a:off x="5799612" y="1035571"/>
            <a:ext cx="2937987" cy="430374"/>
          </a:xfrm>
          <a:prstGeom prst="rect">
            <a:avLst/>
          </a:prstGeom>
          <a:noFill/>
        </p:spPr>
        <p:txBody>
          <a:bodyPr wrap="square">
            <a:spAutoFit/>
          </a:bodyPr>
          <a:lstStyle/>
          <a:p>
            <a:pPr algn="just">
              <a:lnSpc>
                <a:spcPct val="120000"/>
              </a:lnSpc>
            </a:pPr>
            <a:r>
              <a:rPr lang="zh-CN" altLang="en-US" sz="2000" b="1" dirty="0">
                <a:solidFill>
                  <a:schemeClr val="tx1">
                    <a:lumMod val="75000"/>
                    <a:lumOff val="25000"/>
                  </a:schemeClr>
                </a:solidFill>
                <a:cs typeface="+mn-ea"/>
                <a:sym typeface="+mn-lt"/>
              </a:rPr>
              <a:t>单击输入此页标题</a:t>
            </a:r>
            <a:endParaRPr lang="en-US" altLang="zh-CN" sz="2000" b="1" dirty="0">
              <a:solidFill>
                <a:schemeClr val="tx1">
                  <a:lumMod val="75000"/>
                  <a:lumOff val="25000"/>
                </a:schemeClr>
              </a:solidFill>
              <a:cs typeface="+mn-ea"/>
              <a:sym typeface="+mn-lt"/>
            </a:endParaRPr>
          </a:p>
        </p:txBody>
      </p:sp>
      <p:sp>
        <p:nvSpPr>
          <p:cNvPr id="13" name="文本框 12">
            <a:extLst>
              <a:ext uri="{FF2B5EF4-FFF2-40B4-BE49-F238E27FC236}">
                <a16:creationId xmlns:a16="http://schemas.microsoft.com/office/drawing/2014/main" id="{E5D0C2E4-AD9B-42ED-A7C5-8101DCF59895}"/>
              </a:ext>
            </a:extLst>
          </p:cNvPr>
          <p:cNvSpPr txBox="1"/>
          <p:nvPr/>
        </p:nvSpPr>
        <p:spPr>
          <a:xfrm>
            <a:off x="5799613" y="740297"/>
            <a:ext cx="2006848" cy="295145"/>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14" name="矩形: 圆角 13">
            <a:extLst>
              <a:ext uri="{FF2B5EF4-FFF2-40B4-BE49-F238E27FC236}">
                <a16:creationId xmlns:a16="http://schemas.microsoft.com/office/drawing/2014/main" id="{DD0CFA83-8690-4ABA-ACE1-37EFBEC7289E}"/>
              </a:ext>
            </a:extLst>
          </p:cNvPr>
          <p:cNvSpPr/>
          <p:nvPr/>
        </p:nvSpPr>
        <p:spPr>
          <a:xfrm>
            <a:off x="5901913" y="1588705"/>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Group 110">
            <a:extLst>
              <a:ext uri="{FF2B5EF4-FFF2-40B4-BE49-F238E27FC236}">
                <a16:creationId xmlns:a16="http://schemas.microsoft.com/office/drawing/2014/main" id="{B58D8D40-1B73-4D01-BC81-DFB71DBE2B23}"/>
              </a:ext>
            </a:extLst>
          </p:cNvPr>
          <p:cNvGrpSpPr/>
          <p:nvPr/>
        </p:nvGrpSpPr>
        <p:grpSpPr>
          <a:xfrm>
            <a:off x="5007046" y="3317515"/>
            <a:ext cx="1024432" cy="1024432"/>
            <a:chOff x="3787704" y="2681269"/>
            <a:chExt cx="1024432" cy="1024432"/>
          </a:xfrm>
          <a:solidFill>
            <a:srgbClr val="00E266"/>
          </a:solidFill>
        </p:grpSpPr>
        <p:grpSp>
          <p:nvGrpSpPr>
            <p:cNvPr id="16" name="Group 111">
              <a:extLst>
                <a:ext uri="{FF2B5EF4-FFF2-40B4-BE49-F238E27FC236}">
                  <a16:creationId xmlns:a16="http://schemas.microsoft.com/office/drawing/2014/main" id="{5F0F8254-AAA0-4071-A03D-B769489C7F6D}"/>
                </a:ext>
              </a:extLst>
            </p:cNvPr>
            <p:cNvGrpSpPr/>
            <p:nvPr/>
          </p:nvGrpSpPr>
          <p:grpSpPr>
            <a:xfrm>
              <a:off x="3787704" y="2681269"/>
              <a:ext cx="1024432" cy="1024432"/>
              <a:chOff x="4504715" y="1190010"/>
              <a:chExt cx="1934188" cy="1934188"/>
            </a:xfrm>
            <a:grpFill/>
          </p:grpSpPr>
          <p:sp>
            <p:nvSpPr>
              <p:cNvPr id="20" name="Oval 115">
                <a:extLst>
                  <a:ext uri="{FF2B5EF4-FFF2-40B4-BE49-F238E27FC236}">
                    <a16:creationId xmlns:a16="http://schemas.microsoft.com/office/drawing/2014/main" id="{0208D0B5-B2B8-4D7C-B4E4-97FF1B6E7ABC}"/>
                  </a:ext>
                </a:extLst>
              </p:cNvPr>
              <p:cNvSpPr/>
              <p:nvPr/>
            </p:nvSpPr>
            <p:spPr>
              <a:xfrm>
                <a:off x="4504715" y="1190010"/>
                <a:ext cx="1934188" cy="1934188"/>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Oval 116">
                <a:extLst>
                  <a:ext uri="{FF2B5EF4-FFF2-40B4-BE49-F238E27FC236}">
                    <a16:creationId xmlns:a16="http://schemas.microsoft.com/office/drawing/2014/main" id="{CB78C827-CBE5-4446-B6B2-2D461A749404}"/>
                  </a:ext>
                </a:extLst>
              </p:cNvPr>
              <p:cNvSpPr/>
              <p:nvPr/>
            </p:nvSpPr>
            <p:spPr>
              <a:xfrm>
                <a:off x="4665053" y="1350347"/>
                <a:ext cx="1613516" cy="161351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7" name="Group 112">
              <a:extLst>
                <a:ext uri="{FF2B5EF4-FFF2-40B4-BE49-F238E27FC236}">
                  <a16:creationId xmlns:a16="http://schemas.microsoft.com/office/drawing/2014/main" id="{BECF5080-ACDB-4D3C-BF55-CABA69E3F996}"/>
                </a:ext>
              </a:extLst>
            </p:cNvPr>
            <p:cNvGrpSpPr/>
            <p:nvPr/>
          </p:nvGrpSpPr>
          <p:grpSpPr>
            <a:xfrm>
              <a:off x="3848418" y="2825952"/>
              <a:ext cx="903006" cy="673721"/>
              <a:chOff x="3848418" y="2821190"/>
              <a:chExt cx="903006" cy="673721"/>
            </a:xfrm>
            <a:grpFill/>
          </p:grpSpPr>
          <p:sp>
            <p:nvSpPr>
              <p:cNvPr id="18" name="TextBox 113">
                <a:extLst>
                  <a:ext uri="{FF2B5EF4-FFF2-40B4-BE49-F238E27FC236}">
                    <a16:creationId xmlns:a16="http://schemas.microsoft.com/office/drawing/2014/main" id="{90150056-D564-4280-B083-1DE747B38B08}"/>
                  </a:ext>
                </a:extLst>
              </p:cNvPr>
              <p:cNvSpPr txBox="1"/>
              <p:nvPr/>
            </p:nvSpPr>
            <p:spPr>
              <a:xfrm>
                <a:off x="3848418" y="2821190"/>
                <a:ext cx="903006" cy="523220"/>
              </a:xfrm>
              <a:prstGeom prst="rect">
                <a:avLst/>
              </a:prstGeom>
              <a:noFill/>
            </p:spPr>
            <p:txBody>
              <a:bodyPr wrap="square" rtlCol="0">
                <a:spAutoFit/>
              </a:bodyPr>
              <a:lstStyle/>
              <a:p>
                <a:pPr algn="ctr"/>
                <a:r>
                  <a:rPr lang="en-US" sz="2800" dirty="0">
                    <a:solidFill>
                      <a:schemeClr val="bg1"/>
                    </a:solidFill>
                    <a:cs typeface="+mn-ea"/>
                    <a:sym typeface="+mn-lt"/>
                  </a:rPr>
                  <a:t>18</a:t>
                </a:r>
                <a:endParaRPr lang="x-none" sz="2800" dirty="0">
                  <a:solidFill>
                    <a:schemeClr val="bg1"/>
                  </a:solidFill>
                  <a:cs typeface="+mn-ea"/>
                  <a:sym typeface="+mn-lt"/>
                </a:endParaRPr>
              </a:p>
            </p:txBody>
          </p:sp>
          <p:sp>
            <p:nvSpPr>
              <p:cNvPr id="19" name="TextBox 114">
                <a:extLst>
                  <a:ext uri="{FF2B5EF4-FFF2-40B4-BE49-F238E27FC236}">
                    <a16:creationId xmlns:a16="http://schemas.microsoft.com/office/drawing/2014/main" id="{40F4CE0E-5566-473A-B783-424EE63D7196}"/>
                  </a:ext>
                </a:extLst>
              </p:cNvPr>
              <p:cNvSpPr txBox="1"/>
              <p:nvPr/>
            </p:nvSpPr>
            <p:spPr>
              <a:xfrm>
                <a:off x="3848418" y="3187134"/>
                <a:ext cx="903006" cy="307777"/>
              </a:xfrm>
              <a:prstGeom prst="rect">
                <a:avLst/>
              </a:prstGeom>
              <a:noFill/>
            </p:spPr>
            <p:txBody>
              <a:bodyPr wrap="square" rtlCol="0">
                <a:spAutoFit/>
              </a:bodyPr>
              <a:lstStyle/>
              <a:p>
                <a:pPr algn="ctr"/>
                <a:r>
                  <a:rPr lang="en-US" sz="1400" dirty="0">
                    <a:solidFill>
                      <a:schemeClr val="bg1"/>
                    </a:solidFill>
                    <a:cs typeface="+mn-ea"/>
                    <a:sym typeface="+mn-lt"/>
                  </a:rPr>
                  <a:t>Aug</a:t>
                </a:r>
                <a:endParaRPr lang="x-none" sz="1400" dirty="0">
                  <a:solidFill>
                    <a:schemeClr val="bg1"/>
                  </a:solidFill>
                  <a:cs typeface="+mn-ea"/>
                  <a:sym typeface="+mn-lt"/>
                </a:endParaRPr>
              </a:p>
            </p:txBody>
          </p:sp>
        </p:grpSp>
      </p:grpSp>
      <p:grpSp>
        <p:nvGrpSpPr>
          <p:cNvPr id="22" name="Group 4">
            <a:extLst>
              <a:ext uri="{FF2B5EF4-FFF2-40B4-BE49-F238E27FC236}">
                <a16:creationId xmlns:a16="http://schemas.microsoft.com/office/drawing/2014/main" id="{288B684A-2713-40C0-847D-33E78D6C9ADF}"/>
              </a:ext>
            </a:extLst>
          </p:cNvPr>
          <p:cNvGrpSpPr/>
          <p:nvPr/>
        </p:nvGrpSpPr>
        <p:grpSpPr>
          <a:xfrm>
            <a:off x="5094703" y="4683571"/>
            <a:ext cx="2379708" cy="1497664"/>
            <a:chOff x="8136862" y="4278002"/>
            <a:chExt cx="2757554" cy="1497664"/>
          </a:xfrm>
          <a:effectLst/>
        </p:grpSpPr>
        <p:grpSp>
          <p:nvGrpSpPr>
            <p:cNvPr id="23" name="Group 107">
              <a:extLst>
                <a:ext uri="{FF2B5EF4-FFF2-40B4-BE49-F238E27FC236}">
                  <a16:creationId xmlns:a16="http://schemas.microsoft.com/office/drawing/2014/main" id="{0FBF599C-2F7A-4D83-92C3-4539081DE78A}"/>
                </a:ext>
              </a:extLst>
            </p:cNvPr>
            <p:cNvGrpSpPr/>
            <p:nvPr/>
          </p:nvGrpSpPr>
          <p:grpSpPr>
            <a:xfrm>
              <a:off x="8136862" y="4278002"/>
              <a:ext cx="2757554" cy="221888"/>
              <a:chOff x="4030831" y="3272062"/>
              <a:chExt cx="2757554" cy="251159"/>
            </a:xfrm>
          </p:grpSpPr>
          <p:sp>
            <p:nvSpPr>
              <p:cNvPr id="33" name="Rectangle: Rounded Corners 108">
                <a:extLst>
                  <a:ext uri="{FF2B5EF4-FFF2-40B4-BE49-F238E27FC236}">
                    <a16:creationId xmlns:a16="http://schemas.microsoft.com/office/drawing/2014/main" id="{0396EDFF-85E7-45DC-8049-F288AD7D920E}"/>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34" name="Rectangle: Rounded Corners 109">
                <a:extLst>
                  <a:ext uri="{FF2B5EF4-FFF2-40B4-BE49-F238E27FC236}">
                    <a16:creationId xmlns:a16="http://schemas.microsoft.com/office/drawing/2014/main" id="{BB1F3025-4280-4C10-ABC0-FD0D6DB430F0}"/>
                  </a:ext>
                </a:extLst>
              </p:cNvPr>
              <p:cNvSpPr/>
              <p:nvPr/>
            </p:nvSpPr>
            <p:spPr>
              <a:xfrm>
                <a:off x="4030831" y="3272062"/>
                <a:ext cx="2313389" cy="251159"/>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65%</a:t>
                </a:r>
              </a:p>
            </p:txBody>
          </p:sp>
        </p:grpSp>
        <p:grpSp>
          <p:nvGrpSpPr>
            <p:cNvPr id="24" name="Group 121">
              <a:extLst>
                <a:ext uri="{FF2B5EF4-FFF2-40B4-BE49-F238E27FC236}">
                  <a16:creationId xmlns:a16="http://schemas.microsoft.com/office/drawing/2014/main" id="{3CEC71C9-6D7D-4001-A0A4-5B95E23AAAF4}"/>
                </a:ext>
              </a:extLst>
            </p:cNvPr>
            <p:cNvGrpSpPr/>
            <p:nvPr/>
          </p:nvGrpSpPr>
          <p:grpSpPr>
            <a:xfrm>
              <a:off x="8136863" y="4703261"/>
              <a:ext cx="2757553" cy="221888"/>
              <a:chOff x="4030832" y="3272062"/>
              <a:chExt cx="2757553" cy="251159"/>
            </a:xfrm>
          </p:grpSpPr>
          <p:sp>
            <p:nvSpPr>
              <p:cNvPr id="31" name="Rectangle: Rounded Corners 122">
                <a:extLst>
                  <a:ext uri="{FF2B5EF4-FFF2-40B4-BE49-F238E27FC236}">
                    <a16:creationId xmlns:a16="http://schemas.microsoft.com/office/drawing/2014/main" id="{E2BF44C1-6D4A-4342-B072-2E3582F36412}"/>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32" name="Rectangle: Rounded Corners 123">
                <a:extLst>
                  <a:ext uri="{FF2B5EF4-FFF2-40B4-BE49-F238E27FC236}">
                    <a16:creationId xmlns:a16="http://schemas.microsoft.com/office/drawing/2014/main" id="{FF5E8D85-BFEA-4764-978C-7364C736FB86}"/>
                  </a:ext>
                </a:extLst>
              </p:cNvPr>
              <p:cNvSpPr/>
              <p:nvPr/>
            </p:nvSpPr>
            <p:spPr>
              <a:xfrm>
                <a:off x="4030832" y="3272062"/>
                <a:ext cx="1789453" cy="251159"/>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22%</a:t>
                </a:r>
              </a:p>
            </p:txBody>
          </p:sp>
        </p:grpSp>
        <p:grpSp>
          <p:nvGrpSpPr>
            <p:cNvPr id="25" name="Group 124">
              <a:extLst>
                <a:ext uri="{FF2B5EF4-FFF2-40B4-BE49-F238E27FC236}">
                  <a16:creationId xmlns:a16="http://schemas.microsoft.com/office/drawing/2014/main" id="{4CD7DB0F-EBD3-49B4-AC96-090C8C9B8A83}"/>
                </a:ext>
              </a:extLst>
            </p:cNvPr>
            <p:cNvGrpSpPr/>
            <p:nvPr/>
          </p:nvGrpSpPr>
          <p:grpSpPr>
            <a:xfrm>
              <a:off x="8136863" y="5128520"/>
              <a:ext cx="2757553" cy="221888"/>
              <a:chOff x="4030832" y="3272062"/>
              <a:chExt cx="2757553" cy="251159"/>
            </a:xfrm>
          </p:grpSpPr>
          <p:sp>
            <p:nvSpPr>
              <p:cNvPr id="29" name="Rectangle: Rounded Corners 125">
                <a:extLst>
                  <a:ext uri="{FF2B5EF4-FFF2-40B4-BE49-F238E27FC236}">
                    <a16:creationId xmlns:a16="http://schemas.microsoft.com/office/drawing/2014/main" id="{856D342A-D581-46F6-ADF8-55F66AAA9E6F}"/>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30" name="Rectangle: Rounded Corners 126">
                <a:extLst>
                  <a:ext uri="{FF2B5EF4-FFF2-40B4-BE49-F238E27FC236}">
                    <a16:creationId xmlns:a16="http://schemas.microsoft.com/office/drawing/2014/main" id="{130B0686-F573-4984-B739-443AE76999C9}"/>
                  </a:ext>
                </a:extLst>
              </p:cNvPr>
              <p:cNvSpPr/>
              <p:nvPr/>
            </p:nvSpPr>
            <p:spPr>
              <a:xfrm>
                <a:off x="4030832" y="3272062"/>
                <a:ext cx="936774" cy="251159"/>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85%</a:t>
                </a:r>
              </a:p>
            </p:txBody>
          </p:sp>
        </p:grpSp>
        <p:grpSp>
          <p:nvGrpSpPr>
            <p:cNvPr id="26" name="Group 127">
              <a:extLst>
                <a:ext uri="{FF2B5EF4-FFF2-40B4-BE49-F238E27FC236}">
                  <a16:creationId xmlns:a16="http://schemas.microsoft.com/office/drawing/2014/main" id="{DB029B58-2891-4D1F-9A95-CCC570371986}"/>
                </a:ext>
              </a:extLst>
            </p:cNvPr>
            <p:cNvGrpSpPr/>
            <p:nvPr/>
          </p:nvGrpSpPr>
          <p:grpSpPr>
            <a:xfrm>
              <a:off x="8136864" y="5553778"/>
              <a:ext cx="2757552" cy="221888"/>
              <a:chOff x="4030833" y="3272062"/>
              <a:chExt cx="2757552" cy="251159"/>
            </a:xfrm>
          </p:grpSpPr>
          <p:sp>
            <p:nvSpPr>
              <p:cNvPr id="27" name="Rectangle: Rounded Corners 128">
                <a:extLst>
                  <a:ext uri="{FF2B5EF4-FFF2-40B4-BE49-F238E27FC236}">
                    <a16:creationId xmlns:a16="http://schemas.microsoft.com/office/drawing/2014/main" id="{6D7B097D-7A68-491A-922A-703817B216BF}"/>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28" name="Rectangle: Rounded Corners 129">
                <a:extLst>
                  <a:ext uri="{FF2B5EF4-FFF2-40B4-BE49-F238E27FC236}">
                    <a16:creationId xmlns:a16="http://schemas.microsoft.com/office/drawing/2014/main" id="{A1B80EFB-F676-48E1-9790-B377ED9CA55C}"/>
                  </a:ext>
                </a:extLst>
              </p:cNvPr>
              <p:cNvSpPr/>
              <p:nvPr/>
            </p:nvSpPr>
            <p:spPr>
              <a:xfrm>
                <a:off x="4030833" y="3272062"/>
                <a:ext cx="1400832" cy="251159"/>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70%</a:t>
                </a:r>
              </a:p>
            </p:txBody>
          </p:sp>
        </p:grpSp>
      </p:grpSp>
      <p:sp>
        <p:nvSpPr>
          <p:cNvPr id="35" name="文本框 34">
            <a:extLst>
              <a:ext uri="{FF2B5EF4-FFF2-40B4-BE49-F238E27FC236}">
                <a16:creationId xmlns:a16="http://schemas.microsoft.com/office/drawing/2014/main" id="{88860E4F-5813-4373-B828-6EB9679E6201}"/>
              </a:ext>
            </a:extLst>
          </p:cNvPr>
          <p:cNvSpPr txBox="1"/>
          <p:nvPr/>
        </p:nvSpPr>
        <p:spPr>
          <a:xfrm>
            <a:off x="6116400" y="3386389"/>
            <a:ext cx="1715908" cy="972574"/>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36" name="弧形 35">
            <a:extLst>
              <a:ext uri="{FF2B5EF4-FFF2-40B4-BE49-F238E27FC236}">
                <a16:creationId xmlns:a16="http://schemas.microsoft.com/office/drawing/2014/main" id="{0E144558-47AF-4675-BBE9-A3186B8B6A32}"/>
              </a:ext>
            </a:extLst>
          </p:cNvPr>
          <p:cNvSpPr/>
          <p:nvPr/>
        </p:nvSpPr>
        <p:spPr>
          <a:xfrm>
            <a:off x="8592369" y="3470507"/>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45AA6802-7286-455B-B8EB-3693389988AA}"/>
              </a:ext>
            </a:extLst>
          </p:cNvPr>
          <p:cNvSpPr txBox="1"/>
          <p:nvPr/>
        </p:nvSpPr>
        <p:spPr>
          <a:xfrm>
            <a:off x="8611305" y="3624993"/>
            <a:ext cx="627542" cy="328936"/>
          </a:xfrm>
          <a:prstGeom prst="rect">
            <a:avLst/>
          </a:prstGeom>
          <a:noFill/>
        </p:spPr>
        <p:txBody>
          <a:bodyPr wrap="square" anchor="ctr">
            <a:spAutoFit/>
          </a:bodyPr>
          <a:lstStyle/>
          <a:p>
            <a:pPr algn="ctr">
              <a:lnSpc>
                <a:spcPct val="120000"/>
              </a:lnSpc>
            </a:pPr>
            <a:r>
              <a:rPr lang="en-US" altLang="zh-CN" sz="1400" b="1" dirty="0">
                <a:solidFill>
                  <a:schemeClr val="accent1"/>
                </a:solidFill>
                <a:cs typeface="+mn-ea"/>
                <a:sym typeface="+mn-lt"/>
              </a:rPr>
              <a:t>50%</a:t>
            </a:r>
          </a:p>
        </p:txBody>
      </p:sp>
      <p:sp>
        <p:nvSpPr>
          <p:cNvPr id="38" name="弧形 37">
            <a:extLst>
              <a:ext uri="{FF2B5EF4-FFF2-40B4-BE49-F238E27FC236}">
                <a16:creationId xmlns:a16="http://schemas.microsoft.com/office/drawing/2014/main" id="{ADCF4553-DE4A-4A52-BEB9-9055D72A0867}"/>
              </a:ext>
            </a:extLst>
          </p:cNvPr>
          <p:cNvSpPr/>
          <p:nvPr/>
        </p:nvSpPr>
        <p:spPr>
          <a:xfrm>
            <a:off x="8592369" y="3470507"/>
            <a:ext cx="665412" cy="665412"/>
          </a:xfrm>
          <a:prstGeom prst="arc">
            <a:avLst>
              <a:gd name="adj1" fmla="val 13039727"/>
              <a:gd name="adj2" fmla="val 2659076"/>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弧形 38">
            <a:extLst>
              <a:ext uri="{FF2B5EF4-FFF2-40B4-BE49-F238E27FC236}">
                <a16:creationId xmlns:a16="http://schemas.microsoft.com/office/drawing/2014/main" id="{6864B1FE-98B5-43B9-B76A-357249C9F9BA}"/>
              </a:ext>
            </a:extLst>
          </p:cNvPr>
          <p:cNvSpPr/>
          <p:nvPr/>
        </p:nvSpPr>
        <p:spPr>
          <a:xfrm>
            <a:off x="9682653" y="3470507"/>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066D658A-ADE2-442A-B989-D52AC5472E83}"/>
              </a:ext>
            </a:extLst>
          </p:cNvPr>
          <p:cNvSpPr txBox="1"/>
          <p:nvPr/>
        </p:nvSpPr>
        <p:spPr>
          <a:xfrm>
            <a:off x="9701589" y="3624993"/>
            <a:ext cx="627542" cy="328936"/>
          </a:xfrm>
          <a:prstGeom prst="rect">
            <a:avLst/>
          </a:prstGeom>
          <a:noFill/>
        </p:spPr>
        <p:txBody>
          <a:bodyPr wrap="square" anchor="ctr">
            <a:spAutoFit/>
          </a:bodyPr>
          <a:lstStyle/>
          <a:p>
            <a:pPr algn="ctr">
              <a:lnSpc>
                <a:spcPct val="120000"/>
              </a:lnSpc>
            </a:pPr>
            <a:r>
              <a:rPr lang="en-US" altLang="zh-CN" sz="1400" b="1" dirty="0">
                <a:solidFill>
                  <a:schemeClr val="tx1">
                    <a:lumMod val="75000"/>
                    <a:lumOff val="25000"/>
                  </a:schemeClr>
                </a:solidFill>
                <a:cs typeface="+mn-ea"/>
                <a:sym typeface="+mn-lt"/>
              </a:rPr>
              <a:t>13%</a:t>
            </a:r>
          </a:p>
        </p:txBody>
      </p:sp>
      <p:sp>
        <p:nvSpPr>
          <p:cNvPr id="41" name="弧形 40">
            <a:extLst>
              <a:ext uri="{FF2B5EF4-FFF2-40B4-BE49-F238E27FC236}">
                <a16:creationId xmlns:a16="http://schemas.microsoft.com/office/drawing/2014/main" id="{563AAF2D-E30D-4577-8C72-4C4B8CE6FBFC}"/>
              </a:ext>
            </a:extLst>
          </p:cNvPr>
          <p:cNvSpPr/>
          <p:nvPr/>
        </p:nvSpPr>
        <p:spPr>
          <a:xfrm>
            <a:off x="9682653" y="3470507"/>
            <a:ext cx="665412" cy="665412"/>
          </a:xfrm>
          <a:prstGeom prst="arc">
            <a:avLst>
              <a:gd name="adj1" fmla="val 13039727"/>
              <a:gd name="adj2" fmla="val 2659076"/>
            </a:avLst>
          </a:prstGeom>
          <a:ln w="38100" cap="rnd">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文本框 41">
            <a:extLst>
              <a:ext uri="{FF2B5EF4-FFF2-40B4-BE49-F238E27FC236}">
                <a16:creationId xmlns:a16="http://schemas.microsoft.com/office/drawing/2014/main" id="{4CC93F76-95DE-406F-B940-57188994AC8F}"/>
              </a:ext>
            </a:extLst>
          </p:cNvPr>
          <p:cNvSpPr txBox="1"/>
          <p:nvPr/>
        </p:nvSpPr>
        <p:spPr>
          <a:xfrm>
            <a:off x="8511982" y="4497434"/>
            <a:ext cx="2468215" cy="1532727"/>
          </a:xfrm>
          <a:prstGeom prst="rect">
            <a:avLst/>
          </a:prstGeom>
          <a:noFill/>
        </p:spPr>
        <p:txBody>
          <a:bodyPr wrap="square">
            <a:spAutoFit/>
          </a:bodyPr>
          <a:lstStyle/>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grpSp>
        <p:nvGrpSpPr>
          <p:cNvPr id="43" name="组合 42">
            <a:extLst>
              <a:ext uri="{FF2B5EF4-FFF2-40B4-BE49-F238E27FC236}">
                <a16:creationId xmlns:a16="http://schemas.microsoft.com/office/drawing/2014/main" id="{A0664953-7244-4B33-BCA9-588223B57497}"/>
              </a:ext>
            </a:extLst>
          </p:cNvPr>
          <p:cNvGrpSpPr/>
          <p:nvPr/>
        </p:nvGrpSpPr>
        <p:grpSpPr>
          <a:xfrm>
            <a:off x="0" y="441325"/>
            <a:ext cx="3868805" cy="584775"/>
            <a:chOff x="0" y="441325"/>
            <a:chExt cx="3868805" cy="584775"/>
          </a:xfrm>
        </p:grpSpPr>
        <p:sp>
          <p:nvSpPr>
            <p:cNvPr id="44" name="矩形 43">
              <a:extLst>
                <a:ext uri="{FF2B5EF4-FFF2-40B4-BE49-F238E27FC236}">
                  <a16:creationId xmlns:a16="http://schemas.microsoft.com/office/drawing/2014/main" id="{6061D415-B1D1-45B4-8E63-8A27631A2A6A}"/>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a16="http://schemas.microsoft.com/office/drawing/2014/main" id="{2AC32F58-075D-4017-B99A-B4E81F80FDE9}"/>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solidFill>
                    <a:schemeClr val="bg1"/>
                  </a:solidFill>
                  <a:latin typeface="+mn-lt"/>
                  <a:ea typeface="+mn-ea"/>
                  <a:cs typeface="+mn-ea"/>
                  <a:sym typeface="+mn-lt"/>
                </a:rPr>
                <a:t>输入标题文字</a:t>
              </a:r>
            </a:p>
          </p:txBody>
        </p:sp>
        <p:sp>
          <p:nvSpPr>
            <p:cNvPr id="46" name="矩形 45">
              <a:extLst>
                <a:ext uri="{FF2B5EF4-FFF2-40B4-BE49-F238E27FC236}">
                  <a16:creationId xmlns:a16="http://schemas.microsoft.com/office/drawing/2014/main" id="{EADB7295-6BE9-4557-AAA3-2D873D992D7F}"/>
                </a:ext>
              </a:extLst>
            </p:cNvPr>
            <p:cNvSpPr/>
            <p:nvPr/>
          </p:nvSpPr>
          <p:spPr>
            <a:xfrm>
              <a:off x="0" y="496265"/>
              <a:ext cx="428263" cy="474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箭头: V 形 46">
              <a:extLst>
                <a:ext uri="{FF2B5EF4-FFF2-40B4-BE49-F238E27FC236}">
                  <a16:creationId xmlns:a16="http://schemas.microsoft.com/office/drawing/2014/main" id="{67E5B0DD-DBB2-49ED-8B88-9491E87C34EE}"/>
                </a:ext>
              </a:extLst>
            </p:cNvPr>
            <p:cNvSpPr/>
            <p:nvPr/>
          </p:nvSpPr>
          <p:spPr>
            <a:xfrm>
              <a:off x="3265839" y="514599"/>
              <a:ext cx="333468" cy="45656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箭头: V 形 47">
              <a:extLst>
                <a:ext uri="{FF2B5EF4-FFF2-40B4-BE49-F238E27FC236}">
                  <a16:creationId xmlns:a16="http://schemas.microsoft.com/office/drawing/2014/main" id="{F6F6852C-430B-49A5-B857-DF084AAB4992}"/>
                </a:ext>
              </a:extLst>
            </p:cNvPr>
            <p:cNvSpPr/>
            <p:nvPr/>
          </p:nvSpPr>
          <p:spPr>
            <a:xfrm>
              <a:off x="3576633" y="514600"/>
              <a:ext cx="292172" cy="456560"/>
            </a:xfrm>
            <a:prstGeom prst="chevr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124784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0-#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00"/>
                                        <p:tgtEl>
                                          <p:spTgt spid="38"/>
                                        </p:tgtEl>
                                      </p:cBhvr>
                                    </p:animEffect>
                                    <p:anim calcmode="lin" valueType="num">
                                      <p:cBhvr>
                                        <p:cTn id="77" dur="1000" fill="hold"/>
                                        <p:tgtEl>
                                          <p:spTgt spid="38"/>
                                        </p:tgtEl>
                                        <p:attrNameLst>
                                          <p:attrName>ppt_x</p:attrName>
                                        </p:attrNameLst>
                                      </p:cBhvr>
                                      <p:tavLst>
                                        <p:tav tm="0">
                                          <p:val>
                                            <p:strVal val="#ppt_x"/>
                                          </p:val>
                                        </p:tav>
                                        <p:tav tm="100000">
                                          <p:val>
                                            <p:strVal val="#ppt_x"/>
                                          </p:val>
                                        </p:tav>
                                      </p:tavLst>
                                    </p:anim>
                                    <p:anim calcmode="lin" valueType="num">
                                      <p:cBhvr>
                                        <p:cTn id="78" dur="1000" fill="hold"/>
                                        <p:tgtEl>
                                          <p:spTgt spid="3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1000"/>
                                        <p:tgtEl>
                                          <p:spTgt spid="40"/>
                                        </p:tgtEl>
                                      </p:cBhvr>
                                    </p:animEffect>
                                    <p:anim calcmode="lin" valueType="num">
                                      <p:cBhvr>
                                        <p:cTn id="87" dur="1000" fill="hold"/>
                                        <p:tgtEl>
                                          <p:spTgt spid="40"/>
                                        </p:tgtEl>
                                        <p:attrNameLst>
                                          <p:attrName>ppt_x</p:attrName>
                                        </p:attrNameLst>
                                      </p:cBhvr>
                                      <p:tavLst>
                                        <p:tav tm="0">
                                          <p:val>
                                            <p:strVal val="#ppt_x"/>
                                          </p:val>
                                        </p:tav>
                                        <p:tav tm="100000">
                                          <p:val>
                                            <p:strVal val="#ppt_x"/>
                                          </p:val>
                                        </p:tav>
                                      </p:tavLst>
                                    </p:anim>
                                    <p:anim calcmode="lin" valueType="num">
                                      <p:cBhvr>
                                        <p:cTn id="88" dur="1000" fill="hold"/>
                                        <p:tgtEl>
                                          <p:spTgt spid="4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35" grpId="0"/>
      <p:bldP spid="36" grpId="0" animBg="1"/>
      <p:bldP spid="37" grpId="0"/>
      <p:bldP spid="38" grpId="0" animBg="1"/>
      <p:bldP spid="39" grpId="0" animBg="1"/>
      <p:bldP spid="40" grpId="0"/>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形状 48">
            <a:extLst>
              <a:ext uri="{FF2B5EF4-FFF2-40B4-BE49-F238E27FC236}">
                <a16:creationId xmlns:a16="http://schemas.microsoft.com/office/drawing/2014/main" id="{C680E035-F3CC-4E3F-A770-032BD8BBBD19}"/>
              </a:ext>
            </a:extLst>
          </p:cNvPr>
          <p:cNvSpPr/>
          <p:nvPr/>
        </p:nvSpPr>
        <p:spPr>
          <a:xfrm>
            <a:off x="0" y="5537200"/>
            <a:ext cx="12192000" cy="1320800"/>
          </a:xfrm>
          <a:custGeom>
            <a:avLst/>
            <a:gdLst>
              <a:gd name="connsiteX0" fmla="*/ 6096000 w 12192000"/>
              <a:gd name="connsiteY0" fmla="*/ 0 h 1320800"/>
              <a:gd name="connsiteX1" fmla="*/ 12161879 w 12192000"/>
              <a:gd name="connsiteY1" fmla="*/ 481541 h 1320800"/>
              <a:gd name="connsiteX2" fmla="*/ 12192000 w 12192000"/>
              <a:gd name="connsiteY2" fmla="*/ 488556 h 1320800"/>
              <a:gd name="connsiteX3" fmla="*/ 12192000 w 12192000"/>
              <a:gd name="connsiteY3" fmla="*/ 1320800 h 1320800"/>
              <a:gd name="connsiteX4" fmla="*/ 0 w 12192000"/>
              <a:gd name="connsiteY4" fmla="*/ 1320800 h 1320800"/>
              <a:gd name="connsiteX5" fmla="*/ 0 w 12192000"/>
              <a:gd name="connsiteY5" fmla="*/ 488556 h 1320800"/>
              <a:gd name="connsiteX6" fmla="*/ 30122 w 12192000"/>
              <a:gd name="connsiteY6" fmla="*/ 481541 h 1320800"/>
              <a:gd name="connsiteX7" fmla="*/ 6096000 w 12192000"/>
              <a:gd name="connsiteY7"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320800">
                <a:moveTo>
                  <a:pt x="6096000" y="0"/>
                </a:moveTo>
                <a:cubicBezTo>
                  <a:pt x="8621046" y="0"/>
                  <a:pt x="10847284" y="191014"/>
                  <a:pt x="12161879" y="481541"/>
                </a:cubicBezTo>
                <a:lnTo>
                  <a:pt x="12192000" y="488556"/>
                </a:lnTo>
                <a:lnTo>
                  <a:pt x="12192000" y="1320800"/>
                </a:lnTo>
                <a:lnTo>
                  <a:pt x="0" y="1320800"/>
                </a:lnTo>
                <a:lnTo>
                  <a:pt x="0" y="488556"/>
                </a:lnTo>
                <a:lnTo>
                  <a:pt x="30122" y="481541"/>
                </a:lnTo>
                <a:cubicBezTo>
                  <a:pt x="1344716" y="191014"/>
                  <a:pt x="3570955" y="0"/>
                  <a:pt x="6096000" y="0"/>
                </a:cubicBez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 name="Group 185">
            <a:extLst>
              <a:ext uri="{FF2B5EF4-FFF2-40B4-BE49-F238E27FC236}">
                <a16:creationId xmlns:a16="http://schemas.microsoft.com/office/drawing/2014/main" id="{6B025963-15E4-4E76-8951-62A19E5DB67D}"/>
              </a:ext>
            </a:extLst>
          </p:cNvPr>
          <p:cNvGrpSpPr/>
          <p:nvPr/>
        </p:nvGrpSpPr>
        <p:grpSpPr>
          <a:xfrm>
            <a:off x="2698916" y="3877511"/>
            <a:ext cx="2356150" cy="1889906"/>
            <a:chOff x="4403517" y="1792834"/>
            <a:chExt cx="3449638" cy="2767013"/>
          </a:xfrm>
        </p:grpSpPr>
        <p:sp>
          <p:nvSpPr>
            <p:cNvPr id="3" name="Freeform 96">
              <a:extLst>
                <a:ext uri="{FF2B5EF4-FFF2-40B4-BE49-F238E27FC236}">
                  <a16:creationId xmlns:a16="http://schemas.microsoft.com/office/drawing/2014/main" id="{39C85C16-1C44-42AF-917F-D775269D9DEA}"/>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 name="Freeform 97">
              <a:extLst>
                <a:ext uri="{FF2B5EF4-FFF2-40B4-BE49-F238E27FC236}">
                  <a16:creationId xmlns:a16="http://schemas.microsoft.com/office/drawing/2014/main" id="{7095FE67-428B-419F-9440-BDD5EDBC5BC9}"/>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 name="Freeform 99">
              <a:extLst>
                <a:ext uri="{FF2B5EF4-FFF2-40B4-BE49-F238E27FC236}">
                  <a16:creationId xmlns:a16="http://schemas.microsoft.com/office/drawing/2014/main" id="{43A89E1E-F5A7-46DE-B0A5-1FA023E95AC8}"/>
                </a:ext>
              </a:extLst>
            </p:cNvPr>
            <p:cNvSpPr>
              <a:spLocks/>
            </p:cNvSpPr>
            <p:nvPr/>
          </p:nvSpPr>
          <p:spPr bwMode="auto">
            <a:xfrm>
              <a:off x="5975142" y="1867447"/>
              <a:ext cx="1878013" cy="2692400"/>
            </a:xfrm>
            <a:custGeom>
              <a:avLst/>
              <a:gdLst>
                <a:gd name="T0" fmla="*/ 97 w 1183"/>
                <a:gd name="T1" fmla="*/ 0 h 1696"/>
                <a:gd name="T2" fmla="*/ 0 w 1183"/>
                <a:gd name="T3" fmla="*/ 154 h 1696"/>
                <a:gd name="T4" fmla="*/ 987 w 1183"/>
                <a:gd name="T5" fmla="*/ 1696 h 1696"/>
                <a:gd name="T6" fmla="*/ 1183 w 1183"/>
                <a:gd name="T7" fmla="*/ 1696 h 1696"/>
                <a:gd name="T8" fmla="*/ 97 w 1183"/>
                <a:gd name="T9" fmla="*/ 0 h 1696"/>
              </a:gdLst>
              <a:ahLst/>
              <a:cxnLst>
                <a:cxn ang="0">
                  <a:pos x="T0" y="T1"/>
                </a:cxn>
                <a:cxn ang="0">
                  <a:pos x="T2" y="T3"/>
                </a:cxn>
                <a:cxn ang="0">
                  <a:pos x="T4" y="T5"/>
                </a:cxn>
                <a:cxn ang="0">
                  <a:pos x="T6" y="T7"/>
                </a:cxn>
                <a:cxn ang="0">
                  <a:pos x="T8" y="T9"/>
                </a:cxn>
              </a:cxnLst>
              <a:rect l="0" t="0" r="r" b="b"/>
              <a:pathLst>
                <a:path w="1183" h="1696">
                  <a:moveTo>
                    <a:pt x="97" y="0"/>
                  </a:moveTo>
                  <a:lnTo>
                    <a:pt x="0" y="154"/>
                  </a:lnTo>
                  <a:lnTo>
                    <a:pt x="987" y="1696"/>
                  </a:lnTo>
                  <a:lnTo>
                    <a:pt x="1183" y="1696"/>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 name="Freeform 100">
              <a:extLst>
                <a:ext uri="{FF2B5EF4-FFF2-40B4-BE49-F238E27FC236}">
                  <a16:creationId xmlns:a16="http://schemas.microsoft.com/office/drawing/2014/main" id="{188BE31F-DBA3-4183-BEAD-B3D3E5EF0FA3}"/>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 name="Freeform 101">
              <a:extLst>
                <a:ext uri="{FF2B5EF4-FFF2-40B4-BE49-F238E27FC236}">
                  <a16:creationId xmlns:a16="http://schemas.microsoft.com/office/drawing/2014/main" id="{B7477FE4-C403-4F66-AD37-C34855DB557A}"/>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 name="Freeform 102">
              <a:extLst>
                <a:ext uri="{FF2B5EF4-FFF2-40B4-BE49-F238E27FC236}">
                  <a16:creationId xmlns:a16="http://schemas.microsoft.com/office/drawing/2014/main" id="{2DF3A5BA-0DBE-41E5-A10B-DA69538AD482}"/>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close/>
                </a:path>
              </a:pathLst>
            </a:custGeom>
            <a:solidFill>
              <a:srgbClr val="FFFFFF">
                <a:alpha val="84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 name="Freeform 103">
              <a:extLst>
                <a:ext uri="{FF2B5EF4-FFF2-40B4-BE49-F238E27FC236}">
                  <a16:creationId xmlns:a16="http://schemas.microsoft.com/office/drawing/2014/main" id="{1EBF94DA-5084-4859-B950-70C9CBB71FF2}"/>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 name="Freeform 108">
              <a:extLst>
                <a:ext uri="{FF2B5EF4-FFF2-40B4-BE49-F238E27FC236}">
                  <a16:creationId xmlns:a16="http://schemas.microsoft.com/office/drawing/2014/main" id="{3849DD32-2C2C-4D0D-800A-602CA9EBCD9A}"/>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close/>
                </a:path>
              </a:pathLst>
            </a:custGeom>
            <a:solidFill>
              <a:srgbClr val="FFFFFF">
                <a:alpha val="47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 name="Freeform 109">
              <a:extLst>
                <a:ext uri="{FF2B5EF4-FFF2-40B4-BE49-F238E27FC236}">
                  <a16:creationId xmlns:a16="http://schemas.microsoft.com/office/drawing/2014/main" id="{161E1E89-C27E-4FB4-AAA2-9FDB2ED3EB07}"/>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2" name="Group 199">
            <a:extLst>
              <a:ext uri="{FF2B5EF4-FFF2-40B4-BE49-F238E27FC236}">
                <a16:creationId xmlns:a16="http://schemas.microsoft.com/office/drawing/2014/main" id="{3EF939B6-C826-4AE7-BA06-4A6930CDF744}"/>
              </a:ext>
            </a:extLst>
          </p:cNvPr>
          <p:cNvGrpSpPr/>
          <p:nvPr/>
        </p:nvGrpSpPr>
        <p:grpSpPr>
          <a:xfrm>
            <a:off x="7125919" y="3877511"/>
            <a:ext cx="2356150" cy="1889906"/>
            <a:chOff x="4403517" y="1792834"/>
            <a:chExt cx="3449638" cy="2767013"/>
          </a:xfrm>
        </p:grpSpPr>
        <p:sp>
          <p:nvSpPr>
            <p:cNvPr id="13" name="Freeform 96">
              <a:extLst>
                <a:ext uri="{FF2B5EF4-FFF2-40B4-BE49-F238E27FC236}">
                  <a16:creationId xmlns:a16="http://schemas.microsoft.com/office/drawing/2014/main" id="{468CFA77-41F4-4267-A909-F2B3943B4D07}"/>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Freeform 97">
              <a:extLst>
                <a:ext uri="{FF2B5EF4-FFF2-40B4-BE49-F238E27FC236}">
                  <a16:creationId xmlns:a16="http://schemas.microsoft.com/office/drawing/2014/main" id="{731145EA-EA47-43F6-9F93-C19BCA3EB9FC}"/>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 name="Freeform 99">
              <a:extLst>
                <a:ext uri="{FF2B5EF4-FFF2-40B4-BE49-F238E27FC236}">
                  <a16:creationId xmlns:a16="http://schemas.microsoft.com/office/drawing/2014/main" id="{295F4155-99C2-4DF9-8F50-EC9F38645B6D}"/>
                </a:ext>
              </a:extLst>
            </p:cNvPr>
            <p:cNvSpPr>
              <a:spLocks/>
            </p:cNvSpPr>
            <p:nvPr/>
          </p:nvSpPr>
          <p:spPr bwMode="auto">
            <a:xfrm>
              <a:off x="5975142" y="1867447"/>
              <a:ext cx="1878013" cy="2692400"/>
            </a:xfrm>
            <a:custGeom>
              <a:avLst/>
              <a:gdLst>
                <a:gd name="T0" fmla="*/ 97 w 1183"/>
                <a:gd name="T1" fmla="*/ 0 h 1696"/>
                <a:gd name="T2" fmla="*/ 0 w 1183"/>
                <a:gd name="T3" fmla="*/ 154 h 1696"/>
                <a:gd name="T4" fmla="*/ 987 w 1183"/>
                <a:gd name="T5" fmla="*/ 1696 h 1696"/>
                <a:gd name="T6" fmla="*/ 1183 w 1183"/>
                <a:gd name="T7" fmla="*/ 1696 h 1696"/>
                <a:gd name="T8" fmla="*/ 97 w 1183"/>
                <a:gd name="T9" fmla="*/ 0 h 1696"/>
              </a:gdLst>
              <a:ahLst/>
              <a:cxnLst>
                <a:cxn ang="0">
                  <a:pos x="T0" y="T1"/>
                </a:cxn>
                <a:cxn ang="0">
                  <a:pos x="T2" y="T3"/>
                </a:cxn>
                <a:cxn ang="0">
                  <a:pos x="T4" y="T5"/>
                </a:cxn>
                <a:cxn ang="0">
                  <a:pos x="T6" y="T7"/>
                </a:cxn>
                <a:cxn ang="0">
                  <a:pos x="T8" y="T9"/>
                </a:cxn>
              </a:cxnLst>
              <a:rect l="0" t="0" r="r" b="b"/>
              <a:pathLst>
                <a:path w="1183" h="1696">
                  <a:moveTo>
                    <a:pt x="97" y="0"/>
                  </a:moveTo>
                  <a:lnTo>
                    <a:pt x="0" y="154"/>
                  </a:lnTo>
                  <a:lnTo>
                    <a:pt x="987" y="1696"/>
                  </a:lnTo>
                  <a:lnTo>
                    <a:pt x="1183" y="1696"/>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 name="Freeform 100">
              <a:extLst>
                <a:ext uri="{FF2B5EF4-FFF2-40B4-BE49-F238E27FC236}">
                  <a16:creationId xmlns:a16="http://schemas.microsoft.com/office/drawing/2014/main" id="{EF1A6919-0061-4056-A523-C9F8449E6CBB}"/>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 name="Freeform 101">
              <a:extLst>
                <a:ext uri="{FF2B5EF4-FFF2-40B4-BE49-F238E27FC236}">
                  <a16:creationId xmlns:a16="http://schemas.microsoft.com/office/drawing/2014/main" id="{A7067D68-0CE5-4D80-B64E-3BCD005728C0}"/>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Freeform 102">
              <a:extLst>
                <a:ext uri="{FF2B5EF4-FFF2-40B4-BE49-F238E27FC236}">
                  <a16:creationId xmlns:a16="http://schemas.microsoft.com/office/drawing/2014/main" id="{C3E2705D-4C49-47A6-A885-34BA0D5816CA}"/>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close/>
                </a:path>
              </a:pathLst>
            </a:custGeom>
            <a:solidFill>
              <a:srgbClr val="FFFFFF">
                <a:alpha val="84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 name="Freeform 103">
              <a:extLst>
                <a:ext uri="{FF2B5EF4-FFF2-40B4-BE49-F238E27FC236}">
                  <a16:creationId xmlns:a16="http://schemas.microsoft.com/office/drawing/2014/main" id="{40E3CC57-EC6D-4E28-9C21-A1B0501E5E73}"/>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 name="Freeform 108">
              <a:extLst>
                <a:ext uri="{FF2B5EF4-FFF2-40B4-BE49-F238E27FC236}">
                  <a16:creationId xmlns:a16="http://schemas.microsoft.com/office/drawing/2014/main" id="{2FBA1D60-0594-465A-8118-357F33174D92}"/>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close/>
                </a:path>
              </a:pathLst>
            </a:custGeom>
            <a:solidFill>
              <a:srgbClr val="FFFFFF">
                <a:alpha val="47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 name="Freeform 109">
              <a:extLst>
                <a:ext uri="{FF2B5EF4-FFF2-40B4-BE49-F238E27FC236}">
                  <a16:creationId xmlns:a16="http://schemas.microsoft.com/office/drawing/2014/main" id="{1CAA7150-FF7A-42E6-8EBD-C5CF168E7B32}"/>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22" name="Group 184">
            <a:extLst>
              <a:ext uri="{FF2B5EF4-FFF2-40B4-BE49-F238E27FC236}">
                <a16:creationId xmlns:a16="http://schemas.microsoft.com/office/drawing/2014/main" id="{C449C3F8-688E-401A-8735-73FF7277C51D}"/>
              </a:ext>
            </a:extLst>
          </p:cNvPr>
          <p:cNvGrpSpPr/>
          <p:nvPr/>
        </p:nvGrpSpPr>
        <p:grpSpPr>
          <a:xfrm>
            <a:off x="4371181" y="2844341"/>
            <a:ext cx="3449638" cy="3478213"/>
            <a:chOff x="4403517" y="1081634"/>
            <a:chExt cx="3449638" cy="3478213"/>
          </a:xfrm>
        </p:grpSpPr>
        <p:sp>
          <p:nvSpPr>
            <p:cNvPr id="23" name="Freeform 92">
              <a:extLst>
                <a:ext uri="{FF2B5EF4-FFF2-40B4-BE49-F238E27FC236}">
                  <a16:creationId xmlns:a16="http://schemas.microsoft.com/office/drawing/2014/main" id="{064A2D03-DB4A-4337-B30B-0484A358CFE8}"/>
                </a:ext>
              </a:extLst>
            </p:cNvPr>
            <p:cNvSpPr>
              <a:spLocks/>
            </p:cNvSpPr>
            <p:nvPr/>
          </p:nvSpPr>
          <p:spPr bwMode="auto">
            <a:xfrm>
              <a:off x="5181392" y="1232447"/>
              <a:ext cx="717550" cy="420688"/>
            </a:xfrm>
            <a:custGeom>
              <a:avLst/>
              <a:gdLst>
                <a:gd name="T0" fmla="*/ 0 w 452"/>
                <a:gd name="T1" fmla="*/ 265 h 265"/>
                <a:gd name="T2" fmla="*/ 452 w 452"/>
                <a:gd name="T3" fmla="*/ 164 h 265"/>
                <a:gd name="T4" fmla="*/ 452 w 452"/>
                <a:gd name="T5" fmla="*/ 0 h 265"/>
                <a:gd name="T6" fmla="*/ 0 w 452"/>
                <a:gd name="T7" fmla="*/ 102 h 265"/>
                <a:gd name="T8" fmla="*/ 107 w 452"/>
                <a:gd name="T9" fmla="*/ 159 h 265"/>
                <a:gd name="T10" fmla="*/ 0 w 452"/>
                <a:gd name="T11" fmla="*/ 265 h 265"/>
              </a:gdLst>
              <a:ahLst/>
              <a:cxnLst>
                <a:cxn ang="0">
                  <a:pos x="T0" y="T1"/>
                </a:cxn>
                <a:cxn ang="0">
                  <a:pos x="T2" y="T3"/>
                </a:cxn>
                <a:cxn ang="0">
                  <a:pos x="T4" y="T5"/>
                </a:cxn>
                <a:cxn ang="0">
                  <a:pos x="T6" y="T7"/>
                </a:cxn>
                <a:cxn ang="0">
                  <a:pos x="T8" y="T9"/>
                </a:cxn>
                <a:cxn ang="0">
                  <a:pos x="T10" y="T11"/>
                </a:cxn>
              </a:cxnLst>
              <a:rect l="0" t="0" r="r" b="b"/>
              <a:pathLst>
                <a:path w="452" h="265">
                  <a:moveTo>
                    <a:pt x="0" y="265"/>
                  </a:moveTo>
                  <a:lnTo>
                    <a:pt x="452" y="164"/>
                  </a:lnTo>
                  <a:lnTo>
                    <a:pt x="452" y="0"/>
                  </a:lnTo>
                  <a:lnTo>
                    <a:pt x="0" y="102"/>
                  </a:lnTo>
                  <a:lnTo>
                    <a:pt x="107" y="159"/>
                  </a:lnTo>
                  <a:lnTo>
                    <a:pt x="0" y="26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 name="Freeform 93">
              <a:extLst>
                <a:ext uri="{FF2B5EF4-FFF2-40B4-BE49-F238E27FC236}">
                  <a16:creationId xmlns:a16="http://schemas.microsoft.com/office/drawing/2014/main" id="{F4D01C9C-085B-47FB-B90C-2D75AA6D0BDC}"/>
                </a:ext>
              </a:extLst>
            </p:cNvPr>
            <p:cNvSpPr>
              <a:spLocks/>
            </p:cNvSpPr>
            <p:nvPr/>
          </p:nvSpPr>
          <p:spPr bwMode="auto">
            <a:xfrm>
              <a:off x="6105317" y="1081634"/>
              <a:ext cx="46038" cy="887413"/>
            </a:xfrm>
            <a:custGeom>
              <a:avLst/>
              <a:gdLst>
                <a:gd name="T0" fmla="*/ 12 w 12"/>
                <a:gd name="T1" fmla="*/ 230 h 236"/>
                <a:gd name="T2" fmla="*/ 6 w 12"/>
                <a:gd name="T3" fmla="*/ 236 h 236"/>
                <a:gd name="T4" fmla="*/ 0 w 12"/>
                <a:gd name="T5" fmla="*/ 230 h 236"/>
                <a:gd name="T6" fmla="*/ 0 w 12"/>
                <a:gd name="T7" fmla="*/ 6 h 236"/>
                <a:gd name="T8" fmla="*/ 6 w 12"/>
                <a:gd name="T9" fmla="*/ 0 h 236"/>
                <a:gd name="T10" fmla="*/ 12 w 12"/>
                <a:gd name="T11" fmla="*/ 6 h 236"/>
                <a:gd name="T12" fmla="*/ 12 w 12"/>
                <a:gd name="T13" fmla="*/ 230 h 236"/>
              </a:gdLst>
              <a:ahLst/>
              <a:cxnLst>
                <a:cxn ang="0">
                  <a:pos x="T0" y="T1"/>
                </a:cxn>
                <a:cxn ang="0">
                  <a:pos x="T2" y="T3"/>
                </a:cxn>
                <a:cxn ang="0">
                  <a:pos x="T4" y="T5"/>
                </a:cxn>
                <a:cxn ang="0">
                  <a:pos x="T6" y="T7"/>
                </a:cxn>
                <a:cxn ang="0">
                  <a:pos x="T8" y="T9"/>
                </a:cxn>
                <a:cxn ang="0">
                  <a:pos x="T10" y="T11"/>
                </a:cxn>
                <a:cxn ang="0">
                  <a:pos x="T12" y="T13"/>
                </a:cxn>
              </a:cxnLst>
              <a:rect l="0" t="0" r="r" b="b"/>
              <a:pathLst>
                <a:path w="12" h="236">
                  <a:moveTo>
                    <a:pt x="12" y="230"/>
                  </a:moveTo>
                  <a:cubicBezTo>
                    <a:pt x="12" y="234"/>
                    <a:pt x="9" y="236"/>
                    <a:pt x="6" y="236"/>
                  </a:cubicBezTo>
                  <a:cubicBezTo>
                    <a:pt x="2" y="236"/>
                    <a:pt x="0" y="234"/>
                    <a:pt x="0" y="230"/>
                  </a:cubicBezTo>
                  <a:cubicBezTo>
                    <a:pt x="0" y="6"/>
                    <a:pt x="0" y="6"/>
                    <a:pt x="0" y="6"/>
                  </a:cubicBezTo>
                  <a:cubicBezTo>
                    <a:pt x="0" y="3"/>
                    <a:pt x="2" y="0"/>
                    <a:pt x="6" y="0"/>
                  </a:cubicBezTo>
                  <a:cubicBezTo>
                    <a:pt x="9" y="0"/>
                    <a:pt x="12" y="3"/>
                    <a:pt x="12" y="6"/>
                  </a:cubicBezTo>
                  <a:cubicBezTo>
                    <a:pt x="12" y="230"/>
                    <a:pt x="12" y="230"/>
                    <a:pt x="12" y="23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 name="Freeform 94">
              <a:extLst>
                <a:ext uri="{FF2B5EF4-FFF2-40B4-BE49-F238E27FC236}">
                  <a16:creationId xmlns:a16="http://schemas.microsoft.com/office/drawing/2014/main" id="{BCBA04EF-EDC7-4215-85EC-A42E8D9945BE}"/>
                </a:ext>
              </a:extLst>
            </p:cNvPr>
            <p:cNvSpPr>
              <a:spLocks/>
            </p:cNvSpPr>
            <p:nvPr/>
          </p:nvSpPr>
          <p:spPr bwMode="auto">
            <a:xfrm>
              <a:off x="5538580" y="1232447"/>
              <a:ext cx="360363" cy="274638"/>
            </a:xfrm>
            <a:custGeom>
              <a:avLst/>
              <a:gdLst>
                <a:gd name="T0" fmla="*/ 0 w 227"/>
                <a:gd name="T1" fmla="*/ 173 h 173"/>
                <a:gd name="T2" fmla="*/ 227 w 227"/>
                <a:gd name="T3" fmla="*/ 164 h 173"/>
                <a:gd name="T4" fmla="*/ 227 w 227"/>
                <a:gd name="T5" fmla="*/ 0 h 173"/>
                <a:gd name="T6" fmla="*/ 0 w 227"/>
                <a:gd name="T7" fmla="*/ 52 h 173"/>
                <a:gd name="T8" fmla="*/ 0 w 227"/>
                <a:gd name="T9" fmla="*/ 173 h 173"/>
              </a:gdLst>
              <a:ahLst/>
              <a:cxnLst>
                <a:cxn ang="0">
                  <a:pos x="T0" y="T1"/>
                </a:cxn>
                <a:cxn ang="0">
                  <a:pos x="T2" y="T3"/>
                </a:cxn>
                <a:cxn ang="0">
                  <a:pos x="T4" y="T5"/>
                </a:cxn>
                <a:cxn ang="0">
                  <a:pos x="T6" y="T7"/>
                </a:cxn>
                <a:cxn ang="0">
                  <a:pos x="T8" y="T9"/>
                </a:cxn>
              </a:cxnLst>
              <a:rect l="0" t="0" r="r" b="b"/>
              <a:pathLst>
                <a:path w="227" h="173">
                  <a:moveTo>
                    <a:pt x="0" y="173"/>
                  </a:moveTo>
                  <a:lnTo>
                    <a:pt x="227" y="164"/>
                  </a:lnTo>
                  <a:lnTo>
                    <a:pt x="227" y="0"/>
                  </a:lnTo>
                  <a:lnTo>
                    <a:pt x="0" y="52"/>
                  </a:lnTo>
                  <a:lnTo>
                    <a:pt x="0" y="17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 name="Freeform 95">
              <a:extLst>
                <a:ext uri="{FF2B5EF4-FFF2-40B4-BE49-F238E27FC236}">
                  <a16:creationId xmlns:a16="http://schemas.microsoft.com/office/drawing/2014/main" id="{7182DCC6-BFFE-434C-B4A3-F862029D5492}"/>
                </a:ext>
              </a:extLst>
            </p:cNvPr>
            <p:cNvSpPr>
              <a:spLocks/>
            </p:cNvSpPr>
            <p:nvPr/>
          </p:nvSpPr>
          <p:spPr bwMode="auto">
            <a:xfrm>
              <a:off x="5538580" y="1122909"/>
              <a:ext cx="566738" cy="384175"/>
            </a:xfrm>
            <a:custGeom>
              <a:avLst/>
              <a:gdLst>
                <a:gd name="T0" fmla="*/ 0 w 357"/>
                <a:gd name="T1" fmla="*/ 242 h 242"/>
                <a:gd name="T2" fmla="*/ 357 w 357"/>
                <a:gd name="T3" fmla="*/ 164 h 242"/>
                <a:gd name="T4" fmla="*/ 357 w 357"/>
                <a:gd name="T5" fmla="*/ 0 h 242"/>
                <a:gd name="T6" fmla="*/ 0 w 357"/>
                <a:gd name="T7" fmla="*/ 81 h 242"/>
                <a:gd name="T8" fmla="*/ 0 w 357"/>
                <a:gd name="T9" fmla="*/ 242 h 242"/>
              </a:gdLst>
              <a:ahLst/>
              <a:cxnLst>
                <a:cxn ang="0">
                  <a:pos x="T0" y="T1"/>
                </a:cxn>
                <a:cxn ang="0">
                  <a:pos x="T2" y="T3"/>
                </a:cxn>
                <a:cxn ang="0">
                  <a:pos x="T4" y="T5"/>
                </a:cxn>
                <a:cxn ang="0">
                  <a:pos x="T6" y="T7"/>
                </a:cxn>
                <a:cxn ang="0">
                  <a:pos x="T8" y="T9"/>
                </a:cxn>
              </a:cxnLst>
              <a:rect l="0" t="0" r="r" b="b"/>
              <a:pathLst>
                <a:path w="357" h="242">
                  <a:moveTo>
                    <a:pt x="0" y="242"/>
                  </a:moveTo>
                  <a:lnTo>
                    <a:pt x="357" y="164"/>
                  </a:lnTo>
                  <a:lnTo>
                    <a:pt x="357" y="0"/>
                  </a:lnTo>
                  <a:lnTo>
                    <a:pt x="0" y="81"/>
                  </a:lnTo>
                  <a:lnTo>
                    <a:pt x="0" y="2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 name="Freeform 96">
              <a:extLst>
                <a:ext uri="{FF2B5EF4-FFF2-40B4-BE49-F238E27FC236}">
                  <a16:creationId xmlns:a16="http://schemas.microsoft.com/office/drawing/2014/main" id="{192892FA-0EA9-4F14-9214-4FD13854C5DE}"/>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 name="Freeform 97">
              <a:extLst>
                <a:ext uri="{FF2B5EF4-FFF2-40B4-BE49-F238E27FC236}">
                  <a16:creationId xmlns:a16="http://schemas.microsoft.com/office/drawing/2014/main" id="{F3CBA4C7-1170-4796-81E8-4D4B4CC16AD3}"/>
                </a:ext>
              </a:extLst>
            </p:cNvPr>
            <p:cNvSpPr>
              <a:spLocks/>
            </p:cNvSpPr>
            <p:nvPr/>
          </p:nvSpPr>
          <p:spPr bwMode="auto">
            <a:xfrm>
              <a:off x="4403517" y="1867447"/>
              <a:ext cx="3449638" cy="2692400"/>
            </a:xfrm>
            <a:custGeom>
              <a:avLst/>
              <a:gdLst>
                <a:gd name="T0" fmla="*/ 1087 w 2173"/>
                <a:gd name="T1" fmla="*/ 0 h 1696"/>
                <a:gd name="T2" fmla="*/ 2173 w 2173"/>
                <a:gd name="T3" fmla="*/ 1696 h 1696"/>
                <a:gd name="T4" fmla="*/ 0 w 2173"/>
                <a:gd name="T5" fmla="*/ 1696 h 1696"/>
                <a:gd name="T6" fmla="*/ 1087 w 2173"/>
                <a:gd name="T7" fmla="*/ 0 h 1696"/>
              </a:gdLst>
              <a:ahLst/>
              <a:cxnLst>
                <a:cxn ang="0">
                  <a:pos x="T0" y="T1"/>
                </a:cxn>
                <a:cxn ang="0">
                  <a:pos x="T2" y="T3"/>
                </a:cxn>
                <a:cxn ang="0">
                  <a:pos x="T4" y="T5"/>
                </a:cxn>
                <a:cxn ang="0">
                  <a:pos x="T6" y="T7"/>
                </a:cxn>
              </a:cxnLst>
              <a:rect l="0" t="0" r="r" b="b"/>
              <a:pathLst>
                <a:path w="2173" h="1696">
                  <a:moveTo>
                    <a:pt x="1087" y="0"/>
                  </a:moveTo>
                  <a:lnTo>
                    <a:pt x="2173" y="1696"/>
                  </a:lnTo>
                  <a:lnTo>
                    <a:pt x="0" y="1696"/>
                  </a:lnTo>
                  <a:lnTo>
                    <a:pt x="10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 name="Freeform 99">
              <a:extLst>
                <a:ext uri="{FF2B5EF4-FFF2-40B4-BE49-F238E27FC236}">
                  <a16:creationId xmlns:a16="http://schemas.microsoft.com/office/drawing/2014/main" id="{94DB3957-0596-42A9-9510-C960CBBE68BC}"/>
                </a:ext>
              </a:extLst>
            </p:cNvPr>
            <p:cNvSpPr>
              <a:spLocks/>
            </p:cNvSpPr>
            <p:nvPr/>
          </p:nvSpPr>
          <p:spPr bwMode="auto">
            <a:xfrm>
              <a:off x="5975142" y="1867447"/>
              <a:ext cx="1878013" cy="2692400"/>
            </a:xfrm>
            <a:custGeom>
              <a:avLst/>
              <a:gdLst>
                <a:gd name="T0" fmla="*/ 97 w 1183"/>
                <a:gd name="T1" fmla="*/ 0 h 1696"/>
                <a:gd name="T2" fmla="*/ 0 w 1183"/>
                <a:gd name="T3" fmla="*/ 154 h 1696"/>
                <a:gd name="T4" fmla="*/ 987 w 1183"/>
                <a:gd name="T5" fmla="*/ 1696 h 1696"/>
                <a:gd name="T6" fmla="*/ 1183 w 1183"/>
                <a:gd name="T7" fmla="*/ 1696 h 1696"/>
                <a:gd name="T8" fmla="*/ 97 w 1183"/>
                <a:gd name="T9" fmla="*/ 0 h 1696"/>
              </a:gdLst>
              <a:ahLst/>
              <a:cxnLst>
                <a:cxn ang="0">
                  <a:pos x="T0" y="T1"/>
                </a:cxn>
                <a:cxn ang="0">
                  <a:pos x="T2" y="T3"/>
                </a:cxn>
                <a:cxn ang="0">
                  <a:pos x="T4" y="T5"/>
                </a:cxn>
                <a:cxn ang="0">
                  <a:pos x="T6" y="T7"/>
                </a:cxn>
                <a:cxn ang="0">
                  <a:pos x="T8" y="T9"/>
                </a:cxn>
              </a:cxnLst>
              <a:rect l="0" t="0" r="r" b="b"/>
              <a:pathLst>
                <a:path w="1183" h="1696">
                  <a:moveTo>
                    <a:pt x="97" y="0"/>
                  </a:moveTo>
                  <a:lnTo>
                    <a:pt x="0" y="154"/>
                  </a:lnTo>
                  <a:lnTo>
                    <a:pt x="987" y="1696"/>
                  </a:lnTo>
                  <a:lnTo>
                    <a:pt x="1183" y="1696"/>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 name="Freeform 100">
              <a:extLst>
                <a:ext uri="{FF2B5EF4-FFF2-40B4-BE49-F238E27FC236}">
                  <a16:creationId xmlns:a16="http://schemas.microsoft.com/office/drawing/2014/main" id="{869CFEE1-3AA8-41E5-9195-326B8A57E32B}"/>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 name="Freeform 101">
              <a:extLst>
                <a:ext uri="{FF2B5EF4-FFF2-40B4-BE49-F238E27FC236}">
                  <a16:creationId xmlns:a16="http://schemas.microsoft.com/office/drawing/2014/main" id="{A21DA462-83E8-40B7-8EE0-06B0157C23A6}"/>
                </a:ext>
              </a:extLst>
            </p:cNvPr>
            <p:cNvSpPr>
              <a:spLocks/>
            </p:cNvSpPr>
            <p:nvPr/>
          </p:nvSpPr>
          <p:spPr bwMode="auto">
            <a:xfrm>
              <a:off x="4403517" y="1867447"/>
              <a:ext cx="1838325" cy="2692400"/>
            </a:xfrm>
            <a:custGeom>
              <a:avLst/>
              <a:gdLst>
                <a:gd name="T0" fmla="*/ 1158 w 1158"/>
                <a:gd name="T1" fmla="*/ 112 h 1696"/>
                <a:gd name="T2" fmla="*/ 1087 w 1158"/>
                <a:gd name="T3" fmla="*/ 0 h 1696"/>
                <a:gd name="T4" fmla="*/ 0 w 1158"/>
                <a:gd name="T5" fmla="*/ 1696 h 1696"/>
                <a:gd name="T6" fmla="*/ 142 w 1158"/>
                <a:gd name="T7" fmla="*/ 1696 h 1696"/>
                <a:gd name="T8" fmla="*/ 1158 w 1158"/>
                <a:gd name="T9" fmla="*/ 112 h 1696"/>
              </a:gdLst>
              <a:ahLst/>
              <a:cxnLst>
                <a:cxn ang="0">
                  <a:pos x="T0" y="T1"/>
                </a:cxn>
                <a:cxn ang="0">
                  <a:pos x="T2" y="T3"/>
                </a:cxn>
                <a:cxn ang="0">
                  <a:pos x="T4" y="T5"/>
                </a:cxn>
                <a:cxn ang="0">
                  <a:pos x="T6" y="T7"/>
                </a:cxn>
                <a:cxn ang="0">
                  <a:pos x="T8" y="T9"/>
                </a:cxn>
              </a:cxnLst>
              <a:rect l="0" t="0" r="r" b="b"/>
              <a:pathLst>
                <a:path w="1158" h="1696">
                  <a:moveTo>
                    <a:pt x="1158" y="112"/>
                  </a:moveTo>
                  <a:lnTo>
                    <a:pt x="1087" y="0"/>
                  </a:lnTo>
                  <a:lnTo>
                    <a:pt x="0" y="1696"/>
                  </a:lnTo>
                  <a:lnTo>
                    <a:pt x="142" y="1696"/>
                  </a:lnTo>
                  <a:lnTo>
                    <a:pt x="1158"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 name="Freeform 102">
              <a:extLst>
                <a:ext uri="{FF2B5EF4-FFF2-40B4-BE49-F238E27FC236}">
                  <a16:creationId xmlns:a16="http://schemas.microsoft.com/office/drawing/2014/main" id="{CF828705-5D5A-406F-9991-AA9B1848BBB3}"/>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close/>
                </a:path>
              </a:pathLst>
            </a:custGeom>
            <a:solidFill>
              <a:srgbClr val="FFFFFF">
                <a:alpha val="84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 name="Freeform 103">
              <a:extLst>
                <a:ext uri="{FF2B5EF4-FFF2-40B4-BE49-F238E27FC236}">
                  <a16:creationId xmlns:a16="http://schemas.microsoft.com/office/drawing/2014/main" id="{BE0494B8-EF63-49DB-ACCF-53C871DCB3A2}"/>
                </a:ext>
              </a:extLst>
            </p:cNvPr>
            <p:cNvSpPr>
              <a:spLocks/>
            </p:cNvSpPr>
            <p:nvPr/>
          </p:nvSpPr>
          <p:spPr bwMode="auto">
            <a:xfrm>
              <a:off x="5357605" y="1792834"/>
              <a:ext cx="1484313" cy="1638300"/>
            </a:xfrm>
            <a:custGeom>
              <a:avLst/>
              <a:gdLst>
                <a:gd name="T0" fmla="*/ 486 w 935"/>
                <a:gd name="T1" fmla="*/ 0 h 1032"/>
                <a:gd name="T2" fmla="*/ 935 w 935"/>
                <a:gd name="T3" fmla="*/ 706 h 1032"/>
                <a:gd name="T4" fmla="*/ 635 w 935"/>
                <a:gd name="T5" fmla="*/ 1032 h 1032"/>
                <a:gd name="T6" fmla="*/ 280 w 935"/>
                <a:gd name="T7" fmla="*/ 815 h 1032"/>
                <a:gd name="T8" fmla="*/ 45 w 935"/>
                <a:gd name="T9" fmla="*/ 924 h 1032"/>
                <a:gd name="T10" fmla="*/ 0 w 935"/>
                <a:gd name="T11" fmla="*/ 758 h 1032"/>
                <a:gd name="T12" fmla="*/ 486 w 935"/>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935" h="1032">
                  <a:moveTo>
                    <a:pt x="486" y="0"/>
                  </a:moveTo>
                  <a:lnTo>
                    <a:pt x="935" y="706"/>
                  </a:lnTo>
                  <a:lnTo>
                    <a:pt x="635" y="1032"/>
                  </a:lnTo>
                  <a:lnTo>
                    <a:pt x="280" y="815"/>
                  </a:lnTo>
                  <a:lnTo>
                    <a:pt x="45" y="924"/>
                  </a:lnTo>
                  <a:lnTo>
                    <a:pt x="0" y="758"/>
                  </a:lnTo>
                  <a:lnTo>
                    <a:pt x="4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 name="Freeform 108">
              <a:extLst>
                <a:ext uri="{FF2B5EF4-FFF2-40B4-BE49-F238E27FC236}">
                  <a16:creationId xmlns:a16="http://schemas.microsoft.com/office/drawing/2014/main" id="{84343351-B2FC-4190-93FE-F7DA15B2DF58}"/>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close/>
                </a:path>
              </a:pathLst>
            </a:custGeom>
            <a:solidFill>
              <a:srgbClr val="FFFFFF">
                <a:alpha val="47000"/>
              </a:srgb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 name="Freeform 109">
              <a:extLst>
                <a:ext uri="{FF2B5EF4-FFF2-40B4-BE49-F238E27FC236}">
                  <a16:creationId xmlns:a16="http://schemas.microsoft.com/office/drawing/2014/main" id="{5F998F01-C915-48FF-8753-2B925561EBB2}"/>
                </a:ext>
              </a:extLst>
            </p:cNvPr>
            <p:cNvSpPr>
              <a:spLocks/>
            </p:cNvSpPr>
            <p:nvPr/>
          </p:nvSpPr>
          <p:spPr bwMode="auto">
            <a:xfrm>
              <a:off x="6121192" y="1792834"/>
              <a:ext cx="720725" cy="1638300"/>
            </a:xfrm>
            <a:custGeom>
              <a:avLst/>
              <a:gdLst>
                <a:gd name="T0" fmla="*/ 5 w 454"/>
                <a:gd name="T1" fmla="*/ 0 h 1032"/>
                <a:gd name="T2" fmla="*/ 0 w 454"/>
                <a:gd name="T3" fmla="*/ 7 h 1032"/>
                <a:gd name="T4" fmla="*/ 0 w 454"/>
                <a:gd name="T5" fmla="*/ 938 h 1032"/>
                <a:gd name="T6" fmla="*/ 154 w 454"/>
                <a:gd name="T7" fmla="*/ 1032 h 1032"/>
                <a:gd name="T8" fmla="*/ 322 w 454"/>
                <a:gd name="T9" fmla="*/ 850 h 1032"/>
                <a:gd name="T10" fmla="*/ 438 w 454"/>
                <a:gd name="T11" fmla="*/ 725 h 1032"/>
                <a:gd name="T12" fmla="*/ 454 w 454"/>
                <a:gd name="T13" fmla="*/ 706 h 1032"/>
                <a:gd name="T14" fmla="*/ 19 w 454"/>
                <a:gd name="T15" fmla="*/ 24 h 1032"/>
                <a:gd name="T16" fmla="*/ 5 w 454"/>
                <a:gd name="T1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032">
                  <a:moveTo>
                    <a:pt x="5" y="0"/>
                  </a:moveTo>
                  <a:lnTo>
                    <a:pt x="0" y="7"/>
                  </a:lnTo>
                  <a:lnTo>
                    <a:pt x="0" y="938"/>
                  </a:lnTo>
                  <a:lnTo>
                    <a:pt x="154" y="1032"/>
                  </a:lnTo>
                  <a:lnTo>
                    <a:pt x="322" y="850"/>
                  </a:lnTo>
                  <a:lnTo>
                    <a:pt x="438" y="725"/>
                  </a:lnTo>
                  <a:lnTo>
                    <a:pt x="454" y="706"/>
                  </a:lnTo>
                  <a:lnTo>
                    <a:pt x="19" y="2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39" name="textcount">
            <a:extLst>
              <a:ext uri="{FF2B5EF4-FFF2-40B4-BE49-F238E27FC236}">
                <a16:creationId xmlns:a16="http://schemas.microsoft.com/office/drawing/2014/main" id="{3AD5D1B3-7795-4818-BDD7-995D8A1FFEEC}"/>
              </a:ext>
            </a:extLst>
          </p:cNvPr>
          <p:cNvSpPr txBox="1"/>
          <p:nvPr/>
        </p:nvSpPr>
        <p:spPr>
          <a:xfrm>
            <a:off x="1112220" y="3881064"/>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40" name="文本框 39">
            <a:extLst>
              <a:ext uri="{FF2B5EF4-FFF2-40B4-BE49-F238E27FC236}">
                <a16:creationId xmlns:a16="http://schemas.microsoft.com/office/drawing/2014/main" id="{C3D8E65C-19BE-42B3-AB01-01476BE66275}"/>
              </a:ext>
            </a:extLst>
          </p:cNvPr>
          <p:cNvSpPr txBox="1"/>
          <p:nvPr/>
        </p:nvSpPr>
        <p:spPr>
          <a:xfrm>
            <a:off x="1495065" y="3529047"/>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41" name="textcount">
            <a:extLst>
              <a:ext uri="{FF2B5EF4-FFF2-40B4-BE49-F238E27FC236}">
                <a16:creationId xmlns:a16="http://schemas.microsoft.com/office/drawing/2014/main" id="{AFC2D7DD-1D95-487C-8C3C-028348FA268C}"/>
              </a:ext>
            </a:extLst>
          </p:cNvPr>
          <p:cNvSpPr txBox="1"/>
          <p:nvPr/>
        </p:nvSpPr>
        <p:spPr>
          <a:xfrm>
            <a:off x="2881004" y="2162131"/>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42" name="文本框 41">
            <a:extLst>
              <a:ext uri="{FF2B5EF4-FFF2-40B4-BE49-F238E27FC236}">
                <a16:creationId xmlns:a16="http://schemas.microsoft.com/office/drawing/2014/main" id="{4C18D300-6FE2-4EA1-9DCA-4A2CC85CE160}"/>
              </a:ext>
            </a:extLst>
          </p:cNvPr>
          <p:cNvSpPr txBox="1"/>
          <p:nvPr/>
        </p:nvSpPr>
        <p:spPr>
          <a:xfrm>
            <a:off x="3263849" y="1810114"/>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43" name="textcount">
            <a:extLst>
              <a:ext uri="{FF2B5EF4-FFF2-40B4-BE49-F238E27FC236}">
                <a16:creationId xmlns:a16="http://schemas.microsoft.com/office/drawing/2014/main" id="{94E0FB2A-38A3-479F-890D-957965F2990C}"/>
              </a:ext>
            </a:extLst>
          </p:cNvPr>
          <p:cNvSpPr txBox="1"/>
          <p:nvPr/>
        </p:nvSpPr>
        <p:spPr>
          <a:xfrm>
            <a:off x="7125919" y="2162131"/>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44" name="文本框 43">
            <a:extLst>
              <a:ext uri="{FF2B5EF4-FFF2-40B4-BE49-F238E27FC236}">
                <a16:creationId xmlns:a16="http://schemas.microsoft.com/office/drawing/2014/main" id="{B6CFF2D7-4945-4036-A787-958937166AF1}"/>
              </a:ext>
            </a:extLst>
          </p:cNvPr>
          <p:cNvSpPr txBox="1"/>
          <p:nvPr/>
        </p:nvSpPr>
        <p:spPr>
          <a:xfrm>
            <a:off x="7508764" y="1810114"/>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sp>
        <p:nvSpPr>
          <p:cNvPr id="45" name="textcount">
            <a:extLst>
              <a:ext uri="{FF2B5EF4-FFF2-40B4-BE49-F238E27FC236}">
                <a16:creationId xmlns:a16="http://schemas.microsoft.com/office/drawing/2014/main" id="{8FEF3C48-7F14-44EE-9959-52B28F353304}"/>
              </a:ext>
            </a:extLst>
          </p:cNvPr>
          <p:cNvSpPr txBox="1"/>
          <p:nvPr/>
        </p:nvSpPr>
        <p:spPr>
          <a:xfrm>
            <a:off x="9097564" y="3881064"/>
            <a:ext cx="1982214" cy="674031"/>
          </a:xfrm>
          <a:prstGeom prst="rect">
            <a:avLst/>
          </a:prstGeom>
          <a:noFill/>
        </p:spPr>
        <p:txBody>
          <a:bodyPr vert="horz" wrap="square" rtlCol="0">
            <a:spAutoFit/>
          </a:bodyPr>
          <a:lstStyle/>
          <a:p>
            <a:pPr algn="ctr">
              <a:lnSpc>
                <a:spcPct val="120000"/>
              </a:lnSpc>
            </a:pPr>
            <a:r>
              <a:rPr lang="zh-CN" altLang="en-US" sz="1050" dirty="0">
                <a:solidFill>
                  <a:schemeClr val="bg1">
                    <a:lumMod val="50000"/>
                  </a:schemeClr>
                </a:solidFill>
                <a:cs typeface="+mn-ea"/>
                <a:sym typeface="+mn-lt"/>
              </a:rPr>
              <a:t>点此输入内容或者复制您的内容在这里通过复制您的文本后在此框中选择粘贴并选择只</a:t>
            </a:r>
          </a:p>
        </p:txBody>
      </p:sp>
      <p:sp>
        <p:nvSpPr>
          <p:cNvPr id="46" name="文本框 45">
            <a:extLst>
              <a:ext uri="{FF2B5EF4-FFF2-40B4-BE49-F238E27FC236}">
                <a16:creationId xmlns:a16="http://schemas.microsoft.com/office/drawing/2014/main" id="{84F59267-FBAF-47CC-95E2-0B25D9C0035B}"/>
              </a:ext>
            </a:extLst>
          </p:cNvPr>
          <p:cNvSpPr txBox="1"/>
          <p:nvPr/>
        </p:nvSpPr>
        <p:spPr>
          <a:xfrm>
            <a:off x="9480409" y="3529047"/>
            <a:ext cx="1216526" cy="369332"/>
          </a:xfrm>
          <a:prstGeom prst="rect">
            <a:avLst/>
          </a:prstGeom>
          <a:noFill/>
        </p:spPr>
        <p:txBody>
          <a:bodyPr wrap="square" rtlCol="0" anchor="ctr">
            <a:spAutoFit/>
          </a:bodyPr>
          <a:lstStyle/>
          <a:p>
            <a:pPr algn="ctr"/>
            <a:r>
              <a:rPr lang="zh-CN" altLang="en-US" b="1" dirty="0">
                <a:solidFill>
                  <a:schemeClr val="tx1">
                    <a:lumMod val="75000"/>
                    <a:lumOff val="25000"/>
                  </a:schemeClr>
                </a:solidFill>
                <a:cs typeface="+mn-ea"/>
                <a:sym typeface="+mn-lt"/>
              </a:rPr>
              <a:t>输入标题</a:t>
            </a:r>
          </a:p>
        </p:txBody>
      </p:sp>
      <p:grpSp>
        <p:nvGrpSpPr>
          <p:cNvPr id="47" name="组合 46">
            <a:extLst>
              <a:ext uri="{FF2B5EF4-FFF2-40B4-BE49-F238E27FC236}">
                <a16:creationId xmlns:a16="http://schemas.microsoft.com/office/drawing/2014/main" id="{29D983CB-0C84-4263-B769-5D3D62466BEF}"/>
              </a:ext>
            </a:extLst>
          </p:cNvPr>
          <p:cNvGrpSpPr/>
          <p:nvPr/>
        </p:nvGrpSpPr>
        <p:grpSpPr>
          <a:xfrm>
            <a:off x="0" y="441325"/>
            <a:ext cx="3868805" cy="584775"/>
            <a:chOff x="0" y="441325"/>
            <a:chExt cx="3868805" cy="584775"/>
          </a:xfrm>
        </p:grpSpPr>
        <p:sp>
          <p:nvSpPr>
            <p:cNvPr id="48" name="矩形 47">
              <a:extLst>
                <a:ext uri="{FF2B5EF4-FFF2-40B4-BE49-F238E27FC236}">
                  <a16:creationId xmlns:a16="http://schemas.microsoft.com/office/drawing/2014/main" id="{DDDEB6D8-25BC-47A3-A801-B2E9BEED73C1}"/>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a:extLst>
                <a:ext uri="{FF2B5EF4-FFF2-40B4-BE49-F238E27FC236}">
                  <a16:creationId xmlns:a16="http://schemas.microsoft.com/office/drawing/2014/main" id="{88F2FAC0-5631-4E4E-AD46-21F83841EA8E}"/>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51" name="矩形 50">
              <a:extLst>
                <a:ext uri="{FF2B5EF4-FFF2-40B4-BE49-F238E27FC236}">
                  <a16:creationId xmlns:a16="http://schemas.microsoft.com/office/drawing/2014/main" id="{91BA4F9D-C121-4204-BBA5-4A83D86E5686}"/>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箭头: V 形 51">
              <a:extLst>
                <a:ext uri="{FF2B5EF4-FFF2-40B4-BE49-F238E27FC236}">
                  <a16:creationId xmlns:a16="http://schemas.microsoft.com/office/drawing/2014/main" id="{380863AE-6ADB-407B-9CA6-A657C52103F6}"/>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箭头: V 形 52">
              <a:extLst>
                <a:ext uri="{FF2B5EF4-FFF2-40B4-BE49-F238E27FC236}">
                  <a16:creationId xmlns:a16="http://schemas.microsoft.com/office/drawing/2014/main" id="{6A30822B-C12B-4943-8314-92514E741B41}"/>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14643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ppt_x"/>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ppt_x"/>
                                          </p:val>
                                        </p:tav>
                                        <p:tav tm="100000">
                                          <p:val>
                                            <p:strVal val="#ppt_x"/>
                                          </p:val>
                                        </p:tav>
                                      </p:tavLst>
                                    </p:anim>
                                    <p:anim calcmode="lin" valueType="num">
                                      <p:cBhvr additive="base">
                                        <p:cTn id="16" dur="1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ppt_x"/>
                                          </p:val>
                                        </p:tav>
                                        <p:tav tm="100000">
                                          <p:val>
                                            <p:strVal val="#ppt_x"/>
                                          </p:val>
                                        </p:tav>
                                      </p:tavLst>
                                    </p:anim>
                                    <p:anim calcmode="lin" valueType="num">
                                      <p:cBhvr additive="base">
                                        <p:cTn id="2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anim calcmode="lin" valueType="num">
                                      <p:cBhvr>
                                        <p:cTn id="55" dur="1000" fill="hold"/>
                                        <p:tgtEl>
                                          <p:spTgt spid="43"/>
                                        </p:tgtEl>
                                        <p:attrNameLst>
                                          <p:attrName>ppt_x</p:attrName>
                                        </p:attrNameLst>
                                      </p:cBhvr>
                                      <p:tavLst>
                                        <p:tav tm="0">
                                          <p:val>
                                            <p:strVal val="#ppt_x"/>
                                          </p:val>
                                        </p:tav>
                                        <p:tav tm="100000">
                                          <p:val>
                                            <p:strVal val="#ppt_x"/>
                                          </p:val>
                                        </p:tav>
                                      </p:tavLst>
                                    </p:anim>
                                    <p:anim calcmode="lin" valueType="num">
                                      <p:cBhvr>
                                        <p:cTn id="5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1496913-6566-4005-ADC3-AD90077303CC}"/>
              </a:ext>
            </a:extLst>
          </p:cNvPr>
          <p:cNvGrpSpPr/>
          <p:nvPr/>
        </p:nvGrpSpPr>
        <p:grpSpPr>
          <a:xfrm>
            <a:off x="6357980" y="1619633"/>
            <a:ext cx="5070574" cy="5764145"/>
            <a:chOff x="2552512" y="1388970"/>
            <a:chExt cx="4263353" cy="4846510"/>
          </a:xfrm>
        </p:grpSpPr>
        <p:grpSp>
          <p:nvGrpSpPr>
            <p:cNvPr id="3" name="组合 2">
              <a:extLst>
                <a:ext uri="{FF2B5EF4-FFF2-40B4-BE49-F238E27FC236}">
                  <a16:creationId xmlns:a16="http://schemas.microsoft.com/office/drawing/2014/main" id="{98E325B9-8BC7-42E3-B750-CE4849C7236B}"/>
                </a:ext>
              </a:extLst>
            </p:cNvPr>
            <p:cNvGrpSpPr/>
            <p:nvPr/>
          </p:nvGrpSpPr>
          <p:grpSpPr>
            <a:xfrm>
              <a:off x="2552512" y="3476667"/>
              <a:ext cx="2375745" cy="2744299"/>
              <a:chOff x="2179014" y="3756498"/>
              <a:chExt cx="1609555" cy="1859248"/>
            </a:xfrm>
          </p:grpSpPr>
          <p:sp>
            <p:nvSpPr>
              <p:cNvPr id="19" name="任意多边形 24">
                <a:extLst>
                  <a:ext uri="{FF2B5EF4-FFF2-40B4-BE49-F238E27FC236}">
                    <a16:creationId xmlns:a16="http://schemas.microsoft.com/office/drawing/2014/main" id="{644D726D-48DF-4345-B74E-5C155D5DAA31}"/>
                  </a:ext>
                </a:extLst>
              </p:cNvPr>
              <p:cNvSpPr/>
              <p:nvPr/>
            </p:nvSpPr>
            <p:spPr>
              <a:xfrm>
                <a:off x="3031332" y="3756498"/>
                <a:ext cx="757237" cy="1859248"/>
              </a:xfrm>
              <a:custGeom>
                <a:avLst/>
                <a:gdLst>
                  <a:gd name="connsiteX0" fmla="*/ 494907 w 757237"/>
                  <a:gd name="connsiteY0" fmla="*/ 0 h 1859248"/>
                  <a:gd name="connsiteX1" fmla="*/ 729052 w 757237"/>
                  <a:gd name="connsiteY1" fmla="*/ 174785 h 1859248"/>
                  <a:gd name="connsiteX2" fmla="*/ 757237 w 757237"/>
                  <a:gd name="connsiteY2" fmla="*/ 213050 h 1859248"/>
                  <a:gd name="connsiteX3" fmla="*/ 9926 w 757237"/>
                  <a:gd name="connsiteY3" fmla="*/ 1859248 h 1859248"/>
                  <a:gd name="connsiteX4" fmla="*/ 0 w 757237"/>
                  <a:gd name="connsiteY4" fmla="*/ 1363193 h 1859248"/>
                  <a:gd name="connsiteX5" fmla="*/ 685800 w 757237"/>
                  <a:gd name="connsiteY5" fmla="*/ 253526 h 1859248"/>
                  <a:gd name="connsiteX6" fmla="*/ 683420 w 757237"/>
                  <a:gd name="connsiteY6" fmla="*/ 205906 h 1859248"/>
                  <a:gd name="connsiteX7" fmla="*/ 452053 w 757237"/>
                  <a:gd name="connsiteY7" fmla="*/ 11175 h 185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237" h="1859248">
                    <a:moveTo>
                      <a:pt x="494907" y="0"/>
                    </a:moveTo>
                    <a:lnTo>
                      <a:pt x="729052" y="174785"/>
                    </a:lnTo>
                    <a:cubicBezTo>
                      <a:pt x="747180" y="186745"/>
                      <a:pt x="753397" y="201089"/>
                      <a:pt x="757237" y="213050"/>
                    </a:cubicBezTo>
                    <a:cubicBezTo>
                      <a:pt x="755783" y="1022134"/>
                      <a:pt x="620979" y="1421641"/>
                      <a:pt x="9926" y="1859248"/>
                    </a:cubicBezTo>
                    <a:cubicBezTo>
                      <a:pt x="-1187" y="1387760"/>
                      <a:pt x="3638" y="1826868"/>
                      <a:pt x="0" y="1363193"/>
                    </a:cubicBezTo>
                    <a:cubicBezTo>
                      <a:pt x="193211" y="1239244"/>
                      <a:pt x="640160" y="1116331"/>
                      <a:pt x="685800" y="253526"/>
                    </a:cubicBezTo>
                    <a:cubicBezTo>
                      <a:pt x="688576" y="233682"/>
                      <a:pt x="692612" y="217723"/>
                      <a:pt x="683420" y="205906"/>
                    </a:cubicBezTo>
                    <a:cubicBezTo>
                      <a:pt x="604710" y="142583"/>
                      <a:pt x="487898" y="5441"/>
                      <a:pt x="452053" y="11175"/>
                    </a:cubicBezTo>
                    <a:close/>
                  </a:path>
                </a:pathLst>
              </a:custGeom>
              <a:gradFill flip="none" rotWithShape="1">
                <a:gsLst>
                  <a:gs pos="100000">
                    <a:schemeClr val="accent1">
                      <a:lumMod val="50000"/>
                    </a:schemeClr>
                  </a:gs>
                  <a:gs pos="18000">
                    <a:schemeClr val="accent1"/>
                  </a:gs>
                  <a:gs pos="8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19">
                <a:extLst>
                  <a:ext uri="{FF2B5EF4-FFF2-40B4-BE49-F238E27FC236}">
                    <a16:creationId xmlns:a16="http://schemas.microsoft.com/office/drawing/2014/main" id="{6828DE53-224D-4BC4-AEB0-084DD0AAB458}"/>
                  </a:ext>
                </a:extLst>
              </p:cNvPr>
              <p:cNvSpPr/>
              <p:nvPr/>
            </p:nvSpPr>
            <p:spPr>
              <a:xfrm>
                <a:off x="2179014" y="5119058"/>
                <a:ext cx="862637" cy="491848"/>
              </a:xfrm>
              <a:prstGeom prst="rect">
                <a:avLst/>
              </a:prstGeom>
              <a:gradFill flip="none" rotWithShape="1">
                <a:gsLst>
                  <a:gs pos="100000">
                    <a:schemeClr val="accent1"/>
                  </a:gs>
                  <a:gs pos="0">
                    <a:schemeClr val="accent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任意多边形 15">
                <a:extLst>
                  <a:ext uri="{FF2B5EF4-FFF2-40B4-BE49-F238E27FC236}">
                    <a16:creationId xmlns:a16="http://schemas.microsoft.com/office/drawing/2014/main" id="{5875459A-B8E8-4B75-B000-87F128DE1F7A}"/>
                  </a:ext>
                </a:extLst>
              </p:cNvPr>
              <p:cNvSpPr/>
              <p:nvPr/>
            </p:nvSpPr>
            <p:spPr>
              <a:xfrm>
                <a:off x="2179014" y="3767004"/>
                <a:ext cx="1543591" cy="1359199"/>
              </a:xfrm>
              <a:custGeom>
                <a:avLst/>
                <a:gdLst>
                  <a:gd name="connsiteX0" fmla="*/ 1320963 w 1543591"/>
                  <a:gd name="connsiteY0" fmla="*/ 851 h 1352055"/>
                  <a:gd name="connsiteX1" fmla="*/ 1331997 w 1543591"/>
                  <a:gd name="connsiteY1" fmla="*/ 8091 h 1352055"/>
                  <a:gd name="connsiteX2" fmla="*/ 1347931 w 1543591"/>
                  <a:gd name="connsiteY2" fmla="*/ 13763 h 1352055"/>
                  <a:gd name="connsiteX3" fmla="*/ 1529034 w 1543591"/>
                  <a:gd name="connsiteY3" fmla="*/ 183894 h 1352055"/>
                  <a:gd name="connsiteX4" fmla="*/ 1542004 w 1543591"/>
                  <a:gd name="connsiteY4" fmla="*/ 249366 h 1352055"/>
                  <a:gd name="connsiteX5" fmla="*/ 864711 w 1543591"/>
                  <a:gd name="connsiteY5" fmla="*/ 1349908 h 1352055"/>
                  <a:gd name="connsiteX6" fmla="*/ 0 w 1543591"/>
                  <a:gd name="connsiteY6" fmla="*/ 1346348 h 1352055"/>
                  <a:gd name="connsiteX7" fmla="*/ 1028524 w 1543591"/>
                  <a:gd name="connsiteY7" fmla="*/ 202999 h 1352055"/>
                  <a:gd name="connsiteX8" fmla="*/ 1048694 w 1543591"/>
                  <a:gd name="connsiteY8" fmla="*/ 169081 h 1352055"/>
                  <a:gd name="connsiteX9" fmla="*/ 1284962 w 1543591"/>
                  <a:gd name="connsiteY9" fmla="*/ 8327 h 1352055"/>
                  <a:gd name="connsiteX10" fmla="*/ 1320963 w 1543591"/>
                  <a:gd name="connsiteY10" fmla="*/ 851 h 1352055"/>
                  <a:gd name="connsiteX0-1" fmla="*/ 1320963 w 1543591"/>
                  <a:gd name="connsiteY0-2" fmla="*/ 851 h 1357052"/>
                  <a:gd name="connsiteX1-3" fmla="*/ 1331997 w 1543591"/>
                  <a:gd name="connsiteY1-4" fmla="*/ 8091 h 1357052"/>
                  <a:gd name="connsiteX2-5" fmla="*/ 1347931 w 1543591"/>
                  <a:gd name="connsiteY2-6" fmla="*/ 13763 h 1357052"/>
                  <a:gd name="connsiteX3-7" fmla="*/ 1529034 w 1543591"/>
                  <a:gd name="connsiteY3-8" fmla="*/ 183894 h 1357052"/>
                  <a:gd name="connsiteX4-9" fmla="*/ 1542004 w 1543591"/>
                  <a:gd name="connsiteY4-10" fmla="*/ 249366 h 1357052"/>
                  <a:gd name="connsiteX5-11" fmla="*/ 859949 w 1543591"/>
                  <a:gd name="connsiteY5-12" fmla="*/ 1357052 h 1357052"/>
                  <a:gd name="connsiteX6-13" fmla="*/ 0 w 1543591"/>
                  <a:gd name="connsiteY6-14" fmla="*/ 1346348 h 1357052"/>
                  <a:gd name="connsiteX7-15" fmla="*/ 1028524 w 1543591"/>
                  <a:gd name="connsiteY7-16" fmla="*/ 202999 h 1357052"/>
                  <a:gd name="connsiteX8-17" fmla="*/ 1048694 w 1543591"/>
                  <a:gd name="connsiteY8-18" fmla="*/ 169081 h 1357052"/>
                  <a:gd name="connsiteX9-19" fmla="*/ 1284962 w 1543591"/>
                  <a:gd name="connsiteY9-20" fmla="*/ 8327 h 1357052"/>
                  <a:gd name="connsiteX10-21" fmla="*/ 1320963 w 1543591"/>
                  <a:gd name="connsiteY10-22" fmla="*/ 851 h 1357052"/>
                  <a:gd name="connsiteX0-23" fmla="*/ 1320963 w 1543591"/>
                  <a:gd name="connsiteY0-24" fmla="*/ 851 h 1359199"/>
                  <a:gd name="connsiteX1-25" fmla="*/ 1331997 w 1543591"/>
                  <a:gd name="connsiteY1-26" fmla="*/ 8091 h 1359199"/>
                  <a:gd name="connsiteX2-27" fmla="*/ 1347931 w 1543591"/>
                  <a:gd name="connsiteY2-28" fmla="*/ 13763 h 1359199"/>
                  <a:gd name="connsiteX3-29" fmla="*/ 1529034 w 1543591"/>
                  <a:gd name="connsiteY3-30" fmla="*/ 183894 h 1359199"/>
                  <a:gd name="connsiteX4-31" fmla="*/ 1542004 w 1543591"/>
                  <a:gd name="connsiteY4-32" fmla="*/ 249366 h 1359199"/>
                  <a:gd name="connsiteX5-33" fmla="*/ 859949 w 1543591"/>
                  <a:gd name="connsiteY5-34" fmla="*/ 1357052 h 1359199"/>
                  <a:gd name="connsiteX6-35" fmla="*/ 0 w 1543591"/>
                  <a:gd name="connsiteY6-36" fmla="*/ 1353492 h 1359199"/>
                  <a:gd name="connsiteX7-37" fmla="*/ 1028524 w 1543591"/>
                  <a:gd name="connsiteY7-38" fmla="*/ 202999 h 1359199"/>
                  <a:gd name="connsiteX8-39" fmla="*/ 1048694 w 1543591"/>
                  <a:gd name="connsiteY8-40" fmla="*/ 169081 h 1359199"/>
                  <a:gd name="connsiteX9-41" fmla="*/ 1284962 w 1543591"/>
                  <a:gd name="connsiteY9-42" fmla="*/ 8327 h 1359199"/>
                  <a:gd name="connsiteX10-43" fmla="*/ 1320963 w 1543591"/>
                  <a:gd name="connsiteY10-44" fmla="*/ 851 h 1359199"/>
                  <a:gd name="connsiteX0-45" fmla="*/ 1320963 w 1543591"/>
                  <a:gd name="connsiteY0-46" fmla="*/ 851 h 1359199"/>
                  <a:gd name="connsiteX1-47" fmla="*/ 1331997 w 1543591"/>
                  <a:gd name="connsiteY1-48" fmla="*/ 8091 h 1359199"/>
                  <a:gd name="connsiteX2-49" fmla="*/ 1347931 w 1543591"/>
                  <a:gd name="connsiteY2-50" fmla="*/ 13763 h 1359199"/>
                  <a:gd name="connsiteX3-51" fmla="*/ 1529034 w 1543591"/>
                  <a:gd name="connsiteY3-52" fmla="*/ 183894 h 1359199"/>
                  <a:gd name="connsiteX4-53" fmla="*/ 1542004 w 1543591"/>
                  <a:gd name="connsiteY4-54" fmla="*/ 249366 h 1359199"/>
                  <a:gd name="connsiteX5-55" fmla="*/ 859949 w 1543591"/>
                  <a:gd name="connsiteY5-56" fmla="*/ 1357052 h 1359199"/>
                  <a:gd name="connsiteX6-57" fmla="*/ 0 w 1543591"/>
                  <a:gd name="connsiteY6-58" fmla="*/ 1353492 h 1359199"/>
                  <a:gd name="connsiteX7-59" fmla="*/ 1028524 w 1543591"/>
                  <a:gd name="connsiteY7-60" fmla="*/ 202999 h 1359199"/>
                  <a:gd name="connsiteX8-61" fmla="*/ 1048694 w 1543591"/>
                  <a:gd name="connsiteY8-62" fmla="*/ 169081 h 1359199"/>
                  <a:gd name="connsiteX9-63" fmla="*/ 1284962 w 1543591"/>
                  <a:gd name="connsiteY9-64" fmla="*/ 8327 h 1359199"/>
                  <a:gd name="connsiteX10-65" fmla="*/ 1320963 w 1543591"/>
                  <a:gd name="connsiteY10-66" fmla="*/ 851 h 1359199"/>
                  <a:gd name="connsiteX0-67" fmla="*/ 1320963 w 1543591"/>
                  <a:gd name="connsiteY0-68" fmla="*/ 851 h 1359199"/>
                  <a:gd name="connsiteX1-69" fmla="*/ 1331997 w 1543591"/>
                  <a:gd name="connsiteY1-70" fmla="*/ 8091 h 1359199"/>
                  <a:gd name="connsiteX2-71" fmla="*/ 1529034 w 1543591"/>
                  <a:gd name="connsiteY2-72" fmla="*/ 183894 h 1359199"/>
                  <a:gd name="connsiteX3-73" fmla="*/ 1542004 w 1543591"/>
                  <a:gd name="connsiteY3-74" fmla="*/ 249366 h 1359199"/>
                  <a:gd name="connsiteX4-75" fmla="*/ 859949 w 1543591"/>
                  <a:gd name="connsiteY4-76" fmla="*/ 1357052 h 1359199"/>
                  <a:gd name="connsiteX5-77" fmla="*/ 0 w 1543591"/>
                  <a:gd name="connsiteY5-78" fmla="*/ 1353492 h 1359199"/>
                  <a:gd name="connsiteX6-79" fmla="*/ 1028524 w 1543591"/>
                  <a:gd name="connsiteY6-80" fmla="*/ 202999 h 1359199"/>
                  <a:gd name="connsiteX7-81" fmla="*/ 1048694 w 1543591"/>
                  <a:gd name="connsiteY7-82" fmla="*/ 169081 h 1359199"/>
                  <a:gd name="connsiteX8-83" fmla="*/ 1284962 w 1543591"/>
                  <a:gd name="connsiteY8-84" fmla="*/ 8327 h 1359199"/>
                  <a:gd name="connsiteX9-85" fmla="*/ 1320963 w 1543591"/>
                  <a:gd name="connsiteY9-86" fmla="*/ 851 h 1359199"/>
                  <a:gd name="connsiteX0-87" fmla="*/ 1320963 w 1543591"/>
                  <a:gd name="connsiteY0-88" fmla="*/ 851 h 1359199"/>
                  <a:gd name="connsiteX1-89" fmla="*/ 1339141 w 1543591"/>
                  <a:gd name="connsiteY1-90" fmla="*/ 8091 h 1359199"/>
                  <a:gd name="connsiteX2-91" fmla="*/ 1529034 w 1543591"/>
                  <a:gd name="connsiteY2-92" fmla="*/ 183894 h 1359199"/>
                  <a:gd name="connsiteX3-93" fmla="*/ 1542004 w 1543591"/>
                  <a:gd name="connsiteY3-94" fmla="*/ 249366 h 1359199"/>
                  <a:gd name="connsiteX4-95" fmla="*/ 859949 w 1543591"/>
                  <a:gd name="connsiteY4-96" fmla="*/ 1357052 h 1359199"/>
                  <a:gd name="connsiteX5-97" fmla="*/ 0 w 1543591"/>
                  <a:gd name="connsiteY5-98" fmla="*/ 1353492 h 1359199"/>
                  <a:gd name="connsiteX6-99" fmla="*/ 1028524 w 1543591"/>
                  <a:gd name="connsiteY6-100" fmla="*/ 202999 h 1359199"/>
                  <a:gd name="connsiteX7-101" fmla="*/ 1048694 w 1543591"/>
                  <a:gd name="connsiteY7-102" fmla="*/ 169081 h 1359199"/>
                  <a:gd name="connsiteX8-103" fmla="*/ 1284962 w 1543591"/>
                  <a:gd name="connsiteY8-104" fmla="*/ 8327 h 1359199"/>
                  <a:gd name="connsiteX9-105" fmla="*/ 1320963 w 1543591"/>
                  <a:gd name="connsiteY9-106" fmla="*/ 851 h 13591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543591" h="1359199">
                    <a:moveTo>
                      <a:pt x="1320963" y="851"/>
                    </a:moveTo>
                    <a:lnTo>
                      <a:pt x="1339141" y="8091"/>
                    </a:lnTo>
                    <a:lnTo>
                      <a:pt x="1529034" y="183894"/>
                    </a:lnTo>
                    <a:cubicBezTo>
                      <a:pt x="1548723" y="201680"/>
                      <a:pt x="1543120" y="217771"/>
                      <a:pt x="1542004" y="249366"/>
                    </a:cubicBezTo>
                    <a:cubicBezTo>
                      <a:pt x="1492451" y="1084527"/>
                      <a:pt x="1197630" y="1188641"/>
                      <a:pt x="859949" y="1357052"/>
                    </a:cubicBezTo>
                    <a:cubicBezTo>
                      <a:pt x="862754" y="1354808"/>
                      <a:pt x="3545" y="1365262"/>
                      <a:pt x="0" y="1353492"/>
                    </a:cubicBezTo>
                    <a:cubicBezTo>
                      <a:pt x="414123" y="1208908"/>
                      <a:pt x="1051649" y="1188727"/>
                      <a:pt x="1028524" y="202999"/>
                    </a:cubicBezTo>
                    <a:cubicBezTo>
                      <a:pt x="1030821" y="190922"/>
                      <a:pt x="1037726" y="176544"/>
                      <a:pt x="1048694" y="169081"/>
                    </a:cubicBezTo>
                    <a:lnTo>
                      <a:pt x="1284962" y="8327"/>
                    </a:lnTo>
                    <a:cubicBezTo>
                      <a:pt x="1295930" y="864"/>
                      <a:pt x="1308885" y="-1446"/>
                      <a:pt x="1320963" y="851"/>
                    </a:cubicBezTo>
                    <a:close/>
                  </a:path>
                </a:pathLst>
              </a:cu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 name="组合 4">
              <a:extLst>
                <a:ext uri="{FF2B5EF4-FFF2-40B4-BE49-F238E27FC236}">
                  <a16:creationId xmlns:a16="http://schemas.microsoft.com/office/drawing/2014/main" id="{79EBCFCC-D93E-4D9A-8775-41933DF70A0A}"/>
                </a:ext>
              </a:extLst>
            </p:cNvPr>
            <p:cNvGrpSpPr/>
            <p:nvPr/>
          </p:nvGrpSpPr>
          <p:grpSpPr>
            <a:xfrm>
              <a:off x="4057376" y="2553900"/>
              <a:ext cx="1629025" cy="3667066"/>
              <a:chOff x="5488264" y="3211053"/>
              <a:chExt cx="1172101" cy="2638495"/>
            </a:xfrm>
          </p:grpSpPr>
          <p:sp>
            <p:nvSpPr>
              <p:cNvPr id="13" name="任意多边形 50">
                <a:extLst>
                  <a:ext uri="{FF2B5EF4-FFF2-40B4-BE49-F238E27FC236}">
                    <a16:creationId xmlns:a16="http://schemas.microsoft.com/office/drawing/2014/main" id="{10109346-923D-441E-9183-E0AB1CE6C15B}"/>
                  </a:ext>
                </a:extLst>
              </p:cNvPr>
              <p:cNvSpPr/>
              <p:nvPr/>
            </p:nvSpPr>
            <p:spPr>
              <a:xfrm>
                <a:off x="6355874" y="3211053"/>
                <a:ext cx="304491" cy="2638495"/>
              </a:xfrm>
              <a:custGeom>
                <a:avLst/>
                <a:gdLst>
                  <a:gd name="connsiteX0" fmla="*/ 494907 w 757237"/>
                  <a:gd name="connsiteY0" fmla="*/ 0 h 1859248"/>
                  <a:gd name="connsiteX1" fmla="*/ 729052 w 757237"/>
                  <a:gd name="connsiteY1" fmla="*/ 174785 h 1859248"/>
                  <a:gd name="connsiteX2" fmla="*/ 757237 w 757237"/>
                  <a:gd name="connsiteY2" fmla="*/ 213050 h 1859248"/>
                  <a:gd name="connsiteX3" fmla="*/ 9926 w 757237"/>
                  <a:gd name="connsiteY3" fmla="*/ 1859248 h 1859248"/>
                  <a:gd name="connsiteX4" fmla="*/ 0 w 757237"/>
                  <a:gd name="connsiteY4" fmla="*/ 1363193 h 1859248"/>
                  <a:gd name="connsiteX5" fmla="*/ 685800 w 757237"/>
                  <a:gd name="connsiteY5" fmla="*/ 253526 h 1859248"/>
                  <a:gd name="connsiteX6" fmla="*/ 683420 w 757237"/>
                  <a:gd name="connsiteY6" fmla="*/ 205906 h 1859248"/>
                  <a:gd name="connsiteX7" fmla="*/ 452053 w 757237"/>
                  <a:gd name="connsiteY7" fmla="*/ 11175 h 1859248"/>
                  <a:gd name="connsiteX0-1" fmla="*/ 494907 w 815670"/>
                  <a:gd name="connsiteY0-2" fmla="*/ 0 h 2593184"/>
                  <a:gd name="connsiteX1-3" fmla="*/ 729052 w 815670"/>
                  <a:gd name="connsiteY1-4" fmla="*/ 174785 h 2593184"/>
                  <a:gd name="connsiteX2-5" fmla="*/ 757237 w 815670"/>
                  <a:gd name="connsiteY2-6" fmla="*/ 213050 h 2593184"/>
                  <a:gd name="connsiteX3-7" fmla="*/ 415272 w 815670"/>
                  <a:gd name="connsiteY3-8" fmla="*/ 2593184 h 2593184"/>
                  <a:gd name="connsiteX4-9" fmla="*/ 0 w 815670"/>
                  <a:gd name="connsiteY4-10" fmla="*/ 1363193 h 2593184"/>
                  <a:gd name="connsiteX5-11" fmla="*/ 685800 w 815670"/>
                  <a:gd name="connsiteY5-12" fmla="*/ 253526 h 2593184"/>
                  <a:gd name="connsiteX6-13" fmla="*/ 683420 w 815670"/>
                  <a:gd name="connsiteY6-14" fmla="*/ 205906 h 2593184"/>
                  <a:gd name="connsiteX7-15" fmla="*/ 452053 w 815670"/>
                  <a:gd name="connsiteY7-16" fmla="*/ 11175 h 2593184"/>
                  <a:gd name="connsiteX8" fmla="*/ 494907 w 815670"/>
                  <a:gd name="connsiteY8" fmla="*/ 0 h 2593184"/>
                  <a:gd name="connsiteX0-17" fmla="*/ 107576 w 428339"/>
                  <a:gd name="connsiteY0-18" fmla="*/ 0 h 2593184"/>
                  <a:gd name="connsiteX1-19" fmla="*/ 341721 w 428339"/>
                  <a:gd name="connsiteY1-20" fmla="*/ 174785 h 2593184"/>
                  <a:gd name="connsiteX2-21" fmla="*/ 369906 w 428339"/>
                  <a:gd name="connsiteY2-22" fmla="*/ 213050 h 2593184"/>
                  <a:gd name="connsiteX3-23" fmla="*/ 27941 w 428339"/>
                  <a:gd name="connsiteY3-24" fmla="*/ 2593184 h 2593184"/>
                  <a:gd name="connsiteX4-25" fmla="*/ 0 w 428339"/>
                  <a:gd name="connsiteY4-26" fmla="*/ 2089639 h 2593184"/>
                  <a:gd name="connsiteX5-27" fmla="*/ 298469 w 428339"/>
                  <a:gd name="connsiteY5-28" fmla="*/ 253526 h 2593184"/>
                  <a:gd name="connsiteX6-29" fmla="*/ 296089 w 428339"/>
                  <a:gd name="connsiteY6-30" fmla="*/ 205906 h 2593184"/>
                  <a:gd name="connsiteX7-31" fmla="*/ 64722 w 428339"/>
                  <a:gd name="connsiteY7-32" fmla="*/ 11175 h 2593184"/>
                  <a:gd name="connsiteX8-33" fmla="*/ 107576 w 428339"/>
                  <a:gd name="connsiteY8-34" fmla="*/ 0 h 2593184"/>
                  <a:gd name="connsiteX0-35" fmla="*/ 83488 w 404251"/>
                  <a:gd name="connsiteY0-36" fmla="*/ 0 h 2593184"/>
                  <a:gd name="connsiteX1-37" fmla="*/ 317633 w 404251"/>
                  <a:gd name="connsiteY1-38" fmla="*/ 174785 h 2593184"/>
                  <a:gd name="connsiteX2-39" fmla="*/ 345818 w 404251"/>
                  <a:gd name="connsiteY2-40" fmla="*/ 213050 h 2593184"/>
                  <a:gd name="connsiteX3-41" fmla="*/ 3853 w 404251"/>
                  <a:gd name="connsiteY3-42" fmla="*/ 2593184 h 2593184"/>
                  <a:gd name="connsiteX4-43" fmla="*/ 5938 w 404251"/>
                  <a:gd name="connsiteY4-44" fmla="*/ 2102121 h 2593184"/>
                  <a:gd name="connsiteX5-45" fmla="*/ 274381 w 404251"/>
                  <a:gd name="connsiteY5-46" fmla="*/ 253526 h 2593184"/>
                  <a:gd name="connsiteX6-47" fmla="*/ 272001 w 404251"/>
                  <a:gd name="connsiteY6-48" fmla="*/ 205906 h 2593184"/>
                  <a:gd name="connsiteX7-49" fmla="*/ 40634 w 404251"/>
                  <a:gd name="connsiteY7-50" fmla="*/ 11175 h 2593184"/>
                  <a:gd name="connsiteX8-51" fmla="*/ 83488 w 404251"/>
                  <a:gd name="connsiteY8-52" fmla="*/ 0 h 2593184"/>
                  <a:gd name="connsiteX0-53" fmla="*/ 83488 w 404251"/>
                  <a:gd name="connsiteY0-54" fmla="*/ 0 h 2593184"/>
                  <a:gd name="connsiteX1-55" fmla="*/ 317633 w 404251"/>
                  <a:gd name="connsiteY1-56" fmla="*/ 174785 h 2593184"/>
                  <a:gd name="connsiteX2-57" fmla="*/ 345818 w 404251"/>
                  <a:gd name="connsiteY2-58" fmla="*/ 213050 h 2593184"/>
                  <a:gd name="connsiteX3-59" fmla="*/ 3853 w 404251"/>
                  <a:gd name="connsiteY3-60" fmla="*/ 2593184 h 2593184"/>
                  <a:gd name="connsiteX4-61" fmla="*/ 5938 w 404251"/>
                  <a:gd name="connsiteY4-62" fmla="*/ 2102121 h 2593184"/>
                  <a:gd name="connsiteX5-63" fmla="*/ 274381 w 404251"/>
                  <a:gd name="connsiteY5-64" fmla="*/ 253526 h 2593184"/>
                  <a:gd name="connsiteX6-65" fmla="*/ 272001 w 404251"/>
                  <a:gd name="connsiteY6-66" fmla="*/ 205906 h 2593184"/>
                  <a:gd name="connsiteX7-67" fmla="*/ 40634 w 404251"/>
                  <a:gd name="connsiteY7-68" fmla="*/ 11175 h 2593184"/>
                  <a:gd name="connsiteX8-69" fmla="*/ 83488 w 404251"/>
                  <a:gd name="connsiteY8-70" fmla="*/ 0 h 2593184"/>
                  <a:gd name="connsiteX0-71" fmla="*/ 83488 w 404251"/>
                  <a:gd name="connsiteY0-72" fmla="*/ 0 h 2593184"/>
                  <a:gd name="connsiteX1-73" fmla="*/ 317633 w 404251"/>
                  <a:gd name="connsiteY1-74" fmla="*/ 174785 h 2593184"/>
                  <a:gd name="connsiteX2-75" fmla="*/ 345818 w 404251"/>
                  <a:gd name="connsiteY2-76" fmla="*/ 213050 h 2593184"/>
                  <a:gd name="connsiteX3-77" fmla="*/ 3853 w 404251"/>
                  <a:gd name="connsiteY3-78" fmla="*/ 2593184 h 2593184"/>
                  <a:gd name="connsiteX4-79" fmla="*/ 5938 w 404251"/>
                  <a:gd name="connsiteY4-80" fmla="*/ 2102121 h 2593184"/>
                  <a:gd name="connsiteX5-81" fmla="*/ 281887 w 404251"/>
                  <a:gd name="connsiteY5-82" fmla="*/ 253526 h 2593184"/>
                  <a:gd name="connsiteX6-83" fmla="*/ 272001 w 404251"/>
                  <a:gd name="connsiteY6-84" fmla="*/ 205906 h 2593184"/>
                  <a:gd name="connsiteX7-85" fmla="*/ 40634 w 404251"/>
                  <a:gd name="connsiteY7-86" fmla="*/ 11175 h 2593184"/>
                  <a:gd name="connsiteX8-87" fmla="*/ 83488 w 404251"/>
                  <a:gd name="connsiteY8-88" fmla="*/ 0 h 2593184"/>
                  <a:gd name="connsiteX0-89" fmla="*/ 83488 w 404251"/>
                  <a:gd name="connsiteY0-90" fmla="*/ 0 h 2593184"/>
                  <a:gd name="connsiteX1-91" fmla="*/ 317633 w 404251"/>
                  <a:gd name="connsiteY1-92" fmla="*/ 174785 h 2593184"/>
                  <a:gd name="connsiteX2-93" fmla="*/ 345818 w 404251"/>
                  <a:gd name="connsiteY2-94" fmla="*/ 213050 h 2593184"/>
                  <a:gd name="connsiteX3-95" fmla="*/ 3853 w 404251"/>
                  <a:gd name="connsiteY3-96" fmla="*/ 2593184 h 2593184"/>
                  <a:gd name="connsiteX4-97" fmla="*/ 5938 w 404251"/>
                  <a:gd name="connsiteY4-98" fmla="*/ 2102121 h 2593184"/>
                  <a:gd name="connsiteX5-99" fmla="*/ 281887 w 404251"/>
                  <a:gd name="connsiteY5-100" fmla="*/ 253526 h 2593184"/>
                  <a:gd name="connsiteX6-101" fmla="*/ 272001 w 404251"/>
                  <a:gd name="connsiteY6-102" fmla="*/ 205906 h 2593184"/>
                  <a:gd name="connsiteX7-103" fmla="*/ 40634 w 404251"/>
                  <a:gd name="connsiteY7-104" fmla="*/ 11175 h 2593184"/>
                  <a:gd name="connsiteX8-105" fmla="*/ 83488 w 404251"/>
                  <a:gd name="connsiteY8-106" fmla="*/ 0 h 2593184"/>
                  <a:gd name="connsiteX0-107" fmla="*/ 83488 w 404251"/>
                  <a:gd name="connsiteY0-108" fmla="*/ 0 h 2593184"/>
                  <a:gd name="connsiteX1-109" fmla="*/ 317633 w 404251"/>
                  <a:gd name="connsiteY1-110" fmla="*/ 174785 h 2593184"/>
                  <a:gd name="connsiteX2-111" fmla="*/ 345818 w 404251"/>
                  <a:gd name="connsiteY2-112" fmla="*/ 213050 h 2593184"/>
                  <a:gd name="connsiteX3-113" fmla="*/ 3853 w 404251"/>
                  <a:gd name="connsiteY3-114" fmla="*/ 2593184 h 2593184"/>
                  <a:gd name="connsiteX4-115" fmla="*/ 5938 w 404251"/>
                  <a:gd name="connsiteY4-116" fmla="*/ 2102121 h 2593184"/>
                  <a:gd name="connsiteX5-117" fmla="*/ 259368 w 404251"/>
                  <a:gd name="connsiteY5-118" fmla="*/ 266008 h 2593184"/>
                  <a:gd name="connsiteX6-119" fmla="*/ 272001 w 404251"/>
                  <a:gd name="connsiteY6-120" fmla="*/ 205906 h 2593184"/>
                  <a:gd name="connsiteX7-121" fmla="*/ 40634 w 404251"/>
                  <a:gd name="connsiteY7-122" fmla="*/ 11175 h 2593184"/>
                  <a:gd name="connsiteX8-123" fmla="*/ 83488 w 404251"/>
                  <a:gd name="connsiteY8-124" fmla="*/ 0 h 2593184"/>
                  <a:gd name="connsiteX0-125" fmla="*/ 83488 w 404251"/>
                  <a:gd name="connsiteY0-126" fmla="*/ 0 h 2593184"/>
                  <a:gd name="connsiteX1-127" fmla="*/ 317633 w 404251"/>
                  <a:gd name="connsiteY1-128" fmla="*/ 174785 h 2593184"/>
                  <a:gd name="connsiteX2-129" fmla="*/ 345818 w 404251"/>
                  <a:gd name="connsiteY2-130" fmla="*/ 213050 h 2593184"/>
                  <a:gd name="connsiteX3-131" fmla="*/ 3853 w 404251"/>
                  <a:gd name="connsiteY3-132" fmla="*/ 2593184 h 2593184"/>
                  <a:gd name="connsiteX4-133" fmla="*/ 5938 w 404251"/>
                  <a:gd name="connsiteY4-134" fmla="*/ 2102121 h 2593184"/>
                  <a:gd name="connsiteX5-135" fmla="*/ 259368 w 404251"/>
                  <a:gd name="connsiteY5-136" fmla="*/ 266008 h 2593184"/>
                  <a:gd name="connsiteX6-137" fmla="*/ 272001 w 404251"/>
                  <a:gd name="connsiteY6-138" fmla="*/ 205906 h 2593184"/>
                  <a:gd name="connsiteX7-139" fmla="*/ 40634 w 404251"/>
                  <a:gd name="connsiteY7-140" fmla="*/ 11175 h 2593184"/>
                  <a:gd name="connsiteX8-141" fmla="*/ 83488 w 404251"/>
                  <a:gd name="connsiteY8-142" fmla="*/ 0 h 2593184"/>
                  <a:gd name="connsiteX0-143" fmla="*/ 83488 w 345818"/>
                  <a:gd name="connsiteY0-144" fmla="*/ 0 h 2593184"/>
                  <a:gd name="connsiteX1-145" fmla="*/ 317633 w 345818"/>
                  <a:gd name="connsiteY1-146" fmla="*/ 174785 h 2593184"/>
                  <a:gd name="connsiteX2-147" fmla="*/ 345818 w 345818"/>
                  <a:gd name="connsiteY2-148" fmla="*/ 213050 h 2593184"/>
                  <a:gd name="connsiteX3-149" fmla="*/ 3853 w 345818"/>
                  <a:gd name="connsiteY3-150" fmla="*/ 2593184 h 2593184"/>
                  <a:gd name="connsiteX4-151" fmla="*/ 5938 w 345818"/>
                  <a:gd name="connsiteY4-152" fmla="*/ 2102121 h 2593184"/>
                  <a:gd name="connsiteX5-153" fmla="*/ 259368 w 345818"/>
                  <a:gd name="connsiteY5-154" fmla="*/ 266008 h 2593184"/>
                  <a:gd name="connsiteX6-155" fmla="*/ 272001 w 345818"/>
                  <a:gd name="connsiteY6-156" fmla="*/ 205906 h 2593184"/>
                  <a:gd name="connsiteX7-157" fmla="*/ 40634 w 345818"/>
                  <a:gd name="connsiteY7-158" fmla="*/ 11175 h 2593184"/>
                  <a:gd name="connsiteX8-159" fmla="*/ 83488 w 345818"/>
                  <a:gd name="connsiteY8-160" fmla="*/ 0 h 2593184"/>
                  <a:gd name="connsiteX0-161" fmla="*/ 83488 w 330933"/>
                  <a:gd name="connsiteY0-162" fmla="*/ 0 h 2593184"/>
                  <a:gd name="connsiteX1-163" fmla="*/ 317633 w 330933"/>
                  <a:gd name="connsiteY1-164" fmla="*/ 174785 h 2593184"/>
                  <a:gd name="connsiteX2-165" fmla="*/ 330805 w 330933"/>
                  <a:gd name="connsiteY2-166" fmla="*/ 213050 h 2593184"/>
                  <a:gd name="connsiteX3-167" fmla="*/ 3853 w 330933"/>
                  <a:gd name="connsiteY3-168" fmla="*/ 2593184 h 2593184"/>
                  <a:gd name="connsiteX4-169" fmla="*/ 5938 w 330933"/>
                  <a:gd name="connsiteY4-170" fmla="*/ 2102121 h 2593184"/>
                  <a:gd name="connsiteX5-171" fmla="*/ 259368 w 330933"/>
                  <a:gd name="connsiteY5-172" fmla="*/ 266008 h 2593184"/>
                  <a:gd name="connsiteX6-173" fmla="*/ 272001 w 330933"/>
                  <a:gd name="connsiteY6-174" fmla="*/ 205906 h 2593184"/>
                  <a:gd name="connsiteX7-175" fmla="*/ 40634 w 330933"/>
                  <a:gd name="connsiteY7-176" fmla="*/ 11175 h 2593184"/>
                  <a:gd name="connsiteX8-177" fmla="*/ 83488 w 330933"/>
                  <a:gd name="connsiteY8-178" fmla="*/ 0 h 2593184"/>
                  <a:gd name="connsiteX0-179" fmla="*/ 83488 w 339607"/>
                  <a:gd name="connsiteY0-180" fmla="*/ 0 h 2593184"/>
                  <a:gd name="connsiteX1-181" fmla="*/ 317633 w 339607"/>
                  <a:gd name="connsiteY1-182" fmla="*/ 174785 h 2593184"/>
                  <a:gd name="connsiteX2-183" fmla="*/ 330805 w 339607"/>
                  <a:gd name="connsiteY2-184" fmla="*/ 213050 h 2593184"/>
                  <a:gd name="connsiteX3-185" fmla="*/ 3853 w 339607"/>
                  <a:gd name="connsiteY3-186" fmla="*/ 2593184 h 2593184"/>
                  <a:gd name="connsiteX4-187" fmla="*/ 5938 w 339607"/>
                  <a:gd name="connsiteY4-188" fmla="*/ 2102121 h 2593184"/>
                  <a:gd name="connsiteX5-189" fmla="*/ 259368 w 339607"/>
                  <a:gd name="connsiteY5-190" fmla="*/ 266008 h 2593184"/>
                  <a:gd name="connsiteX6-191" fmla="*/ 272001 w 339607"/>
                  <a:gd name="connsiteY6-192" fmla="*/ 205906 h 2593184"/>
                  <a:gd name="connsiteX7-193" fmla="*/ 40634 w 339607"/>
                  <a:gd name="connsiteY7-194" fmla="*/ 11175 h 2593184"/>
                  <a:gd name="connsiteX8-195" fmla="*/ 83488 w 339607"/>
                  <a:gd name="connsiteY8-196" fmla="*/ 0 h 2593184"/>
                  <a:gd name="connsiteX0-197" fmla="*/ 92563 w 348682"/>
                  <a:gd name="connsiteY0-198" fmla="*/ 0 h 2593184"/>
                  <a:gd name="connsiteX1-199" fmla="*/ 326708 w 348682"/>
                  <a:gd name="connsiteY1-200" fmla="*/ 174785 h 2593184"/>
                  <a:gd name="connsiteX2-201" fmla="*/ 339880 w 348682"/>
                  <a:gd name="connsiteY2-202" fmla="*/ 213050 h 2593184"/>
                  <a:gd name="connsiteX3-203" fmla="*/ 12928 w 348682"/>
                  <a:gd name="connsiteY3-204" fmla="*/ 2593184 h 2593184"/>
                  <a:gd name="connsiteX4-205" fmla="*/ 0 w 348682"/>
                  <a:gd name="connsiteY4-206" fmla="*/ 2120844 h 2593184"/>
                  <a:gd name="connsiteX5-207" fmla="*/ 268443 w 348682"/>
                  <a:gd name="connsiteY5-208" fmla="*/ 266008 h 2593184"/>
                  <a:gd name="connsiteX6-209" fmla="*/ 281076 w 348682"/>
                  <a:gd name="connsiteY6-210" fmla="*/ 205906 h 2593184"/>
                  <a:gd name="connsiteX7-211" fmla="*/ 49709 w 348682"/>
                  <a:gd name="connsiteY7-212" fmla="*/ 11175 h 2593184"/>
                  <a:gd name="connsiteX8-213" fmla="*/ 92563 w 348682"/>
                  <a:gd name="connsiteY8-214" fmla="*/ 0 h 2593184"/>
                  <a:gd name="connsiteX0-215" fmla="*/ 103823 w 359942"/>
                  <a:gd name="connsiteY0-216" fmla="*/ 0 h 2593184"/>
                  <a:gd name="connsiteX1-217" fmla="*/ 337968 w 359942"/>
                  <a:gd name="connsiteY1-218" fmla="*/ 174785 h 2593184"/>
                  <a:gd name="connsiteX2-219" fmla="*/ 351140 w 359942"/>
                  <a:gd name="connsiteY2-220" fmla="*/ 213050 h 2593184"/>
                  <a:gd name="connsiteX3-221" fmla="*/ 24188 w 359942"/>
                  <a:gd name="connsiteY3-222" fmla="*/ 2593184 h 2593184"/>
                  <a:gd name="connsiteX4-223" fmla="*/ 0 w 359942"/>
                  <a:gd name="connsiteY4-224" fmla="*/ 2111483 h 2593184"/>
                  <a:gd name="connsiteX5-225" fmla="*/ 279703 w 359942"/>
                  <a:gd name="connsiteY5-226" fmla="*/ 266008 h 2593184"/>
                  <a:gd name="connsiteX6-227" fmla="*/ 292336 w 359942"/>
                  <a:gd name="connsiteY6-228" fmla="*/ 205906 h 2593184"/>
                  <a:gd name="connsiteX7-229" fmla="*/ 60969 w 359942"/>
                  <a:gd name="connsiteY7-230" fmla="*/ 11175 h 2593184"/>
                  <a:gd name="connsiteX8-231" fmla="*/ 103823 w 359942"/>
                  <a:gd name="connsiteY8-232" fmla="*/ 0 h 2593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359942" h="2593184">
                    <a:moveTo>
                      <a:pt x="103823" y="0"/>
                    </a:moveTo>
                    <a:lnTo>
                      <a:pt x="337968" y="174785"/>
                    </a:lnTo>
                    <a:cubicBezTo>
                      <a:pt x="356096" y="186745"/>
                      <a:pt x="347300" y="201089"/>
                      <a:pt x="351140" y="213050"/>
                    </a:cubicBezTo>
                    <a:cubicBezTo>
                      <a:pt x="349686" y="1022134"/>
                      <a:pt x="447582" y="2124373"/>
                      <a:pt x="24188" y="2593184"/>
                    </a:cubicBezTo>
                    <a:cubicBezTo>
                      <a:pt x="13075" y="2121696"/>
                      <a:pt x="3638" y="2575158"/>
                      <a:pt x="0" y="2111483"/>
                    </a:cubicBezTo>
                    <a:cubicBezTo>
                      <a:pt x="343339" y="1719173"/>
                      <a:pt x="279102" y="1060163"/>
                      <a:pt x="279703" y="266008"/>
                    </a:cubicBezTo>
                    <a:cubicBezTo>
                      <a:pt x="282479" y="246164"/>
                      <a:pt x="301528" y="217723"/>
                      <a:pt x="292336" y="205906"/>
                    </a:cubicBezTo>
                    <a:cubicBezTo>
                      <a:pt x="213626" y="142583"/>
                      <a:pt x="96814" y="5441"/>
                      <a:pt x="60969" y="11175"/>
                    </a:cubicBezTo>
                    <a:lnTo>
                      <a:pt x="103823" y="0"/>
                    </a:lnTo>
                    <a:close/>
                  </a:path>
                </a:pathLst>
              </a:custGeom>
              <a:gradFill flip="none" rotWithShape="1">
                <a:gsLst>
                  <a:gs pos="100000">
                    <a:schemeClr val="accent2">
                      <a:lumMod val="50000"/>
                    </a:schemeClr>
                  </a:gs>
                  <a:gs pos="58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任意多边形 65">
                <a:extLst>
                  <a:ext uri="{FF2B5EF4-FFF2-40B4-BE49-F238E27FC236}">
                    <a16:creationId xmlns:a16="http://schemas.microsoft.com/office/drawing/2014/main" id="{87DF0853-FCE1-4106-9791-74AE8619D193}"/>
                  </a:ext>
                </a:extLst>
              </p:cNvPr>
              <p:cNvSpPr/>
              <p:nvPr/>
            </p:nvSpPr>
            <p:spPr>
              <a:xfrm>
                <a:off x="5488264" y="3217067"/>
                <a:ext cx="1121518" cy="2130852"/>
              </a:xfrm>
              <a:custGeom>
                <a:avLst/>
                <a:gdLst>
                  <a:gd name="connsiteX0" fmla="*/ 917250 w 1113775"/>
                  <a:gd name="connsiteY0" fmla="*/ 418 h 2143552"/>
                  <a:gd name="connsiteX1" fmla="*/ 927387 w 1113775"/>
                  <a:gd name="connsiteY1" fmla="*/ 7019 h 2143552"/>
                  <a:gd name="connsiteX2" fmla="*/ 930242 w 1113775"/>
                  <a:gd name="connsiteY2" fmla="*/ 8322 h 2143552"/>
                  <a:gd name="connsiteX3" fmla="*/ 931567 w 1113775"/>
                  <a:gd name="connsiteY3" fmla="*/ 9741 h 2143552"/>
                  <a:gd name="connsiteX4" fmla="*/ 932803 w 1113775"/>
                  <a:gd name="connsiteY4" fmla="*/ 10546 h 2143552"/>
                  <a:gd name="connsiteX5" fmla="*/ 934154 w 1113775"/>
                  <a:gd name="connsiteY5" fmla="*/ 12511 h 2143552"/>
                  <a:gd name="connsiteX6" fmla="*/ 1089828 w 1113775"/>
                  <a:gd name="connsiteY6" fmla="*/ 170469 h 2143552"/>
                  <a:gd name="connsiteX7" fmla="*/ 1113162 w 1113775"/>
                  <a:gd name="connsiteY7" fmla="*/ 200167 h 2143552"/>
                  <a:gd name="connsiteX8" fmla="*/ 861277 w 1113775"/>
                  <a:gd name="connsiteY8" fmla="*/ 2143552 h 2143552"/>
                  <a:gd name="connsiteX9" fmla="*/ 0 w 1113775"/>
                  <a:gd name="connsiteY9" fmla="*/ 2133498 h 2143552"/>
                  <a:gd name="connsiteX10" fmla="*/ 652532 w 1113775"/>
                  <a:gd name="connsiteY10" fmla="*/ 176593 h 2143552"/>
                  <a:gd name="connsiteX11" fmla="*/ 686639 w 1113775"/>
                  <a:gd name="connsiteY11" fmla="*/ 145476 h 2143552"/>
                  <a:gd name="connsiteX12" fmla="*/ 899133 w 1113775"/>
                  <a:gd name="connsiteY12" fmla="*/ 4232 h 2143552"/>
                  <a:gd name="connsiteX13" fmla="*/ 917250 w 1113775"/>
                  <a:gd name="connsiteY13" fmla="*/ 418 h 2143552"/>
                  <a:gd name="connsiteX0-1" fmla="*/ 917250 w 1114767"/>
                  <a:gd name="connsiteY0-2" fmla="*/ 418 h 2133498"/>
                  <a:gd name="connsiteX1-3" fmla="*/ 927387 w 1114767"/>
                  <a:gd name="connsiteY1-4" fmla="*/ 7019 h 2133498"/>
                  <a:gd name="connsiteX2-5" fmla="*/ 930242 w 1114767"/>
                  <a:gd name="connsiteY2-6" fmla="*/ 8322 h 2133498"/>
                  <a:gd name="connsiteX3-7" fmla="*/ 931567 w 1114767"/>
                  <a:gd name="connsiteY3-8" fmla="*/ 9741 h 2133498"/>
                  <a:gd name="connsiteX4-9" fmla="*/ 932803 w 1114767"/>
                  <a:gd name="connsiteY4-10" fmla="*/ 10546 h 2133498"/>
                  <a:gd name="connsiteX5-11" fmla="*/ 934154 w 1114767"/>
                  <a:gd name="connsiteY5-12" fmla="*/ 12511 h 2133498"/>
                  <a:gd name="connsiteX6-13" fmla="*/ 1089828 w 1114767"/>
                  <a:gd name="connsiteY6-14" fmla="*/ 170469 h 2133498"/>
                  <a:gd name="connsiteX7-15" fmla="*/ 1113162 w 1114767"/>
                  <a:gd name="connsiteY7-16" fmla="*/ 200167 h 2133498"/>
                  <a:gd name="connsiteX8-17" fmla="*/ 867627 w 1114767"/>
                  <a:gd name="connsiteY8-18" fmla="*/ 2130852 h 2133498"/>
                  <a:gd name="connsiteX9-19" fmla="*/ 0 w 1114767"/>
                  <a:gd name="connsiteY9-20" fmla="*/ 2133498 h 2133498"/>
                  <a:gd name="connsiteX10-21" fmla="*/ 652532 w 1114767"/>
                  <a:gd name="connsiteY10-22" fmla="*/ 176593 h 2133498"/>
                  <a:gd name="connsiteX11-23" fmla="*/ 686639 w 1114767"/>
                  <a:gd name="connsiteY11-24" fmla="*/ 145476 h 2133498"/>
                  <a:gd name="connsiteX12-25" fmla="*/ 899133 w 1114767"/>
                  <a:gd name="connsiteY12-26" fmla="*/ 4232 h 2133498"/>
                  <a:gd name="connsiteX13-27" fmla="*/ 917250 w 1114767"/>
                  <a:gd name="connsiteY13-28" fmla="*/ 418 h 2133498"/>
                  <a:gd name="connsiteX0-29" fmla="*/ 942650 w 1140167"/>
                  <a:gd name="connsiteY0-30" fmla="*/ 418 h 2133498"/>
                  <a:gd name="connsiteX1-31" fmla="*/ 952787 w 1140167"/>
                  <a:gd name="connsiteY1-32" fmla="*/ 7019 h 2133498"/>
                  <a:gd name="connsiteX2-33" fmla="*/ 955642 w 1140167"/>
                  <a:gd name="connsiteY2-34" fmla="*/ 8322 h 2133498"/>
                  <a:gd name="connsiteX3-35" fmla="*/ 956967 w 1140167"/>
                  <a:gd name="connsiteY3-36" fmla="*/ 9741 h 2133498"/>
                  <a:gd name="connsiteX4-37" fmla="*/ 958203 w 1140167"/>
                  <a:gd name="connsiteY4-38" fmla="*/ 10546 h 2133498"/>
                  <a:gd name="connsiteX5-39" fmla="*/ 959554 w 1140167"/>
                  <a:gd name="connsiteY5-40" fmla="*/ 12511 h 2133498"/>
                  <a:gd name="connsiteX6-41" fmla="*/ 1115228 w 1140167"/>
                  <a:gd name="connsiteY6-42" fmla="*/ 170469 h 2133498"/>
                  <a:gd name="connsiteX7-43" fmla="*/ 1138562 w 1140167"/>
                  <a:gd name="connsiteY7-44" fmla="*/ 200167 h 2133498"/>
                  <a:gd name="connsiteX8-45" fmla="*/ 893027 w 1140167"/>
                  <a:gd name="connsiteY8-46" fmla="*/ 2130852 h 2133498"/>
                  <a:gd name="connsiteX9-47" fmla="*/ 0 w 1140167"/>
                  <a:gd name="connsiteY9-48" fmla="*/ 2133498 h 2133498"/>
                  <a:gd name="connsiteX10-49" fmla="*/ 677932 w 1140167"/>
                  <a:gd name="connsiteY10-50" fmla="*/ 176593 h 2133498"/>
                  <a:gd name="connsiteX11-51" fmla="*/ 712039 w 1140167"/>
                  <a:gd name="connsiteY11-52" fmla="*/ 145476 h 2133498"/>
                  <a:gd name="connsiteX12-53" fmla="*/ 924533 w 1140167"/>
                  <a:gd name="connsiteY12-54" fmla="*/ 4232 h 2133498"/>
                  <a:gd name="connsiteX13-55" fmla="*/ 942650 w 1140167"/>
                  <a:gd name="connsiteY13-56" fmla="*/ 418 h 2133498"/>
                  <a:gd name="connsiteX0-57" fmla="*/ 942650 w 1142740"/>
                  <a:gd name="connsiteY0-58" fmla="*/ 418 h 2133498"/>
                  <a:gd name="connsiteX1-59" fmla="*/ 952787 w 1142740"/>
                  <a:gd name="connsiteY1-60" fmla="*/ 7019 h 2133498"/>
                  <a:gd name="connsiteX2-61" fmla="*/ 955642 w 1142740"/>
                  <a:gd name="connsiteY2-62" fmla="*/ 8322 h 2133498"/>
                  <a:gd name="connsiteX3-63" fmla="*/ 956967 w 1142740"/>
                  <a:gd name="connsiteY3-64" fmla="*/ 9741 h 2133498"/>
                  <a:gd name="connsiteX4-65" fmla="*/ 958203 w 1142740"/>
                  <a:gd name="connsiteY4-66" fmla="*/ 10546 h 2133498"/>
                  <a:gd name="connsiteX5-67" fmla="*/ 959554 w 1142740"/>
                  <a:gd name="connsiteY5-68" fmla="*/ 12511 h 2133498"/>
                  <a:gd name="connsiteX6-69" fmla="*/ 1115228 w 1142740"/>
                  <a:gd name="connsiteY6-70" fmla="*/ 170469 h 2133498"/>
                  <a:gd name="connsiteX7-71" fmla="*/ 1138562 w 1142740"/>
                  <a:gd name="connsiteY7-72" fmla="*/ 200167 h 2133498"/>
                  <a:gd name="connsiteX8-73" fmla="*/ 905727 w 1142740"/>
                  <a:gd name="connsiteY8-74" fmla="*/ 2130852 h 2133498"/>
                  <a:gd name="connsiteX9-75" fmla="*/ 0 w 1142740"/>
                  <a:gd name="connsiteY9-76" fmla="*/ 2133498 h 2133498"/>
                  <a:gd name="connsiteX10-77" fmla="*/ 677932 w 1142740"/>
                  <a:gd name="connsiteY10-78" fmla="*/ 176593 h 2133498"/>
                  <a:gd name="connsiteX11-79" fmla="*/ 712039 w 1142740"/>
                  <a:gd name="connsiteY11-80" fmla="*/ 145476 h 2133498"/>
                  <a:gd name="connsiteX12-81" fmla="*/ 924533 w 1142740"/>
                  <a:gd name="connsiteY12-82" fmla="*/ 4232 h 2133498"/>
                  <a:gd name="connsiteX13-83" fmla="*/ 942650 w 1142740"/>
                  <a:gd name="connsiteY13-84" fmla="*/ 418 h 2133498"/>
                  <a:gd name="connsiteX0-85" fmla="*/ 942650 w 1138562"/>
                  <a:gd name="connsiteY0-86" fmla="*/ 418 h 2133498"/>
                  <a:gd name="connsiteX1-87" fmla="*/ 952787 w 1138562"/>
                  <a:gd name="connsiteY1-88" fmla="*/ 7019 h 2133498"/>
                  <a:gd name="connsiteX2-89" fmla="*/ 955642 w 1138562"/>
                  <a:gd name="connsiteY2-90" fmla="*/ 8322 h 2133498"/>
                  <a:gd name="connsiteX3-91" fmla="*/ 956967 w 1138562"/>
                  <a:gd name="connsiteY3-92" fmla="*/ 9741 h 2133498"/>
                  <a:gd name="connsiteX4-93" fmla="*/ 958203 w 1138562"/>
                  <a:gd name="connsiteY4-94" fmla="*/ 10546 h 2133498"/>
                  <a:gd name="connsiteX5-95" fmla="*/ 959554 w 1138562"/>
                  <a:gd name="connsiteY5-96" fmla="*/ 12511 h 2133498"/>
                  <a:gd name="connsiteX6-97" fmla="*/ 1115228 w 1138562"/>
                  <a:gd name="connsiteY6-98" fmla="*/ 170469 h 2133498"/>
                  <a:gd name="connsiteX7-99" fmla="*/ 1138562 w 1138562"/>
                  <a:gd name="connsiteY7-100" fmla="*/ 200167 h 2133498"/>
                  <a:gd name="connsiteX8-101" fmla="*/ 905727 w 1138562"/>
                  <a:gd name="connsiteY8-102" fmla="*/ 2130852 h 2133498"/>
                  <a:gd name="connsiteX9-103" fmla="*/ 0 w 1138562"/>
                  <a:gd name="connsiteY9-104" fmla="*/ 2133498 h 2133498"/>
                  <a:gd name="connsiteX10-105" fmla="*/ 677932 w 1138562"/>
                  <a:gd name="connsiteY10-106" fmla="*/ 176593 h 2133498"/>
                  <a:gd name="connsiteX11-107" fmla="*/ 712039 w 1138562"/>
                  <a:gd name="connsiteY11-108" fmla="*/ 145476 h 2133498"/>
                  <a:gd name="connsiteX12-109" fmla="*/ 924533 w 1138562"/>
                  <a:gd name="connsiteY12-110" fmla="*/ 4232 h 2133498"/>
                  <a:gd name="connsiteX13-111" fmla="*/ 942650 w 1138562"/>
                  <a:gd name="connsiteY13-112" fmla="*/ 418 h 2133498"/>
                  <a:gd name="connsiteX0-113" fmla="*/ 925606 w 1121518"/>
                  <a:gd name="connsiteY0-114" fmla="*/ 418 h 2130852"/>
                  <a:gd name="connsiteX1-115" fmla="*/ 935743 w 1121518"/>
                  <a:gd name="connsiteY1-116" fmla="*/ 7019 h 2130852"/>
                  <a:gd name="connsiteX2-117" fmla="*/ 938598 w 1121518"/>
                  <a:gd name="connsiteY2-118" fmla="*/ 8322 h 2130852"/>
                  <a:gd name="connsiteX3-119" fmla="*/ 939923 w 1121518"/>
                  <a:gd name="connsiteY3-120" fmla="*/ 9741 h 2130852"/>
                  <a:gd name="connsiteX4-121" fmla="*/ 941159 w 1121518"/>
                  <a:gd name="connsiteY4-122" fmla="*/ 10546 h 2130852"/>
                  <a:gd name="connsiteX5-123" fmla="*/ 942510 w 1121518"/>
                  <a:gd name="connsiteY5-124" fmla="*/ 12511 h 2130852"/>
                  <a:gd name="connsiteX6-125" fmla="*/ 1098184 w 1121518"/>
                  <a:gd name="connsiteY6-126" fmla="*/ 170469 h 2130852"/>
                  <a:gd name="connsiteX7-127" fmla="*/ 1121518 w 1121518"/>
                  <a:gd name="connsiteY7-128" fmla="*/ 200167 h 2130852"/>
                  <a:gd name="connsiteX8-129" fmla="*/ 888683 w 1121518"/>
                  <a:gd name="connsiteY8-130" fmla="*/ 2130852 h 2130852"/>
                  <a:gd name="connsiteX9-131" fmla="*/ 0 w 1121518"/>
                  <a:gd name="connsiteY9-132" fmla="*/ 2124976 h 2130852"/>
                  <a:gd name="connsiteX10-133" fmla="*/ 660888 w 1121518"/>
                  <a:gd name="connsiteY10-134" fmla="*/ 176593 h 2130852"/>
                  <a:gd name="connsiteX11-135" fmla="*/ 694995 w 1121518"/>
                  <a:gd name="connsiteY11-136" fmla="*/ 145476 h 2130852"/>
                  <a:gd name="connsiteX12-137" fmla="*/ 907489 w 1121518"/>
                  <a:gd name="connsiteY12-138" fmla="*/ 4232 h 2130852"/>
                  <a:gd name="connsiteX13-139" fmla="*/ 925606 w 1121518"/>
                  <a:gd name="connsiteY13-140" fmla="*/ 418 h 2130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121518" h="2130852">
                    <a:moveTo>
                      <a:pt x="925606" y="418"/>
                    </a:moveTo>
                    <a:lnTo>
                      <a:pt x="935743" y="7019"/>
                    </a:lnTo>
                    <a:lnTo>
                      <a:pt x="938598" y="8322"/>
                    </a:lnTo>
                    <a:lnTo>
                      <a:pt x="939923" y="9741"/>
                    </a:lnTo>
                    <a:lnTo>
                      <a:pt x="941159" y="10546"/>
                    </a:lnTo>
                    <a:lnTo>
                      <a:pt x="942510" y="12511"/>
                    </a:lnTo>
                    <a:lnTo>
                      <a:pt x="1098184" y="170469"/>
                    </a:lnTo>
                    <a:cubicBezTo>
                      <a:pt x="1105962" y="180368"/>
                      <a:pt x="1113713" y="175869"/>
                      <a:pt x="1121518" y="200167"/>
                    </a:cubicBezTo>
                    <a:cubicBezTo>
                      <a:pt x="1115512" y="1488022"/>
                      <a:pt x="1159003" y="1803419"/>
                      <a:pt x="888683" y="2130852"/>
                    </a:cubicBezTo>
                    <a:lnTo>
                      <a:pt x="0" y="2124976"/>
                    </a:lnTo>
                    <a:cubicBezTo>
                      <a:pt x="609048" y="1733290"/>
                      <a:pt x="666750" y="1812375"/>
                      <a:pt x="660888" y="176593"/>
                    </a:cubicBezTo>
                    <a:cubicBezTo>
                      <a:pt x="667453" y="163012"/>
                      <a:pt x="683628" y="156649"/>
                      <a:pt x="694995" y="145476"/>
                    </a:cubicBezTo>
                    <a:lnTo>
                      <a:pt x="907489" y="4232"/>
                    </a:lnTo>
                    <a:cubicBezTo>
                      <a:pt x="912992" y="457"/>
                      <a:pt x="919513" y="-725"/>
                      <a:pt x="925606" y="418"/>
                    </a:cubicBezTo>
                    <a:close/>
                  </a:path>
                </a:pathLst>
              </a:custGeom>
              <a:gradFill>
                <a:gsLst>
                  <a:gs pos="100000">
                    <a:schemeClr val="accent2">
                      <a:lumMod val="60000"/>
                      <a:lumOff val="40000"/>
                    </a:schemeClr>
                  </a:gs>
                  <a:gs pos="0">
                    <a:schemeClr val="accent2">
                      <a:lumMod val="60000"/>
                      <a:lumOff val="40000"/>
                    </a:schemeClr>
                  </a:gs>
                  <a:gs pos="44000">
                    <a:schemeClr val="accent2"/>
                  </a:gs>
                  <a:gs pos="13000">
                    <a:schemeClr val="accent2">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a:extLst>
                  <a:ext uri="{FF2B5EF4-FFF2-40B4-BE49-F238E27FC236}">
                    <a16:creationId xmlns:a16="http://schemas.microsoft.com/office/drawing/2014/main" id="{DEED902D-6BBE-4058-B24B-A4B25AD9A2E3}"/>
                  </a:ext>
                </a:extLst>
              </p:cNvPr>
              <p:cNvSpPr/>
              <p:nvPr/>
            </p:nvSpPr>
            <p:spPr>
              <a:xfrm>
                <a:off x="5489531" y="5338477"/>
                <a:ext cx="894022" cy="509744"/>
              </a:xfrm>
              <a:prstGeom prst="rect">
                <a:avLst/>
              </a:prstGeom>
              <a:gradFill flip="none" rotWithShape="1">
                <a:gsLst>
                  <a:gs pos="100000">
                    <a:schemeClr val="accent2"/>
                  </a:gs>
                  <a:gs pos="0">
                    <a:schemeClr val="accent2">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7" name="组合 6">
              <a:extLst>
                <a:ext uri="{FF2B5EF4-FFF2-40B4-BE49-F238E27FC236}">
                  <a16:creationId xmlns:a16="http://schemas.microsoft.com/office/drawing/2014/main" id="{C505CF09-1206-4DFF-9D28-6481DD6196C1}"/>
                </a:ext>
              </a:extLst>
            </p:cNvPr>
            <p:cNvGrpSpPr/>
            <p:nvPr/>
          </p:nvGrpSpPr>
          <p:grpSpPr>
            <a:xfrm>
              <a:off x="5545997" y="1388970"/>
              <a:ext cx="1269868" cy="4846510"/>
              <a:chOff x="8204345" y="2297402"/>
              <a:chExt cx="898379" cy="3428707"/>
            </a:xfrm>
          </p:grpSpPr>
          <p:sp>
            <p:nvSpPr>
              <p:cNvPr id="8" name="任意多边形 85">
                <a:extLst>
                  <a:ext uri="{FF2B5EF4-FFF2-40B4-BE49-F238E27FC236}">
                    <a16:creationId xmlns:a16="http://schemas.microsoft.com/office/drawing/2014/main" id="{5408A999-19AA-4D5B-9E22-A575E9B665A2}"/>
                  </a:ext>
                </a:extLst>
              </p:cNvPr>
              <p:cNvSpPr/>
              <p:nvPr/>
            </p:nvSpPr>
            <p:spPr>
              <a:xfrm>
                <a:off x="8207074" y="2297402"/>
                <a:ext cx="895650" cy="2926496"/>
              </a:xfrm>
              <a:custGeom>
                <a:avLst/>
                <a:gdLst>
                  <a:gd name="connsiteX0" fmla="*/ 415974 w 873126"/>
                  <a:gd name="connsiteY0" fmla="*/ 0 h 2929015"/>
                  <a:gd name="connsiteX1" fmla="*/ 422019 w 873126"/>
                  <a:gd name="connsiteY1" fmla="*/ 705 h 2929015"/>
                  <a:gd name="connsiteX2" fmla="*/ 428065 w 873126"/>
                  <a:gd name="connsiteY2" fmla="*/ 1 h 2929015"/>
                  <a:gd name="connsiteX3" fmla="*/ 430151 w 873126"/>
                  <a:gd name="connsiteY3" fmla="*/ 1652 h 2929015"/>
                  <a:gd name="connsiteX4" fmla="*/ 432501 w 873126"/>
                  <a:gd name="connsiteY4" fmla="*/ 1926 h 2929015"/>
                  <a:gd name="connsiteX5" fmla="*/ 435859 w 873126"/>
                  <a:gd name="connsiteY5" fmla="*/ 6170 h 2929015"/>
                  <a:gd name="connsiteX6" fmla="*/ 645313 w 873126"/>
                  <a:gd name="connsiteY6" fmla="*/ 171931 h 2929015"/>
                  <a:gd name="connsiteX7" fmla="*/ 646148 w 873126"/>
                  <a:gd name="connsiteY7" fmla="*/ 179098 h 2929015"/>
                  <a:gd name="connsiteX8" fmla="*/ 650876 w 873126"/>
                  <a:gd name="connsiteY8" fmla="*/ 179098 h 2929015"/>
                  <a:gd name="connsiteX9" fmla="*/ 650875 w 873126"/>
                  <a:gd name="connsiteY9" fmla="*/ 2049022 h 2929015"/>
                  <a:gd name="connsiteX10" fmla="*/ 873126 w 873126"/>
                  <a:gd name="connsiteY10" fmla="*/ 2918964 h 2929015"/>
                  <a:gd name="connsiteX11" fmla="*/ 0 w 873126"/>
                  <a:gd name="connsiteY11" fmla="*/ 2929015 h 2929015"/>
                  <a:gd name="connsiteX12" fmla="*/ 180976 w 873126"/>
                  <a:gd name="connsiteY12" fmla="*/ 2049022 h 2929015"/>
                  <a:gd name="connsiteX13" fmla="*/ 193676 w 873126"/>
                  <a:gd name="connsiteY13" fmla="*/ 179098 h 2929015"/>
                  <a:gd name="connsiteX14" fmla="*/ 197891 w 873126"/>
                  <a:gd name="connsiteY14" fmla="*/ 179098 h 2929015"/>
                  <a:gd name="connsiteX15" fmla="*/ 198725 w 873126"/>
                  <a:gd name="connsiteY15" fmla="*/ 171930 h 2929015"/>
                  <a:gd name="connsiteX16" fmla="*/ 408179 w 873126"/>
                  <a:gd name="connsiteY16" fmla="*/ 6170 h 2929015"/>
                  <a:gd name="connsiteX17" fmla="*/ 411539 w 873126"/>
                  <a:gd name="connsiteY17" fmla="*/ 1926 h 2929015"/>
                  <a:gd name="connsiteX18" fmla="*/ 413888 w 873126"/>
                  <a:gd name="connsiteY18" fmla="*/ 1653 h 2929015"/>
                  <a:gd name="connsiteX0-1" fmla="*/ 415974 w 885826"/>
                  <a:gd name="connsiteY0-2" fmla="*/ 0 h 2931664"/>
                  <a:gd name="connsiteX1-3" fmla="*/ 422019 w 885826"/>
                  <a:gd name="connsiteY1-4" fmla="*/ 705 h 2931664"/>
                  <a:gd name="connsiteX2-5" fmla="*/ 428065 w 885826"/>
                  <a:gd name="connsiteY2-6" fmla="*/ 1 h 2931664"/>
                  <a:gd name="connsiteX3-7" fmla="*/ 430151 w 885826"/>
                  <a:gd name="connsiteY3-8" fmla="*/ 1652 h 2931664"/>
                  <a:gd name="connsiteX4-9" fmla="*/ 432501 w 885826"/>
                  <a:gd name="connsiteY4-10" fmla="*/ 1926 h 2931664"/>
                  <a:gd name="connsiteX5-11" fmla="*/ 435859 w 885826"/>
                  <a:gd name="connsiteY5-12" fmla="*/ 6170 h 2931664"/>
                  <a:gd name="connsiteX6-13" fmla="*/ 645313 w 885826"/>
                  <a:gd name="connsiteY6-14" fmla="*/ 171931 h 2931664"/>
                  <a:gd name="connsiteX7-15" fmla="*/ 646148 w 885826"/>
                  <a:gd name="connsiteY7-16" fmla="*/ 179098 h 2931664"/>
                  <a:gd name="connsiteX8-17" fmla="*/ 650876 w 885826"/>
                  <a:gd name="connsiteY8-18" fmla="*/ 179098 h 2931664"/>
                  <a:gd name="connsiteX9-19" fmla="*/ 650875 w 885826"/>
                  <a:gd name="connsiteY9-20" fmla="*/ 2049022 h 2931664"/>
                  <a:gd name="connsiteX10-21" fmla="*/ 885826 w 885826"/>
                  <a:gd name="connsiteY10-22" fmla="*/ 2931664 h 2931664"/>
                  <a:gd name="connsiteX11-23" fmla="*/ 0 w 885826"/>
                  <a:gd name="connsiteY11-24" fmla="*/ 2929015 h 2931664"/>
                  <a:gd name="connsiteX12-25" fmla="*/ 180976 w 885826"/>
                  <a:gd name="connsiteY12-26" fmla="*/ 2049022 h 2931664"/>
                  <a:gd name="connsiteX13-27" fmla="*/ 193676 w 885826"/>
                  <a:gd name="connsiteY13-28" fmla="*/ 179098 h 2931664"/>
                  <a:gd name="connsiteX14-29" fmla="*/ 197891 w 885826"/>
                  <a:gd name="connsiteY14-30" fmla="*/ 179098 h 2931664"/>
                  <a:gd name="connsiteX15-31" fmla="*/ 198725 w 885826"/>
                  <a:gd name="connsiteY15-32" fmla="*/ 171930 h 2931664"/>
                  <a:gd name="connsiteX16-33" fmla="*/ 408179 w 885826"/>
                  <a:gd name="connsiteY16-34" fmla="*/ 6170 h 2931664"/>
                  <a:gd name="connsiteX17-35" fmla="*/ 411539 w 885826"/>
                  <a:gd name="connsiteY17-36" fmla="*/ 1926 h 2931664"/>
                  <a:gd name="connsiteX18-37" fmla="*/ 413888 w 885826"/>
                  <a:gd name="connsiteY18-38" fmla="*/ 1653 h 2931664"/>
                  <a:gd name="connsiteX19" fmla="*/ 415974 w 885826"/>
                  <a:gd name="connsiteY19" fmla="*/ 0 h 2931664"/>
                  <a:gd name="connsiteX0-39" fmla="*/ 415974 w 885826"/>
                  <a:gd name="connsiteY0-40" fmla="*/ 0 h 2929015"/>
                  <a:gd name="connsiteX1-41" fmla="*/ 422019 w 885826"/>
                  <a:gd name="connsiteY1-42" fmla="*/ 705 h 2929015"/>
                  <a:gd name="connsiteX2-43" fmla="*/ 428065 w 885826"/>
                  <a:gd name="connsiteY2-44" fmla="*/ 1 h 2929015"/>
                  <a:gd name="connsiteX3-45" fmla="*/ 430151 w 885826"/>
                  <a:gd name="connsiteY3-46" fmla="*/ 1652 h 2929015"/>
                  <a:gd name="connsiteX4-47" fmla="*/ 432501 w 885826"/>
                  <a:gd name="connsiteY4-48" fmla="*/ 1926 h 2929015"/>
                  <a:gd name="connsiteX5-49" fmla="*/ 435859 w 885826"/>
                  <a:gd name="connsiteY5-50" fmla="*/ 6170 h 2929015"/>
                  <a:gd name="connsiteX6-51" fmla="*/ 645313 w 885826"/>
                  <a:gd name="connsiteY6-52" fmla="*/ 171931 h 2929015"/>
                  <a:gd name="connsiteX7-53" fmla="*/ 646148 w 885826"/>
                  <a:gd name="connsiteY7-54" fmla="*/ 179098 h 2929015"/>
                  <a:gd name="connsiteX8-55" fmla="*/ 650876 w 885826"/>
                  <a:gd name="connsiteY8-56" fmla="*/ 179098 h 2929015"/>
                  <a:gd name="connsiteX9-57" fmla="*/ 650875 w 885826"/>
                  <a:gd name="connsiteY9-58" fmla="*/ 2049022 h 2929015"/>
                  <a:gd name="connsiteX10-59" fmla="*/ 885826 w 885826"/>
                  <a:gd name="connsiteY10-60" fmla="*/ 2919758 h 2929015"/>
                  <a:gd name="connsiteX11-61" fmla="*/ 0 w 885826"/>
                  <a:gd name="connsiteY11-62" fmla="*/ 2929015 h 2929015"/>
                  <a:gd name="connsiteX12-63" fmla="*/ 180976 w 885826"/>
                  <a:gd name="connsiteY12-64" fmla="*/ 2049022 h 2929015"/>
                  <a:gd name="connsiteX13-65" fmla="*/ 193676 w 885826"/>
                  <a:gd name="connsiteY13-66" fmla="*/ 179098 h 2929015"/>
                  <a:gd name="connsiteX14-67" fmla="*/ 197891 w 885826"/>
                  <a:gd name="connsiteY14-68" fmla="*/ 179098 h 2929015"/>
                  <a:gd name="connsiteX15-69" fmla="*/ 198725 w 885826"/>
                  <a:gd name="connsiteY15-70" fmla="*/ 171930 h 2929015"/>
                  <a:gd name="connsiteX16-71" fmla="*/ 408179 w 885826"/>
                  <a:gd name="connsiteY16-72" fmla="*/ 6170 h 2929015"/>
                  <a:gd name="connsiteX17-73" fmla="*/ 411539 w 885826"/>
                  <a:gd name="connsiteY17-74" fmla="*/ 1926 h 2929015"/>
                  <a:gd name="connsiteX18-75" fmla="*/ 413888 w 885826"/>
                  <a:gd name="connsiteY18-76" fmla="*/ 1653 h 2929015"/>
                  <a:gd name="connsiteX19-77" fmla="*/ 415974 w 885826"/>
                  <a:gd name="connsiteY19-78" fmla="*/ 0 h 2929015"/>
                  <a:gd name="connsiteX0-79" fmla="*/ 423118 w 892970"/>
                  <a:gd name="connsiteY0-80" fmla="*/ 0 h 2929015"/>
                  <a:gd name="connsiteX1-81" fmla="*/ 429163 w 892970"/>
                  <a:gd name="connsiteY1-82" fmla="*/ 705 h 2929015"/>
                  <a:gd name="connsiteX2-83" fmla="*/ 435209 w 892970"/>
                  <a:gd name="connsiteY2-84" fmla="*/ 1 h 2929015"/>
                  <a:gd name="connsiteX3-85" fmla="*/ 437295 w 892970"/>
                  <a:gd name="connsiteY3-86" fmla="*/ 1652 h 2929015"/>
                  <a:gd name="connsiteX4-87" fmla="*/ 439645 w 892970"/>
                  <a:gd name="connsiteY4-88" fmla="*/ 1926 h 2929015"/>
                  <a:gd name="connsiteX5-89" fmla="*/ 443003 w 892970"/>
                  <a:gd name="connsiteY5-90" fmla="*/ 6170 h 2929015"/>
                  <a:gd name="connsiteX6-91" fmla="*/ 652457 w 892970"/>
                  <a:gd name="connsiteY6-92" fmla="*/ 171931 h 2929015"/>
                  <a:gd name="connsiteX7-93" fmla="*/ 653292 w 892970"/>
                  <a:gd name="connsiteY7-94" fmla="*/ 179098 h 2929015"/>
                  <a:gd name="connsiteX8-95" fmla="*/ 658020 w 892970"/>
                  <a:gd name="connsiteY8-96" fmla="*/ 179098 h 2929015"/>
                  <a:gd name="connsiteX9-97" fmla="*/ 658019 w 892970"/>
                  <a:gd name="connsiteY9-98" fmla="*/ 2049022 h 2929015"/>
                  <a:gd name="connsiteX10-99" fmla="*/ 892970 w 892970"/>
                  <a:gd name="connsiteY10-100" fmla="*/ 2919758 h 2929015"/>
                  <a:gd name="connsiteX11-101" fmla="*/ 0 w 892970"/>
                  <a:gd name="connsiteY11-102" fmla="*/ 2929015 h 2929015"/>
                  <a:gd name="connsiteX12-103" fmla="*/ 188120 w 892970"/>
                  <a:gd name="connsiteY12-104" fmla="*/ 2049022 h 2929015"/>
                  <a:gd name="connsiteX13-105" fmla="*/ 200820 w 892970"/>
                  <a:gd name="connsiteY13-106" fmla="*/ 179098 h 2929015"/>
                  <a:gd name="connsiteX14-107" fmla="*/ 205035 w 892970"/>
                  <a:gd name="connsiteY14-108" fmla="*/ 179098 h 2929015"/>
                  <a:gd name="connsiteX15-109" fmla="*/ 205869 w 892970"/>
                  <a:gd name="connsiteY15-110" fmla="*/ 171930 h 2929015"/>
                  <a:gd name="connsiteX16-111" fmla="*/ 415323 w 892970"/>
                  <a:gd name="connsiteY16-112" fmla="*/ 6170 h 2929015"/>
                  <a:gd name="connsiteX17-113" fmla="*/ 418683 w 892970"/>
                  <a:gd name="connsiteY17-114" fmla="*/ 1926 h 2929015"/>
                  <a:gd name="connsiteX18-115" fmla="*/ 421032 w 892970"/>
                  <a:gd name="connsiteY18-116" fmla="*/ 1653 h 2929015"/>
                  <a:gd name="connsiteX19-117" fmla="*/ 423118 w 892970"/>
                  <a:gd name="connsiteY19-118" fmla="*/ 0 h 2929015"/>
                  <a:gd name="connsiteX0-119" fmla="*/ 423118 w 892970"/>
                  <a:gd name="connsiteY0-120" fmla="*/ 0 h 2929015"/>
                  <a:gd name="connsiteX1-121" fmla="*/ 429163 w 892970"/>
                  <a:gd name="connsiteY1-122" fmla="*/ 705 h 2929015"/>
                  <a:gd name="connsiteX2-123" fmla="*/ 435209 w 892970"/>
                  <a:gd name="connsiteY2-124" fmla="*/ 1 h 2929015"/>
                  <a:gd name="connsiteX3-125" fmla="*/ 437295 w 892970"/>
                  <a:gd name="connsiteY3-126" fmla="*/ 1652 h 2929015"/>
                  <a:gd name="connsiteX4-127" fmla="*/ 439645 w 892970"/>
                  <a:gd name="connsiteY4-128" fmla="*/ 1926 h 2929015"/>
                  <a:gd name="connsiteX5-129" fmla="*/ 443003 w 892970"/>
                  <a:gd name="connsiteY5-130" fmla="*/ 6170 h 2929015"/>
                  <a:gd name="connsiteX6-131" fmla="*/ 652457 w 892970"/>
                  <a:gd name="connsiteY6-132" fmla="*/ 171931 h 2929015"/>
                  <a:gd name="connsiteX7-133" fmla="*/ 653292 w 892970"/>
                  <a:gd name="connsiteY7-134" fmla="*/ 179098 h 2929015"/>
                  <a:gd name="connsiteX8-135" fmla="*/ 658020 w 892970"/>
                  <a:gd name="connsiteY8-136" fmla="*/ 179098 h 2929015"/>
                  <a:gd name="connsiteX9-137" fmla="*/ 658019 w 892970"/>
                  <a:gd name="connsiteY9-138" fmla="*/ 2049022 h 2929015"/>
                  <a:gd name="connsiteX10-139" fmla="*/ 892970 w 892970"/>
                  <a:gd name="connsiteY10-140" fmla="*/ 2919758 h 2929015"/>
                  <a:gd name="connsiteX11-141" fmla="*/ 0 w 892970"/>
                  <a:gd name="connsiteY11-142" fmla="*/ 2929015 h 2929015"/>
                  <a:gd name="connsiteX12-143" fmla="*/ 188120 w 892970"/>
                  <a:gd name="connsiteY12-144" fmla="*/ 2049022 h 2929015"/>
                  <a:gd name="connsiteX13-145" fmla="*/ 200820 w 892970"/>
                  <a:gd name="connsiteY13-146" fmla="*/ 179098 h 2929015"/>
                  <a:gd name="connsiteX14-147" fmla="*/ 205035 w 892970"/>
                  <a:gd name="connsiteY14-148" fmla="*/ 179098 h 2929015"/>
                  <a:gd name="connsiteX15-149" fmla="*/ 205869 w 892970"/>
                  <a:gd name="connsiteY15-150" fmla="*/ 171930 h 2929015"/>
                  <a:gd name="connsiteX16-151" fmla="*/ 415323 w 892970"/>
                  <a:gd name="connsiteY16-152" fmla="*/ 6170 h 2929015"/>
                  <a:gd name="connsiteX17-153" fmla="*/ 418683 w 892970"/>
                  <a:gd name="connsiteY17-154" fmla="*/ 1926 h 2929015"/>
                  <a:gd name="connsiteX18-155" fmla="*/ 421032 w 892970"/>
                  <a:gd name="connsiteY18-156" fmla="*/ 1653 h 2929015"/>
                  <a:gd name="connsiteX19-157" fmla="*/ 423118 w 892970"/>
                  <a:gd name="connsiteY19-158" fmla="*/ 0 h 2929015"/>
                  <a:gd name="connsiteX0-159" fmla="*/ 423118 w 892970"/>
                  <a:gd name="connsiteY0-160" fmla="*/ 0 h 2929015"/>
                  <a:gd name="connsiteX1-161" fmla="*/ 429163 w 892970"/>
                  <a:gd name="connsiteY1-162" fmla="*/ 705 h 2929015"/>
                  <a:gd name="connsiteX2-163" fmla="*/ 435209 w 892970"/>
                  <a:gd name="connsiteY2-164" fmla="*/ 1 h 2929015"/>
                  <a:gd name="connsiteX3-165" fmla="*/ 437295 w 892970"/>
                  <a:gd name="connsiteY3-166" fmla="*/ 1652 h 2929015"/>
                  <a:gd name="connsiteX4-167" fmla="*/ 439645 w 892970"/>
                  <a:gd name="connsiteY4-168" fmla="*/ 1926 h 2929015"/>
                  <a:gd name="connsiteX5-169" fmla="*/ 443003 w 892970"/>
                  <a:gd name="connsiteY5-170" fmla="*/ 6170 h 2929015"/>
                  <a:gd name="connsiteX6-171" fmla="*/ 652457 w 892970"/>
                  <a:gd name="connsiteY6-172" fmla="*/ 171931 h 2929015"/>
                  <a:gd name="connsiteX7-173" fmla="*/ 653292 w 892970"/>
                  <a:gd name="connsiteY7-174" fmla="*/ 179098 h 2929015"/>
                  <a:gd name="connsiteX8-175" fmla="*/ 658020 w 892970"/>
                  <a:gd name="connsiteY8-176" fmla="*/ 179098 h 2929015"/>
                  <a:gd name="connsiteX9-177" fmla="*/ 658019 w 892970"/>
                  <a:gd name="connsiteY9-178" fmla="*/ 2049022 h 2929015"/>
                  <a:gd name="connsiteX10-179" fmla="*/ 892970 w 892970"/>
                  <a:gd name="connsiteY10-180" fmla="*/ 2919758 h 2929015"/>
                  <a:gd name="connsiteX11-181" fmla="*/ 0 w 892970"/>
                  <a:gd name="connsiteY11-182" fmla="*/ 2929015 h 2929015"/>
                  <a:gd name="connsiteX12-183" fmla="*/ 188120 w 892970"/>
                  <a:gd name="connsiteY12-184" fmla="*/ 2049022 h 2929015"/>
                  <a:gd name="connsiteX13-185" fmla="*/ 200820 w 892970"/>
                  <a:gd name="connsiteY13-186" fmla="*/ 179098 h 2929015"/>
                  <a:gd name="connsiteX14-187" fmla="*/ 205035 w 892970"/>
                  <a:gd name="connsiteY14-188" fmla="*/ 179098 h 2929015"/>
                  <a:gd name="connsiteX15-189" fmla="*/ 205869 w 892970"/>
                  <a:gd name="connsiteY15-190" fmla="*/ 171930 h 2929015"/>
                  <a:gd name="connsiteX16-191" fmla="*/ 415323 w 892970"/>
                  <a:gd name="connsiteY16-192" fmla="*/ 6170 h 2929015"/>
                  <a:gd name="connsiteX17-193" fmla="*/ 418683 w 892970"/>
                  <a:gd name="connsiteY17-194" fmla="*/ 1926 h 2929015"/>
                  <a:gd name="connsiteX18-195" fmla="*/ 421032 w 892970"/>
                  <a:gd name="connsiteY18-196" fmla="*/ 1653 h 2929015"/>
                  <a:gd name="connsiteX19-197" fmla="*/ 423118 w 892970"/>
                  <a:gd name="connsiteY19-198" fmla="*/ 0 h 2929015"/>
                  <a:gd name="connsiteX0-199" fmla="*/ 423118 w 892970"/>
                  <a:gd name="connsiteY0-200" fmla="*/ 0 h 2929015"/>
                  <a:gd name="connsiteX1-201" fmla="*/ 429163 w 892970"/>
                  <a:gd name="connsiteY1-202" fmla="*/ 705 h 2929015"/>
                  <a:gd name="connsiteX2-203" fmla="*/ 435209 w 892970"/>
                  <a:gd name="connsiteY2-204" fmla="*/ 1 h 2929015"/>
                  <a:gd name="connsiteX3-205" fmla="*/ 437295 w 892970"/>
                  <a:gd name="connsiteY3-206" fmla="*/ 1652 h 2929015"/>
                  <a:gd name="connsiteX4-207" fmla="*/ 439645 w 892970"/>
                  <a:gd name="connsiteY4-208" fmla="*/ 1926 h 2929015"/>
                  <a:gd name="connsiteX5-209" fmla="*/ 443003 w 892970"/>
                  <a:gd name="connsiteY5-210" fmla="*/ 6170 h 2929015"/>
                  <a:gd name="connsiteX6-211" fmla="*/ 652457 w 892970"/>
                  <a:gd name="connsiteY6-212" fmla="*/ 171931 h 2929015"/>
                  <a:gd name="connsiteX7-213" fmla="*/ 653292 w 892970"/>
                  <a:gd name="connsiteY7-214" fmla="*/ 179098 h 2929015"/>
                  <a:gd name="connsiteX8-215" fmla="*/ 658020 w 892970"/>
                  <a:gd name="connsiteY8-216" fmla="*/ 179098 h 2929015"/>
                  <a:gd name="connsiteX9-217" fmla="*/ 658019 w 892970"/>
                  <a:gd name="connsiteY9-218" fmla="*/ 2049022 h 2929015"/>
                  <a:gd name="connsiteX10-219" fmla="*/ 892970 w 892970"/>
                  <a:gd name="connsiteY10-220" fmla="*/ 2919758 h 2929015"/>
                  <a:gd name="connsiteX11-221" fmla="*/ 0 w 892970"/>
                  <a:gd name="connsiteY11-222" fmla="*/ 2929015 h 2929015"/>
                  <a:gd name="connsiteX12-223" fmla="*/ 188120 w 892970"/>
                  <a:gd name="connsiteY12-224" fmla="*/ 2049022 h 2929015"/>
                  <a:gd name="connsiteX13-225" fmla="*/ 200820 w 892970"/>
                  <a:gd name="connsiteY13-226" fmla="*/ 179098 h 2929015"/>
                  <a:gd name="connsiteX14-227" fmla="*/ 205035 w 892970"/>
                  <a:gd name="connsiteY14-228" fmla="*/ 179098 h 2929015"/>
                  <a:gd name="connsiteX15-229" fmla="*/ 205869 w 892970"/>
                  <a:gd name="connsiteY15-230" fmla="*/ 171930 h 2929015"/>
                  <a:gd name="connsiteX16-231" fmla="*/ 415323 w 892970"/>
                  <a:gd name="connsiteY16-232" fmla="*/ 6170 h 2929015"/>
                  <a:gd name="connsiteX17-233" fmla="*/ 418683 w 892970"/>
                  <a:gd name="connsiteY17-234" fmla="*/ 1926 h 2929015"/>
                  <a:gd name="connsiteX18-235" fmla="*/ 421032 w 892970"/>
                  <a:gd name="connsiteY18-236" fmla="*/ 1653 h 2929015"/>
                  <a:gd name="connsiteX19-237" fmla="*/ 423118 w 892970"/>
                  <a:gd name="connsiteY19-238" fmla="*/ 0 h 2929015"/>
                  <a:gd name="connsiteX0-239" fmla="*/ 423118 w 821729"/>
                  <a:gd name="connsiteY0-240" fmla="*/ 0 h 2929015"/>
                  <a:gd name="connsiteX1-241" fmla="*/ 429163 w 821729"/>
                  <a:gd name="connsiteY1-242" fmla="*/ 705 h 2929015"/>
                  <a:gd name="connsiteX2-243" fmla="*/ 435209 w 821729"/>
                  <a:gd name="connsiteY2-244" fmla="*/ 1 h 2929015"/>
                  <a:gd name="connsiteX3-245" fmla="*/ 437295 w 821729"/>
                  <a:gd name="connsiteY3-246" fmla="*/ 1652 h 2929015"/>
                  <a:gd name="connsiteX4-247" fmla="*/ 439645 w 821729"/>
                  <a:gd name="connsiteY4-248" fmla="*/ 1926 h 2929015"/>
                  <a:gd name="connsiteX5-249" fmla="*/ 443003 w 821729"/>
                  <a:gd name="connsiteY5-250" fmla="*/ 6170 h 2929015"/>
                  <a:gd name="connsiteX6-251" fmla="*/ 652457 w 821729"/>
                  <a:gd name="connsiteY6-252" fmla="*/ 171931 h 2929015"/>
                  <a:gd name="connsiteX7-253" fmla="*/ 653292 w 821729"/>
                  <a:gd name="connsiteY7-254" fmla="*/ 179098 h 2929015"/>
                  <a:gd name="connsiteX8-255" fmla="*/ 658020 w 821729"/>
                  <a:gd name="connsiteY8-256" fmla="*/ 179098 h 2929015"/>
                  <a:gd name="connsiteX9-257" fmla="*/ 658019 w 821729"/>
                  <a:gd name="connsiteY9-258" fmla="*/ 2049022 h 2929015"/>
                  <a:gd name="connsiteX10-259" fmla="*/ 821729 w 821729"/>
                  <a:gd name="connsiteY10-260" fmla="*/ 2926496 h 2929015"/>
                  <a:gd name="connsiteX11-261" fmla="*/ 0 w 821729"/>
                  <a:gd name="connsiteY11-262" fmla="*/ 2929015 h 2929015"/>
                  <a:gd name="connsiteX12-263" fmla="*/ 188120 w 821729"/>
                  <a:gd name="connsiteY12-264" fmla="*/ 2049022 h 2929015"/>
                  <a:gd name="connsiteX13-265" fmla="*/ 200820 w 821729"/>
                  <a:gd name="connsiteY13-266" fmla="*/ 179098 h 2929015"/>
                  <a:gd name="connsiteX14-267" fmla="*/ 205035 w 821729"/>
                  <a:gd name="connsiteY14-268" fmla="*/ 179098 h 2929015"/>
                  <a:gd name="connsiteX15-269" fmla="*/ 205869 w 821729"/>
                  <a:gd name="connsiteY15-270" fmla="*/ 171930 h 2929015"/>
                  <a:gd name="connsiteX16-271" fmla="*/ 415323 w 821729"/>
                  <a:gd name="connsiteY16-272" fmla="*/ 6170 h 2929015"/>
                  <a:gd name="connsiteX17-273" fmla="*/ 418683 w 821729"/>
                  <a:gd name="connsiteY17-274" fmla="*/ 1926 h 2929015"/>
                  <a:gd name="connsiteX18-275" fmla="*/ 421032 w 821729"/>
                  <a:gd name="connsiteY18-276" fmla="*/ 1653 h 2929015"/>
                  <a:gd name="connsiteX19-277" fmla="*/ 423118 w 821729"/>
                  <a:gd name="connsiteY19-278" fmla="*/ 0 h 2929015"/>
                  <a:gd name="connsiteX0-279" fmla="*/ 381561 w 780172"/>
                  <a:gd name="connsiteY0-280" fmla="*/ 0 h 2926496"/>
                  <a:gd name="connsiteX1-281" fmla="*/ 387606 w 780172"/>
                  <a:gd name="connsiteY1-282" fmla="*/ 705 h 2926496"/>
                  <a:gd name="connsiteX2-283" fmla="*/ 393652 w 780172"/>
                  <a:gd name="connsiteY2-284" fmla="*/ 1 h 2926496"/>
                  <a:gd name="connsiteX3-285" fmla="*/ 395738 w 780172"/>
                  <a:gd name="connsiteY3-286" fmla="*/ 1652 h 2926496"/>
                  <a:gd name="connsiteX4-287" fmla="*/ 398088 w 780172"/>
                  <a:gd name="connsiteY4-288" fmla="*/ 1926 h 2926496"/>
                  <a:gd name="connsiteX5-289" fmla="*/ 401446 w 780172"/>
                  <a:gd name="connsiteY5-290" fmla="*/ 6170 h 2926496"/>
                  <a:gd name="connsiteX6-291" fmla="*/ 610900 w 780172"/>
                  <a:gd name="connsiteY6-292" fmla="*/ 171931 h 2926496"/>
                  <a:gd name="connsiteX7-293" fmla="*/ 611735 w 780172"/>
                  <a:gd name="connsiteY7-294" fmla="*/ 179098 h 2926496"/>
                  <a:gd name="connsiteX8-295" fmla="*/ 616463 w 780172"/>
                  <a:gd name="connsiteY8-296" fmla="*/ 179098 h 2926496"/>
                  <a:gd name="connsiteX9-297" fmla="*/ 616462 w 780172"/>
                  <a:gd name="connsiteY9-298" fmla="*/ 2049022 h 2926496"/>
                  <a:gd name="connsiteX10-299" fmla="*/ 780172 w 780172"/>
                  <a:gd name="connsiteY10-300" fmla="*/ 2926496 h 2926496"/>
                  <a:gd name="connsiteX11-301" fmla="*/ 0 w 780172"/>
                  <a:gd name="connsiteY11-302" fmla="*/ 2915538 h 2926496"/>
                  <a:gd name="connsiteX12-303" fmla="*/ 146563 w 780172"/>
                  <a:gd name="connsiteY12-304" fmla="*/ 2049022 h 2926496"/>
                  <a:gd name="connsiteX13-305" fmla="*/ 159263 w 780172"/>
                  <a:gd name="connsiteY13-306" fmla="*/ 179098 h 2926496"/>
                  <a:gd name="connsiteX14-307" fmla="*/ 163478 w 780172"/>
                  <a:gd name="connsiteY14-308" fmla="*/ 179098 h 2926496"/>
                  <a:gd name="connsiteX15-309" fmla="*/ 164312 w 780172"/>
                  <a:gd name="connsiteY15-310" fmla="*/ 171930 h 2926496"/>
                  <a:gd name="connsiteX16-311" fmla="*/ 373766 w 780172"/>
                  <a:gd name="connsiteY16-312" fmla="*/ 6170 h 2926496"/>
                  <a:gd name="connsiteX17-313" fmla="*/ 377126 w 780172"/>
                  <a:gd name="connsiteY17-314" fmla="*/ 1926 h 2926496"/>
                  <a:gd name="connsiteX18-315" fmla="*/ 379475 w 780172"/>
                  <a:gd name="connsiteY18-316" fmla="*/ 1653 h 2926496"/>
                  <a:gd name="connsiteX19-317" fmla="*/ 381561 w 780172"/>
                  <a:gd name="connsiteY19-318" fmla="*/ 0 h 2926496"/>
                  <a:gd name="connsiteX0-319" fmla="*/ 381561 w 780172"/>
                  <a:gd name="connsiteY0-320" fmla="*/ 0 h 2926496"/>
                  <a:gd name="connsiteX1-321" fmla="*/ 387606 w 780172"/>
                  <a:gd name="connsiteY1-322" fmla="*/ 705 h 2926496"/>
                  <a:gd name="connsiteX2-323" fmla="*/ 393652 w 780172"/>
                  <a:gd name="connsiteY2-324" fmla="*/ 1 h 2926496"/>
                  <a:gd name="connsiteX3-325" fmla="*/ 395738 w 780172"/>
                  <a:gd name="connsiteY3-326" fmla="*/ 1652 h 2926496"/>
                  <a:gd name="connsiteX4-327" fmla="*/ 398088 w 780172"/>
                  <a:gd name="connsiteY4-328" fmla="*/ 1926 h 2926496"/>
                  <a:gd name="connsiteX5-329" fmla="*/ 401446 w 780172"/>
                  <a:gd name="connsiteY5-330" fmla="*/ 6170 h 2926496"/>
                  <a:gd name="connsiteX6-331" fmla="*/ 610900 w 780172"/>
                  <a:gd name="connsiteY6-332" fmla="*/ 171931 h 2926496"/>
                  <a:gd name="connsiteX7-333" fmla="*/ 611735 w 780172"/>
                  <a:gd name="connsiteY7-334" fmla="*/ 179098 h 2926496"/>
                  <a:gd name="connsiteX8-335" fmla="*/ 616463 w 780172"/>
                  <a:gd name="connsiteY8-336" fmla="*/ 179098 h 2926496"/>
                  <a:gd name="connsiteX9-337" fmla="*/ 616462 w 780172"/>
                  <a:gd name="connsiteY9-338" fmla="*/ 2049022 h 2926496"/>
                  <a:gd name="connsiteX10-339" fmla="*/ 780172 w 780172"/>
                  <a:gd name="connsiteY10-340" fmla="*/ 2926496 h 2926496"/>
                  <a:gd name="connsiteX11-341" fmla="*/ 0 w 780172"/>
                  <a:gd name="connsiteY11-342" fmla="*/ 2915538 h 2926496"/>
                  <a:gd name="connsiteX12-343" fmla="*/ 146563 w 780172"/>
                  <a:gd name="connsiteY12-344" fmla="*/ 2049022 h 2926496"/>
                  <a:gd name="connsiteX13-345" fmla="*/ 159263 w 780172"/>
                  <a:gd name="connsiteY13-346" fmla="*/ 179098 h 2926496"/>
                  <a:gd name="connsiteX14-347" fmla="*/ 163478 w 780172"/>
                  <a:gd name="connsiteY14-348" fmla="*/ 179098 h 2926496"/>
                  <a:gd name="connsiteX15-349" fmla="*/ 164312 w 780172"/>
                  <a:gd name="connsiteY15-350" fmla="*/ 171930 h 2926496"/>
                  <a:gd name="connsiteX16-351" fmla="*/ 373766 w 780172"/>
                  <a:gd name="connsiteY16-352" fmla="*/ 6170 h 2926496"/>
                  <a:gd name="connsiteX17-353" fmla="*/ 377126 w 780172"/>
                  <a:gd name="connsiteY17-354" fmla="*/ 1926 h 2926496"/>
                  <a:gd name="connsiteX18-355" fmla="*/ 379475 w 780172"/>
                  <a:gd name="connsiteY18-356" fmla="*/ 1653 h 2926496"/>
                  <a:gd name="connsiteX19-357" fmla="*/ 381561 w 780172"/>
                  <a:gd name="connsiteY19-358" fmla="*/ 0 h 2926496"/>
                  <a:gd name="connsiteX0-359" fmla="*/ 381561 w 780172"/>
                  <a:gd name="connsiteY0-360" fmla="*/ 0 h 2926496"/>
                  <a:gd name="connsiteX1-361" fmla="*/ 387606 w 780172"/>
                  <a:gd name="connsiteY1-362" fmla="*/ 705 h 2926496"/>
                  <a:gd name="connsiteX2-363" fmla="*/ 393652 w 780172"/>
                  <a:gd name="connsiteY2-364" fmla="*/ 1 h 2926496"/>
                  <a:gd name="connsiteX3-365" fmla="*/ 395738 w 780172"/>
                  <a:gd name="connsiteY3-366" fmla="*/ 1652 h 2926496"/>
                  <a:gd name="connsiteX4-367" fmla="*/ 398088 w 780172"/>
                  <a:gd name="connsiteY4-368" fmla="*/ 1926 h 2926496"/>
                  <a:gd name="connsiteX5-369" fmla="*/ 401446 w 780172"/>
                  <a:gd name="connsiteY5-370" fmla="*/ 6170 h 2926496"/>
                  <a:gd name="connsiteX6-371" fmla="*/ 610900 w 780172"/>
                  <a:gd name="connsiteY6-372" fmla="*/ 171931 h 2926496"/>
                  <a:gd name="connsiteX7-373" fmla="*/ 611735 w 780172"/>
                  <a:gd name="connsiteY7-374" fmla="*/ 179098 h 2926496"/>
                  <a:gd name="connsiteX8-375" fmla="*/ 616463 w 780172"/>
                  <a:gd name="connsiteY8-376" fmla="*/ 179098 h 2926496"/>
                  <a:gd name="connsiteX9-377" fmla="*/ 616462 w 780172"/>
                  <a:gd name="connsiteY9-378" fmla="*/ 2049022 h 2926496"/>
                  <a:gd name="connsiteX10-379" fmla="*/ 780172 w 780172"/>
                  <a:gd name="connsiteY10-380" fmla="*/ 2926496 h 2926496"/>
                  <a:gd name="connsiteX11-381" fmla="*/ 0 w 780172"/>
                  <a:gd name="connsiteY11-382" fmla="*/ 2915538 h 2926496"/>
                  <a:gd name="connsiteX12-383" fmla="*/ 146563 w 780172"/>
                  <a:gd name="connsiteY12-384" fmla="*/ 2049022 h 2926496"/>
                  <a:gd name="connsiteX13-385" fmla="*/ 159263 w 780172"/>
                  <a:gd name="connsiteY13-386" fmla="*/ 179098 h 2926496"/>
                  <a:gd name="connsiteX14-387" fmla="*/ 163478 w 780172"/>
                  <a:gd name="connsiteY14-388" fmla="*/ 179098 h 2926496"/>
                  <a:gd name="connsiteX15-389" fmla="*/ 164312 w 780172"/>
                  <a:gd name="connsiteY15-390" fmla="*/ 171930 h 2926496"/>
                  <a:gd name="connsiteX16-391" fmla="*/ 373766 w 780172"/>
                  <a:gd name="connsiteY16-392" fmla="*/ 6170 h 2926496"/>
                  <a:gd name="connsiteX17-393" fmla="*/ 377126 w 780172"/>
                  <a:gd name="connsiteY17-394" fmla="*/ 1926 h 2926496"/>
                  <a:gd name="connsiteX18-395" fmla="*/ 379475 w 780172"/>
                  <a:gd name="connsiteY18-396" fmla="*/ 1653 h 2926496"/>
                  <a:gd name="connsiteX19-397" fmla="*/ 381561 w 780172"/>
                  <a:gd name="connsiteY19-398" fmla="*/ 0 h 2926496"/>
                  <a:gd name="connsiteX0-399" fmla="*/ 381561 w 780172"/>
                  <a:gd name="connsiteY0-400" fmla="*/ 0 h 2926496"/>
                  <a:gd name="connsiteX1-401" fmla="*/ 387606 w 780172"/>
                  <a:gd name="connsiteY1-402" fmla="*/ 705 h 2926496"/>
                  <a:gd name="connsiteX2-403" fmla="*/ 393652 w 780172"/>
                  <a:gd name="connsiteY2-404" fmla="*/ 1 h 2926496"/>
                  <a:gd name="connsiteX3-405" fmla="*/ 395738 w 780172"/>
                  <a:gd name="connsiteY3-406" fmla="*/ 1652 h 2926496"/>
                  <a:gd name="connsiteX4-407" fmla="*/ 398088 w 780172"/>
                  <a:gd name="connsiteY4-408" fmla="*/ 1926 h 2926496"/>
                  <a:gd name="connsiteX5-409" fmla="*/ 401446 w 780172"/>
                  <a:gd name="connsiteY5-410" fmla="*/ 6170 h 2926496"/>
                  <a:gd name="connsiteX6-411" fmla="*/ 610900 w 780172"/>
                  <a:gd name="connsiteY6-412" fmla="*/ 171931 h 2926496"/>
                  <a:gd name="connsiteX7-413" fmla="*/ 611735 w 780172"/>
                  <a:gd name="connsiteY7-414" fmla="*/ 179098 h 2926496"/>
                  <a:gd name="connsiteX8-415" fmla="*/ 616463 w 780172"/>
                  <a:gd name="connsiteY8-416" fmla="*/ 179098 h 2926496"/>
                  <a:gd name="connsiteX9-417" fmla="*/ 616462 w 780172"/>
                  <a:gd name="connsiteY9-418" fmla="*/ 2049022 h 2926496"/>
                  <a:gd name="connsiteX10-419" fmla="*/ 780172 w 780172"/>
                  <a:gd name="connsiteY10-420" fmla="*/ 2926496 h 2926496"/>
                  <a:gd name="connsiteX11-421" fmla="*/ 0 w 780172"/>
                  <a:gd name="connsiteY11-422" fmla="*/ 2915538 h 2926496"/>
                  <a:gd name="connsiteX12-423" fmla="*/ 146563 w 780172"/>
                  <a:gd name="connsiteY12-424" fmla="*/ 2049022 h 2926496"/>
                  <a:gd name="connsiteX13-425" fmla="*/ 159263 w 780172"/>
                  <a:gd name="connsiteY13-426" fmla="*/ 179098 h 2926496"/>
                  <a:gd name="connsiteX14-427" fmla="*/ 163478 w 780172"/>
                  <a:gd name="connsiteY14-428" fmla="*/ 179098 h 2926496"/>
                  <a:gd name="connsiteX15-429" fmla="*/ 164312 w 780172"/>
                  <a:gd name="connsiteY15-430" fmla="*/ 171930 h 2926496"/>
                  <a:gd name="connsiteX16-431" fmla="*/ 373766 w 780172"/>
                  <a:gd name="connsiteY16-432" fmla="*/ 6170 h 2926496"/>
                  <a:gd name="connsiteX17-433" fmla="*/ 377126 w 780172"/>
                  <a:gd name="connsiteY17-434" fmla="*/ 1926 h 2926496"/>
                  <a:gd name="connsiteX18-435" fmla="*/ 379475 w 780172"/>
                  <a:gd name="connsiteY18-436" fmla="*/ 1653 h 2926496"/>
                  <a:gd name="connsiteX19-437" fmla="*/ 381561 w 780172"/>
                  <a:gd name="connsiteY19-438" fmla="*/ 0 h 2926496"/>
                  <a:gd name="connsiteX0-439" fmla="*/ 381561 w 792046"/>
                  <a:gd name="connsiteY0-440" fmla="*/ 0 h 2926496"/>
                  <a:gd name="connsiteX1-441" fmla="*/ 387606 w 792046"/>
                  <a:gd name="connsiteY1-442" fmla="*/ 705 h 2926496"/>
                  <a:gd name="connsiteX2-443" fmla="*/ 393652 w 792046"/>
                  <a:gd name="connsiteY2-444" fmla="*/ 1 h 2926496"/>
                  <a:gd name="connsiteX3-445" fmla="*/ 395738 w 792046"/>
                  <a:gd name="connsiteY3-446" fmla="*/ 1652 h 2926496"/>
                  <a:gd name="connsiteX4-447" fmla="*/ 398088 w 792046"/>
                  <a:gd name="connsiteY4-448" fmla="*/ 1926 h 2926496"/>
                  <a:gd name="connsiteX5-449" fmla="*/ 401446 w 792046"/>
                  <a:gd name="connsiteY5-450" fmla="*/ 6170 h 2926496"/>
                  <a:gd name="connsiteX6-451" fmla="*/ 610900 w 792046"/>
                  <a:gd name="connsiteY6-452" fmla="*/ 171931 h 2926496"/>
                  <a:gd name="connsiteX7-453" fmla="*/ 611735 w 792046"/>
                  <a:gd name="connsiteY7-454" fmla="*/ 179098 h 2926496"/>
                  <a:gd name="connsiteX8-455" fmla="*/ 616463 w 792046"/>
                  <a:gd name="connsiteY8-456" fmla="*/ 179098 h 2926496"/>
                  <a:gd name="connsiteX9-457" fmla="*/ 616462 w 792046"/>
                  <a:gd name="connsiteY9-458" fmla="*/ 2049022 h 2926496"/>
                  <a:gd name="connsiteX10-459" fmla="*/ 792046 w 792046"/>
                  <a:gd name="connsiteY10-460" fmla="*/ 2926496 h 2926496"/>
                  <a:gd name="connsiteX11-461" fmla="*/ 0 w 792046"/>
                  <a:gd name="connsiteY11-462" fmla="*/ 2915538 h 2926496"/>
                  <a:gd name="connsiteX12-463" fmla="*/ 146563 w 792046"/>
                  <a:gd name="connsiteY12-464" fmla="*/ 2049022 h 2926496"/>
                  <a:gd name="connsiteX13-465" fmla="*/ 159263 w 792046"/>
                  <a:gd name="connsiteY13-466" fmla="*/ 179098 h 2926496"/>
                  <a:gd name="connsiteX14-467" fmla="*/ 163478 w 792046"/>
                  <a:gd name="connsiteY14-468" fmla="*/ 179098 h 2926496"/>
                  <a:gd name="connsiteX15-469" fmla="*/ 164312 w 792046"/>
                  <a:gd name="connsiteY15-470" fmla="*/ 171930 h 2926496"/>
                  <a:gd name="connsiteX16-471" fmla="*/ 373766 w 792046"/>
                  <a:gd name="connsiteY16-472" fmla="*/ 6170 h 2926496"/>
                  <a:gd name="connsiteX17-473" fmla="*/ 377126 w 792046"/>
                  <a:gd name="connsiteY17-474" fmla="*/ 1926 h 2926496"/>
                  <a:gd name="connsiteX18-475" fmla="*/ 379475 w 792046"/>
                  <a:gd name="connsiteY18-476" fmla="*/ 1653 h 2926496"/>
                  <a:gd name="connsiteX19-477" fmla="*/ 381561 w 792046"/>
                  <a:gd name="connsiteY19-478" fmla="*/ 0 h 2926496"/>
                  <a:gd name="connsiteX0-479" fmla="*/ 387498 w 797983"/>
                  <a:gd name="connsiteY0-480" fmla="*/ 0 h 2926496"/>
                  <a:gd name="connsiteX1-481" fmla="*/ 393543 w 797983"/>
                  <a:gd name="connsiteY1-482" fmla="*/ 705 h 2926496"/>
                  <a:gd name="connsiteX2-483" fmla="*/ 399589 w 797983"/>
                  <a:gd name="connsiteY2-484" fmla="*/ 1 h 2926496"/>
                  <a:gd name="connsiteX3-485" fmla="*/ 401675 w 797983"/>
                  <a:gd name="connsiteY3-486" fmla="*/ 1652 h 2926496"/>
                  <a:gd name="connsiteX4-487" fmla="*/ 404025 w 797983"/>
                  <a:gd name="connsiteY4-488" fmla="*/ 1926 h 2926496"/>
                  <a:gd name="connsiteX5-489" fmla="*/ 407383 w 797983"/>
                  <a:gd name="connsiteY5-490" fmla="*/ 6170 h 2926496"/>
                  <a:gd name="connsiteX6-491" fmla="*/ 616837 w 797983"/>
                  <a:gd name="connsiteY6-492" fmla="*/ 171931 h 2926496"/>
                  <a:gd name="connsiteX7-493" fmla="*/ 617672 w 797983"/>
                  <a:gd name="connsiteY7-494" fmla="*/ 179098 h 2926496"/>
                  <a:gd name="connsiteX8-495" fmla="*/ 622400 w 797983"/>
                  <a:gd name="connsiteY8-496" fmla="*/ 179098 h 2926496"/>
                  <a:gd name="connsiteX9-497" fmla="*/ 622399 w 797983"/>
                  <a:gd name="connsiteY9-498" fmla="*/ 2049022 h 2926496"/>
                  <a:gd name="connsiteX10-499" fmla="*/ 797983 w 797983"/>
                  <a:gd name="connsiteY10-500" fmla="*/ 2926496 h 2926496"/>
                  <a:gd name="connsiteX11-501" fmla="*/ 0 w 797983"/>
                  <a:gd name="connsiteY11-502" fmla="*/ 2915538 h 2926496"/>
                  <a:gd name="connsiteX12-503" fmla="*/ 152500 w 797983"/>
                  <a:gd name="connsiteY12-504" fmla="*/ 2049022 h 2926496"/>
                  <a:gd name="connsiteX13-505" fmla="*/ 165200 w 797983"/>
                  <a:gd name="connsiteY13-506" fmla="*/ 179098 h 2926496"/>
                  <a:gd name="connsiteX14-507" fmla="*/ 169415 w 797983"/>
                  <a:gd name="connsiteY14-508" fmla="*/ 179098 h 2926496"/>
                  <a:gd name="connsiteX15-509" fmla="*/ 170249 w 797983"/>
                  <a:gd name="connsiteY15-510" fmla="*/ 171930 h 2926496"/>
                  <a:gd name="connsiteX16-511" fmla="*/ 379703 w 797983"/>
                  <a:gd name="connsiteY16-512" fmla="*/ 6170 h 2926496"/>
                  <a:gd name="connsiteX17-513" fmla="*/ 383063 w 797983"/>
                  <a:gd name="connsiteY17-514" fmla="*/ 1926 h 2926496"/>
                  <a:gd name="connsiteX18-515" fmla="*/ 385412 w 797983"/>
                  <a:gd name="connsiteY18-516" fmla="*/ 1653 h 2926496"/>
                  <a:gd name="connsiteX19-517" fmla="*/ 387498 w 797983"/>
                  <a:gd name="connsiteY19-518" fmla="*/ 0 h 2926496"/>
                  <a:gd name="connsiteX0-519" fmla="*/ 375625 w 786110"/>
                  <a:gd name="connsiteY0-520" fmla="*/ 0 h 2926496"/>
                  <a:gd name="connsiteX1-521" fmla="*/ 381670 w 786110"/>
                  <a:gd name="connsiteY1-522" fmla="*/ 705 h 2926496"/>
                  <a:gd name="connsiteX2-523" fmla="*/ 387716 w 786110"/>
                  <a:gd name="connsiteY2-524" fmla="*/ 1 h 2926496"/>
                  <a:gd name="connsiteX3-525" fmla="*/ 389802 w 786110"/>
                  <a:gd name="connsiteY3-526" fmla="*/ 1652 h 2926496"/>
                  <a:gd name="connsiteX4-527" fmla="*/ 392152 w 786110"/>
                  <a:gd name="connsiteY4-528" fmla="*/ 1926 h 2926496"/>
                  <a:gd name="connsiteX5-529" fmla="*/ 395510 w 786110"/>
                  <a:gd name="connsiteY5-530" fmla="*/ 6170 h 2926496"/>
                  <a:gd name="connsiteX6-531" fmla="*/ 604964 w 786110"/>
                  <a:gd name="connsiteY6-532" fmla="*/ 171931 h 2926496"/>
                  <a:gd name="connsiteX7-533" fmla="*/ 605799 w 786110"/>
                  <a:gd name="connsiteY7-534" fmla="*/ 179098 h 2926496"/>
                  <a:gd name="connsiteX8-535" fmla="*/ 610527 w 786110"/>
                  <a:gd name="connsiteY8-536" fmla="*/ 179098 h 2926496"/>
                  <a:gd name="connsiteX9-537" fmla="*/ 610526 w 786110"/>
                  <a:gd name="connsiteY9-538" fmla="*/ 2049022 h 2926496"/>
                  <a:gd name="connsiteX10-539" fmla="*/ 786110 w 786110"/>
                  <a:gd name="connsiteY10-540" fmla="*/ 2926496 h 2926496"/>
                  <a:gd name="connsiteX11-541" fmla="*/ 0 w 786110"/>
                  <a:gd name="connsiteY11-542" fmla="*/ 2915538 h 2926496"/>
                  <a:gd name="connsiteX12-543" fmla="*/ 140627 w 786110"/>
                  <a:gd name="connsiteY12-544" fmla="*/ 2049022 h 2926496"/>
                  <a:gd name="connsiteX13-545" fmla="*/ 153327 w 786110"/>
                  <a:gd name="connsiteY13-546" fmla="*/ 179098 h 2926496"/>
                  <a:gd name="connsiteX14-547" fmla="*/ 157542 w 786110"/>
                  <a:gd name="connsiteY14-548" fmla="*/ 179098 h 2926496"/>
                  <a:gd name="connsiteX15-549" fmla="*/ 158376 w 786110"/>
                  <a:gd name="connsiteY15-550" fmla="*/ 171930 h 2926496"/>
                  <a:gd name="connsiteX16-551" fmla="*/ 367830 w 786110"/>
                  <a:gd name="connsiteY16-552" fmla="*/ 6170 h 2926496"/>
                  <a:gd name="connsiteX17-553" fmla="*/ 371190 w 786110"/>
                  <a:gd name="connsiteY17-554" fmla="*/ 1926 h 2926496"/>
                  <a:gd name="connsiteX18-555" fmla="*/ 373539 w 786110"/>
                  <a:gd name="connsiteY18-556" fmla="*/ 1653 h 2926496"/>
                  <a:gd name="connsiteX19-557" fmla="*/ 375625 w 786110"/>
                  <a:gd name="connsiteY19-558" fmla="*/ 0 h 2926496"/>
                  <a:gd name="connsiteX0-559" fmla="*/ 378594 w 789079"/>
                  <a:gd name="connsiteY0-560" fmla="*/ 0 h 2926496"/>
                  <a:gd name="connsiteX1-561" fmla="*/ 384639 w 789079"/>
                  <a:gd name="connsiteY1-562" fmla="*/ 705 h 2926496"/>
                  <a:gd name="connsiteX2-563" fmla="*/ 390685 w 789079"/>
                  <a:gd name="connsiteY2-564" fmla="*/ 1 h 2926496"/>
                  <a:gd name="connsiteX3-565" fmla="*/ 392771 w 789079"/>
                  <a:gd name="connsiteY3-566" fmla="*/ 1652 h 2926496"/>
                  <a:gd name="connsiteX4-567" fmla="*/ 395121 w 789079"/>
                  <a:gd name="connsiteY4-568" fmla="*/ 1926 h 2926496"/>
                  <a:gd name="connsiteX5-569" fmla="*/ 398479 w 789079"/>
                  <a:gd name="connsiteY5-570" fmla="*/ 6170 h 2926496"/>
                  <a:gd name="connsiteX6-571" fmla="*/ 607933 w 789079"/>
                  <a:gd name="connsiteY6-572" fmla="*/ 171931 h 2926496"/>
                  <a:gd name="connsiteX7-573" fmla="*/ 608768 w 789079"/>
                  <a:gd name="connsiteY7-574" fmla="*/ 179098 h 2926496"/>
                  <a:gd name="connsiteX8-575" fmla="*/ 613496 w 789079"/>
                  <a:gd name="connsiteY8-576" fmla="*/ 179098 h 2926496"/>
                  <a:gd name="connsiteX9-577" fmla="*/ 613495 w 789079"/>
                  <a:gd name="connsiteY9-578" fmla="*/ 2049022 h 2926496"/>
                  <a:gd name="connsiteX10-579" fmla="*/ 789079 w 789079"/>
                  <a:gd name="connsiteY10-580" fmla="*/ 2926496 h 2926496"/>
                  <a:gd name="connsiteX11-581" fmla="*/ 0 w 789079"/>
                  <a:gd name="connsiteY11-582" fmla="*/ 2922277 h 2926496"/>
                  <a:gd name="connsiteX12-583" fmla="*/ 143596 w 789079"/>
                  <a:gd name="connsiteY12-584" fmla="*/ 2049022 h 2926496"/>
                  <a:gd name="connsiteX13-585" fmla="*/ 156296 w 789079"/>
                  <a:gd name="connsiteY13-586" fmla="*/ 179098 h 2926496"/>
                  <a:gd name="connsiteX14-587" fmla="*/ 160511 w 789079"/>
                  <a:gd name="connsiteY14-588" fmla="*/ 179098 h 2926496"/>
                  <a:gd name="connsiteX15-589" fmla="*/ 161345 w 789079"/>
                  <a:gd name="connsiteY15-590" fmla="*/ 171930 h 2926496"/>
                  <a:gd name="connsiteX16-591" fmla="*/ 370799 w 789079"/>
                  <a:gd name="connsiteY16-592" fmla="*/ 6170 h 2926496"/>
                  <a:gd name="connsiteX17-593" fmla="*/ 374159 w 789079"/>
                  <a:gd name="connsiteY17-594" fmla="*/ 1926 h 2926496"/>
                  <a:gd name="connsiteX18-595" fmla="*/ 376508 w 789079"/>
                  <a:gd name="connsiteY18-596" fmla="*/ 1653 h 2926496"/>
                  <a:gd name="connsiteX19-597" fmla="*/ 378594 w 789079"/>
                  <a:gd name="connsiteY19-598" fmla="*/ 0 h 29264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789079" h="2926496">
                    <a:moveTo>
                      <a:pt x="378594" y="0"/>
                    </a:moveTo>
                    <a:lnTo>
                      <a:pt x="384639" y="705"/>
                    </a:lnTo>
                    <a:lnTo>
                      <a:pt x="390685" y="1"/>
                    </a:lnTo>
                    <a:lnTo>
                      <a:pt x="392771" y="1652"/>
                    </a:lnTo>
                    <a:lnTo>
                      <a:pt x="395121" y="1926"/>
                    </a:lnTo>
                    <a:lnTo>
                      <a:pt x="398479" y="6170"/>
                    </a:lnTo>
                    <a:lnTo>
                      <a:pt x="607933" y="171931"/>
                    </a:lnTo>
                    <a:cubicBezTo>
                      <a:pt x="608211" y="174320"/>
                      <a:pt x="608490" y="176709"/>
                      <a:pt x="608768" y="179098"/>
                    </a:cubicBezTo>
                    <a:lnTo>
                      <a:pt x="613496" y="179098"/>
                    </a:lnTo>
                    <a:cubicBezTo>
                      <a:pt x="613496" y="802406"/>
                      <a:pt x="613495" y="1425714"/>
                      <a:pt x="613495" y="2049022"/>
                    </a:cubicBezTo>
                    <a:cubicBezTo>
                      <a:pt x="624078" y="2396636"/>
                      <a:pt x="622922" y="2766816"/>
                      <a:pt x="789079" y="2926496"/>
                    </a:cubicBezTo>
                    <a:lnTo>
                      <a:pt x="0" y="2922277"/>
                    </a:lnTo>
                    <a:cubicBezTo>
                      <a:pt x="155989" y="2679726"/>
                      <a:pt x="140834" y="2460757"/>
                      <a:pt x="143596" y="2049022"/>
                    </a:cubicBezTo>
                    <a:cubicBezTo>
                      <a:pt x="147829" y="1425713"/>
                      <a:pt x="152063" y="802406"/>
                      <a:pt x="156296" y="179098"/>
                    </a:cubicBezTo>
                    <a:lnTo>
                      <a:pt x="160511" y="179098"/>
                    </a:lnTo>
                    <a:lnTo>
                      <a:pt x="161345" y="171930"/>
                    </a:lnTo>
                    <a:lnTo>
                      <a:pt x="370799" y="6170"/>
                    </a:lnTo>
                    <a:lnTo>
                      <a:pt x="374159" y="1926"/>
                    </a:lnTo>
                    <a:lnTo>
                      <a:pt x="376508" y="1653"/>
                    </a:lnTo>
                    <a:lnTo>
                      <a:pt x="378594" y="0"/>
                    </a:lnTo>
                    <a:close/>
                  </a:path>
                </a:pathLst>
              </a:custGeom>
              <a:gradFill>
                <a:gsLst>
                  <a:gs pos="0">
                    <a:schemeClr val="accent3">
                      <a:lumMod val="60000"/>
                      <a:lumOff val="40000"/>
                    </a:schemeClr>
                  </a:gs>
                  <a:gs pos="3000">
                    <a:schemeClr val="accent3"/>
                  </a:gs>
                  <a:gs pos="37000">
                    <a:schemeClr val="accent3"/>
                  </a:gs>
                  <a:gs pos="11000">
                    <a:schemeClr val="accent3">
                      <a:lumMod val="75000"/>
                    </a:schemeClr>
                  </a:gs>
                </a:gsLst>
                <a:lin ang="162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a:extLst>
                  <a:ext uri="{FF2B5EF4-FFF2-40B4-BE49-F238E27FC236}">
                    <a16:creationId xmlns:a16="http://schemas.microsoft.com/office/drawing/2014/main" id="{E823CED2-2380-47C1-84B9-CC0CF2926243}"/>
                  </a:ext>
                </a:extLst>
              </p:cNvPr>
              <p:cNvSpPr/>
              <p:nvPr/>
            </p:nvSpPr>
            <p:spPr>
              <a:xfrm>
                <a:off x="8204345" y="5216365"/>
                <a:ext cx="894022" cy="509744"/>
              </a:xfrm>
              <a:prstGeom prst="rect">
                <a:avLst/>
              </a:prstGeom>
              <a:gradFill flip="none" rotWithShape="1">
                <a:gsLst>
                  <a:gs pos="100000">
                    <a:schemeClr val="accent3"/>
                  </a:gs>
                  <a:gs pos="0">
                    <a:schemeClr val="accent3">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17" name="ïşlîḍé">
            <a:extLst>
              <a:ext uri="{FF2B5EF4-FFF2-40B4-BE49-F238E27FC236}">
                <a16:creationId xmlns:a16="http://schemas.microsoft.com/office/drawing/2014/main" id="{A2D96015-AE69-498B-9439-3440643DF72A}"/>
              </a:ext>
            </a:extLst>
          </p:cNvPr>
          <p:cNvSpPr/>
          <p:nvPr/>
        </p:nvSpPr>
        <p:spPr>
          <a:xfrm>
            <a:off x="863085" y="3855156"/>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8" name="ïşlîḍé">
            <a:extLst>
              <a:ext uri="{FF2B5EF4-FFF2-40B4-BE49-F238E27FC236}">
                <a16:creationId xmlns:a16="http://schemas.microsoft.com/office/drawing/2014/main" id="{B792CE53-D39A-4C59-AE0C-8F0CF682162B}"/>
              </a:ext>
            </a:extLst>
          </p:cNvPr>
          <p:cNvSpPr/>
          <p:nvPr/>
        </p:nvSpPr>
        <p:spPr>
          <a:xfrm>
            <a:off x="3168915" y="3855156"/>
            <a:ext cx="598222" cy="598222"/>
          </a:xfrm>
          <a:prstGeom prst="roundRect">
            <a:avLst/>
          </a:prstGeom>
          <a:gradFill flip="none" rotWithShape="1">
            <a:gsLst>
              <a:gs pos="0">
                <a:srgbClr val="F2F2F2"/>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22" name="文本框 21">
            <a:extLst>
              <a:ext uri="{FF2B5EF4-FFF2-40B4-BE49-F238E27FC236}">
                <a16:creationId xmlns:a16="http://schemas.microsoft.com/office/drawing/2014/main" id="{8F487455-2D09-4918-91E3-98FCD1242C54}"/>
              </a:ext>
            </a:extLst>
          </p:cNvPr>
          <p:cNvSpPr txBox="1"/>
          <p:nvPr/>
        </p:nvSpPr>
        <p:spPr>
          <a:xfrm>
            <a:off x="763446" y="4932372"/>
            <a:ext cx="1661199" cy="972574"/>
          </a:xfrm>
          <a:prstGeom prst="rect">
            <a:avLst/>
          </a:prstGeom>
          <a:noFill/>
        </p:spPr>
        <p:txBody>
          <a:bodyPr wrap="square">
            <a:spAutoFit/>
          </a:bodyPr>
          <a:lstStyle/>
          <a:p>
            <a:pP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23" name="文本框 22">
            <a:extLst>
              <a:ext uri="{FF2B5EF4-FFF2-40B4-BE49-F238E27FC236}">
                <a16:creationId xmlns:a16="http://schemas.microsoft.com/office/drawing/2014/main" id="{2290583C-56E2-4E7A-AF68-17A515A536D6}"/>
              </a:ext>
            </a:extLst>
          </p:cNvPr>
          <p:cNvSpPr txBox="1"/>
          <p:nvPr/>
        </p:nvSpPr>
        <p:spPr>
          <a:xfrm>
            <a:off x="763446" y="4609889"/>
            <a:ext cx="1477228" cy="328936"/>
          </a:xfrm>
          <a:prstGeom prst="rect">
            <a:avLst/>
          </a:prstGeom>
          <a:noFill/>
        </p:spPr>
        <p:txBody>
          <a:bodyPr wrap="square">
            <a:spAutoFit/>
          </a:bodyPr>
          <a:lstStyle/>
          <a:p>
            <a:pPr>
              <a:lnSpc>
                <a:spcPct val="120000"/>
              </a:lnSpc>
            </a:pPr>
            <a:r>
              <a:rPr lang="zh-CN" altLang="en-US" sz="1400" b="1" dirty="0">
                <a:solidFill>
                  <a:schemeClr val="tx1">
                    <a:lumMod val="75000"/>
                    <a:lumOff val="25000"/>
                  </a:schemeClr>
                </a:solidFill>
                <a:cs typeface="+mn-ea"/>
                <a:sym typeface="+mn-lt"/>
              </a:rPr>
              <a:t>单击输入标题</a:t>
            </a:r>
            <a:endParaRPr lang="en-US" altLang="zh-CN" sz="1400" b="1" dirty="0">
              <a:solidFill>
                <a:schemeClr val="tx1">
                  <a:lumMod val="75000"/>
                  <a:lumOff val="25000"/>
                </a:schemeClr>
              </a:solidFill>
              <a:cs typeface="+mn-ea"/>
              <a:sym typeface="+mn-lt"/>
            </a:endParaRPr>
          </a:p>
        </p:txBody>
      </p:sp>
      <p:sp>
        <p:nvSpPr>
          <p:cNvPr id="24" name="文本框 23">
            <a:extLst>
              <a:ext uri="{FF2B5EF4-FFF2-40B4-BE49-F238E27FC236}">
                <a16:creationId xmlns:a16="http://schemas.microsoft.com/office/drawing/2014/main" id="{801E3DA2-A709-41A9-AEC5-866D5D4A0227}"/>
              </a:ext>
            </a:extLst>
          </p:cNvPr>
          <p:cNvSpPr txBox="1"/>
          <p:nvPr/>
        </p:nvSpPr>
        <p:spPr>
          <a:xfrm>
            <a:off x="3028190" y="4932372"/>
            <a:ext cx="1661199" cy="972574"/>
          </a:xfrm>
          <a:prstGeom prst="rect">
            <a:avLst/>
          </a:prstGeom>
          <a:noFill/>
        </p:spPr>
        <p:txBody>
          <a:bodyPr wrap="square">
            <a:spAutoFit/>
          </a:bodyPr>
          <a:lstStyle/>
          <a:p>
            <a:pP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25" name="文本框 24">
            <a:extLst>
              <a:ext uri="{FF2B5EF4-FFF2-40B4-BE49-F238E27FC236}">
                <a16:creationId xmlns:a16="http://schemas.microsoft.com/office/drawing/2014/main" id="{574D5A3C-A3C0-45E7-A238-18924A276069}"/>
              </a:ext>
            </a:extLst>
          </p:cNvPr>
          <p:cNvSpPr txBox="1"/>
          <p:nvPr/>
        </p:nvSpPr>
        <p:spPr>
          <a:xfrm>
            <a:off x="3028190" y="4609889"/>
            <a:ext cx="1477228" cy="328936"/>
          </a:xfrm>
          <a:prstGeom prst="rect">
            <a:avLst/>
          </a:prstGeom>
          <a:noFill/>
        </p:spPr>
        <p:txBody>
          <a:bodyPr wrap="square">
            <a:spAutoFit/>
          </a:bodyPr>
          <a:lstStyle/>
          <a:p>
            <a:pPr>
              <a:lnSpc>
                <a:spcPct val="120000"/>
              </a:lnSpc>
            </a:pPr>
            <a:r>
              <a:rPr lang="zh-CN" altLang="en-US" sz="1400" b="1" dirty="0">
                <a:solidFill>
                  <a:schemeClr val="tx1">
                    <a:lumMod val="75000"/>
                    <a:lumOff val="25000"/>
                  </a:schemeClr>
                </a:solidFill>
                <a:cs typeface="+mn-ea"/>
                <a:sym typeface="+mn-lt"/>
              </a:rPr>
              <a:t>单击输入标题</a:t>
            </a:r>
            <a:endParaRPr lang="en-US" altLang="zh-CN" sz="1400" b="1" dirty="0">
              <a:solidFill>
                <a:schemeClr val="tx1">
                  <a:lumMod val="75000"/>
                  <a:lumOff val="25000"/>
                </a:schemeClr>
              </a:solidFill>
              <a:cs typeface="+mn-ea"/>
              <a:sym typeface="+mn-lt"/>
            </a:endParaRPr>
          </a:p>
        </p:txBody>
      </p:sp>
      <p:sp>
        <p:nvSpPr>
          <p:cNvPr id="26" name="文本框 25">
            <a:extLst>
              <a:ext uri="{FF2B5EF4-FFF2-40B4-BE49-F238E27FC236}">
                <a16:creationId xmlns:a16="http://schemas.microsoft.com/office/drawing/2014/main" id="{A8EF8C5D-756B-45C1-AF80-16FAC516CACE}"/>
              </a:ext>
            </a:extLst>
          </p:cNvPr>
          <p:cNvSpPr txBox="1"/>
          <p:nvPr/>
        </p:nvSpPr>
        <p:spPr>
          <a:xfrm>
            <a:off x="752016" y="2301908"/>
            <a:ext cx="3231193" cy="812530"/>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a:t>
            </a:r>
            <a:endParaRPr lang="en-US" altLang="zh-CN" sz="1200" dirty="0">
              <a:solidFill>
                <a:schemeClr val="tx1">
                  <a:lumMod val="50000"/>
                  <a:lumOff val="50000"/>
                </a:schemeClr>
              </a:solidFill>
              <a:cs typeface="+mn-ea"/>
              <a:sym typeface="+mn-lt"/>
            </a:endParaRPr>
          </a:p>
        </p:txBody>
      </p:sp>
      <p:sp>
        <p:nvSpPr>
          <p:cNvPr id="27" name="文本框 26">
            <a:extLst>
              <a:ext uri="{FF2B5EF4-FFF2-40B4-BE49-F238E27FC236}">
                <a16:creationId xmlns:a16="http://schemas.microsoft.com/office/drawing/2014/main" id="{58C211D6-93CC-45CB-B67D-6D4A8C7CBF35}"/>
              </a:ext>
            </a:extLst>
          </p:cNvPr>
          <p:cNvSpPr txBox="1"/>
          <p:nvPr/>
        </p:nvSpPr>
        <p:spPr>
          <a:xfrm>
            <a:off x="752016" y="1851399"/>
            <a:ext cx="2439076" cy="396583"/>
          </a:xfrm>
          <a:prstGeom prst="rect">
            <a:avLst/>
          </a:prstGeom>
          <a:noFill/>
        </p:spPr>
        <p:txBody>
          <a:bodyPr wrap="square">
            <a:spAutoFit/>
          </a:bodyPr>
          <a:lstStyle/>
          <a:p>
            <a:pPr algn="just">
              <a:lnSpc>
                <a:spcPct val="120000"/>
              </a:lnSpc>
            </a:pPr>
            <a:r>
              <a:rPr lang="zh-CN" altLang="en-US" b="1" dirty="0">
                <a:solidFill>
                  <a:schemeClr val="tx1">
                    <a:lumMod val="65000"/>
                    <a:lumOff val="35000"/>
                  </a:schemeClr>
                </a:solidFill>
                <a:cs typeface="+mn-ea"/>
                <a:sym typeface="+mn-lt"/>
              </a:rPr>
              <a:t>单击输入标题</a:t>
            </a:r>
            <a:endParaRPr lang="en-US" altLang="zh-CN" b="1" dirty="0">
              <a:solidFill>
                <a:schemeClr val="tx1">
                  <a:lumMod val="65000"/>
                  <a:lumOff val="35000"/>
                </a:schemeClr>
              </a:solidFill>
              <a:cs typeface="+mn-ea"/>
              <a:sym typeface="+mn-lt"/>
            </a:endParaRPr>
          </a:p>
        </p:txBody>
      </p:sp>
      <p:grpSp>
        <p:nvGrpSpPr>
          <p:cNvPr id="36" name="组合 112">
            <a:extLst>
              <a:ext uri="{FF2B5EF4-FFF2-40B4-BE49-F238E27FC236}">
                <a16:creationId xmlns:a16="http://schemas.microsoft.com/office/drawing/2014/main" id="{E611CA86-1CF1-4ED3-A2FB-4B70EFF6823C}"/>
              </a:ext>
            </a:extLst>
          </p:cNvPr>
          <p:cNvGrpSpPr>
            <a:grpSpLocks/>
          </p:cNvGrpSpPr>
          <p:nvPr/>
        </p:nvGrpSpPr>
        <p:grpSpPr bwMode="auto">
          <a:xfrm>
            <a:off x="3313377" y="3999619"/>
            <a:ext cx="309298" cy="309296"/>
            <a:chOff x="5645008" y="4306052"/>
            <a:chExt cx="543907" cy="543907"/>
          </a:xfrm>
          <a:solidFill>
            <a:schemeClr val="accent2"/>
          </a:solidFill>
        </p:grpSpPr>
        <p:sp>
          <p:nvSpPr>
            <p:cNvPr id="37" name="Freeform 46">
              <a:extLst>
                <a:ext uri="{FF2B5EF4-FFF2-40B4-BE49-F238E27FC236}">
                  <a16:creationId xmlns:a16="http://schemas.microsoft.com/office/drawing/2014/main" id="{ED16020B-3983-4E1B-8F74-2942AE156E6A}"/>
                </a:ext>
              </a:extLst>
            </p:cNvPr>
            <p:cNvSpPr>
              <a:spLocks noEditPoints="1" noChangeArrowheads="1"/>
            </p:cNvSpPr>
            <p:nvPr/>
          </p:nvSpPr>
          <p:spPr bwMode="auto">
            <a:xfrm>
              <a:off x="5645008" y="4306052"/>
              <a:ext cx="543907" cy="543907"/>
            </a:xfrm>
            <a:custGeom>
              <a:avLst/>
              <a:gdLst>
                <a:gd name="T0" fmla="*/ 2147483646 w 94"/>
                <a:gd name="T1" fmla="*/ 1037901853 h 94"/>
                <a:gd name="T2" fmla="*/ 2147483646 w 94"/>
                <a:gd name="T3" fmla="*/ 234366055 h 94"/>
                <a:gd name="T4" fmla="*/ 2142762130 w 94"/>
                <a:gd name="T5" fmla="*/ 234366055 h 94"/>
                <a:gd name="T6" fmla="*/ 2109277132 w 94"/>
                <a:gd name="T7" fmla="*/ 301324478 h 94"/>
                <a:gd name="T8" fmla="*/ 1573592386 w 94"/>
                <a:gd name="T9" fmla="*/ 167401845 h 94"/>
                <a:gd name="T10" fmla="*/ 1004416855 w 94"/>
                <a:gd name="T11" fmla="*/ 301324478 h 94"/>
                <a:gd name="T12" fmla="*/ 1004416855 w 94"/>
                <a:gd name="T13" fmla="*/ 234366055 h 94"/>
                <a:gd name="T14" fmla="*/ 200881057 w 94"/>
                <a:gd name="T15" fmla="*/ 234366055 h 94"/>
                <a:gd name="T16" fmla="*/ 200881057 w 94"/>
                <a:gd name="T17" fmla="*/ 1037901853 h 94"/>
                <a:gd name="T18" fmla="*/ 234366055 w 94"/>
                <a:gd name="T19" fmla="*/ 1037901853 h 94"/>
                <a:gd name="T20" fmla="*/ 267845266 w 94"/>
                <a:gd name="T21" fmla="*/ 1037901853 h 94"/>
                <a:gd name="T22" fmla="*/ 167401845 w 94"/>
                <a:gd name="T23" fmla="*/ 1573592386 h 94"/>
                <a:gd name="T24" fmla="*/ 703092377 w 94"/>
                <a:gd name="T25" fmla="*/ 2147483646 h 94"/>
                <a:gd name="T26" fmla="*/ 602648956 w 94"/>
                <a:gd name="T27" fmla="*/ 2147483646 h 94"/>
                <a:gd name="T28" fmla="*/ 602648956 w 94"/>
                <a:gd name="T29" fmla="*/ 2147483646 h 94"/>
                <a:gd name="T30" fmla="*/ 703092377 w 94"/>
                <a:gd name="T31" fmla="*/ 2147483646 h 94"/>
                <a:gd name="T32" fmla="*/ 803535799 w 94"/>
                <a:gd name="T33" fmla="*/ 2147483646 h 94"/>
                <a:gd name="T34" fmla="*/ 1004416855 w 94"/>
                <a:gd name="T35" fmla="*/ 2147483646 h 94"/>
                <a:gd name="T36" fmla="*/ 1037901853 w 94"/>
                <a:gd name="T37" fmla="*/ 2147483646 h 94"/>
                <a:gd name="T38" fmla="*/ 1573592386 w 94"/>
                <a:gd name="T39" fmla="*/ 2147483646 h 94"/>
                <a:gd name="T40" fmla="*/ 2109277132 w 94"/>
                <a:gd name="T41" fmla="*/ 2147483646 h 94"/>
                <a:gd name="T42" fmla="*/ 2142762130 w 94"/>
                <a:gd name="T43" fmla="*/ 2147483646 h 94"/>
                <a:gd name="T44" fmla="*/ 2147483646 w 94"/>
                <a:gd name="T45" fmla="*/ 2147483646 h 94"/>
                <a:gd name="T46" fmla="*/ 2147483646 w 94"/>
                <a:gd name="T47" fmla="*/ 2147483646 h 94"/>
                <a:gd name="T48" fmla="*/ 2147483646 w 94"/>
                <a:gd name="T49" fmla="*/ 2147483646 h 94"/>
                <a:gd name="T50" fmla="*/ 2147483646 w 94"/>
                <a:gd name="T51" fmla="*/ 2147483646 h 94"/>
                <a:gd name="T52" fmla="*/ 2147483646 w 94"/>
                <a:gd name="T53" fmla="*/ 2147483646 h 94"/>
                <a:gd name="T54" fmla="*/ 2147483646 w 94"/>
                <a:gd name="T55" fmla="*/ 1573592386 h 94"/>
                <a:gd name="T56" fmla="*/ 2147483646 w 94"/>
                <a:gd name="T57" fmla="*/ 1037901853 h 94"/>
                <a:gd name="T58" fmla="*/ 2147483646 w 94"/>
                <a:gd name="T59" fmla="*/ 1037901853 h 94"/>
                <a:gd name="T60" fmla="*/ 2147483646 w 94"/>
                <a:gd name="T61" fmla="*/ 1037901853 h 94"/>
                <a:gd name="T62" fmla="*/ 301324478 w 94"/>
                <a:gd name="T63" fmla="*/ 301324478 h 94"/>
                <a:gd name="T64" fmla="*/ 937458432 w 94"/>
                <a:gd name="T65" fmla="*/ 301324478 h 94"/>
                <a:gd name="T66" fmla="*/ 970937644 w 94"/>
                <a:gd name="T67" fmla="*/ 301324478 h 94"/>
                <a:gd name="T68" fmla="*/ 301324478 w 94"/>
                <a:gd name="T69" fmla="*/ 970937644 h 94"/>
                <a:gd name="T70" fmla="*/ 301324478 w 94"/>
                <a:gd name="T71" fmla="*/ 937458432 h 94"/>
                <a:gd name="T72" fmla="*/ 301324478 w 94"/>
                <a:gd name="T73" fmla="*/ 301324478 h 94"/>
                <a:gd name="T74" fmla="*/ 903979220 w 94"/>
                <a:gd name="T75" fmla="*/ 2147483646 h 94"/>
                <a:gd name="T76" fmla="*/ 736571589 w 94"/>
                <a:gd name="T77" fmla="*/ 2147483646 h 94"/>
                <a:gd name="T78" fmla="*/ 703092377 w 94"/>
                <a:gd name="T79" fmla="*/ 2147483646 h 94"/>
                <a:gd name="T80" fmla="*/ 703092377 w 94"/>
                <a:gd name="T81" fmla="*/ 2147483646 h 94"/>
                <a:gd name="T82" fmla="*/ 803535799 w 94"/>
                <a:gd name="T83" fmla="*/ 2147483646 h 94"/>
                <a:gd name="T84" fmla="*/ 870494222 w 94"/>
                <a:gd name="T85" fmla="*/ 2147483646 h 94"/>
                <a:gd name="T86" fmla="*/ 903979220 w 94"/>
                <a:gd name="T87" fmla="*/ 2147483646 h 94"/>
                <a:gd name="T88" fmla="*/ 2147483646 w 94"/>
                <a:gd name="T89" fmla="*/ 2147483646 h 94"/>
                <a:gd name="T90" fmla="*/ 2147483646 w 94"/>
                <a:gd name="T91" fmla="*/ 2147483646 h 94"/>
                <a:gd name="T92" fmla="*/ 2147483646 w 94"/>
                <a:gd name="T93" fmla="*/ 2147483646 h 94"/>
                <a:gd name="T94" fmla="*/ 2147483646 w 94"/>
                <a:gd name="T95" fmla="*/ 2147483646 h 94"/>
                <a:gd name="T96" fmla="*/ 2147483646 w 94"/>
                <a:gd name="T97" fmla="*/ 2147483646 h 94"/>
                <a:gd name="T98" fmla="*/ 2147483646 w 94"/>
                <a:gd name="T99" fmla="*/ 2147483646 h 94"/>
                <a:gd name="T100" fmla="*/ 2147483646 w 94"/>
                <a:gd name="T101" fmla="*/ 2147483646 h 94"/>
                <a:gd name="T102" fmla="*/ 2147483646 w 94"/>
                <a:gd name="T103" fmla="*/ 1573592386 h 94"/>
                <a:gd name="T104" fmla="*/ 1573592386 w 94"/>
                <a:gd name="T105" fmla="*/ 2147483646 h 94"/>
                <a:gd name="T106" fmla="*/ 267845266 w 94"/>
                <a:gd name="T107" fmla="*/ 1573592386 h 94"/>
                <a:gd name="T108" fmla="*/ 1573592386 w 94"/>
                <a:gd name="T109" fmla="*/ 301324478 h 94"/>
                <a:gd name="T110" fmla="*/ 2147483646 w 94"/>
                <a:gd name="T111" fmla="*/ 1573592386 h 94"/>
                <a:gd name="T112" fmla="*/ 2147483646 w 94"/>
                <a:gd name="T113" fmla="*/ 937458432 h 94"/>
                <a:gd name="T114" fmla="*/ 2147483646 w 94"/>
                <a:gd name="T115" fmla="*/ 970937644 h 94"/>
                <a:gd name="T116" fmla="*/ 2147483646 w 94"/>
                <a:gd name="T117" fmla="*/ 301324478 h 94"/>
                <a:gd name="T118" fmla="*/ 2147483646 w 94"/>
                <a:gd name="T119" fmla="*/ 301324478 h 94"/>
                <a:gd name="T120" fmla="*/ 2147483646 w 94"/>
                <a:gd name="T121" fmla="*/ 301324478 h 94"/>
                <a:gd name="T122" fmla="*/ 2147483646 w 94"/>
                <a:gd name="T123" fmla="*/ 937458432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 h="94">
                  <a:moveTo>
                    <a:pt x="87" y="31"/>
                  </a:moveTo>
                  <a:cubicBezTo>
                    <a:pt x="94" y="24"/>
                    <a:pt x="94" y="13"/>
                    <a:pt x="87" y="7"/>
                  </a:cubicBezTo>
                  <a:cubicBezTo>
                    <a:pt x="81" y="0"/>
                    <a:pt x="70" y="0"/>
                    <a:pt x="64" y="7"/>
                  </a:cubicBezTo>
                  <a:cubicBezTo>
                    <a:pt x="63" y="7"/>
                    <a:pt x="63" y="8"/>
                    <a:pt x="63" y="9"/>
                  </a:cubicBezTo>
                  <a:cubicBezTo>
                    <a:pt x="58" y="6"/>
                    <a:pt x="53" y="5"/>
                    <a:pt x="47" y="5"/>
                  </a:cubicBezTo>
                  <a:cubicBezTo>
                    <a:pt x="41" y="5"/>
                    <a:pt x="35" y="6"/>
                    <a:pt x="30" y="9"/>
                  </a:cubicBezTo>
                  <a:cubicBezTo>
                    <a:pt x="31" y="8"/>
                    <a:pt x="31" y="7"/>
                    <a:pt x="30" y="7"/>
                  </a:cubicBezTo>
                  <a:cubicBezTo>
                    <a:pt x="24" y="0"/>
                    <a:pt x="13" y="0"/>
                    <a:pt x="6" y="7"/>
                  </a:cubicBezTo>
                  <a:cubicBezTo>
                    <a:pt x="0" y="13"/>
                    <a:pt x="0" y="24"/>
                    <a:pt x="6" y="31"/>
                  </a:cubicBezTo>
                  <a:cubicBezTo>
                    <a:pt x="7" y="31"/>
                    <a:pt x="7" y="31"/>
                    <a:pt x="7" y="31"/>
                  </a:cubicBezTo>
                  <a:cubicBezTo>
                    <a:pt x="8" y="31"/>
                    <a:pt x="8" y="31"/>
                    <a:pt x="8" y="31"/>
                  </a:cubicBezTo>
                  <a:cubicBezTo>
                    <a:pt x="6" y="36"/>
                    <a:pt x="5" y="42"/>
                    <a:pt x="5" y="47"/>
                  </a:cubicBezTo>
                  <a:cubicBezTo>
                    <a:pt x="5" y="61"/>
                    <a:pt x="11" y="73"/>
                    <a:pt x="21" y="81"/>
                  </a:cubicBezTo>
                  <a:cubicBezTo>
                    <a:pt x="20" y="82"/>
                    <a:pt x="19" y="82"/>
                    <a:pt x="18" y="84"/>
                  </a:cubicBezTo>
                  <a:cubicBezTo>
                    <a:pt x="17" y="85"/>
                    <a:pt x="17" y="87"/>
                    <a:pt x="18" y="89"/>
                  </a:cubicBezTo>
                  <a:cubicBezTo>
                    <a:pt x="18" y="90"/>
                    <a:pt x="19" y="92"/>
                    <a:pt x="21" y="93"/>
                  </a:cubicBezTo>
                  <a:cubicBezTo>
                    <a:pt x="22" y="93"/>
                    <a:pt x="23" y="94"/>
                    <a:pt x="24" y="94"/>
                  </a:cubicBezTo>
                  <a:cubicBezTo>
                    <a:pt x="26" y="94"/>
                    <a:pt x="29" y="92"/>
                    <a:pt x="30" y="90"/>
                  </a:cubicBezTo>
                  <a:cubicBezTo>
                    <a:pt x="31" y="89"/>
                    <a:pt x="31" y="88"/>
                    <a:pt x="31" y="86"/>
                  </a:cubicBezTo>
                  <a:cubicBezTo>
                    <a:pt x="36" y="89"/>
                    <a:pt x="41" y="90"/>
                    <a:pt x="47" y="90"/>
                  </a:cubicBezTo>
                  <a:cubicBezTo>
                    <a:pt x="53" y="90"/>
                    <a:pt x="58" y="89"/>
                    <a:pt x="63" y="86"/>
                  </a:cubicBezTo>
                  <a:cubicBezTo>
                    <a:pt x="63" y="88"/>
                    <a:pt x="63" y="89"/>
                    <a:pt x="64" y="90"/>
                  </a:cubicBezTo>
                  <a:cubicBezTo>
                    <a:pt x="65" y="92"/>
                    <a:pt x="67" y="94"/>
                    <a:pt x="70" y="94"/>
                  </a:cubicBezTo>
                  <a:cubicBezTo>
                    <a:pt x="71" y="94"/>
                    <a:pt x="72" y="93"/>
                    <a:pt x="73" y="93"/>
                  </a:cubicBezTo>
                  <a:cubicBezTo>
                    <a:pt x="75" y="92"/>
                    <a:pt x="76" y="90"/>
                    <a:pt x="76" y="89"/>
                  </a:cubicBezTo>
                  <a:cubicBezTo>
                    <a:pt x="77" y="87"/>
                    <a:pt x="76" y="85"/>
                    <a:pt x="75" y="84"/>
                  </a:cubicBezTo>
                  <a:cubicBezTo>
                    <a:pt x="75" y="82"/>
                    <a:pt x="74" y="82"/>
                    <a:pt x="72" y="81"/>
                  </a:cubicBezTo>
                  <a:cubicBezTo>
                    <a:pt x="82" y="73"/>
                    <a:pt x="89" y="61"/>
                    <a:pt x="89" y="47"/>
                  </a:cubicBezTo>
                  <a:cubicBezTo>
                    <a:pt x="89" y="42"/>
                    <a:pt x="88" y="36"/>
                    <a:pt x="86" y="31"/>
                  </a:cubicBezTo>
                  <a:cubicBezTo>
                    <a:pt x="86" y="31"/>
                    <a:pt x="86" y="31"/>
                    <a:pt x="86" y="31"/>
                  </a:cubicBezTo>
                  <a:cubicBezTo>
                    <a:pt x="87" y="31"/>
                    <a:pt x="87" y="31"/>
                    <a:pt x="87" y="31"/>
                  </a:cubicBezTo>
                  <a:close/>
                  <a:moveTo>
                    <a:pt x="9" y="9"/>
                  </a:moveTo>
                  <a:cubicBezTo>
                    <a:pt x="14" y="4"/>
                    <a:pt x="22" y="4"/>
                    <a:pt x="28" y="9"/>
                  </a:cubicBezTo>
                  <a:cubicBezTo>
                    <a:pt x="28" y="9"/>
                    <a:pt x="28" y="9"/>
                    <a:pt x="29" y="9"/>
                  </a:cubicBezTo>
                  <a:cubicBezTo>
                    <a:pt x="20" y="14"/>
                    <a:pt x="13" y="21"/>
                    <a:pt x="9" y="29"/>
                  </a:cubicBezTo>
                  <a:cubicBezTo>
                    <a:pt x="9" y="29"/>
                    <a:pt x="9" y="29"/>
                    <a:pt x="9" y="28"/>
                  </a:cubicBezTo>
                  <a:cubicBezTo>
                    <a:pt x="3" y="23"/>
                    <a:pt x="3" y="14"/>
                    <a:pt x="9" y="9"/>
                  </a:cubicBezTo>
                  <a:close/>
                  <a:moveTo>
                    <a:pt x="27" y="89"/>
                  </a:moveTo>
                  <a:cubicBezTo>
                    <a:pt x="26" y="90"/>
                    <a:pt x="24" y="91"/>
                    <a:pt x="22" y="90"/>
                  </a:cubicBezTo>
                  <a:cubicBezTo>
                    <a:pt x="22" y="90"/>
                    <a:pt x="21" y="89"/>
                    <a:pt x="21" y="88"/>
                  </a:cubicBezTo>
                  <a:cubicBezTo>
                    <a:pt x="20" y="87"/>
                    <a:pt x="21" y="86"/>
                    <a:pt x="21" y="85"/>
                  </a:cubicBezTo>
                  <a:cubicBezTo>
                    <a:pt x="22" y="84"/>
                    <a:pt x="23" y="84"/>
                    <a:pt x="24" y="84"/>
                  </a:cubicBezTo>
                  <a:cubicBezTo>
                    <a:pt x="25" y="84"/>
                    <a:pt x="25" y="84"/>
                    <a:pt x="26" y="84"/>
                  </a:cubicBezTo>
                  <a:cubicBezTo>
                    <a:pt x="27" y="85"/>
                    <a:pt x="28" y="87"/>
                    <a:pt x="27" y="89"/>
                  </a:cubicBezTo>
                  <a:close/>
                  <a:moveTo>
                    <a:pt x="73" y="85"/>
                  </a:moveTo>
                  <a:cubicBezTo>
                    <a:pt x="73" y="86"/>
                    <a:pt x="73" y="87"/>
                    <a:pt x="73" y="88"/>
                  </a:cubicBezTo>
                  <a:cubicBezTo>
                    <a:pt x="73" y="89"/>
                    <a:pt x="72" y="90"/>
                    <a:pt x="71" y="90"/>
                  </a:cubicBezTo>
                  <a:cubicBezTo>
                    <a:pt x="70" y="91"/>
                    <a:pt x="68" y="90"/>
                    <a:pt x="67" y="89"/>
                  </a:cubicBezTo>
                  <a:cubicBezTo>
                    <a:pt x="66" y="87"/>
                    <a:pt x="66" y="85"/>
                    <a:pt x="68" y="84"/>
                  </a:cubicBezTo>
                  <a:cubicBezTo>
                    <a:pt x="68" y="84"/>
                    <a:pt x="69" y="84"/>
                    <a:pt x="70" y="84"/>
                  </a:cubicBezTo>
                  <a:cubicBezTo>
                    <a:pt x="71" y="84"/>
                    <a:pt x="72" y="84"/>
                    <a:pt x="73" y="85"/>
                  </a:cubicBezTo>
                  <a:close/>
                  <a:moveTo>
                    <a:pt x="86" y="47"/>
                  </a:moveTo>
                  <a:cubicBezTo>
                    <a:pt x="86" y="69"/>
                    <a:pt x="68" y="86"/>
                    <a:pt x="47" y="86"/>
                  </a:cubicBezTo>
                  <a:cubicBezTo>
                    <a:pt x="25" y="86"/>
                    <a:pt x="8" y="69"/>
                    <a:pt x="8" y="47"/>
                  </a:cubicBezTo>
                  <a:cubicBezTo>
                    <a:pt x="8" y="26"/>
                    <a:pt x="25" y="9"/>
                    <a:pt x="47" y="9"/>
                  </a:cubicBezTo>
                  <a:cubicBezTo>
                    <a:pt x="68" y="9"/>
                    <a:pt x="86" y="26"/>
                    <a:pt x="86" y="47"/>
                  </a:cubicBezTo>
                  <a:close/>
                  <a:moveTo>
                    <a:pt x="85" y="28"/>
                  </a:moveTo>
                  <a:cubicBezTo>
                    <a:pt x="85" y="29"/>
                    <a:pt x="85" y="29"/>
                    <a:pt x="85" y="29"/>
                  </a:cubicBezTo>
                  <a:cubicBezTo>
                    <a:pt x="81" y="21"/>
                    <a:pt x="74" y="14"/>
                    <a:pt x="65" y="9"/>
                  </a:cubicBezTo>
                  <a:cubicBezTo>
                    <a:pt x="65" y="9"/>
                    <a:pt x="66" y="9"/>
                    <a:pt x="66" y="9"/>
                  </a:cubicBezTo>
                  <a:cubicBezTo>
                    <a:pt x="71" y="4"/>
                    <a:pt x="80" y="4"/>
                    <a:pt x="85" y="9"/>
                  </a:cubicBezTo>
                  <a:cubicBezTo>
                    <a:pt x="90" y="14"/>
                    <a:pt x="90" y="23"/>
                    <a:pt x="8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38" name="Freeform 47">
              <a:extLst>
                <a:ext uri="{FF2B5EF4-FFF2-40B4-BE49-F238E27FC236}">
                  <a16:creationId xmlns:a16="http://schemas.microsoft.com/office/drawing/2014/main" id="{FCC24935-B65F-4DD9-9998-1C0F91285075}"/>
                </a:ext>
              </a:extLst>
            </p:cNvPr>
            <p:cNvSpPr>
              <a:spLocks noEditPoints="1" noChangeArrowheads="1"/>
            </p:cNvSpPr>
            <p:nvPr/>
          </p:nvSpPr>
          <p:spPr bwMode="auto">
            <a:xfrm>
              <a:off x="5731128" y="4396703"/>
              <a:ext cx="371670" cy="371670"/>
            </a:xfrm>
            <a:custGeom>
              <a:avLst/>
              <a:gdLst>
                <a:gd name="T0" fmla="*/ 1079207726 w 64"/>
                <a:gd name="T1" fmla="*/ 0 h 64"/>
                <a:gd name="T2" fmla="*/ 0 w 64"/>
                <a:gd name="T3" fmla="*/ 1079207726 h 64"/>
                <a:gd name="T4" fmla="*/ 1079207726 w 64"/>
                <a:gd name="T5" fmla="*/ 2147483646 h 64"/>
                <a:gd name="T6" fmla="*/ 2147483646 w 64"/>
                <a:gd name="T7" fmla="*/ 1079207726 h 64"/>
                <a:gd name="T8" fmla="*/ 1079207726 w 64"/>
                <a:gd name="T9" fmla="*/ 0 h 64"/>
                <a:gd name="T10" fmla="*/ 1079207726 w 64"/>
                <a:gd name="T11" fmla="*/ 2023516664 h 64"/>
                <a:gd name="T12" fmla="*/ 101175543 w 64"/>
                <a:gd name="T13" fmla="*/ 1079207726 h 64"/>
                <a:gd name="T14" fmla="*/ 1079207726 w 64"/>
                <a:gd name="T15" fmla="*/ 101175543 h 64"/>
                <a:gd name="T16" fmla="*/ 2023516664 w 64"/>
                <a:gd name="T17" fmla="*/ 1079207726 h 64"/>
                <a:gd name="T18" fmla="*/ 1079207726 w 64"/>
                <a:gd name="T19" fmla="*/ 202351666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60"/>
                  </a:moveTo>
                  <a:cubicBezTo>
                    <a:pt x="16" y="60"/>
                    <a:pt x="3" y="47"/>
                    <a:pt x="3" y="32"/>
                  </a:cubicBezTo>
                  <a:cubicBezTo>
                    <a:pt x="3" y="16"/>
                    <a:pt x="16" y="3"/>
                    <a:pt x="32" y="3"/>
                  </a:cubicBezTo>
                  <a:cubicBezTo>
                    <a:pt x="48" y="3"/>
                    <a:pt x="60" y="16"/>
                    <a:pt x="60" y="32"/>
                  </a:cubicBezTo>
                  <a:cubicBezTo>
                    <a:pt x="60" y="47"/>
                    <a:pt x="48" y="60"/>
                    <a:pt x="3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39" name="Freeform 48">
              <a:extLst>
                <a:ext uri="{FF2B5EF4-FFF2-40B4-BE49-F238E27FC236}">
                  <a16:creationId xmlns:a16="http://schemas.microsoft.com/office/drawing/2014/main" id="{41A5CAC0-FCA7-4004-9927-00DAEDAC3583}"/>
                </a:ext>
              </a:extLst>
            </p:cNvPr>
            <p:cNvSpPr>
              <a:spLocks noChangeArrowheads="1"/>
            </p:cNvSpPr>
            <p:nvPr/>
          </p:nvSpPr>
          <p:spPr bwMode="auto">
            <a:xfrm>
              <a:off x="5903365" y="4455625"/>
              <a:ext cx="77055" cy="190367"/>
            </a:xfrm>
            <a:custGeom>
              <a:avLst/>
              <a:gdLst>
                <a:gd name="T0" fmla="*/ 105399385 w 13"/>
                <a:gd name="T1" fmla="*/ 698837257 h 33"/>
                <a:gd name="T2" fmla="*/ 105399385 w 13"/>
                <a:gd name="T3" fmla="*/ 66553457 h 33"/>
                <a:gd name="T4" fmla="*/ 70268233 w 13"/>
                <a:gd name="T5" fmla="*/ 0 h 33"/>
                <a:gd name="T6" fmla="*/ 0 w 13"/>
                <a:gd name="T7" fmla="*/ 66553457 h 33"/>
                <a:gd name="T8" fmla="*/ 0 w 13"/>
                <a:gd name="T9" fmla="*/ 732111101 h 33"/>
                <a:gd name="T10" fmla="*/ 35131153 w 13"/>
                <a:gd name="T11" fmla="*/ 765390714 h 33"/>
                <a:gd name="T12" fmla="*/ 351329309 w 13"/>
                <a:gd name="T13" fmla="*/ 1064889923 h 33"/>
                <a:gd name="T14" fmla="*/ 386460462 w 13"/>
                <a:gd name="T15" fmla="*/ 1098169536 h 33"/>
                <a:gd name="T16" fmla="*/ 456728694 w 13"/>
                <a:gd name="T17" fmla="*/ 1064889923 h 33"/>
                <a:gd name="T18" fmla="*/ 456728694 w 13"/>
                <a:gd name="T19" fmla="*/ 998336466 h 33"/>
                <a:gd name="T20" fmla="*/ 105399385 w 13"/>
                <a:gd name="T21" fmla="*/ 69883725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33">
                  <a:moveTo>
                    <a:pt x="3" y="21"/>
                  </a:moveTo>
                  <a:cubicBezTo>
                    <a:pt x="3" y="2"/>
                    <a:pt x="3" y="2"/>
                    <a:pt x="3" y="2"/>
                  </a:cubicBezTo>
                  <a:cubicBezTo>
                    <a:pt x="3" y="1"/>
                    <a:pt x="3" y="0"/>
                    <a:pt x="2" y="0"/>
                  </a:cubicBezTo>
                  <a:cubicBezTo>
                    <a:pt x="1" y="0"/>
                    <a:pt x="0" y="1"/>
                    <a:pt x="0" y="2"/>
                  </a:cubicBezTo>
                  <a:cubicBezTo>
                    <a:pt x="0" y="22"/>
                    <a:pt x="0" y="22"/>
                    <a:pt x="0" y="22"/>
                  </a:cubicBezTo>
                  <a:cubicBezTo>
                    <a:pt x="0" y="22"/>
                    <a:pt x="0" y="23"/>
                    <a:pt x="1" y="23"/>
                  </a:cubicBezTo>
                  <a:cubicBezTo>
                    <a:pt x="10" y="32"/>
                    <a:pt x="10" y="32"/>
                    <a:pt x="10" y="32"/>
                  </a:cubicBezTo>
                  <a:cubicBezTo>
                    <a:pt x="11" y="33"/>
                    <a:pt x="11" y="33"/>
                    <a:pt x="11" y="33"/>
                  </a:cubicBezTo>
                  <a:cubicBezTo>
                    <a:pt x="12" y="33"/>
                    <a:pt x="12" y="33"/>
                    <a:pt x="13" y="32"/>
                  </a:cubicBezTo>
                  <a:cubicBezTo>
                    <a:pt x="13" y="32"/>
                    <a:pt x="13" y="31"/>
                    <a:pt x="13" y="30"/>
                  </a:cubicBezTo>
                  <a:lnTo>
                    <a:pt x="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grpSp>
        <p:nvGrpSpPr>
          <p:cNvPr id="40" name="组合 84">
            <a:extLst>
              <a:ext uri="{FF2B5EF4-FFF2-40B4-BE49-F238E27FC236}">
                <a16:creationId xmlns:a16="http://schemas.microsoft.com/office/drawing/2014/main" id="{8CD2C6E4-429B-4AD9-AB6E-37259FDDEF64}"/>
              </a:ext>
            </a:extLst>
          </p:cNvPr>
          <p:cNvGrpSpPr>
            <a:grpSpLocks/>
          </p:cNvGrpSpPr>
          <p:nvPr/>
        </p:nvGrpSpPr>
        <p:grpSpPr bwMode="auto">
          <a:xfrm>
            <a:off x="987099" y="4035804"/>
            <a:ext cx="350194" cy="236926"/>
            <a:chOff x="6411012" y="3236368"/>
            <a:chExt cx="534842" cy="362605"/>
          </a:xfrm>
          <a:solidFill>
            <a:schemeClr val="accent2"/>
          </a:solidFill>
        </p:grpSpPr>
        <p:sp>
          <p:nvSpPr>
            <p:cNvPr id="41" name="Freeform 258">
              <a:extLst>
                <a:ext uri="{FF2B5EF4-FFF2-40B4-BE49-F238E27FC236}">
                  <a16:creationId xmlns:a16="http://schemas.microsoft.com/office/drawing/2014/main" id="{781B5F62-0324-49B9-B663-938EA795BCEA}"/>
                </a:ext>
              </a:extLst>
            </p:cNvPr>
            <p:cNvSpPr>
              <a:spLocks noEditPoints="1" noChangeArrowheads="1"/>
            </p:cNvSpPr>
            <p:nvPr/>
          </p:nvSpPr>
          <p:spPr bwMode="auto">
            <a:xfrm>
              <a:off x="6411012" y="3236368"/>
              <a:ext cx="534842" cy="362605"/>
            </a:xfrm>
            <a:custGeom>
              <a:avLst/>
              <a:gdLst>
                <a:gd name="T0" fmla="*/ 2147483646 w 92"/>
                <a:gd name="T1" fmla="*/ 1822003790 h 63"/>
                <a:gd name="T2" fmla="*/ 2147483646 w 92"/>
                <a:gd name="T3" fmla="*/ 1822003790 h 63"/>
                <a:gd name="T4" fmla="*/ 2147483646 w 92"/>
                <a:gd name="T5" fmla="*/ 33129435 h 63"/>
                <a:gd name="T6" fmla="*/ 2147483646 w 92"/>
                <a:gd name="T7" fmla="*/ 0 h 63"/>
                <a:gd name="T8" fmla="*/ 270374258 w 92"/>
                <a:gd name="T9" fmla="*/ 0 h 63"/>
                <a:gd name="T10" fmla="*/ 202780694 w 92"/>
                <a:gd name="T11" fmla="*/ 33129435 h 63"/>
                <a:gd name="T12" fmla="*/ 202780694 w 92"/>
                <a:gd name="T13" fmla="*/ 1822003790 h 63"/>
                <a:gd name="T14" fmla="*/ 67593565 w 92"/>
                <a:gd name="T15" fmla="*/ 1822003790 h 63"/>
                <a:gd name="T16" fmla="*/ 0 w 92"/>
                <a:gd name="T17" fmla="*/ 1855133225 h 63"/>
                <a:gd name="T18" fmla="*/ 270374258 w 92"/>
                <a:gd name="T19" fmla="*/ 2087022000 h 63"/>
                <a:gd name="T20" fmla="*/ 2147483646 w 92"/>
                <a:gd name="T21" fmla="*/ 2087022000 h 63"/>
                <a:gd name="T22" fmla="*/ 2147483646 w 92"/>
                <a:gd name="T23" fmla="*/ 2087022000 h 63"/>
                <a:gd name="T24" fmla="*/ 2147483646 w 92"/>
                <a:gd name="T25" fmla="*/ 1855133225 h 63"/>
                <a:gd name="T26" fmla="*/ 2147483646 w 92"/>
                <a:gd name="T27" fmla="*/ 1822003790 h 63"/>
                <a:gd name="T28" fmla="*/ 304173947 w 92"/>
                <a:gd name="T29" fmla="*/ 99382548 h 63"/>
                <a:gd name="T30" fmla="*/ 2147483646 w 92"/>
                <a:gd name="T31" fmla="*/ 99382548 h 63"/>
                <a:gd name="T32" fmla="*/ 2147483646 w 92"/>
                <a:gd name="T33" fmla="*/ 1822003790 h 63"/>
                <a:gd name="T34" fmla="*/ 304173947 w 92"/>
                <a:gd name="T35" fmla="*/ 1822003790 h 63"/>
                <a:gd name="T36" fmla="*/ 304173947 w 92"/>
                <a:gd name="T37" fmla="*/ 99382548 h 63"/>
                <a:gd name="T38" fmla="*/ 1554651984 w 92"/>
                <a:gd name="T39" fmla="*/ 1987639452 h 63"/>
                <a:gd name="T40" fmla="*/ 1453264544 w 92"/>
                <a:gd name="T41" fmla="*/ 1921386339 h 63"/>
                <a:gd name="T42" fmla="*/ 1689839113 w 92"/>
                <a:gd name="T43" fmla="*/ 1921386339 h 63"/>
                <a:gd name="T44" fmla="*/ 1554651984 w 92"/>
                <a:gd name="T45" fmla="*/ 1987639452 h 63"/>
                <a:gd name="T46" fmla="*/ 135187129 w 92"/>
                <a:gd name="T47" fmla="*/ 1921386339 h 63"/>
                <a:gd name="T48" fmla="*/ 270374258 w 92"/>
                <a:gd name="T49" fmla="*/ 1921386339 h 63"/>
                <a:gd name="T50" fmla="*/ 1318077415 w 92"/>
                <a:gd name="T51" fmla="*/ 1921386339 h 63"/>
                <a:gd name="T52" fmla="*/ 1351871290 w 92"/>
                <a:gd name="T53" fmla="*/ 1987639452 h 63"/>
                <a:gd name="T54" fmla="*/ 270374258 w 92"/>
                <a:gd name="T55" fmla="*/ 1987639452 h 63"/>
                <a:gd name="T56" fmla="*/ 135187129 w 92"/>
                <a:gd name="T57" fmla="*/ 1921386339 h 63"/>
                <a:gd name="T58" fmla="*/ 2147483646 w 92"/>
                <a:gd name="T59" fmla="*/ 1987639452 h 63"/>
                <a:gd name="T60" fmla="*/ 2147483646 w 92"/>
                <a:gd name="T61" fmla="*/ 2053892566 h 63"/>
                <a:gd name="T62" fmla="*/ 2147483646 w 92"/>
                <a:gd name="T63" fmla="*/ 1987639452 h 63"/>
                <a:gd name="T64" fmla="*/ 1757432677 w 92"/>
                <a:gd name="T65" fmla="*/ 1987639452 h 63"/>
                <a:gd name="T66" fmla="*/ 1791232366 w 92"/>
                <a:gd name="T67" fmla="*/ 1921386339 h 63"/>
                <a:gd name="T68" fmla="*/ 2147483646 w 92"/>
                <a:gd name="T69" fmla="*/ 1921386339 h 63"/>
                <a:gd name="T70" fmla="*/ 2147483646 w 92"/>
                <a:gd name="T71" fmla="*/ 1921386339 h 63"/>
                <a:gd name="T72" fmla="*/ 2147483646 w 92"/>
                <a:gd name="T73" fmla="*/ 19876394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63">
                  <a:moveTo>
                    <a:pt x="90" y="55"/>
                  </a:moveTo>
                  <a:cubicBezTo>
                    <a:pt x="86" y="55"/>
                    <a:pt x="86" y="55"/>
                    <a:pt x="86" y="55"/>
                  </a:cubicBezTo>
                  <a:cubicBezTo>
                    <a:pt x="86" y="1"/>
                    <a:pt x="86" y="1"/>
                    <a:pt x="86" y="1"/>
                  </a:cubicBezTo>
                  <a:cubicBezTo>
                    <a:pt x="86" y="0"/>
                    <a:pt x="85" y="0"/>
                    <a:pt x="85" y="0"/>
                  </a:cubicBezTo>
                  <a:cubicBezTo>
                    <a:pt x="8" y="0"/>
                    <a:pt x="8" y="0"/>
                    <a:pt x="8" y="0"/>
                  </a:cubicBezTo>
                  <a:cubicBezTo>
                    <a:pt x="7" y="0"/>
                    <a:pt x="6" y="0"/>
                    <a:pt x="6" y="1"/>
                  </a:cubicBezTo>
                  <a:cubicBezTo>
                    <a:pt x="6" y="55"/>
                    <a:pt x="6" y="55"/>
                    <a:pt x="6" y="55"/>
                  </a:cubicBezTo>
                  <a:cubicBezTo>
                    <a:pt x="2" y="55"/>
                    <a:pt x="2" y="55"/>
                    <a:pt x="2" y="55"/>
                  </a:cubicBezTo>
                  <a:cubicBezTo>
                    <a:pt x="1" y="55"/>
                    <a:pt x="0" y="55"/>
                    <a:pt x="0" y="56"/>
                  </a:cubicBezTo>
                  <a:cubicBezTo>
                    <a:pt x="0" y="60"/>
                    <a:pt x="4" y="63"/>
                    <a:pt x="8" y="63"/>
                  </a:cubicBezTo>
                  <a:cubicBezTo>
                    <a:pt x="85" y="63"/>
                    <a:pt x="85" y="63"/>
                    <a:pt x="85" y="63"/>
                  </a:cubicBezTo>
                  <a:cubicBezTo>
                    <a:pt x="85" y="63"/>
                    <a:pt x="85" y="63"/>
                    <a:pt x="85" y="63"/>
                  </a:cubicBezTo>
                  <a:cubicBezTo>
                    <a:pt x="89" y="63"/>
                    <a:pt x="92" y="60"/>
                    <a:pt x="92" y="56"/>
                  </a:cubicBezTo>
                  <a:cubicBezTo>
                    <a:pt x="92" y="55"/>
                    <a:pt x="91" y="55"/>
                    <a:pt x="90" y="55"/>
                  </a:cubicBezTo>
                  <a:close/>
                  <a:moveTo>
                    <a:pt x="9" y="3"/>
                  </a:moveTo>
                  <a:cubicBezTo>
                    <a:pt x="83" y="3"/>
                    <a:pt x="83" y="3"/>
                    <a:pt x="83" y="3"/>
                  </a:cubicBezTo>
                  <a:cubicBezTo>
                    <a:pt x="83" y="55"/>
                    <a:pt x="83" y="55"/>
                    <a:pt x="83" y="55"/>
                  </a:cubicBezTo>
                  <a:cubicBezTo>
                    <a:pt x="9" y="55"/>
                    <a:pt x="9" y="55"/>
                    <a:pt x="9" y="55"/>
                  </a:cubicBezTo>
                  <a:lnTo>
                    <a:pt x="9" y="3"/>
                  </a:lnTo>
                  <a:close/>
                  <a:moveTo>
                    <a:pt x="46" y="60"/>
                  </a:moveTo>
                  <a:cubicBezTo>
                    <a:pt x="45" y="60"/>
                    <a:pt x="43" y="59"/>
                    <a:pt x="43" y="58"/>
                  </a:cubicBezTo>
                  <a:cubicBezTo>
                    <a:pt x="50" y="58"/>
                    <a:pt x="50" y="58"/>
                    <a:pt x="50" y="58"/>
                  </a:cubicBezTo>
                  <a:cubicBezTo>
                    <a:pt x="49" y="59"/>
                    <a:pt x="48" y="60"/>
                    <a:pt x="46" y="60"/>
                  </a:cubicBezTo>
                  <a:close/>
                  <a:moveTo>
                    <a:pt x="4" y="58"/>
                  </a:moveTo>
                  <a:cubicBezTo>
                    <a:pt x="8" y="58"/>
                    <a:pt x="8" y="58"/>
                    <a:pt x="8" y="58"/>
                  </a:cubicBezTo>
                  <a:cubicBezTo>
                    <a:pt x="39" y="58"/>
                    <a:pt x="39" y="58"/>
                    <a:pt x="39" y="58"/>
                  </a:cubicBezTo>
                  <a:cubicBezTo>
                    <a:pt x="39" y="59"/>
                    <a:pt x="40" y="60"/>
                    <a:pt x="40" y="60"/>
                  </a:cubicBezTo>
                  <a:cubicBezTo>
                    <a:pt x="8" y="60"/>
                    <a:pt x="8" y="60"/>
                    <a:pt x="8" y="60"/>
                  </a:cubicBezTo>
                  <a:cubicBezTo>
                    <a:pt x="6" y="60"/>
                    <a:pt x="5" y="59"/>
                    <a:pt x="4" y="58"/>
                  </a:cubicBezTo>
                  <a:close/>
                  <a:moveTo>
                    <a:pt x="85" y="60"/>
                  </a:moveTo>
                  <a:cubicBezTo>
                    <a:pt x="85" y="62"/>
                    <a:pt x="85" y="62"/>
                    <a:pt x="85" y="62"/>
                  </a:cubicBezTo>
                  <a:cubicBezTo>
                    <a:pt x="85" y="60"/>
                    <a:pt x="85" y="60"/>
                    <a:pt x="85" y="60"/>
                  </a:cubicBezTo>
                  <a:cubicBezTo>
                    <a:pt x="52" y="60"/>
                    <a:pt x="52" y="60"/>
                    <a:pt x="52" y="60"/>
                  </a:cubicBezTo>
                  <a:cubicBezTo>
                    <a:pt x="52" y="60"/>
                    <a:pt x="53" y="59"/>
                    <a:pt x="53" y="58"/>
                  </a:cubicBezTo>
                  <a:cubicBezTo>
                    <a:pt x="85" y="58"/>
                    <a:pt x="85" y="58"/>
                    <a:pt x="85" y="58"/>
                  </a:cubicBezTo>
                  <a:cubicBezTo>
                    <a:pt x="88" y="58"/>
                    <a:pt x="88" y="58"/>
                    <a:pt x="88" y="58"/>
                  </a:cubicBezTo>
                  <a:cubicBezTo>
                    <a:pt x="87" y="59"/>
                    <a:pt x="86" y="60"/>
                    <a:pt x="8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42" name="Freeform 259">
              <a:extLst>
                <a:ext uri="{FF2B5EF4-FFF2-40B4-BE49-F238E27FC236}">
                  <a16:creationId xmlns:a16="http://schemas.microsoft.com/office/drawing/2014/main" id="{B6B11F2E-A437-4E56-96D2-584DF836A748}"/>
                </a:ext>
              </a:extLst>
            </p:cNvPr>
            <p:cNvSpPr>
              <a:spLocks noEditPoints="1" noChangeArrowheads="1"/>
            </p:cNvSpPr>
            <p:nvPr/>
          </p:nvSpPr>
          <p:spPr bwMode="auto">
            <a:xfrm>
              <a:off x="6474468" y="3263563"/>
              <a:ext cx="407930" cy="271953"/>
            </a:xfrm>
            <a:custGeom>
              <a:avLst/>
              <a:gdLst>
                <a:gd name="T0" fmla="*/ 2147483646 w 70"/>
                <a:gd name="T1" fmla="*/ 1540104556 h 47"/>
                <a:gd name="T2" fmla="*/ 2147483646 w 70"/>
                <a:gd name="T3" fmla="*/ 66958300 h 47"/>
                <a:gd name="T4" fmla="*/ 2147483646 w 70"/>
                <a:gd name="T5" fmla="*/ 0 h 47"/>
                <a:gd name="T6" fmla="*/ 67920345 w 70"/>
                <a:gd name="T7" fmla="*/ 0 h 47"/>
                <a:gd name="T8" fmla="*/ 0 w 70"/>
                <a:gd name="T9" fmla="*/ 66958300 h 47"/>
                <a:gd name="T10" fmla="*/ 0 w 70"/>
                <a:gd name="T11" fmla="*/ 1540104556 h 47"/>
                <a:gd name="T12" fmla="*/ 67920345 w 70"/>
                <a:gd name="T13" fmla="*/ 1573583707 h 47"/>
                <a:gd name="T14" fmla="*/ 2147483646 w 70"/>
                <a:gd name="T15" fmla="*/ 1573583707 h 47"/>
                <a:gd name="T16" fmla="*/ 2147483646 w 70"/>
                <a:gd name="T17" fmla="*/ 1540104556 h 47"/>
                <a:gd name="T18" fmla="*/ 2147483646 w 70"/>
                <a:gd name="T19" fmla="*/ 1473140470 h 47"/>
                <a:gd name="T20" fmla="*/ 135840690 w 70"/>
                <a:gd name="T21" fmla="*/ 1473140470 h 47"/>
                <a:gd name="T22" fmla="*/ 135840690 w 70"/>
                <a:gd name="T23" fmla="*/ 100443237 h 47"/>
                <a:gd name="T24" fmla="*/ 2147483646 w 70"/>
                <a:gd name="T25" fmla="*/ 100443237 h 47"/>
                <a:gd name="T26" fmla="*/ 2147483646 w 70"/>
                <a:gd name="T27" fmla="*/ 147314047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7">
                  <a:moveTo>
                    <a:pt x="70" y="46"/>
                  </a:moveTo>
                  <a:cubicBezTo>
                    <a:pt x="70" y="2"/>
                    <a:pt x="70" y="2"/>
                    <a:pt x="70" y="2"/>
                  </a:cubicBezTo>
                  <a:cubicBezTo>
                    <a:pt x="70" y="1"/>
                    <a:pt x="69" y="0"/>
                    <a:pt x="68" y="0"/>
                  </a:cubicBezTo>
                  <a:cubicBezTo>
                    <a:pt x="2" y="0"/>
                    <a:pt x="2" y="0"/>
                    <a:pt x="2" y="0"/>
                  </a:cubicBezTo>
                  <a:cubicBezTo>
                    <a:pt x="1" y="0"/>
                    <a:pt x="0" y="1"/>
                    <a:pt x="0" y="2"/>
                  </a:cubicBezTo>
                  <a:cubicBezTo>
                    <a:pt x="0" y="46"/>
                    <a:pt x="0" y="46"/>
                    <a:pt x="0" y="46"/>
                  </a:cubicBezTo>
                  <a:cubicBezTo>
                    <a:pt x="0" y="47"/>
                    <a:pt x="1" y="47"/>
                    <a:pt x="2" y="47"/>
                  </a:cubicBezTo>
                  <a:cubicBezTo>
                    <a:pt x="68" y="47"/>
                    <a:pt x="68" y="47"/>
                    <a:pt x="68" y="47"/>
                  </a:cubicBezTo>
                  <a:cubicBezTo>
                    <a:pt x="69" y="47"/>
                    <a:pt x="70" y="47"/>
                    <a:pt x="70" y="46"/>
                  </a:cubicBezTo>
                  <a:close/>
                  <a:moveTo>
                    <a:pt x="66" y="44"/>
                  </a:moveTo>
                  <a:cubicBezTo>
                    <a:pt x="4" y="44"/>
                    <a:pt x="4" y="44"/>
                    <a:pt x="4" y="44"/>
                  </a:cubicBezTo>
                  <a:cubicBezTo>
                    <a:pt x="4" y="3"/>
                    <a:pt x="4" y="3"/>
                    <a:pt x="4" y="3"/>
                  </a:cubicBezTo>
                  <a:cubicBezTo>
                    <a:pt x="66" y="3"/>
                    <a:pt x="66" y="3"/>
                    <a:pt x="66" y="3"/>
                  </a:cubicBezTo>
                  <a:lnTo>
                    <a:pt x="6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sp>
        <p:nvSpPr>
          <p:cNvPr id="43" name="文本框 42">
            <a:extLst>
              <a:ext uri="{FF2B5EF4-FFF2-40B4-BE49-F238E27FC236}">
                <a16:creationId xmlns:a16="http://schemas.microsoft.com/office/drawing/2014/main" id="{F6610CF1-CFC1-4C50-97A2-318C2E0DDF17}"/>
              </a:ext>
            </a:extLst>
          </p:cNvPr>
          <p:cNvSpPr txBox="1"/>
          <p:nvPr/>
        </p:nvSpPr>
        <p:spPr>
          <a:xfrm>
            <a:off x="6355054" y="4397544"/>
            <a:ext cx="1514356" cy="362792"/>
          </a:xfrm>
          <a:prstGeom prst="rect">
            <a:avLst/>
          </a:prstGeom>
          <a:noFill/>
        </p:spPr>
        <p:txBody>
          <a:bodyPr wrap="square">
            <a:spAutoFit/>
          </a:bodyPr>
          <a:lstStyle/>
          <a:p>
            <a:pPr algn="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44" name="文本框 43">
            <a:extLst>
              <a:ext uri="{FF2B5EF4-FFF2-40B4-BE49-F238E27FC236}">
                <a16:creationId xmlns:a16="http://schemas.microsoft.com/office/drawing/2014/main" id="{923C0434-2281-4301-93F4-12297141E662}"/>
              </a:ext>
            </a:extLst>
          </p:cNvPr>
          <p:cNvSpPr txBox="1"/>
          <p:nvPr/>
        </p:nvSpPr>
        <p:spPr>
          <a:xfrm>
            <a:off x="6355054" y="4035364"/>
            <a:ext cx="1514356" cy="362792"/>
          </a:xfrm>
          <a:prstGeom prst="rect">
            <a:avLst/>
          </a:prstGeom>
          <a:noFill/>
        </p:spPr>
        <p:txBody>
          <a:bodyPr wrap="square">
            <a:spAutoFit/>
          </a:bodyPr>
          <a:lstStyle/>
          <a:p>
            <a:pPr algn="r">
              <a:lnSpc>
                <a:spcPct val="120000"/>
              </a:lnSpc>
            </a:pPr>
            <a:r>
              <a:rPr lang="en-US" altLang="zh-CN" sz="1600" dirty="0">
                <a:solidFill>
                  <a:schemeClr val="accent1"/>
                </a:solidFill>
                <a:cs typeface="+mn-ea"/>
                <a:sym typeface="+mn-lt"/>
              </a:rPr>
              <a:t>2017</a:t>
            </a:r>
          </a:p>
        </p:txBody>
      </p:sp>
      <p:sp>
        <p:nvSpPr>
          <p:cNvPr id="45" name="文本框 44">
            <a:extLst>
              <a:ext uri="{FF2B5EF4-FFF2-40B4-BE49-F238E27FC236}">
                <a16:creationId xmlns:a16="http://schemas.microsoft.com/office/drawing/2014/main" id="{9AB46C94-8750-4650-91CE-3DA62C08A908}"/>
              </a:ext>
            </a:extLst>
          </p:cNvPr>
          <p:cNvSpPr txBox="1"/>
          <p:nvPr/>
        </p:nvSpPr>
        <p:spPr>
          <a:xfrm>
            <a:off x="7517768" y="3289245"/>
            <a:ext cx="1514356" cy="362792"/>
          </a:xfrm>
          <a:prstGeom prst="rect">
            <a:avLst/>
          </a:prstGeom>
          <a:noFill/>
        </p:spPr>
        <p:txBody>
          <a:bodyPr wrap="square">
            <a:spAutoFit/>
          </a:bodyPr>
          <a:lstStyle/>
          <a:p>
            <a:pPr algn="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46" name="文本框 45">
            <a:extLst>
              <a:ext uri="{FF2B5EF4-FFF2-40B4-BE49-F238E27FC236}">
                <a16:creationId xmlns:a16="http://schemas.microsoft.com/office/drawing/2014/main" id="{263E1CEE-D5FA-4109-A5C7-3FF60E3A7B56}"/>
              </a:ext>
            </a:extLst>
          </p:cNvPr>
          <p:cNvSpPr txBox="1"/>
          <p:nvPr/>
        </p:nvSpPr>
        <p:spPr>
          <a:xfrm>
            <a:off x="7517768" y="2927065"/>
            <a:ext cx="1514356" cy="362792"/>
          </a:xfrm>
          <a:prstGeom prst="rect">
            <a:avLst/>
          </a:prstGeom>
          <a:noFill/>
        </p:spPr>
        <p:txBody>
          <a:bodyPr wrap="square">
            <a:spAutoFit/>
          </a:bodyPr>
          <a:lstStyle/>
          <a:p>
            <a:pPr algn="r">
              <a:lnSpc>
                <a:spcPct val="120000"/>
              </a:lnSpc>
            </a:pPr>
            <a:r>
              <a:rPr lang="en-US" altLang="zh-CN" sz="1600" dirty="0">
                <a:solidFill>
                  <a:schemeClr val="accent1"/>
                </a:solidFill>
                <a:cs typeface="+mn-ea"/>
                <a:sym typeface="+mn-lt"/>
              </a:rPr>
              <a:t>2021</a:t>
            </a:r>
          </a:p>
        </p:txBody>
      </p:sp>
      <p:sp>
        <p:nvSpPr>
          <p:cNvPr id="47" name="文本框 46">
            <a:extLst>
              <a:ext uri="{FF2B5EF4-FFF2-40B4-BE49-F238E27FC236}">
                <a16:creationId xmlns:a16="http://schemas.microsoft.com/office/drawing/2014/main" id="{0ED8A0E8-586C-4FE9-BB6E-959ED3B9B39D}"/>
              </a:ext>
            </a:extLst>
          </p:cNvPr>
          <p:cNvSpPr txBox="1"/>
          <p:nvPr/>
        </p:nvSpPr>
        <p:spPr>
          <a:xfrm>
            <a:off x="8320602" y="2130552"/>
            <a:ext cx="1687932" cy="362792"/>
          </a:xfrm>
          <a:prstGeom prst="rect">
            <a:avLst/>
          </a:prstGeom>
          <a:noFill/>
        </p:spPr>
        <p:txBody>
          <a:bodyPr wrap="square">
            <a:spAutoFit/>
          </a:bodyPr>
          <a:lstStyle/>
          <a:p>
            <a:pPr algn="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48" name="文本框 47">
            <a:extLst>
              <a:ext uri="{FF2B5EF4-FFF2-40B4-BE49-F238E27FC236}">
                <a16:creationId xmlns:a16="http://schemas.microsoft.com/office/drawing/2014/main" id="{684DF8B3-29A9-47C8-93CA-C7DBB79384A9}"/>
              </a:ext>
            </a:extLst>
          </p:cNvPr>
          <p:cNvSpPr txBox="1"/>
          <p:nvPr/>
        </p:nvSpPr>
        <p:spPr>
          <a:xfrm>
            <a:off x="8320602" y="1768372"/>
            <a:ext cx="1687932" cy="362792"/>
          </a:xfrm>
          <a:prstGeom prst="rect">
            <a:avLst/>
          </a:prstGeom>
          <a:noFill/>
        </p:spPr>
        <p:txBody>
          <a:bodyPr wrap="square">
            <a:spAutoFit/>
          </a:bodyPr>
          <a:lstStyle/>
          <a:p>
            <a:pPr algn="r">
              <a:lnSpc>
                <a:spcPct val="120000"/>
              </a:lnSpc>
            </a:pPr>
            <a:r>
              <a:rPr lang="en-US" altLang="zh-CN" sz="1600" dirty="0">
                <a:solidFill>
                  <a:schemeClr val="accent1"/>
                </a:solidFill>
                <a:cs typeface="+mn-ea"/>
                <a:sym typeface="+mn-lt"/>
              </a:rPr>
              <a:t>2025</a:t>
            </a:r>
          </a:p>
        </p:txBody>
      </p:sp>
      <p:grpSp>
        <p:nvGrpSpPr>
          <p:cNvPr id="35" name="组合 34">
            <a:extLst>
              <a:ext uri="{FF2B5EF4-FFF2-40B4-BE49-F238E27FC236}">
                <a16:creationId xmlns:a16="http://schemas.microsoft.com/office/drawing/2014/main" id="{08B4CDD4-14F5-40A7-AFA6-DDE049BEF1A1}"/>
              </a:ext>
            </a:extLst>
          </p:cNvPr>
          <p:cNvGrpSpPr/>
          <p:nvPr/>
        </p:nvGrpSpPr>
        <p:grpSpPr>
          <a:xfrm>
            <a:off x="0" y="441325"/>
            <a:ext cx="3868805" cy="584775"/>
            <a:chOff x="0" y="441325"/>
            <a:chExt cx="3868805" cy="584775"/>
          </a:xfrm>
        </p:grpSpPr>
        <p:sp>
          <p:nvSpPr>
            <p:cNvPr id="49" name="矩形 48">
              <a:extLst>
                <a:ext uri="{FF2B5EF4-FFF2-40B4-BE49-F238E27FC236}">
                  <a16:creationId xmlns:a16="http://schemas.microsoft.com/office/drawing/2014/main" id="{CFF3B0B1-2653-4E5F-AEE8-E9DAA15105CF}"/>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a:extLst>
                <a:ext uri="{FF2B5EF4-FFF2-40B4-BE49-F238E27FC236}">
                  <a16:creationId xmlns:a16="http://schemas.microsoft.com/office/drawing/2014/main" id="{6F166BFD-4CBA-410F-85BD-449BB8EF4CEE}"/>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51" name="矩形 50">
              <a:extLst>
                <a:ext uri="{FF2B5EF4-FFF2-40B4-BE49-F238E27FC236}">
                  <a16:creationId xmlns:a16="http://schemas.microsoft.com/office/drawing/2014/main" id="{D2C84AE8-369B-4B9B-8E38-EBFB3A987A89}"/>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箭头: V 形 51">
              <a:extLst>
                <a:ext uri="{FF2B5EF4-FFF2-40B4-BE49-F238E27FC236}">
                  <a16:creationId xmlns:a16="http://schemas.microsoft.com/office/drawing/2014/main" id="{8B327217-7321-49BB-996B-11C17DC19570}"/>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箭头: V 形 52">
              <a:extLst>
                <a:ext uri="{FF2B5EF4-FFF2-40B4-BE49-F238E27FC236}">
                  <a16:creationId xmlns:a16="http://schemas.microsoft.com/office/drawing/2014/main" id="{6C08FB10-C001-4F63-8B21-CC12A8BCDEDA}"/>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270387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1000"/>
                                        <p:tgtEl>
                                          <p:spTgt spid="44"/>
                                        </p:tgtEl>
                                      </p:cBhvr>
                                    </p:animEffect>
                                    <p:anim calcmode="lin" valueType="num">
                                      <p:cBhvr>
                                        <p:cTn id="19" dur="1000" fill="hold"/>
                                        <p:tgtEl>
                                          <p:spTgt spid="44"/>
                                        </p:tgtEl>
                                        <p:attrNameLst>
                                          <p:attrName>ppt_x</p:attrName>
                                        </p:attrNameLst>
                                      </p:cBhvr>
                                      <p:tavLst>
                                        <p:tav tm="0">
                                          <p:val>
                                            <p:strVal val="#ppt_x"/>
                                          </p:val>
                                        </p:tav>
                                        <p:tav tm="100000">
                                          <p:val>
                                            <p:strVal val="#ppt_x"/>
                                          </p:val>
                                        </p:tav>
                                      </p:tavLst>
                                    </p:anim>
                                    <p:anim calcmode="lin" valueType="num">
                                      <p:cBhvr>
                                        <p:cTn id="20" dur="1000" fill="hold"/>
                                        <p:tgtEl>
                                          <p:spTgt spid="4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anim calcmode="lin" valueType="num">
                                      <p:cBhvr>
                                        <p:cTn id="39" dur="1000" fill="hold"/>
                                        <p:tgtEl>
                                          <p:spTgt spid="48"/>
                                        </p:tgtEl>
                                        <p:attrNameLst>
                                          <p:attrName>ppt_x</p:attrName>
                                        </p:attrNameLst>
                                      </p:cBhvr>
                                      <p:tavLst>
                                        <p:tav tm="0">
                                          <p:val>
                                            <p:strVal val="#ppt_x"/>
                                          </p:val>
                                        </p:tav>
                                        <p:tav tm="100000">
                                          <p:val>
                                            <p:strVal val="#ppt_x"/>
                                          </p:val>
                                        </p:tav>
                                      </p:tavLst>
                                    </p:anim>
                                    <p:anim calcmode="lin" valueType="num">
                                      <p:cBhvr>
                                        <p:cTn id="40" dur="1000" fill="hold"/>
                                        <p:tgtEl>
                                          <p:spTgt spid="4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00"/>
                                        <p:tgtEl>
                                          <p:spTgt spid="25"/>
                                        </p:tgtEl>
                                      </p:cBhvr>
                                    </p:animEffect>
                                    <p:anim calcmode="lin" valueType="num">
                                      <p:cBhvr>
                                        <p:cTn id="99" dur="1000" fill="hold"/>
                                        <p:tgtEl>
                                          <p:spTgt spid="25"/>
                                        </p:tgtEl>
                                        <p:attrNameLst>
                                          <p:attrName>ppt_x</p:attrName>
                                        </p:attrNameLst>
                                      </p:cBhvr>
                                      <p:tavLst>
                                        <p:tav tm="0">
                                          <p:val>
                                            <p:strVal val="#ppt_x"/>
                                          </p:val>
                                        </p:tav>
                                        <p:tav tm="100000">
                                          <p:val>
                                            <p:strVal val="#ppt_x"/>
                                          </p:val>
                                        </p:tav>
                                      </p:tavLst>
                                    </p:anim>
                                    <p:anim calcmode="lin" valueType="num">
                                      <p:cBhvr>
                                        <p:cTn id="100" dur="1000" fill="hold"/>
                                        <p:tgtEl>
                                          <p:spTgt spid="25"/>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p:bldP spid="23" grpId="0"/>
      <p:bldP spid="24" grpId="0"/>
      <p:bldP spid="25" grpId="0"/>
      <p:bldP spid="26" grpId="0"/>
      <p:bldP spid="27" grpId="0"/>
      <p:bldP spid="43" grpId="0"/>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a:extLst>
              <a:ext uri="{FF2B5EF4-FFF2-40B4-BE49-F238E27FC236}">
                <a16:creationId xmlns:a16="http://schemas.microsoft.com/office/drawing/2014/main" id="{7BFF1984-BA68-4760-BC32-08B63EBA751C}"/>
              </a:ext>
            </a:extLst>
          </p:cNvPr>
          <p:cNvSpPr/>
          <p:nvPr/>
        </p:nvSpPr>
        <p:spPr>
          <a:xfrm>
            <a:off x="5048250" y="1473957"/>
            <a:ext cx="6384494" cy="1401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Group 83">
            <a:extLst>
              <a:ext uri="{FF2B5EF4-FFF2-40B4-BE49-F238E27FC236}">
                <a16:creationId xmlns:a16="http://schemas.microsoft.com/office/drawing/2014/main" id="{2BB47F37-D472-4A9D-8CC4-F7B8C7478FB4}"/>
              </a:ext>
            </a:extLst>
          </p:cNvPr>
          <p:cNvGrpSpPr/>
          <p:nvPr/>
        </p:nvGrpSpPr>
        <p:grpSpPr>
          <a:xfrm>
            <a:off x="5131288" y="3279415"/>
            <a:ext cx="1024432" cy="1024432"/>
            <a:chOff x="3787704" y="2681269"/>
            <a:chExt cx="1024432" cy="1024432"/>
          </a:xfrm>
        </p:grpSpPr>
        <p:grpSp>
          <p:nvGrpSpPr>
            <p:cNvPr id="3" name="Group 84">
              <a:extLst>
                <a:ext uri="{FF2B5EF4-FFF2-40B4-BE49-F238E27FC236}">
                  <a16:creationId xmlns:a16="http://schemas.microsoft.com/office/drawing/2014/main" id="{78B24CCF-98E7-4643-A47F-603CB330FD54}"/>
                </a:ext>
              </a:extLst>
            </p:cNvPr>
            <p:cNvGrpSpPr/>
            <p:nvPr/>
          </p:nvGrpSpPr>
          <p:grpSpPr>
            <a:xfrm>
              <a:off x="3787704" y="2681269"/>
              <a:ext cx="1024432" cy="1024432"/>
              <a:chOff x="4504715" y="1190010"/>
              <a:chExt cx="1934188" cy="1934188"/>
            </a:xfrm>
          </p:grpSpPr>
          <p:sp>
            <p:nvSpPr>
              <p:cNvPr id="7" name="Oval 88">
                <a:extLst>
                  <a:ext uri="{FF2B5EF4-FFF2-40B4-BE49-F238E27FC236}">
                    <a16:creationId xmlns:a16="http://schemas.microsoft.com/office/drawing/2014/main" id="{23BA96B7-78F9-474A-B10F-24DC8E96ED3F}"/>
                  </a:ext>
                </a:extLst>
              </p:cNvPr>
              <p:cNvSpPr/>
              <p:nvPr/>
            </p:nvSpPr>
            <p:spPr>
              <a:xfrm>
                <a:off x="4504715" y="1190010"/>
                <a:ext cx="1934188" cy="1934188"/>
              </a:xfrm>
              <a:prstGeom prst="ellipse">
                <a:avLst/>
              </a:prstGeom>
              <a:solidFill>
                <a:schemeClr val="accent1">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Oval 89">
                <a:extLst>
                  <a:ext uri="{FF2B5EF4-FFF2-40B4-BE49-F238E27FC236}">
                    <a16:creationId xmlns:a16="http://schemas.microsoft.com/office/drawing/2014/main" id="{BBAAB8F7-6154-4EE1-AB2E-61DF21F8DAA9}"/>
                  </a:ext>
                </a:extLst>
              </p:cNvPr>
              <p:cNvSpPr/>
              <p:nvPr/>
            </p:nvSpPr>
            <p:spPr>
              <a:xfrm>
                <a:off x="4665053" y="1350347"/>
                <a:ext cx="1613516" cy="161351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4" name="Group 85">
              <a:extLst>
                <a:ext uri="{FF2B5EF4-FFF2-40B4-BE49-F238E27FC236}">
                  <a16:creationId xmlns:a16="http://schemas.microsoft.com/office/drawing/2014/main" id="{FCDEE134-A3EB-4EA2-A39E-F0976CF1D75D}"/>
                </a:ext>
              </a:extLst>
            </p:cNvPr>
            <p:cNvGrpSpPr/>
            <p:nvPr/>
          </p:nvGrpSpPr>
          <p:grpSpPr>
            <a:xfrm>
              <a:off x="3848418" y="2825952"/>
              <a:ext cx="903006" cy="673721"/>
              <a:chOff x="3848418" y="2821190"/>
              <a:chExt cx="903006" cy="673721"/>
            </a:xfrm>
          </p:grpSpPr>
          <p:sp>
            <p:nvSpPr>
              <p:cNvPr id="5" name="TextBox 86">
                <a:extLst>
                  <a:ext uri="{FF2B5EF4-FFF2-40B4-BE49-F238E27FC236}">
                    <a16:creationId xmlns:a16="http://schemas.microsoft.com/office/drawing/2014/main" id="{E50B5418-01B6-4FFD-A320-CBBA0B1BBE7B}"/>
                  </a:ext>
                </a:extLst>
              </p:cNvPr>
              <p:cNvSpPr txBox="1"/>
              <p:nvPr/>
            </p:nvSpPr>
            <p:spPr>
              <a:xfrm>
                <a:off x="3848418" y="2821190"/>
                <a:ext cx="903006" cy="523220"/>
              </a:xfrm>
              <a:prstGeom prst="rect">
                <a:avLst/>
              </a:prstGeom>
              <a:noFill/>
            </p:spPr>
            <p:txBody>
              <a:bodyPr wrap="square" rtlCol="0">
                <a:spAutoFit/>
              </a:bodyPr>
              <a:lstStyle/>
              <a:p>
                <a:pPr algn="ctr"/>
                <a:r>
                  <a:rPr lang="en-US" sz="2800" dirty="0">
                    <a:solidFill>
                      <a:schemeClr val="bg1"/>
                    </a:solidFill>
                    <a:cs typeface="+mn-ea"/>
                    <a:sym typeface="+mn-lt"/>
                  </a:rPr>
                  <a:t>22</a:t>
                </a:r>
                <a:endParaRPr lang="x-none" sz="2800" dirty="0">
                  <a:solidFill>
                    <a:schemeClr val="bg1"/>
                  </a:solidFill>
                  <a:cs typeface="+mn-ea"/>
                  <a:sym typeface="+mn-lt"/>
                </a:endParaRPr>
              </a:p>
            </p:txBody>
          </p:sp>
          <p:sp>
            <p:nvSpPr>
              <p:cNvPr id="6" name="TextBox 87">
                <a:extLst>
                  <a:ext uri="{FF2B5EF4-FFF2-40B4-BE49-F238E27FC236}">
                    <a16:creationId xmlns:a16="http://schemas.microsoft.com/office/drawing/2014/main" id="{0F7F5C6A-73C2-452F-84A9-ECDD15CB26E9}"/>
                  </a:ext>
                </a:extLst>
              </p:cNvPr>
              <p:cNvSpPr txBox="1"/>
              <p:nvPr/>
            </p:nvSpPr>
            <p:spPr>
              <a:xfrm>
                <a:off x="3848418" y="3187134"/>
                <a:ext cx="903006" cy="307777"/>
              </a:xfrm>
              <a:prstGeom prst="rect">
                <a:avLst/>
              </a:prstGeom>
              <a:noFill/>
            </p:spPr>
            <p:txBody>
              <a:bodyPr wrap="square" rtlCol="0">
                <a:spAutoFit/>
              </a:bodyPr>
              <a:lstStyle/>
              <a:p>
                <a:pPr algn="ctr"/>
                <a:r>
                  <a:rPr lang="en-US" sz="1400" dirty="0">
                    <a:solidFill>
                      <a:schemeClr val="bg1"/>
                    </a:solidFill>
                    <a:cs typeface="+mn-ea"/>
                    <a:sym typeface="+mn-lt"/>
                  </a:rPr>
                  <a:t>Jun</a:t>
                </a:r>
                <a:endParaRPr lang="x-none" sz="1400" dirty="0">
                  <a:solidFill>
                    <a:schemeClr val="bg1"/>
                  </a:solidFill>
                  <a:cs typeface="+mn-ea"/>
                  <a:sym typeface="+mn-lt"/>
                </a:endParaRPr>
              </a:p>
            </p:txBody>
          </p:sp>
        </p:grpSp>
      </p:grpSp>
      <p:grpSp>
        <p:nvGrpSpPr>
          <p:cNvPr id="13" name="Group 3">
            <a:extLst>
              <a:ext uri="{FF2B5EF4-FFF2-40B4-BE49-F238E27FC236}">
                <a16:creationId xmlns:a16="http://schemas.microsoft.com/office/drawing/2014/main" id="{D0A887B9-5747-437D-A659-E5B9A727FE8E}"/>
              </a:ext>
            </a:extLst>
          </p:cNvPr>
          <p:cNvGrpSpPr/>
          <p:nvPr/>
        </p:nvGrpSpPr>
        <p:grpSpPr>
          <a:xfrm>
            <a:off x="5218946" y="4645471"/>
            <a:ext cx="2379707" cy="1497664"/>
            <a:chOff x="4479263" y="4278002"/>
            <a:chExt cx="2757553" cy="1497664"/>
          </a:xfrm>
        </p:grpSpPr>
        <p:grpSp>
          <p:nvGrpSpPr>
            <p:cNvPr id="14" name="Group 65">
              <a:extLst>
                <a:ext uri="{FF2B5EF4-FFF2-40B4-BE49-F238E27FC236}">
                  <a16:creationId xmlns:a16="http://schemas.microsoft.com/office/drawing/2014/main" id="{885BD512-F891-4573-A941-4A7294839ECC}"/>
                </a:ext>
              </a:extLst>
            </p:cNvPr>
            <p:cNvGrpSpPr/>
            <p:nvPr/>
          </p:nvGrpSpPr>
          <p:grpSpPr>
            <a:xfrm>
              <a:off x="4479263" y="4278002"/>
              <a:ext cx="2757553" cy="221888"/>
              <a:chOff x="4030832" y="3272062"/>
              <a:chExt cx="2757553" cy="251159"/>
            </a:xfrm>
          </p:grpSpPr>
          <p:sp>
            <p:nvSpPr>
              <p:cNvPr id="24" name="Rectangle: Rounded Corners 66">
                <a:extLst>
                  <a:ext uri="{FF2B5EF4-FFF2-40B4-BE49-F238E27FC236}">
                    <a16:creationId xmlns:a16="http://schemas.microsoft.com/office/drawing/2014/main" id="{A8989877-4768-479A-A2A9-F4977B3622F1}"/>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25" name="Rectangle: Rounded Corners 67">
                <a:extLst>
                  <a:ext uri="{FF2B5EF4-FFF2-40B4-BE49-F238E27FC236}">
                    <a16:creationId xmlns:a16="http://schemas.microsoft.com/office/drawing/2014/main" id="{DBA9A15F-633E-49CC-9A48-33A8F6F8B1E0}"/>
                  </a:ext>
                </a:extLst>
              </p:cNvPr>
              <p:cNvSpPr/>
              <p:nvPr/>
            </p:nvSpPr>
            <p:spPr>
              <a:xfrm>
                <a:off x="4030832" y="3272062"/>
                <a:ext cx="1756294" cy="251159"/>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65%</a:t>
                </a:r>
              </a:p>
            </p:txBody>
          </p:sp>
        </p:grpSp>
        <p:grpSp>
          <p:nvGrpSpPr>
            <p:cNvPr id="15" name="Group 98">
              <a:extLst>
                <a:ext uri="{FF2B5EF4-FFF2-40B4-BE49-F238E27FC236}">
                  <a16:creationId xmlns:a16="http://schemas.microsoft.com/office/drawing/2014/main" id="{DE3675E5-49E0-4CCF-89F0-6A4F6A3866F6}"/>
                </a:ext>
              </a:extLst>
            </p:cNvPr>
            <p:cNvGrpSpPr/>
            <p:nvPr/>
          </p:nvGrpSpPr>
          <p:grpSpPr>
            <a:xfrm>
              <a:off x="4479263" y="4703261"/>
              <a:ext cx="2757553" cy="221888"/>
              <a:chOff x="4030832" y="3272062"/>
              <a:chExt cx="2757553" cy="251159"/>
            </a:xfrm>
          </p:grpSpPr>
          <p:sp>
            <p:nvSpPr>
              <p:cNvPr id="22" name="Rectangle: Rounded Corners 99">
                <a:extLst>
                  <a:ext uri="{FF2B5EF4-FFF2-40B4-BE49-F238E27FC236}">
                    <a16:creationId xmlns:a16="http://schemas.microsoft.com/office/drawing/2014/main" id="{9C04E349-780C-4403-B0CB-4E4A8EC2C10D}"/>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23" name="Rectangle: Rounded Corners 100">
                <a:extLst>
                  <a:ext uri="{FF2B5EF4-FFF2-40B4-BE49-F238E27FC236}">
                    <a16:creationId xmlns:a16="http://schemas.microsoft.com/office/drawing/2014/main" id="{FCA3C1EC-E8EA-4492-9968-A60A03F74E69}"/>
                  </a:ext>
                </a:extLst>
              </p:cNvPr>
              <p:cNvSpPr/>
              <p:nvPr/>
            </p:nvSpPr>
            <p:spPr>
              <a:xfrm>
                <a:off x="4030832" y="3272062"/>
                <a:ext cx="725213" cy="251159"/>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22%</a:t>
                </a:r>
              </a:p>
            </p:txBody>
          </p:sp>
        </p:grpSp>
        <p:grpSp>
          <p:nvGrpSpPr>
            <p:cNvPr id="16" name="Group 101">
              <a:extLst>
                <a:ext uri="{FF2B5EF4-FFF2-40B4-BE49-F238E27FC236}">
                  <a16:creationId xmlns:a16="http://schemas.microsoft.com/office/drawing/2014/main" id="{289687B0-DD20-4CF8-845F-CF8A65164A3E}"/>
                </a:ext>
              </a:extLst>
            </p:cNvPr>
            <p:cNvGrpSpPr/>
            <p:nvPr/>
          </p:nvGrpSpPr>
          <p:grpSpPr>
            <a:xfrm>
              <a:off x="4479263" y="5128520"/>
              <a:ext cx="2757553" cy="221888"/>
              <a:chOff x="4030832" y="3272062"/>
              <a:chExt cx="2757553" cy="251159"/>
            </a:xfrm>
          </p:grpSpPr>
          <p:sp>
            <p:nvSpPr>
              <p:cNvPr id="20" name="Rectangle: Rounded Corners 102">
                <a:extLst>
                  <a:ext uri="{FF2B5EF4-FFF2-40B4-BE49-F238E27FC236}">
                    <a16:creationId xmlns:a16="http://schemas.microsoft.com/office/drawing/2014/main" id="{BD53F66D-5FC0-40B8-AD64-3AA7B143BAD0}"/>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21" name="Rectangle: Rounded Corners 103">
                <a:extLst>
                  <a:ext uri="{FF2B5EF4-FFF2-40B4-BE49-F238E27FC236}">
                    <a16:creationId xmlns:a16="http://schemas.microsoft.com/office/drawing/2014/main" id="{6A9F4773-5F77-4CE4-A3D8-7C526AE6BA82}"/>
                  </a:ext>
                </a:extLst>
              </p:cNvPr>
              <p:cNvSpPr/>
              <p:nvPr/>
            </p:nvSpPr>
            <p:spPr>
              <a:xfrm>
                <a:off x="4030832" y="3272062"/>
                <a:ext cx="2313390" cy="251159"/>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85%</a:t>
                </a:r>
              </a:p>
            </p:txBody>
          </p:sp>
        </p:grpSp>
        <p:grpSp>
          <p:nvGrpSpPr>
            <p:cNvPr id="17" name="Group 104">
              <a:extLst>
                <a:ext uri="{FF2B5EF4-FFF2-40B4-BE49-F238E27FC236}">
                  <a16:creationId xmlns:a16="http://schemas.microsoft.com/office/drawing/2014/main" id="{3783C327-E231-4D2F-9E26-850F22F5A06E}"/>
                </a:ext>
              </a:extLst>
            </p:cNvPr>
            <p:cNvGrpSpPr/>
            <p:nvPr/>
          </p:nvGrpSpPr>
          <p:grpSpPr>
            <a:xfrm>
              <a:off x="4479263" y="5553778"/>
              <a:ext cx="2757553" cy="221888"/>
              <a:chOff x="4030832" y="3272062"/>
              <a:chExt cx="2757553" cy="251159"/>
            </a:xfrm>
          </p:grpSpPr>
          <p:sp>
            <p:nvSpPr>
              <p:cNvPr id="18" name="Rectangle: Rounded Corners 105">
                <a:extLst>
                  <a:ext uri="{FF2B5EF4-FFF2-40B4-BE49-F238E27FC236}">
                    <a16:creationId xmlns:a16="http://schemas.microsoft.com/office/drawing/2014/main" id="{140C124D-1CF1-41AA-82EA-88A28364ED31}"/>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19" name="Rectangle: Rounded Corners 106">
                <a:extLst>
                  <a:ext uri="{FF2B5EF4-FFF2-40B4-BE49-F238E27FC236}">
                    <a16:creationId xmlns:a16="http://schemas.microsoft.com/office/drawing/2014/main" id="{E63F2900-1F6A-40C7-BEE3-AF367F4D331C}"/>
                  </a:ext>
                </a:extLst>
              </p:cNvPr>
              <p:cNvSpPr/>
              <p:nvPr/>
            </p:nvSpPr>
            <p:spPr>
              <a:xfrm>
                <a:off x="4030832" y="3272062"/>
                <a:ext cx="2020613" cy="251159"/>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70%</a:t>
                </a:r>
              </a:p>
            </p:txBody>
          </p:sp>
        </p:grpSp>
      </p:grpSp>
      <p:grpSp>
        <p:nvGrpSpPr>
          <p:cNvPr id="26" name="Group 110">
            <a:extLst>
              <a:ext uri="{FF2B5EF4-FFF2-40B4-BE49-F238E27FC236}">
                <a16:creationId xmlns:a16="http://schemas.microsoft.com/office/drawing/2014/main" id="{21CB692B-1DD9-42BC-896E-89F50A8A3352}"/>
              </a:ext>
            </a:extLst>
          </p:cNvPr>
          <p:cNvGrpSpPr/>
          <p:nvPr/>
        </p:nvGrpSpPr>
        <p:grpSpPr>
          <a:xfrm>
            <a:off x="8607482" y="3279415"/>
            <a:ext cx="1024432" cy="1024432"/>
            <a:chOff x="3787704" y="2681269"/>
            <a:chExt cx="1024432" cy="1024432"/>
          </a:xfrm>
        </p:grpSpPr>
        <p:grpSp>
          <p:nvGrpSpPr>
            <p:cNvPr id="27" name="Group 111">
              <a:extLst>
                <a:ext uri="{FF2B5EF4-FFF2-40B4-BE49-F238E27FC236}">
                  <a16:creationId xmlns:a16="http://schemas.microsoft.com/office/drawing/2014/main" id="{1D791797-6326-4D24-A2B6-97164383247F}"/>
                </a:ext>
              </a:extLst>
            </p:cNvPr>
            <p:cNvGrpSpPr/>
            <p:nvPr/>
          </p:nvGrpSpPr>
          <p:grpSpPr>
            <a:xfrm>
              <a:off x="3787704" y="2681269"/>
              <a:ext cx="1024432" cy="1024432"/>
              <a:chOff x="4504715" y="1190010"/>
              <a:chExt cx="1934188" cy="1934188"/>
            </a:xfrm>
          </p:grpSpPr>
          <p:sp>
            <p:nvSpPr>
              <p:cNvPr id="31" name="Oval 115">
                <a:extLst>
                  <a:ext uri="{FF2B5EF4-FFF2-40B4-BE49-F238E27FC236}">
                    <a16:creationId xmlns:a16="http://schemas.microsoft.com/office/drawing/2014/main" id="{12D95FC9-4677-4D56-AA00-7BF4B46A417D}"/>
                  </a:ext>
                </a:extLst>
              </p:cNvPr>
              <p:cNvSpPr/>
              <p:nvPr/>
            </p:nvSpPr>
            <p:spPr>
              <a:xfrm>
                <a:off x="4504715" y="1190010"/>
                <a:ext cx="1934188" cy="1934188"/>
              </a:xfrm>
              <a:prstGeom prst="ellipse">
                <a:avLst/>
              </a:prstGeom>
              <a:solidFill>
                <a:schemeClr val="accent2">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Oval 116">
                <a:extLst>
                  <a:ext uri="{FF2B5EF4-FFF2-40B4-BE49-F238E27FC236}">
                    <a16:creationId xmlns:a16="http://schemas.microsoft.com/office/drawing/2014/main" id="{DFB80EF1-F582-4E2B-B66C-80A3121DA220}"/>
                  </a:ext>
                </a:extLst>
              </p:cNvPr>
              <p:cNvSpPr/>
              <p:nvPr/>
            </p:nvSpPr>
            <p:spPr>
              <a:xfrm>
                <a:off x="4665053" y="1350347"/>
                <a:ext cx="1613516" cy="1613516"/>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8" name="Group 112">
              <a:extLst>
                <a:ext uri="{FF2B5EF4-FFF2-40B4-BE49-F238E27FC236}">
                  <a16:creationId xmlns:a16="http://schemas.microsoft.com/office/drawing/2014/main" id="{E906FA36-AABB-4F33-9329-CA7E9EBB3469}"/>
                </a:ext>
              </a:extLst>
            </p:cNvPr>
            <p:cNvGrpSpPr/>
            <p:nvPr/>
          </p:nvGrpSpPr>
          <p:grpSpPr>
            <a:xfrm>
              <a:off x="3848418" y="2825952"/>
              <a:ext cx="903006" cy="673721"/>
              <a:chOff x="3848418" y="2821190"/>
              <a:chExt cx="903006" cy="673721"/>
            </a:xfrm>
          </p:grpSpPr>
          <p:sp>
            <p:nvSpPr>
              <p:cNvPr id="29" name="TextBox 113">
                <a:extLst>
                  <a:ext uri="{FF2B5EF4-FFF2-40B4-BE49-F238E27FC236}">
                    <a16:creationId xmlns:a16="http://schemas.microsoft.com/office/drawing/2014/main" id="{B19B341E-B70D-4A88-B4E9-E7318BF6F2A3}"/>
                  </a:ext>
                </a:extLst>
              </p:cNvPr>
              <p:cNvSpPr txBox="1"/>
              <p:nvPr/>
            </p:nvSpPr>
            <p:spPr>
              <a:xfrm>
                <a:off x="3848418" y="2821190"/>
                <a:ext cx="903006" cy="523220"/>
              </a:xfrm>
              <a:prstGeom prst="rect">
                <a:avLst/>
              </a:prstGeom>
              <a:noFill/>
            </p:spPr>
            <p:txBody>
              <a:bodyPr wrap="square" rtlCol="0">
                <a:spAutoFit/>
              </a:bodyPr>
              <a:lstStyle/>
              <a:p>
                <a:pPr algn="ctr"/>
                <a:r>
                  <a:rPr lang="en-US" sz="2800" dirty="0">
                    <a:solidFill>
                      <a:schemeClr val="bg1"/>
                    </a:solidFill>
                    <a:cs typeface="+mn-ea"/>
                    <a:sym typeface="+mn-lt"/>
                  </a:rPr>
                  <a:t>18</a:t>
                </a:r>
                <a:endParaRPr lang="x-none" sz="2800" dirty="0">
                  <a:solidFill>
                    <a:schemeClr val="bg1"/>
                  </a:solidFill>
                  <a:cs typeface="+mn-ea"/>
                  <a:sym typeface="+mn-lt"/>
                </a:endParaRPr>
              </a:p>
            </p:txBody>
          </p:sp>
          <p:sp>
            <p:nvSpPr>
              <p:cNvPr id="30" name="TextBox 114">
                <a:extLst>
                  <a:ext uri="{FF2B5EF4-FFF2-40B4-BE49-F238E27FC236}">
                    <a16:creationId xmlns:a16="http://schemas.microsoft.com/office/drawing/2014/main" id="{B5165323-B4A4-4A14-9B56-BA982966FABA}"/>
                  </a:ext>
                </a:extLst>
              </p:cNvPr>
              <p:cNvSpPr txBox="1"/>
              <p:nvPr/>
            </p:nvSpPr>
            <p:spPr>
              <a:xfrm>
                <a:off x="3848418" y="3187134"/>
                <a:ext cx="903006" cy="307777"/>
              </a:xfrm>
              <a:prstGeom prst="rect">
                <a:avLst/>
              </a:prstGeom>
              <a:noFill/>
            </p:spPr>
            <p:txBody>
              <a:bodyPr wrap="square" rtlCol="0">
                <a:spAutoFit/>
              </a:bodyPr>
              <a:lstStyle/>
              <a:p>
                <a:pPr algn="ctr"/>
                <a:r>
                  <a:rPr lang="en-US" sz="1400" dirty="0">
                    <a:solidFill>
                      <a:schemeClr val="bg1"/>
                    </a:solidFill>
                    <a:cs typeface="+mn-ea"/>
                    <a:sym typeface="+mn-lt"/>
                  </a:rPr>
                  <a:t>Aug</a:t>
                </a:r>
                <a:endParaRPr lang="x-none" sz="1400" dirty="0">
                  <a:solidFill>
                    <a:schemeClr val="bg1"/>
                  </a:solidFill>
                  <a:cs typeface="+mn-ea"/>
                  <a:sym typeface="+mn-lt"/>
                </a:endParaRPr>
              </a:p>
            </p:txBody>
          </p:sp>
        </p:grpSp>
      </p:grpSp>
      <p:grpSp>
        <p:nvGrpSpPr>
          <p:cNvPr id="37" name="Group 4">
            <a:extLst>
              <a:ext uri="{FF2B5EF4-FFF2-40B4-BE49-F238E27FC236}">
                <a16:creationId xmlns:a16="http://schemas.microsoft.com/office/drawing/2014/main" id="{23A6C811-79F4-4FE9-9668-17E129527D9C}"/>
              </a:ext>
            </a:extLst>
          </p:cNvPr>
          <p:cNvGrpSpPr/>
          <p:nvPr/>
        </p:nvGrpSpPr>
        <p:grpSpPr>
          <a:xfrm>
            <a:off x="8695139" y="4645471"/>
            <a:ext cx="2379708" cy="1497664"/>
            <a:chOff x="8136862" y="4278002"/>
            <a:chExt cx="2757554" cy="1497664"/>
          </a:xfrm>
          <a:effectLst/>
        </p:grpSpPr>
        <p:grpSp>
          <p:nvGrpSpPr>
            <p:cNvPr id="38" name="Group 107">
              <a:extLst>
                <a:ext uri="{FF2B5EF4-FFF2-40B4-BE49-F238E27FC236}">
                  <a16:creationId xmlns:a16="http://schemas.microsoft.com/office/drawing/2014/main" id="{B7BB1CDD-5FAC-4FB8-B1F9-2D06EA557D0E}"/>
                </a:ext>
              </a:extLst>
            </p:cNvPr>
            <p:cNvGrpSpPr/>
            <p:nvPr/>
          </p:nvGrpSpPr>
          <p:grpSpPr>
            <a:xfrm>
              <a:off x="8136862" y="4278002"/>
              <a:ext cx="2757554" cy="221888"/>
              <a:chOff x="4030831" y="3272062"/>
              <a:chExt cx="2757554" cy="251159"/>
            </a:xfrm>
          </p:grpSpPr>
          <p:sp>
            <p:nvSpPr>
              <p:cNvPr id="48" name="Rectangle: Rounded Corners 108">
                <a:extLst>
                  <a:ext uri="{FF2B5EF4-FFF2-40B4-BE49-F238E27FC236}">
                    <a16:creationId xmlns:a16="http://schemas.microsoft.com/office/drawing/2014/main" id="{D243ECD9-FCAB-42D1-B056-0020D6D8F2E7}"/>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49" name="Rectangle: Rounded Corners 109">
                <a:extLst>
                  <a:ext uri="{FF2B5EF4-FFF2-40B4-BE49-F238E27FC236}">
                    <a16:creationId xmlns:a16="http://schemas.microsoft.com/office/drawing/2014/main" id="{996C6E70-01C4-4F44-B569-4AEC97CFF802}"/>
                  </a:ext>
                </a:extLst>
              </p:cNvPr>
              <p:cNvSpPr/>
              <p:nvPr/>
            </p:nvSpPr>
            <p:spPr>
              <a:xfrm>
                <a:off x="4030831" y="3272062"/>
                <a:ext cx="2313389" cy="251159"/>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65%</a:t>
                </a:r>
              </a:p>
            </p:txBody>
          </p:sp>
        </p:grpSp>
        <p:grpSp>
          <p:nvGrpSpPr>
            <p:cNvPr id="39" name="Group 121">
              <a:extLst>
                <a:ext uri="{FF2B5EF4-FFF2-40B4-BE49-F238E27FC236}">
                  <a16:creationId xmlns:a16="http://schemas.microsoft.com/office/drawing/2014/main" id="{8F1960A0-A88B-46AF-803A-B7A095CCA30D}"/>
                </a:ext>
              </a:extLst>
            </p:cNvPr>
            <p:cNvGrpSpPr/>
            <p:nvPr/>
          </p:nvGrpSpPr>
          <p:grpSpPr>
            <a:xfrm>
              <a:off x="8136863" y="4703261"/>
              <a:ext cx="2757553" cy="221888"/>
              <a:chOff x="4030832" y="3272062"/>
              <a:chExt cx="2757553" cy="251159"/>
            </a:xfrm>
          </p:grpSpPr>
          <p:sp>
            <p:nvSpPr>
              <p:cNvPr id="46" name="Rectangle: Rounded Corners 122">
                <a:extLst>
                  <a:ext uri="{FF2B5EF4-FFF2-40B4-BE49-F238E27FC236}">
                    <a16:creationId xmlns:a16="http://schemas.microsoft.com/office/drawing/2014/main" id="{1B886460-731B-4EDE-8C1A-17C65C134383}"/>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47" name="Rectangle: Rounded Corners 123">
                <a:extLst>
                  <a:ext uri="{FF2B5EF4-FFF2-40B4-BE49-F238E27FC236}">
                    <a16:creationId xmlns:a16="http://schemas.microsoft.com/office/drawing/2014/main" id="{DF5880A5-058C-4C6D-B92B-F207868A53A9}"/>
                  </a:ext>
                </a:extLst>
              </p:cNvPr>
              <p:cNvSpPr/>
              <p:nvPr/>
            </p:nvSpPr>
            <p:spPr>
              <a:xfrm>
                <a:off x="4030832" y="3272062"/>
                <a:ext cx="1789453" cy="251159"/>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22%</a:t>
                </a:r>
              </a:p>
            </p:txBody>
          </p:sp>
        </p:grpSp>
        <p:grpSp>
          <p:nvGrpSpPr>
            <p:cNvPr id="40" name="Group 124">
              <a:extLst>
                <a:ext uri="{FF2B5EF4-FFF2-40B4-BE49-F238E27FC236}">
                  <a16:creationId xmlns:a16="http://schemas.microsoft.com/office/drawing/2014/main" id="{5A63CC4A-739D-4B0F-B48D-A5361345C2AC}"/>
                </a:ext>
              </a:extLst>
            </p:cNvPr>
            <p:cNvGrpSpPr/>
            <p:nvPr/>
          </p:nvGrpSpPr>
          <p:grpSpPr>
            <a:xfrm>
              <a:off x="8136863" y="5128520"/>
              <a:ext cx="2757553" cy="221888"/>
              <a:chOff x="4030832" y="3272062"/>
              <a:chExt cx="2757553" cy="251159"/>
            </a:xfrm>
          </p:grpSpPr>
          <p:sp>
            <p:nvSpPr>
              <p:cNvPr id="44" name="Rectangle: Rounded Corners 125">
                <a:extLst>
                  <a:ext uri="{FF2B5EF4-FFF2-40B4-BE49-F238E27FC236}">
                    <a16:creationId xmlns:a16="http://schemas.microsoft.com/office/drawing/2014/main" id="{35251465-F609-4DC2-A3CF-6E7D034C2EA5}"/>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45" name="Rectangle: Rounded Corners 126">
                <a:extLst>
                  <a:ext uri="{FF2B5EF4-FFF2-40B4-BE49-F238E27FC236}">
                    <a16:creationId xmlns:a16="http://schemas.microsoft.com/office/drawing/2014/main" id="{62C7099C-FB34-43FC-A71A-85E1C682FD30}"/>
                  </a:ext>
                </a:extLst>
              </p:cNvPr>
              <p:cNvSpPr/>
              <p:nvPr/>
            </p:nvSpPr>
            <p:spPr>
              <a:xfrm>
                <a:off x="4030832" y="3272062"/>
                <a:ext cx="936774" cy="251159"/>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85%</a:t>
                </a:r>
              </a:p>
            </p:txBody>
          </p:sp>
        </p:grpSp>
        <p:grpSp>
          <p:nvGrpSpPr>
            <p:cNvPr id="41" name="Group 127">
              <a:extLst>
                <a:ext uri="{FF2B5EF4-FFF2-40B4-BE49-F238E27FC236}">
                  <a16:creationId xmlns:a16="http://schemas.microsoft.com/office/drawing/2014/main" id="{264F5E67-5233-4BD2-B95A-39B580B3A128}"/>
                </a:ext>
              </a:extLst>
            </p:cNvPr>
            <p:cNvGrpSpPr/>
            <p:nvPr/>
          </p:nvGrpSpPr>
          <p:grpSpPr>
            <a:xfrm>
              <a:off x="8136864" y="5553778"/>
              <a:ext cx="2757552" cy="221888"/>
              <a:chOff x="4030833" y="3272062"/>
              <a:chExt cx="2757552" cy="251159"/>
            </a:xfrm>
          </p:grpSpPr>
          <p:sp>
            <p:nvSpPr>
              <p:cNvPr id="42" name="Rectangle: Rounded Corners 128">
                <a:extLst>
                  <a:ext uri="{FF2B5EF4-FFF2-40B4-BE49-F238E27FC236}">
                    <a16:creationId xmlns:a16="http://schemas.microsoft.com/office/drawing/2014/main" id="{2B98394A-7BF1-4379-B70F-148B3BA4EA19}"/>
                  </a:ext>
                </a:extLst>
              </p:cNvPr>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43" name="Rectangle: Rounded Corners 129">
                <a:extLst>
                  <a:ext uri="{FF2B5EF4-FFF2-40B4-BE49-F238E27FC236}">
                    <a16:creationId xmlns:a16="http://schemas.microsoft.com/office/drawing/2014/main" id="{2E3422FC-5C61-41E4-B0A5-3A25E684A30B}"/>
                  </a:ext>
                </a:extLst>
              </p:cNvPr>
              <p:cNvSpPr/>
              <p:nvPr/>
            </p:nvSpPr>
            <p:spPr>
              <a:xfrm>
                <a:off x="4030833" y="3272062"/>
                <a:ext cx="1400832" cy="251159"/>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70%</a:t>
                </a:r>
              </a:p>
            </p:txBody>
          </p:sp>
        </p:grpSp>
      </p:grpSp>
      <p:grpSp>
        <p:nvGrpSpPr>
          <p:cNvPr id="50" name="组合 49">
            <a:extLst>
              <a:ext uri="{FF2B5EF4-FFF2-40B4-BE49-F238E27FC236}">
                <a16:creationId xmlns:a16="http://schemas.microsoft.com/office/drawing/2014/main" id="{34E6900E-B1C4-40F1-BE96-91195797EDDA}"/>
              </a:ext>
            </a:extLst>
          </p:cNvPr>
          <p:cNvGrpSpPr/>
          <p:nvPr/>
        </p:nvGrpSpPr>
        <p:grpSpPr>
          <a:xfrm>
            <a:off x="974951" y="1628776"/>
            <a:ext cx="3060466" cy="4615204"/>
            <a:chOff x="4091759" y="69012"/>
            <a:chExt cx="4480725" cy="6756967"/>
          </a:xfrm>
        </p:grpSpPr>
        <p:sp>
          <p:nvSpPr>
            <p:cNvPr id="51" name="椭圆 50">
              <a:extLst>
                <a:ext uri="{FF2B5EF4-FFF2-40B4-BE49-F238E27FC236}">
                  <a16:creationId xmlns:a16="http://schemas.microsoft.com/office/drawing/2014/main" id="{04123F02-C706-4733-BCDA-88ABC19AF0B2}"/>
                </a:ext>
              </a:extLst>
            </p:cNvPr>
            <p:cNvSpPr/>
            <p:nvPr/>
          </p:nvSpPr>
          <p:spPr>
            <a:xfrm>
              <a:off x="6142511" y="6734234"/>
              <a:ext cx="2429973" cy="91745"/>
            </a:xfrm>
            <a:prstGeom prst="ellipse">
              <a:avLst/>
            </a:prstGeom>
            <a:gradFill flip="none" rotWithShape="1">
              <a:gsLst>
                <a:gs pos="0">
                  <a:schemeClr val="tx1">
                    <a:lumMod val="85000"/>
                    <a:lumOff val="15000"/>
                    <a:alpha val="35000"/>
                  </a:schemeClr>
                </a:gs>
                <a:gs pos="66000">
                  <a:schemeClr val="tx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cs typeface="+mn-ea"/>
                <a:sym typeface="+mn-lt"/>
              </a:endParaRPr>
            </a:p>
          </p:txBody>
        </p:sp>
        <p:grpSp>
          <p:nvGrpSpPr>
            <p:cNvPr id="52" name="组合 51">
              <a:extLst>
                <a:ext uri="{FF2B5EF4-FFF2-40B4-BE49-F238E27FC236}">
                  <a16:creationId xmlns:a16="http://schemas.microsoft.com/office/drawing/2014/main" id="{56B321C9-C395-4015-B1CA-C2BAD5647EC4}"/>
                </a:ext>
              </a:extLst>
            </p:cNvPr>
            <p:cNvGrpSpPr/>
            <p:nvPr/>
          </p:nvGrpSpPr>
          <p:grpSpPr>
            <a:xfrm>
              <a:off x="4091759" y="69012"/>
              <a:ext cx="4235608" cy="6695701"/>
              <a:chOff x="3068819" y="51759"/>
              <a:chExt cx="3176706" cy="5021776"/>
            </a:xfrm>
          </p:grpSpPr>
          <p:pic>
            <p:nvPicPr>
              <p:cNvPr id="56" name="图片 55">
                <a:extLst>
                  <a:ext uri="{FF2B5EF4-FFF2-40B4-BE49-F238E27FC236}">
                    <a16:creationId xmlns:a16="http://schemas.microsoft.com/office/drawing/2014/main" id="{9BAC90E5-34E1-41EB-B681-9E69D66705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4456" y="4383592"/>
                <a:ext cx="759600" cy="689943"/>
              </a:xfrm>
              <a:prstGeom prst="rect">
                <a:avLst/>
              </a:prstGeom>
            </p:spPr>
          </p:pic>
          <p:sp>
            <p:nvSpPr>
              <p:cNvPr id="57" name="Freeform 5">
                <a:extLst>
                  <a:ext uri="{FF2B5EF4-FFF2-40B4-BE49-F238E27FC236}">
                    <a16:creationId xmlns:a16="http://schemas.microsoft.com/office/drawing/2014/main" id="{230AD398-B1BA-4A7E-AECD-0ACB1B540F0A}"/>
                  </a:ext>
                </a:extLst>
              </p:cNvPr>
              <p:cNvSpPr>
                <a:spLocks noEditPoints="1"/>
              </p:cNvSpPr>
              <p:nvPr/>
            </p:nvSpPr>
            <p:spPr bwMode="auto">
              <a:xfrm>
                <a:off x="3213903" y="1809510"/>
                <a:ext cx="1316918" cy="2688043"/>
              </a:xfrm>
              <a:custGeom>
                <a:avLst/>
                <a:gdLst>
                  <a:gd name="T0" fmla="*/ 694 w 698"/>
                  <a:gd name="T1" fmla="*/ 405 h 1426"/>
                  <a:gd name="T2" fmla="*/ 698 w 698"/>
                  <a:gd name="T3" fmla="*/ 349 h 1426"/>
                  <a:gd name="T4" fmla="*/ 349 w 698"/>
                  <a:gd name="T5" fmla="*/ 0 h 1426"/>
                  <a:gd name="T6" fmla="*/ 0 w 698"/>
                  <a:gd name="T7" fmla="*/ 349 h 1426"/>
                  <a:gd name="T8" fmla="*/ 349 w 698"/>
                  <a:gd name="T9" fmla="*/ 698 h 1426"/>
                  <a:gd name="T10" fmla="*/ 566 w 698"/>
                  <a:gd name="T11" fmla="*/ 623 h 1426"/>
                  <a:gd name="T12" fmla="*/ 562 w 698"/>
                  <a:gd name="T13" fmla="*/ 1333 h 1426"/>
                  <a:gd name="T14" fmla="*/ 629 w 698"/>
                  <a:gd name="T15" fmla="*/ 1426 h 1426"/>
                  <a:gd name="T16" fmla="*/ 694 w 698"/>
                  <a:gd name="T17" fmla="*/ 1377 h 1426"/>
                  <a:gd name="T18" fmla="*/ 693 w 698"/>
                  <a:gd name="T19" fmla="*/ 1344 h 1426"/>
                  <a:gd name="T20" fmla="*/ 698 w 698"/>
                  <a:gd name="T21" fmla="*/ 405 h 1426"/>
                  <a:gd name="T22" fmla="*/ 694 w 698"/>
                  <a:gd name="T23" fmla="*/ 405 h 1426"/>
                  <a:gd name="T24" fmla="*/ 349 w 698"/>
                  <a:gd name="T25" fmla="*/ 541 h 1426"/>
                  <a:gd name="T26" fmla="*/ 158 w 698"/>
                  <a:gd name="T27" fmla="*/ 349 h 1426"/>
                  <a:gd name="T28" fmla="*/ 349 w 698"/>
                  <a:gd name="T29" fmla="*/ 158 h 1426"/>
                  <a:gd name="T30" fmla="*/ 541 w 698"/>
                  <a:gd name="T31" fmla="*/ 349 h 1426"/>
                  <a:gd name="T32" fmla="*/ 349 w 698"/>
                  <a:gd name="T33" fmla="*/ 541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8" h="1426">
                    <a:moveTo>
                      <a:pt x="694" y="405"/>
                    </a:moveTo>
                    <a:cubicBezTo>
                      <a:pt x="697" y="387"/>
                      <a:pt x="698" y="368"/>
                      <a:pt x="698" y="349"/>
                    </a:cubicBezTo>
                    <a:cubicBezTo>
                      <a:pt x="698" y="156"/>
                      <a:pt x="542" y="0"/>
                      <a:pt x="349" y="0"/>
                    </a:cubicBezTo>
                    <a:cubicBezTo>
                      <a:pt x="157" y="0"/>
                      <a:pt x="0" y="156"/>
                      <a:pt x="0" y="349"/>
                    </a:cubicBezTo>
                    <a:cubicBezTo>
                      <a:pt x="0" y="542"/>
                      <a:pt x="157" y="698"/>
                      <a:pt x="349" y="698"/>
                    </a:cubicBezTo>
                    <a:cubicBezTo>
                      <a:pt x="431" y="698"/>
                      <a:pt x="506" y="670"/>
                      <a:pt x="566" y="623"/>
                    </a:cubicBezTo>
                    <a:cubicBezTo>
                      <a:pt x="562" y="1333"/>
                      <a:pt x="562" y="1333"/>
                      <a:pt x="562" y="1333"/>
                    </a:cubicBezTo>
                    <a:cubicBezTo>
                      <a:pt x="562" y="1339"/>
                      <a:pt x="558" y="1425"/>
                      <a:pt x="629" y="1426"/>
                    </a:cubicBezTo>
                    <a:cubicBezTo>
                      <a:pt x="670" y="1426"/>
                      <a:pt x="688" y="1401"/>
                      <a:pt x="694" y="1377"/>
                    </a:cubicBezTo>
                    <a:cubicBezTo>
                      <a:pt x="694" y="1377"/>
                      <a:pt x="693" y="1347"/>
                      <a:pt x="693" y="1344"/>
                    </a:cubicBezTo>
                    <a:cubicBezTo>
                      <a:pt x="698" y="405"/>
                      <a:pt x="698" y="405"/>
                      <a:pt x="698" y="405"/>
                    </a:cubicBezTo>
                    <a:lnTo>
                      <a:pt x="694" y="405"/>
                    </a:lnTo>
                    <a:close/>
                    <a:moveTo>
                      <a:pt x="349" y="541"/>
                    </a:moveTo>
                    <a:cubicBezTo>
                      <a:pt x="244" y="541"/>
                      <a:pt x="158" y="455"/>
                      <a:pt x="158" y="349"/>
                    </a:cubicBezTo>
                    <a:cubicBezTo>
                      <a:pt x="158" y="243"/>
                      <a:pt x="244" y="158"/>
                      <a:pt x="349" y="158"/>
                    </a:cubicBezTo>
                    <a:cubicBezTo>
                      <a:pt x="455" y="158"/>
                      <a:pt x="541" y="243"/>
                      <a:pt x="541" y="349"/>
                    </a:cubicBezTo>
                    <a:cubicBezTo>
                      <a:pt x="541" y="455"/>
                      <a:pt x="455" y="541"/>
                      <a:pt x="349" y="541"/>
                    </a:cubicBezTo>
                    <a:close/>
                  </a:path>
                </a:pathLst>
              </a:custGeom>
              <a:gradFill>
                <a:gsLst>
                  <a:gs pos="99000">
                    <a:srgbClr val="02CEB5">
                      <a:lumMod val="80000"/>
                    </a:srgbClr>
                  </a:gs>
                  <a:gs pos="0">
                    <a:srgbClr val="02CEB5">
                      <a:lumMod val="100000"/>
                    </a:srgbClr>
                  </a:gs>
                </a:gsLst>
                <a:lin ang="8100000" scaled="1"/>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58" name="Freeform 6">
                <a:extLst>
                  <a:ext uri="{FF2B5EF4-FFF2-40B4-BE49-F238E27FC236}">
                    <a16:creationId xmlns:a16="http://schemas.microsoft.com/office/drawing/2014/main" id="{BCF745B6-A022-4CBB-9806-170E22E4AA20}"/>
                  </a:ext>
                </a:extLst>
              </p:cNvPr>
              <p:cNvSpPr>
                <a:spLocks noEditPoints="1"/>
              </p:cNvSpPr>
              <p:nvPr/>
            </p:nvSpPr>
            <p:spPr bwMode="auto">
              <a:xfrm>
                <a:off x="3472185" y="51759"/>
                <a:ext cx="1316918" cy="4493624"/>
              </a:xfrm>
              <a:custGeom>
                <a:avLst/>
                <a:gdLst>
                  <a:gd name="T0" fmla="*/ 698 w 698"/>
                  <a:gd name="T1" fmla="*/ 349 h 2383"/>
                  <a:gd name="T2" fmla="*/ 349 w 698"/>
                  <a:gd name="T3" fmla="*/ 0 h 2383"/>
                  <a:gd name="T4" fmla="*/ 0 w 698"/>
                  <a:gd name="T5" fmla="*/ 349 h 2383"/>
                  <a:gd name="T6" fmla="*/ 349 w 698"/>
                  <a:gd name="T7" fmla="*/ 698 h 2383"/>
                  <a:gd name="T8" fmla="*/ 556 w 698"/>
                  <a:gd name="T9" fmla="*/ 630 h 2383"/>
                  <a:gd name="T10" fmla="*/ 551 w 698"/>
                  <a:gd name="T11" fmla="*/ 2299 h 2383"/>
                  <a:gd name="T12" fmla="*/ 551 w 698"/>
                  <a:gd name="T13" fmla="*/ 2315 h 2383"/>
                  <a:gd name="T14" fmla="*/ 622 w 698"/>
                  <a:gd name="T15" fmla="*/ 2383 h 2383"/>
                  <a:gd name="T16" fmla="*/ 693 w 698"/>
                  <a:gd name="T17" fmla="*/ 2316 h 2383"/>
                  <a:gd name="T18" fmla="*/ 696 w 698"/>
                  <a:gd name="T19" fmla="*/ 2308 h 2383"/>
                  <a:gd name="T20" fmla="*/ 698 w 698"/>
                  <a:gd name="T21" fmla="*/ 369 h 2383"/>
                  <a:gd name="T22" fmla="*/ 698 w 698"/>
                  <a:gd name="T23" fmla="*/ 349 h 2383"/>
                  <a:gd name="T24" fmla="*/ 349 w 698"/>
                  <a:gd name="T25" fmla="*/ 541 h 2383"/>
                  <a:gd name="T26" fmla="*/ 158 w 698"/>
                  <a:gd name="T27" fmla="*/ 349 h 2383"/>
                  <a:gd name="T28" fmla="*/ 349 w 698"/>
                  <a:gd name="T29" fmla="*/ 157 h 2383"/>
                  <a:gd name="T30" fmla="*/ 541 w 698"/>
                  <a:gd name="T31" fmla="*/ 349 h 2383"/>
                  <a:gd name="T32" fmla="*/ 349 w 698"/>
                  <a:gd name="T33" fmla="*/ 541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8" h="2383">
                    <a:moveTo>
                      <a:pt x="698" y="349"/>
                    </a:moveTo>
                    <a:cubicBezTo>
                      <a:pt x="698" y="156"/>
                      <a:pt x="542" y="0"/>
                      <a:pt x="349" y="0"/>
                    </a:cubicBezTo>
                    <a:cubicBezTo>
                      <a:pt x="157" y="0"/>
                      <a:pt x="0" y="156"/>
                      <a:pt x="0" y="349"/>
                    </a:cubicBezTo>
                    <a:cubicBezTo>
                      <a:pt x="0" y="542"/>
                      <a:pt x="157" y="698"/>
                      <a:pt x="349" y="698"/>
                    </a:cubicBezTo>
                    <a:cubicBezTo>
                      <a:pt x="427" y="698"/>
                      <a:pt x="498" y="673"/>
                      <a:pt x="556" y="630"/>
                    </a:cubicBezTo>
                    <a:cubicBezTo>
                      <a:pt x="551" y="2299"/>
                      <a:pt x="551" y="2299"/>
                      <a:pt x="551" y="2299"/>
                    </a:cubicBezTo>
                    <a:cubicBezTo>
                      <a:pt x="551" y="2304"/>
                      <a:pt x="551" y="2309"/>
                      <a:pt x="551" y="2315"/>
                    </a:cubicBezTo>
                    <a:cubicBezTo>
                      <a:pt x="551" y="2352"/>
                      <a:pt x="583" y="2383"/>
                      <a:pt x="622" y="2383"/>
                    </a:cubicBezTo>
                    <a:cubicBezTo>
                      <a:pt x="661" y="2383"/>
                      <a:pt x="693" y="2353"/>
                      <a:pt x="693" y="2316"/>
                    </a:cubicBezTo>
                    <a:cubicBezTo>
                      <a:pt x="693" y="2313"/>
                      <a:pt x="697" y="2311"/>
                      <a:pt x="696" y="2308"/>
                    </a:cubicBezTo>
                    <a:cubicBezTo>
                      <a:pt x="698" y="369"/>
                      <a:pt x="698" y="369"/>
                      <a:pt x="698" y="369"/>
                    </a:cubicBezTo>
                    <a:cubicBezTo>
                      <a:pt x="698" y="362"/>
                      <a:pt x="698" y="356"/>
                      <a:pt x="698" y="349"/>
                    </a:cubicBezTo>
                    <a:close/>
                    <a:moveTo>
                      <a:pt x="349" y="541"/>
                    </a:moveTo>
                    <a:cubicBezTo>
                      <a:pt x="243" y="541"/>
                      <a:pt x="158" y="455"/>
                      <a:pt x="158" y="349"/>
                    </a:cubicBezTo>
                    <a:cubicBezTo>
                      <a:pt x="158" y="243"/>
                      <a:pt x="243" y="157"/>
                      <a:pt x="349" y="157"/>
                    </a:cubicBezTo>
                    <a:cubicBezTo>
                      <a:pt x="455" y="157"/>
                      <a:pt x="541" y="243"/>
                      <a:pt x="541" y="349"/>
                    </a:cubicBezTo>
                    <a:cubicBezTo>
                      <a:pt x="541" y="455"/>
                      <a:pt x="455" y="541"/>
                      <a:pt x="349" y="54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59" name="Freeform 7">
                <a:extLst>
                  <a:ext uri="{FF2B5EF4-FFF2-40B4-BE49-F238E27FC236}">
                    <a16:creationId xmlns:a16="http://schemas.microsoft.com/office/drawing/2014/main" id="{AB68781C-F471-47F2-9512-1F1860EAECF2}"/>
                  </a:ext>
                </a:extLst>
              </p:cNvPr>
              <p:cNvSpPr>
                <a:spLocks noEditPoints="1"/>
              </p:cNvSpPr>
              <p:nvPr/>
            </p:nvSpPr>
            <p:spPr bwMode="auto">
              <a:xfrm>
                <a:off x="4769971" y="1200475"/>
                <a:ext cx="1324890" cy="3312224"/>
              </a:xfrm>
              <a:custGeom>
                <a:avLst/>
                <a:gdLst>
                  <a:gd name="T0" fmla="*/ 353 w 702"/>
                  <a:gd name="T1" fmla="*/ 0 h 1757"/>
                  <a:gd name="T2" fmla="*/ 5 w 702"/>
                  <a:gd name="T3" fmla="*/ 317 h 1757"/>
                  <a:gd name="T4" fmla="*/ 5 w 702"/>
                  <a:gd name="T5" fmla="*/ 317 h 1757"/>
                  <a:gd name="T6" fmla="*/ 5 w 702"/>
                  <a:gd name="T7" fmla="*/ 322 h 1757"/>
                  <a:gd name="T8" fmla="*/ 4 w 702"/>
                  <a:gd name="T9" fmla="*/ 348 h 1757"/>
                  <a:gd name="T10" fmla="*/ 5 w 702"/>
                  <a:gd name="T11" fmla="*/ 372 h 1757"/>
                  <a:gd name="T12" fmla="*/ 0 w 702"/>
                  <a:gd name="T13" fmla="*/ 1663 h 1757"/>
                  <a:gd name="T14" fmla="*/ 69 w 702"/>
                  <a:gd name="T15" fmla="*/ 1757 h 1757"/>
                  <a:gd name="T16" fmla="*/ 139 w 702"/>
                  <a:gd name="T17" fmla="*/ 1702 h 1757"/>
                  <a:gd name="T18" fmla="*/ 143 w 702"/>
                  <a:gd name="T19" fmla="*/ 626 h 1757"/>
                  <a:gd name="T20" fmla="*/ 353 w 702"/>
                  <a:gd name="T21" fmla="*/ 696 h 1757"/>
                  <a:gd name="T22" fmla="*/ 702 w 702"/>
                  <a:gd name="T23" fmla="*/ 348 h 1757"/>
                  <a:gd name="T24" fmla="*/ 353 w 702"/>
                  <a:gd name="T25" fmla="*/ 0 h 1757"/>
                  <a:gd name="T26" fmla="*/ 353 w 702"/>
                  <a:gd name="T27" fmla="*/ 539 h 1757"/>
                  <a:gd name="T28" fmla="*/ 161 w 702"/>
                  <a:gd name="T29" fmla="*/ 347 h 1757"/>
                  <a:gd name="T30" fmla="*/ 353 w 702"/>
                  <a:gd name="T31" fmla="*/ 156 h 1757"/>
                  <a:gd name="T32" fmla="*/ 544 w 702"/>
                  <a:gd name="T33" fmla="*/ 347 h 1757"/>
                  <a:gd name="T34" fmla="*/ 353 w 702"/>
                  <a:gd name="T35" fmla="*/ 539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2" h="1757">
                    <a:moveTo>
                      <a:pt x="353" y="0"/>
                    </a:moveTo>
                    <a:cubicBezTo>
                      <a:pt x="172" y="0"/>
                      <a:pt x="23" y="141"/>
                      <a:pt x="5" y="317"/>
                    </a:cubicBezTo>
                    <a:cubicBezTo>
                      <a:pt x="5" y="317"/>
                      <a:pt x="5" y="317"/>
                      <a:pt x="5" y="317"/>
                    </a:cubicBezTo>
                    <a:cubicBezTo>
                      <a:pt x="5" y="322"/>
                      <a:pt x="5" y="322"/>
                      <a:pt x="5" y="322"/>
                    </a:cubicBezTo>
                    <a:cubicBezTo>
                      <a:pt x="4" y="331"/>
                      <a:pt x="4" y="339"/>
                      <a:pt x="4" y="348"/>
                    </a:cubicBezTo>
                    <a:cubicBezTo>
                      <a:pt x="4" y="357"/>
                      <a:pt x="4" y="364"/>
                      <a:pt x="5" y="372"/>
                    </a:cubicBezTo>
                    <a:cubicBezTo>
                      <a:pt x="0" y="1663"/>
                      <a:pt x="0" y="1663"/>
                      <a:pt x="0" y="1663"/>
                    </a:cubicBezTo>
                    <a:cubicBezTo>
                      <a:pt x="0" y="1669"/>
                      <a:pt x="2" y="1757"/>
                      <a:pt x="69" y="1757"/>
                    </a:cubicBezTo>
                    <a:cubicBezTo>
                      <a:pt x="125" y="1757"/>
                      <a:pt x="139" y="1702"/>
                      <a:pt x="139" y="1702"/>
                    </a:cubicBezTo>
                    <a:cubicBezTo>
                      <a:pt x="140" y="1698"/>
                      <a:pt x="142" y="1035"/>
                      <a:pt x="143" y="626"/>
                    </a:cubicBezTo>
                    <a:cubicBezTo>
                      <a:pt x="201" y="670"/>
                      <a:pt x="274" y="696"/>
                      <a:pt x="353" y="696"/>
                    </a:cubicBezTo>
                    <a:cubicBezTo>
                      <a:pt x="545" y="696"/>
                      <a:pt x="702" y="541"/>
                      <a:pt x="702" y="348"/>
                    </a:cubicBezTo>
                    <a:cubicBezTo>
                      <a:pt x="702" y="156"/>
                      <a:pt x="545" y="0"/>
                      <a:pt x="353" y="0"/>
                    </a:cubicBezTo>
                    <a:close/>
                    <a:moveTo>
                      <a:pt x="353" y="539"/>
                    </a:moveTo>
                    <a:cubicBezTo>
                      <a:pt x="247" y="539"/>
                      <a:pt x="161" y="453"/>
                      <a:pt x="161" y="347"/>
                    </a:cubicBezTo>
                    <a:cubicBezTo>
                      <a:pt x="161" y="242"/>
                      <a:pt x="247" y="156"/>
                      <a:pt x="353" y="156"/>
                    </a:cubicBezTo>
                    <a:cubicBezTo>
                      <a:pt x="458" y="156"/>
                      <a:pt x="544" y="242"/>
                      <a:pt x="544" y="347"/>
                    </a:cubicBezTo>
                    <a:cubicBezTo>
                      <a:pt x="544" y="453"/>
                      <a:pt x="458" y="539"/>
                      <a:pt x="353" y="539"/>
                    </a:cubicBezTo>
                    <a:close/>
                  </a:path>
                </a:pathLst>
              </a:custGeom>
              <a:gradFill>
                <a:gsLst>
                  <a:gs pos="99000">
                    <a:srgbClr val="02CEB5">
                      <a:lumMod val="80000"/>
                    </a:srgbClr>
                  </a:gs>
                  <a:gs pos="0">
                    <a:srgbClr val="02CEB5">
                      <a:lumMod val="100000"/>
                    </a:srgbClr>
                  </a:gs>
                </a:gsLst>
                <a:lin ang="8100000" scaled="1"/>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0" name="Freeform 8">
                <a:extLst>
                  <a:ext uri="{FF2B5EF4-FFF2-40B4-BE49-F238E27FC236}">
                    <a16:creationId xmlns:a16="http://schemas.microsoft.com/office/drawing/2014/main" id="{38FD6844-20B0-4F13-A1B7-958CD61EFF42}"/>
                  </a:ext>
                </a:extLst>
              </p:cNvPr>
              <p:cNvSpPr>
                <a:spLocks/>
              </p:cNvSpPr>
              <p:nvPr/>
            </p:nvSpPr>
            <p:spPr bwMode="auto">
              <a:xfrm>
                <a:off x="3068819" y="2439271"/>
                <a:ext cx="518158" cy="448804"/>
              </a:xfrm>
              <a:custGeom>
                <a:avLst/>
                <a:gdLst>
                  <a:gd name="T0" fmla="*/ 650 w 650"/>
                  <a:gd name="T1" fmla="*/ 0 h 563"/>
                  <a:gd name="T2" fmla="*/ 326 w 650"/>
                  <a:gd name="T3" fmla="*/ 563 h 563"/>
                  <a:gd name="T4" fmla="*/ 0 w 650"/>
                  <a:gd name="T5" fmla="*/ 0 h 563"/>
                  <a:gd name="T6" fmla="*/ 650 w 650"/>
                  <a:gd name="T7" fmla="*/ 0 h 563"/>
                </a:gdLst>
                <a:ahLst/>
                <a:cxnLst>
                  <a:cxn ang="0">
                    <a:pos x="T0" y="T1"/>
                  </a:cxn>
                  <a:cxn ang="0">
                    <a:pos x="T2" y="T3"/>
                  </a:cxn>
                  <a:cxn ang="0">
                    <a:pos x="T4" y="T5"/>
                  </a:cxn>
                  <a:cxn ang="0">
                    <a:pos x="T6" y="T7"/>
                  </a:cxn>
                </a:cxnLst>
                <a:rect l="0" t="0" r="r" b="b"/>
                <a:pathLst>
                  <a:path w="650" h="563">
                    <a:moveTo>
                      <a:pt x="650" y="0"/>
                    </a:moveTo>
                    <a:lnTo>
                      <a:pt x="326" y="563"/>
                    </a:lnTo>
                    <a:lnTo>
                      <a:pt x="0" y="0"/>
                    </a:lnTo>
                    <a:lnTo>
                      <a:pt x="650" y="0"/>
                    </a:lnTo>
                    <a:close/>
                  </a:path>
                </a:pathLst>
              </a:custGeom>
              <a:gradFill>
                <a:gsLst>
                  <a:gs pos="99000">
                    <a:srgbClr val="02CEB5">
                      <a:lumMod val="86000"/>
                    </a:srgbClr>
                  </a:gs>
                  <a:gs pos="0">
                    <a:srgbClr val="02CEB5">
                      <a:lumMod val="98000"/>
                    </a:srgbClr>
                  </a:gs>
                </a:gsLst>
                <a:lin ang="8100000" scaled="1"/>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1" name="Freeform 9">
                <a:extLst>
                  <a:ext uri="{FF2B5EF4-FFF2-40B4-BE49-F238E27FC236}">
                    <a16:creationId xmlns:a16="http://schemas.microsoft.com/office/drawing/2014/main" id="{D3F72474-7D60-4C05-AA8A-FAF32F2F3940}"/>
                  </a:ext>
                </a:extLst>
              </p:cNvPr>
              <p:cNvSpPr>
                <a:spLocks/>
              </p:cNvSpPr>
              <p:nvPr/>
            </p:nvSpPr>
            <p:spPr bwMode="auto">
              <a:xfrm>
                <a:off x="3415586" y="396932"/>
                <a:ext cx="460762" cy="518955"/>
              </a:xfrm>
              <a:custGeom>
                <a:avLst/>
                <a:gdLst>
                  <a:gd name="T0" fmla="*/ 578 w 578"/>
                  <a:gd name="T1" fmla="*/ 350 h 651"/>
                  <a:gd name="T2" fmla="*/ 0 w 578"/>
                  <a:gd name="T3" fmla="*/ 651 h 651"/>
                  <a:gd name="T4" fmla="*/ 28 w 578"/>
                  <a:gd name="T5" fmla="*/ 0 h 651"/>
                  <a:gd name="T6" fmla="*/ 578 w 578"/>
                  <a:gd name="T7" fmla="*/ 350 h 651"/>
                </a:gdLst>
                <a:ahLst/>
                <a:cxnLst>
                  <a:cxn ang="0">
                    <a:pos x="T0" y="T1"/>
                  </a:cxn>
                  <a:cxn ang="0">
                    <a:pos x="T2" y="T3"/>
                  </a:cxn>
                  <a:cxn ang="0">
                    <a:pos x="T4" y="T5"/>
                  </a:cxn>
                  <a:cxn ang="0">
                    <a:pos x="T6" y="T7"/>
                  </a:cxn>
                </a:cxnLst>
                <a:rect l="0" t="0" r="r" b="b"/>
                <a:pathLst>
                  <a:path w="578" h="651">
                    <a:moveTo>
                      <a:pt x="578" y="350"/>
                    </a:moveTo>
                    <a:lnTo>
                      <a:pt x="0" y="651"/>
                    </a:lnTo>
                    <a:lnTo>
                      <a:pt x="28" y="0"/>
                    </a:lnTo>
                    <a:lnTo>
                      <a:pt x="578" y="350"/>
                    </a:lnTo>
                    <a:close/>
                  </a:path>
                </a:pathLst>
              </a:custGeom>
              <a:gradFill flip="none" rotWithShape="1">
                <a:gsLst>
                  <a:gs pos="0">
                    <a:schemeClr val="accent2"/>
                  </a:gs>
                  <a:gs pos="100000">
                    <a:schemeClr val="accent1"/>
                  </a:gs>
                </a:gsLst>
                <a:lin ang="5400000" scaled="1"/>
                <a:tileRect/>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2" name="Freeform 10">
                <a:extLst>
                  <a:ext uri="{FF2B5EF4-FFF2-40B4-BE49-F238E27FC236}">
                    <a16:creationId xmlns:a16="http://schemas.microsoft.com/office/drawing/2014/main" id="{8C6E41A0-1473-4409-AE65-5F3B47EFF1EF}"/>
                  </a:ext>
                </a:extLst>
              </p:cNvPr>
              <p:cNvSpPr>
                <a:spLocks/>
              </p:cNvSpPr>
              <p:nvPr/>
            </p:nvSpPr>
            <p:spPr bwMode="auto">
              <a:xfrm>
                <a:off x="5696278" y="1511370"/>
                <a:ext cx="549247" cy="571568"/>
              </a:xfrm>
              <a:custGeom>
                <a:avLst/>
                <a:gdLst>
                  <a:gd name="T0" fmla="*/ 689 w 689"/>
                  <a:gd name="T1" fmla="*/ 0 h 717"/>
                  <a:gd name="T2" fmla="*/ 552 w 689"/>
                  <a:gd name="T3" fmla="*/ 717 h 717"/>
                  <a:gd name="T4" fmla="*/ 0 w 689"/>
                  <a:gd name="T5" fmla="*/ 239 h 717"/>
                  <a:gd name="T6" fmla="*/ 689 w 689"/>
                  <a:gd name="T7" fmla="*/ 0 h 717"/>
                </a:gdLst>
                <a:ahLst/>
                <a:cxnLst>
                  <a:cxn ang="0">
                    <a:pos x="T0" y="T1"/>
                  </a:cxn>
                  <a:cxn ang="0">
                    <a:pos x="T2" y="T3"/>
                  </a:cxn>
                  <a:cxn ang="0">
                    <a:pos x="T4" y="T5"/>
                  </a:cxn>
                  <a:cxn ang="0">
                    <a:pos x="T6" y="T7"/>
                  </a:cxn>
                </a:cxnLst>
                <a:rect l="0" t="0" r="r" b="b"/>
                <a:pathLst>
                  <a:path w="689" h="717">
                    <a:moveTo>
                      <a:pt x="689" y="0"/>
                    </a:moveTo>
                    <a:lnTo>
                      <a:pt x="552" y="717"/>
                    </a:lnTo>
                    <a:lnTo>
                      <a:pt x="0" y="239"/>
                    </a:lnTo>
                    <a:lnTo>
                      <a:pt x="689" y="0"/>
                    </a:lnTo>
                    <a:close/>
                  </a:path>
                </a:pathLst>
              </a:custGeom>
              <a:gradFill>
                <a:gsLst>
                  <a:gs pos="99000">
                    <a:srgbClr val="02CEB5">
                      <a:lumMod val="86000"/>
                    </a:srgbClr>
                  </a:gs>
                  <a:gs pos="0">
                    <a:srgbClr val="02CEB5">
                      <a:lumMod val="100000"/>
                    </a:srgbClr>
                  </a:gs>
                </a:gsLst>
                <a:lin ang="8100000" scaled="1"/>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3" name="Freeform 14">
                <a:extLst>
                  <a:ext uri="{FF2B5EF4-FFF2-40B4-BE49-F238E27FC236}">
                    <a16:creationId xmlns:a16="http://schemas.microsoft.com/office/drawing/2014/main" id="{3038F3B3-4622-4299-A119-9EBFEB74F892}"/>
                  </a:ext>
                </a:extLst>
              </p:cNvPr>
              <p:cNvSpPr>
                <a:spLocks/>
              </p:cNvSpPr>
              <p:nvPr/>
            </p:nvSpPr>
            <p:spPr bwMode="auto">
              <a:xfrm>
                <a:off x="5040990" y="1841589"/>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gradFill flip="none" rotWithShape="1">
                <a:gsLst>
                  <a:gs pos="0">
                    <a:schemeClr val="tx1">
                      <a:lumMod val="85000"/>
                      <a:lumOff val="15000"/>
                      <a:alpha val="40000"/>
                    </a:schemeClr>
                  </a:gs>
                  <a:gs pos="57000">
                    <a:schemeClr val="tx1">
                      <a:lumMod val="85000"/>
                      <a:lumOff val="15000"/>
                      <a:alpha val="0"/>
                    </a:schemeClr>
                  </a:gs>
                </a:gsLst>
                <a:lin ang="0" scaled="1"/>
                <a:tileRect/>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4" name="Freeform 14">
                <a:extLst>
                  <a:ext uri="{FF2B5EF4-FFF2-40B4-BE49-F238E27FC236}">
                    <a16:creationId xmlns:a16="http://schemas.microsoft.com/office/drawing/2014/main" id="{A2F1720C-D9A1-442F-87B7-6439202FF9ED}"/>
                  </a:ext>
                </a:extLst>
              </p:cNvPr>
              <p:cNvSpPr>
                <a:spLocks/>
              </p:cNvSpPr>
              <p:nvPr/>
            </p:nvSpPr>
            <p:spPr bwMode="auto">
              <a:xfrm flipH="1">
                <a:off x="3541557" y="2453027"/>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gradFill flip="none" rotWithShape="1">
                <a:gsLst>
                  <a:gs pos="0">
                    <a:schemeClr val="tx1">
                      <a:lumMod val="85000"/>
                      <a:lumOff val="15000"/>
                      <a:alpha val="40000"/>
                    </a:schemeClr>
                  </a:gs>
                  <a:gs pos="57000">
                    <a:schemeClr val="tx1">
                      <a:lumMod val="85000"/>
                      <a:lumOff val="15000"/>
                      <a:alpha val="0"/>
                    </a:schemeClr>
                  </a:gs>
                </a:gsLst>
                <a:lin ang="0" scaled="1"/>
                <a:tileRect/>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5" name="Freeform 14">
                <a:extLst>
                  <a:ext uri="{FF2B5EF4-FFF2-40B4-BE49-F238E27FC236}">
                    <a16:creationId xmlns:a16="http://schemas.microsoft.com/office/drawing/2014/main" id="{48EC62BF-2205-4773-B352-B2CF5565394A}"/>
                  </a:ext>
                </a:extLst>
              </p:cNvPr>
              <p:cNvSpPr>
                <a:spLocks/>
              </p:cNvSpPr>
              <p:nvPr/>
            </p:nvSpPr>
            <p:spPr bwMode="auto">
              <a:xfrm flipH="1">
                <a:off x="3799395" y="694630"/>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gradFill flip="none" rotWithShape="1">
                <a:gsLst>
                  <a:gs pos="0">
                    <a:schemeClr val="tx1">
                      <a:lumMod val="85000"/>
                      <a:lumOff val="15000"/>
                      <a:alpha val="40000"/>
                    </a:schemeClr>
                  </a:gs>
                  <a:gs pos="57000">
                    <a:schemeClr val="tx1">
                      <a:lumMod val="85000"/>
                      <a:lumOff val="15000"/>
                      <a:alpha val="0"/>
                    </a:schemeClr>
                  </a:gs>
                </a:gsLst>
                <a:lin ang="0" scaled="1"/>
                <a:tileRect/>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grpSp>
      </p:grpSp>
      <p:sp>
        <p:nvSpPr>
          <p:cNvPr id="66" name="文本框 65">
            <a:extLst>
              <a:ext uri="{FF2B5EF4-FFF2-40B4-BE49-F238E27FC236}">
                <a16:creationId xmlns:a16="http://schemas.microsoft.com/office/drawing/2014/main" id="{EAFB33B7-CD58-4A74-9537-0676247ABE08}"/>
              </a:ext>
            </a:extLst>
          </p:cNvPr>
          <p:cNvSpPr txBox="1"/>
          <p:nvPr/>
        </p:nvSpPr>
        <p:spPr>
          <a:xfrm>
            <a:off x="6240642" y="3348289"/>
            <a:ext cx="1715908" cy="972574"/>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67" name="文本框 66">
            <a:extLst>
              <a:ext uri="{FF2B5EF4-FFF2-40B4-BE49-F238E27FC236}">
                <a16:creationId xmlns:a16="http://schemas.microsoft.com/office/drawing/2014/main" id="{33DFD689-9BEA-4A6D-A332-3906142EF3AE}"/>
              </a:ext>
            </a:extLst>
          </p:cNvPr>
          <p:cNvSpPr txBox="1"/>
          <p:nvPr/>
        </p:nvSpPr>
        <p:spPr>
          <a:xfrm>
            <a:off x="9716836" y="3348289"/>
            <a:ext cx="1715908" cy="972574"/>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68" name="文本框 67">
            <a:extLst>
              <a:ext uri="{FF2B5EF4-FFF2-40B4-BE49-F238E27FC236}">
                <a16:creationId xmlns:a16="http://schemas.microsoft.com/office/drawing/2014/main" id="{7D751F1F-BD9D-4E52-A429-CCBC45374046}"/>
              </a:ext>
            </a:extLst>
          </p:cNvPr>
          <p:cNvSpPr txBox="1"/>
          <p:nvPr/>
        </p:nvSpPr>
        <p:spPr>
          <a:xfrm>
            <a:off x="5318613" y="2041420"/>
            <a:ext cx="2006848" cy="396583"/>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69" name="文本框 68">
            <a:extLst>
              <a:ext uri="{FF2B5EF4-FFF2-40B4-BE49-F238E27FC236}">
                <a16:creationId xmlns:a16="http://schemas.microsoft.com/office/drawing/2014/main" id="{37EBA264-39F0-4B63-AB00-0A7A37B41F3F}"/>
              </a:ext>
            </a:extLst>
          </p:cNvPr>
          <p:cNvSpPr txBox="1"/>
          <p:nvPr/>
        </p:nvSpPr>
        <p:spPr>
          <a:xfrm>
            <a:off x="5318613" y="1790924"/>
            <a:ext cx="2006848" cy="295145"/>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70" name="矩形: 圆角 69">
            <a:extLst>
              <a:ext uri="{FF2B5EF4-FFF2-40B4-BE49-F238E27FC236}">
                <a16:creationId xmlns:a16="http://schemas.microsoft.com/office/drawing/2014/main" id="{1071CC42-4873-44AB-B8C6-442C0240839A}"/>
              </a:ext>
            </a:extLst>
          </p:cNvPr>
          <p:cNvSpPr/>
          <p:nvPr/>
        </p:nvSpPr>
        <p:spPr>
          <a:xfrm>
            <a:off x="5420913" y="2532917"/>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文本框 70">
            <a:extLst>
              <a:ext uri="{FF2B5EF4-FFF2-40B4-BE49-F238E27FC236}">
                <a16:creationId xmlns:a16="http://schemas.microsoft.com/office/drawing/2014/main" id="{354A5509-346D-459D-BE81-35848C6FA936}"/>
              </a:ext>
            </a:extLst>
          </p:cNvPr>
          <p:cNvSpPr txBox="1"/>
          <p:nvPr/>
        </p:nvSpPr>
        <p:spPr>
          <a:xfrm>
            <a:off x="7063708" y="1717028"/>
            <a:ext cx="4188180" cy="972574"/>
          </a:xfrm>
          <a:prstGeom prst="rect">
            <a:avLst/>
          </a:prstGeom>
          <a:noFill/>
        </p:spPr>
        <p:txBody>
          <a:bodyPr wrap="square">
            <a:spAutoFit/>
          </a:bodyPr>
          <a:lstStyle/>
          <a:p>
            <a:pPr marL="171450" indent="-171450" algn="just">
              <a:lnSpc>
                <a:spcPct val="130000"/>
              </a:lnSpc>
              <a:buFont typeface="Arial" panose="020B0604020202020204" pitchFamily="34" charset="0"/>
              <a:buChar char="•"/>
            </a:pPr>
            <a:r>
              <a:rPr lang="zh-CN" altLang="en-US" sz="11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a:t>
            </a:r>
            <a:endParaRPr lang="en-US" altLang="zh-CN" sz="1100" dirty="0">
              <a:solidFill>
                <a:schemeClr val="tx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1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a:t>
            </a:r>
            <a:endParaRPr lang="en-US" altLang="zh-CN" sz="1100" dirty="0">
              <a:solidFill>
                <a:schemeClr val="tx1">
                  <a:lumMod val="50000"/>
                  <a:lumOff val="50000"/>
                </a:schemeClr>
              </a:solidFill>
              <a:cs typeface="+mn-ea"/>
              <a:sym typeface="+mn-lt"/>
            </a:endParaRPr>
          </a:p>
        </p:txBody>
      </p:sp>
      <p:grpSp>
        <p:nvGrpSpPr>
          <p:cNvPr id="73" name="组合 72">
            <a:extLst>
              <a:ext uri="{FF2B5EF4-FFF2-40B4-BE49-F238E27FC236}">
                <a16:creationId xmlns:a16="http://schemas.microsoft.com/office/drawing/2014/main" id="{CA600881-F878-45E5-B535-43DE68678577}"/>
              </a:ext>
            </a:extLst>
          </p:cNvPr>
          <p:cNvGrpSpPr/>
          <p:nvPr/>
        </p:nvGrpSpPr>
        <p:grpSpPr>
          <a:xfrm>
            <a:off x="0" y="441325"/>
            <a:ext cx="3868805" cy="584775"/>
            <a:chOff x="0" y="441325"/>
            <a:chExt cx="3868805" cy="584775"/>
          </a:xfrm>
        </p:grpSpPr>
        <p:sp>
          <p:nvSpPr>
            <p:cNvPr id="74" name="矩形 73">
              <a:extLst>
                <a:ext uri="{FF2B5EF4-FFF2-40B4-BE49-F238E27FC236}">
                  <a16:creationId xmlns:a16="http://schemas.microsoft.com/office/drawing/2014/main" id="{09D2BF8A-A646-4F63-A39F-B3BA8BDC0F9C}"/>
                </a:ext>
              </a:extLst>
            </p:cNvPr>
            <p:cNvSpPr/>
            <p:nvPr/>
          </p:nvSpPr>
          <p:spPr>
            <a:xfrm>
              <a:off x="428263" y="496265"/>
              <a:ext cx="2787377" cy="474894"/>
            </a:xfrm>
            <a:prstGeom prst="rect">
              <a:avLst/>
            </a:prstGeom>
            <a:gradFill flip="none" rotWithShape="1">
              <a:gsLst>
                <a:gs pos="0">
                  <a:schemeClr val="accent1">
                    <a:alpha val="1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文本框 74">
              <a:extLst>
                <a:ext uri="{FF2B5EF4-FFF2-40B4-BE49-F238E27FC236}">
                  <a16:creationId xmlns:a16="http://schemas.microsoft.com/office/drawing/2014/main" id="{825C0C70-40F3-4CFD-8D14-724A3F08A7CE}"/>
                </a:ext>
              </a:extLst>
            </p:cNvPr>
            <p:cNvSpPr txBox="1"/>
            <p:nvPr/>
          </p:nvSpPr>
          <p:spPr>
            <a:xfrm>
              <a:off x="623887" y="441325"/>
              <a:ext cx="3155085" cy="584775"/>
            </a:xfrm>
            <a:prstGeom prst="rect">
              <a:avLst/>
            </a:prstGeom>
            <a:noFill/>
          </p:spPr>
          <p:txBody>
            <a:bodyPr wrap="square" rtlCol="0">
              <a:spAutoFit/>
              <a:scene3d>
                <a:camera prst="orthographicFront"/>
                <a:lightRig rig="threePt" dir="t"/>
              </a:scene3d>
              <a:sp3d contourW="12700"/>
            </a:bodyPr>
            <a:lstStyle>
              <a:defPPr>
                <a:defRPr lang="zh-CN"/>
              </a:defPPr>
              <a:lvl1pPr>
                <a:defRPr sz="3200">
                  <a:solidFill>
                    <a:schemeClr val="accent1"/>
                  </a:solidFill>
                  <a:latin typeface="+mj-ea"/>
                  <a:ea typeface="+mj-ea"/>
                </a:defRPr>
              </a:lvl1pPr>
            </a:lstStyle>
            <a:p>
              <a:r>
                <a:rPr lang="zh-CN" altLang="en-US" dirty="0">
                  <a:latin typeface="+mn-lt"/>
                  <a:ea typeface="+mn-ea"/>
                  <a:cs typeface="+mn-ea"/>
                  <a:sym typeface="+mn-lt"/>
                </a:rPr>
                <a:t>输入标题文字</a:t>
              </a:r>
            </a:p>
          </p:txBody>
        </p:sp>
        <p:sp>
          <p:nvSpPr>
            <p:cNvPr id="76" name="矩形 75">
              <a:extLst>
                <a:ext uri="{FF2B5EF4-FFF2-40B4-BE49-F238E27FC236}">
                  <a16:creationId xmlns:a16="http://schemas.microsoft.com/office/drawing/2014/main" id="{363732D3-FC84-48A7-966A-8E24A2A75680}"/>
                </a:ext>
              </a:extLst>
            </p:cNvPr>
            <p:cNvSpPr/>
            <p:nvPr/>
          </p:nvSpPr>
          <p:spPr>
            <a:xfrm>
              <a:off x="0" y="496265"/>
              <a:ext cx="428263" cy="474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箭头: V 形 76">
              <a:extLst>
                <a:ext uri="{FF2B5EF4-FFF2-40B4-BE49-F238E27FC236}">
                  <a16:creationId xmlns:a16="http://schemas.microsoft.com/office/drawing/2014/main" id="{A2B4EDE4-2172-45B0-B335-EF6D137D7246}"/>
                </a:ext>
              </a:extLst>
            </p:cNvPr>
            <p:cNvSpPr/>
            <p:nvPr/>
          </p:nvSpPr>
          <p:spPr>
            <a:xfrm>
              <a:off x="3265839" y="514599"/>
              <a:ext cx="333468" cy="456560"/>
            </a:xfrm>
            <a:prstGeom prst="chevron">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箭头: V 形 77">
              <a:extLst>
                <a:ext uri="{FF2B5EF4-FFF2-40B4-BE49-F238E27FC236}">
                  <a16:creationId xmlns:a16="http://schemas.microsoft.com/office/drawing/2014/main" id="{49EFB395-75D3-410E-8051-EBFC2E5D8A41}"/>
                </a:ext>
              </a:extLst>
            </p:cNvPr>
            <p:cNvSpPr/>
            <p:nvPr/>
          </p:nvSpPr>
          <p:spPr>
            <a:xfrm>
              <a:off x="3576633" y="514600"/>
              <a:ext cx="292172" cy="456560"/>
            </a:xfrm>
            <a:prstGeom prst="chevron">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extLst>
      <p:ext uri="{BB962C8B-B14F-4D97-AF65-F5344CB8AC3E}">
        <p14:creationId xmlns:p14="http://schemas.microsoft.com/office/powerpoint/2010/main" val="20761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0-#ppt_w/2"/>
                                          </p:val>
                                        </p:tav>
                                        <p:tav tm="100000">
                                          <p:val>
                                            <p:strVal val="#ppt_x"/>
                                          </p:val>
                                        </p:tav>
                                      </p:tavLst>
                                    </p:anim>
                                    <p:anim calcmode="lin" valueType="num">
                                      <p:cBhvr additive="base">
                                        <p:cTn id="8"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1000"/>
                                        <p:tgtEl>
                                          <p:spTgt spid="72"/>
                                        </p:tgtEl>
                                      </p:cBhvr>
                                    </p:animEffect>
                                    <p:anim calcmode="lin" valueType="num">
                                      <p:cBhvr>
                                        <p:cTn id="21" dur="1000" fill="hold"/>
                                        <p:tgtEl>
                                          <p:spTgt spid="72"/>
                                        </p:tgtEl>
                                        <p:attrNameLst>
                                          <p:attrName>ppt_x</p:attrName>
                                        </p:attrNameLst>
                                      </p:cBhvr>
                                      <p:tavLst>
                                        <p:tav tm="0">
                                          <p:val>
                                            <p:strVal val="#ppt_x"/>
                                          </p:val>
                                        </p:tav>
                                        <p:tav tm="100000">
                                          <p:val>
                                            <p:strVal val="#ppt_x"/>
                                          </p:val>
                                        </p:tav>
                                      </p:tavLst>
                                    </p:anim>
                                    <p:anim calcmode="lin" valueType="num">
                                      <p:cBhvr>
                                        <p:cTn id="22" dur="1000" fill="hold"/>
                                        <p:tgtEl>
                                          <p:spTgt spid="7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anim calcmode="lin" valueType="num">
                                      <p:cBhvr>
                                        <p:cTn id="26" dur="1000" fill="hold"/>
                                        <p:tgtEl>
                                          <p:spTgt spid="68"/>
                                        </p:tgtEl>
                                        <p:attrNameLst>
                                          <p:attrName>ppt_x</p:attrName>
                                        </p:attrNameLst>
                                      </p:cBhvr>
                                      <p:tavLst>
                                        <p:tav tm="0">
                                          <p:val>
                                            <p:strVal val="#ppt_x"/>
                                          </p:val>
                                        </p:tav>
                                        <p:tav tm="100000">
                                          <p:val>
                                            <p:strVal val="#ppt_x"/>
                                          </p:val>
                                        </p:tav>
                                      </p:tavLst>
                                    </p:anim>
                                    <p:anim calcmode="lin" valueType="num">
                                      <p:cBhvr>
                                        <p:cTn id="27" dur="1000" fill="hold"/>
                                        <p:tgtEl>
                                          <p:spTgt spid="6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anim calcmode="lin" valueType="num">
                                      <p:cBhvr>
                                        <p:cTn id="31" dur="1000" fill="hold"/>
                                        <p:tgtEl>
                                          <p:spTgt spid="69"/>
                                        </p:tgtEl>
                                        <p:attrNameLst>
                                          <p:attrName>ppt_x</p:attrName>
                                        </p:attrNameLst>
                                      </p:cBhvr>
                                      <p:tavLst>
                                        <p:tav tm="0">
                                          <p:val>
                                            <p:strVal val="#ppt_x"/>
                                          </p:val>
                                        </p:tav>
                                        <p:tav tm="100000">
                                          <p:val>
                                            <p:strVal val="#ppt_x"/>
                                          </p:val>
                                        </p:tav>
                                      </p:tavLst>
                                    </p:anim>
                                    <p:anim calcmode="lin" valueType="num">
                                      <p:cBhvr>
                                        <p:cTn id="32" dur="1000" fill="hold"/>
                                        <p:tgtEl>
                                          <p:spTgt spid="6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anim calcmode="lin" valueType="num">
                                      <p:cBhvr>
                                        <p:cTn id="36" dur="1000" fill="hold"/>
                                        <p:tgtEl>
                                          <p:spTgt spid="70"/>
                                        </p:tgtEl>
                                        <p:attrNameLst>
                                          <p:attrName>ppt_x</p:attrName>
                                        </p:attrNameLst>
                                      </p:cBhvr>
                                      <p:tavLst>
                                        <p:tav tm="0">
                                          <p:val>
                                            <p:strVal val="#ppt_x"/>
                                          </p:val>
                                        </p:tav>
                                        <p:tav tm="100000">
                                          <p:val>
                                            <p:strVal val="#ppt_x"/>
                                          </p:val>
                                        </p:tav>
                                      </p:tavLst>
                                    </p:anim>
                                    <p:anim calcmode="lin" valueType="num">
                                      <p:cBhvr>
                                        <p:cTn id="37" dur="1000" fill="hold"/>
                                        <p:tgtEl>
                                          <p:spTgt spid="7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par>
                                <p:cTn id="43" presetID="22" presetClass="entr" presetSubtype="8" fill="hold" nodeType="withEffect">
                                  <p:stCondLst>
                                    <p:cond delay="75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6" presetClass="emph" presetSubtype="0" accel="41000" decel="59000" autoRev="1" fill="hold" nodeType="withEffect">
                                  <p:stCondLst>
                                    <p:cond delay="750"/>
                                  </p:stCondLst>
                                  <p:childTnLst>
                                    <p:animScale>
                                      <p:cBhvr>
                                        <p:cTn id="47" dur="250" fill="hold"/>
                                        <p:tgtEl>
                                          <p:spTgt spid="13"/>
                                        </p:tgtEl>
                                      </p:cBhvr>
                                      <p:by x="110000" y="110000"/>
                                    </p:animScale>
                                  </p:childTnLst>
                                </p:cTn>
                              </p:par>
                              <p:par>
                                <p:cTn id="48" presetID="22" presetClass="entr" presetSubtype="8" fill="hold" nodeType="withEffect">
                                  <p:stCondLst>
                                    <p:cond delay="100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6" presetClass="emph" presetSubtype="0" accel="41000" decel="59000" autoRev="1" fill="hold" nodeType="withEffect">
                                  <p:stCondLst>
                                    <p:cond delay="1000"/>
                                  </p:stCondLst>
                                  <p:childTnLst>
                                    <p:animScale>
                                      <p:cBhvr>
                                        <p:cTn id="52" dur="250" fill="hold"/>
                                        <p:tgtEl>
                                          <p:spTgt spid="37"/>
                                        </p:tgtEl>
                                      </p:cBhvr>
                                      <p:by x="110000" y="110000"/>
                                    </p:animScale>
                                  </p:childTnLst>
                                </p:cTn>
                              </p:par>
                              <p:par>
                                <p:cTn id="53" presetID="49" presetClass="entr" presetSubtype="0" decel="100000" fill="hold" nodeType="withEffect">
                                  <p:stCondLst>
                                    <p:cond delay="50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 calcmode="lin" valueType="num">
                                      <p:cBhvr>
                                        <p:cTn id="57" dur="500" fill="hold"/>
                                        <p:tgtEl>
                                          <p:spTgt spid="2"/>
                                        </p:tgtEl>
                                        <p:attrNameLst>
                                          <p:attrName>style.rotation</p:attrName>
                                        </p:attrNameLst>
                                      </p:cBhvr>
                                      <p:tavLst>
                                        <p:tav tm="0">
                                          <p:val>
                                            <p:fltVal val="360"/>
                                          </p:val>
                                        </p:tav>
                                        <p:tav tm="100000">
                                          <p:val>
                                            <p:fltVal val="0"/>
                                          </p:val>
                                        </p:tav>
                                      </p:tavLst>
                                    </p:anim>
                                    <p:animEffect transition="in" filter="fade">
                                      <p:cBhvr>
                                        <p:cTn id="58" dur="500"/>
                                        <p:tgtEl>
                                          <p:spTgt spid="2"/>
                                        </p:tgtEl>
                                      </p:cBhvr>
                                    </p:animEffect>
                                  </p:childTnLst>
                                </p:cTn>
                              </p:par>
                              <p:par>
                                <p:cTn id="59" presetID="49" presetClass="entr" presetSubtype="0" decel="100000" fill="hold" nodeType="withEffect">
                                  <p:stCondLst>
                                    <p:cond delay="75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 calcmode="lin" valueType="num">
                                      <p:cBhvr>
                                        <p:cTn id="63" dur="500" fill="hold"/>
                                        <p:tgtEl>
                                          <p:spTgt spid="26"/>
                                        </p:tgtEl>
                                        <p:attrNameLst>
                                          <p:attrName>style.rotation</p:attrName>
                                        </p:attrNameLst>
                                      </p:cBhvr>
                                      <p:tavLst>
                                        <p:tav tm="0">
                                          <p:val>
                                            <p:fltVal val="360"/>
                                          </p:val>
                                        </p:tav>
                                        <p:tav tm="100000">
                                          <p:val>
                                            <p:fltVal val="0"/>
                                          </p:val>
                                        </p:tav>
                                      </p:tavLst>
                                    </p:anim>
                                    <p:animEffect transition="in" filter="fad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down)">
                                      <p:cBhvr>
                                        <p:cTn id="69" dur="500"/>
                                        <p:tgtEl>
                                          <p:spTgt spid="6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down)">
                                      <p:cBhvr>
                                        <p:cTn id="7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66" grpId="0"/>
      <p:bldP spid="67" grpId="0"/>
      <p:bldP spid="68" grpId="0"/>
      <p:bldP spid="69" grpId="0"/>
      <p:bldP spid="70"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BF1518A2-B4E5-40CA-9815-CA8B5046F60E}"/>
              </a:ext>
            </a:extLst>
          </p:cNvPr>
          <p:cNvGrpSpPr/>
          <p:nvPr/>
        </p:nvGrpSpPr>
        <p:grpSpPr>
          <a:xfrm>
            <a:off x="2590387" y="1656431"/>
            <a:ext cx="2408334" cy="2549284"/>
            <a:chOff x="3382867" y="1753967"/>
            <a:chExt cx="2408334" cy="2549284"/>
          </a:xfrm>
        </p:grpSpPr>
        <p:grpSp>
          <p:nvGrpSpPr>
            <p:cNvPr id="9" name="组合 8">
              <a:extLst>
                <a:ext uri="{FF2B5EF4-FFF2-40B4-BE49-F238E27FC236}">
                  <a16:creationId xmlns:a16="http://schemas.microsoft.com/office/drawing/2014/main" id="{4812D895-D6B4-4A17-A47A-9FCABD2D5AE4}"/>
                </a:ext>
              </a:extLst>
            </p:cNvPr>
            <p:cNvGrpSpPr/>
            <p:nvPr/>
          </p:nvGrpSpPr>
          <p:grpSpPr>
            <a:xfrm>
              <a:off x="3382867" y="1753967"/>
              <a:ext cx="2408334" cy="2549284"/>
              <a:chOff x="3820787" y="2145792"/>
              <a:chExt cx="1483725" cy="1570561"/>
            </a:xfrm>
          </p:grpSpPr>
          <p:sp>
            <p:nvSpPr>
              <p:cNvPr id="33" name="六边形 32">
                <a:extLst>
                  <a:ext uri="{FF2B5EF4-FFF2-40B4-BE49-F238E27FC236}">
                    <a16:creationId xmlns:a16="http://schemas.microsoft.com/office/drawing/2014/main" id="{6188ACCE-09E5-45E3-BE86-1F0012788822}"/>
                  </a:ext>
                </a:extLst>
              </p:cNvPr>
              <p:cNvSpPr/>
              <p:nvPr/>
            </p:nvSpPr>
            <p:spPr>
              <a:xfrm>
                <a:off x="4697156" y="3192771"/>
                <a:ext cx="607356" cy="52358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a:extLst>
                  <a:ext uri="{FF2B5EF4-FFF2-40B4-BE49-F238E27FC236}">
                    <a16:creationId xmlns:a16="http://schemas.microsoft.com/office/drawing/2014/main" id="{EABDDAF4-03C4-43B1-83B6-EFE36CD77798}"/>
                  </a:ext>
                </a:extLst>
              </p:cNvPr>
              <p:cNvSpPr/>
              <p:nvPr/>
            </p:nvSpPr>
            <p:spPr>
              <a:xfrm>
                <a:off x="3868053" y="2409078"/>
                <a:ext cx="1340045" cy="11552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六边形 33">
                <a:extLst>
                  <a:ext uri="{FF2B5EF4-FFF2-40B4-BE49-F238E27FC236}">
                    <a16:creationId xmlns:a16="http://schemas.microsoft.com/office/drawing/2014/main" id="{0386885B-C644-4137-95DE-ED2A08580E13}"/>
                  </a:ext>
                </a:extLst>
              </p:cNvPr>
              <p:cNvSpPr/>
              <p:nvPr/>
            </p:nvSpPr>
            <p:spPr>
              <a:xfrm>
                <a:off x="3820787" y="2145792"/>
                <a:ext cx="610824" cy="52657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494A3D34-7CE0-4751-A805-FDF57010EE76}"/>
                </a:ext>
              </a:extLst>
            </p:cNvPr>
            <p:cNvSpPr txBox="1"/>
            <p:nvPr/>
          </p:nvSpPr>
          <p:spPr>
            <a:xfrm>
              <a:off x="3521017" y="2457155"/>
              <a:ext cx="2052258" cy="1323439"/>
            </a:xfrm>
            <a:prstGeom prst="rect">
              <a:avLst/>
            </a:prstGeom>
            <a:noFill/>
          </p:spPr>
          <p:txBody>
            <a:bodyPr wrap="square" rtlCol="0" anchor="ctr">
              <a:spAutoFit/>
            </a:bodyPr>
            <a:lstStyle/>
            <a:p>
              <a:pPr algn="ctr"/>
              <a:r>
                <a:rPr lang="en-US" altLang="zh-CN" sz="8000" dirty="0">
                  <a:solidFill>
                    <a:schemeClr val="bg1"/>
                  </a:solidFill>
                  <a:cs typeface="+mn-ea"/>
                  <a:sym typeface="+mn-lt"/>
                </a:rPr>
                <a:t>02</a:t>
              </a:r>
              <a:endParaRPr lang="zh-CN" altLang="en-US" sz="8000" dirty="0">
                <a:solidFill>
                  <a:schemeClr val="bg1"/>
                </a:solidFill>
                <a:cs typeface="+mn-ea"/>
                <a:sym typeface="+mn-lt"/>
              </a:endParaRPr>
            </a:p>
          </p:txBody>
        </p:sp>
      </p:grpSp>
      <p:sp>
        <p:nvSpPr>
          <p:cNvPr id="35" name="文本框 34">
            <a:extLst>
              <a:ext uri="{FF2B5EF4-FFF2-40B4-BE49-F238E27FC236}">
                <a16:creationId xmlns:a16="http://schemas.microsoft.com/office/drawing/2014/main" id="{C649168B-0AB2-47FD-A642-371DA97F3DD8}"/>
              </a:ext>
            </a:extLst>
          </p:cNvPr>
          <p:cNvSpPr txBox="1"/>
          <p:nvPr/>
        </p:nvSpPr>
        <p:spPr>
          <a:xfrm>
            <a:off x="5260352" y="2621675"/>
            <a:ext cx="4871200" cy="1015663"/>
          </a:xfrm>
          <a:prstGeom prst="rect">
            <a:avLst/>
          </a:prstGeom>
          <a:noFill/>
        </p:spPr>
        <p:txBody>
          <a:bodyPr wrap="square" rtlCol="0">
            <a:spAutoFit/>
            <a:scene3d>
              <a:camera prst="orthographicFront"/>
              <a:lightRig rig="threePt" dir="t"/>
            </a:scene3d>
            <a:sp3d contourW="12700"/>
          </a:bodyPr>
          <a:lstStyle>
            <a:defPPr>
              <a:defRPr lang="zh-CN"/>
            </a:defPPr>
            <a:lvl1pPr>
              <a:defRPr sz="6000">
                <a:gradFill flip="none" rotWithShape="1">
                  <a:gsLst>
                    <a:gs pos="0">
                      <a:schemeClr val="accent1"/>
                    </a:gs>
                    <a:gs pos="100000">
                      <a:schemeClr val="accent1">
                        <a:lumMod val="75000"/>
                      </a:schemeClr>
                    </a:gs>
                    <a:gs pos="71000">
                      <a:schemeClr val="accent1"/>
                    </a:gs>
                    <a:gs pos="34000">
                      <a:schemeClr val="accent1">
                        <a:lumMod val="75000"/>
                      </a:schemeClr>
                    </a:gs>
                  </a:gsLst>
                  <a:lin ang="0" scaled="1"/>
                  <a:tileRect/>
                </a:gradFill>
                <a:latin typeface="+mj-ea"/>
                <a:ea typeface="+mj-ea"/>
              </a:defRPr>
            </a:lvl1pPr>
          </a:lstStyle>
          <a:p>
            <a:r>
              <a:rPr lang="zh-CN" altLang="en-US" dirty="0">
                <a:latin typeface="+mn-lt"/>
                <a:ea typeface="+mn-ea"/>
                <a:cs typeface="+mn-ea"/>
                <a:sym typeface="+mn-lt"/>
              </a:rPr>
              <a:t>输入标题文字</a:t>
            </a:r>
          </a:p>
        </p:txBody>
      </p:sp>
    </p:spTree>
    <p:extLst>
      <p:ext uri="{BB962C8B-B14F-4D97-AF65-F5344CB8AC3E}">
        <p14:creationId xmlns:p14="http://schemas.microsoft.com/office/powerpoint/2010/main" val="264572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第一PPT，www.1ppt.com">
  <a:themeElements>
    <a:clrScheme name="自定义 1">
      <a:dk1>
        <a:srgbClr val="000000"/>
      </a:dk1>
      <a:lt1>
        <a:srgbClr val="FFFFFF"/>
      </a:lt1>
      <a:dk2>
        <a:srgbClr val="778495"/>
      </a:dk2>
      <a:lt2>
        <a:srgbClr val="F0F0F0"/>
      </a:lt2>
      <a:accent1>
        <a:srgbClr val="6AA86B"/>
      </a:accent1>
      <a:accent2>
        <a:srgbClr val="7CC167"/>
      </a:accent2>
      <a:accent3>
        <a:srgbClr val="A4D7C8"/>
      </a:accent3>
      <a:accent4>
        <a:srgbClr val="A4D395"/>
      </a:accent4>
      <a:accent5>
        <a:srgbClr val="FF612A"/>
      </a:accent5>
      <a:accent6>
        <a:srgbClr val="C1C1C1"/>
      </a:accent6>
      <a:hlink>
        <a:srgbClr val="F84D4D"/>
      </a:hlink>
      <a:folHlink>
        <a:srgbClr val="BFBFBF"/>
      </a:folHlink>
    </a:clrScheme>
    <a:fontScheme name="4bj34ln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2706</Words>
  <Application>Microsoft Office PowerPoint</Application>
  <PresentationFormat>宽屏</PresentationFormat>
  <Paragraphs>272</Paragraphs>
  <Slides>27</Slides>
  <Notes>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27</vt:i4>
      </vt:variant>
    </vt:vector>
  </HeadingPairs>
  <TitlesOfParts>
    <vt:vector size="36" baseType="lpstr">
      <vt:lpstr>阿里巴巴普惠体 2.0 65 Medium</vt:lpstr>
      <vt:lpstr>汉仪大宋简</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35</cp:revision>
  <dcterms:created xsi:type="dcterms:W3CDTF">2022-03-29T08:13:49Z</dcterms:created>
  <dcterms:modified xsi:type="dcterms:W3CDTF">2023-04-17T04:43:41Z</dcterms:modified>
</cp:coreProperties>
</file>