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</p:sldMasterIdLst>
  <p:notesMasterIdLst>
    <p:notesMasterId r:id="rId27"/>
  </p:notesMasterIdLst>
  <p:sldIdLst>
    <p:sldId id="256" r:id="rId3"/>
    <p:sldId id="258" r:id="rId4"/>
    <p:sldId id="259" r:id="rId5"/>
    <p:sldId id="257" r:id="rId6"/>
    <p:sldId id="260" r:id="rId7"/>
    <p:sldId id="281" r:id="rId8"/>
    <p:sldId id="301" r:id="rId9"/>
    <p:sldId id="283" r:id="rId10"/>
    <p:sldId id="302" r:id="rId11"/>
    <p:sldId id="303" r:id="rId12"/>
    <p:sldId id="287" r:id="rId13"/>
    <p:sldId id="322" r:id="rId14"/>
    <p:sldId id="285" r:id="rId15"/>
    <p:sldId id="323" r:id="rId16"/>
    <p:sldId id="276" r:id="rId17"/>
    <p:sldId id="324" r:id="rId18"/>
    <p:sldId id="325" r:id="rId19"/>
    <p:sldId id="286" r:id="rId20"/>
    <p:sldId id="326" r:id="rId21"/>
    <p:sldId id="292" r:id="rId22"/>
    <p:sldId id="284" r:id="rId23"/>
    <p:sldId id="328" r:id="rId24"/>
    <p:sldId id="329" r:id="rId25"/>
    <p:sldId id="33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84A2"/>
    <a:srgbClr val="F2CD2E"/>
    <a:srgbClr val="F1C717"/>
    <a:srgbClr val="F6DC6A"/>
    <a:srgbClr val="FFF3F7"/>
    <a:srgbClr val="66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35189-D3B5-4FDE-A51A-E0ACF77A3BA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6C582-4F77-411B-B9F5-8DACB1B6E9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6C582-4F77-411B-B9F5-8DACB1B6E9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29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99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94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5990" y="6547011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6932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0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6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3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57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3C20F0-511F-430B-BB30-0089275F1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66C2E8"/>
              </a:clrFrom>
              <a:clrTo>
                <a:srgbClr val="66C2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任意多边形: 形状 73"/>
          <p:cNvSpPr/>
          <p:nvPr userDrawn="1"/>
        </p:nvSpPr>
        <p:spPr>
          <a:xfrm rot="20361503">
            <a:off x="7968618" y="5657459"/>
            <a:ext cx="1163840" cy="1452297"/>
          </a:xfrm>
          <a:custGeom>
            <a:avLst/>
            <a:gdLst>
              <a:gd name="connsiteX0" fmla="*/ 0 w 1163840"/>
              <a:gd name="connsiteY0" fmla="*/ 0 h 1452297"/>
              <a:gd name="connsiteX1" fmla="*/ 1163840 w 1163840"/>
              <a:gd name="connsiteY1" fmla="*/ 1452297 h 1452297"/>
              <a:gd name="connsiteX2" fmla="*/ 0 w 1163840"/>
              <a:gd name="connsiteY2" fmla="*/ 1013873 h 14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3840" h="1452297">
                <a:moveTo>
                  <a:pt x="0" y="0"/>
                </a:moveTo>
                <a:lnTo>
                  <a:pt x="1163840" y="1452297"/>
                </a:lnTo>
                <a:lnTo>
                  <a:pt x="0" y="10138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8" name="图片 8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0766" y="292132"/>
            <a:ext cx="730250" cy="4699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E77F4F0-0CC7-4399-A049-78DBAA1465C4}"/>
              </a:ext>
            </a:extLst>
          </p:cNvPr>
          <p:cNvGrpSpPr/>
          <p:nvPr userDrawn="1"/>
        </p:nvGrpSpPr>
        <p:grpSpPr>
          <a:xfrm>
            <a:off x="546100" y="571500"/>
            <a:ext cx="11099800" cy="5715000"/>
            <a:chOff x="1246626" y="998921"/>
            <a:chExt cx="10180433" cy="530873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846EFB-6D04-4301-AD65-AE88AAEEE8A7}"/>
                </a:ext>
              </a:extLst>
            </p:cNvPr>
            <p:cNvSpPr/>
            <p:nvPr/>
          </p:nvSpPr>
          <p:spPr>
            <a:xfrm>
              <a:off x="1430939" y="1131919"/>
              <a:ext cx="9996120" cy="5175738"/>
            </a:xfrm>
            <a:prstGeom prst="rect">
              <a:avLst/>
            </a:prstGeom>
            <a:solidFill>
              <a:srgbClr val="F6DC6A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5D2B5D-EE47-4440-8666-A93EEC6A56F8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02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50654B6C-60B3-4A4A-AB81-21AEBC4AA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等腰三角形 24"/>
          <p:cNvSpPr/>
          <p:nvPr userDrawn="1"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 userDrawn="1"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14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23F7DC2-6359-422B-9EF1-DB066CA28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/>
          <p:cNvGrpSpPr/>
          <p:nvPr userDrawn="1"/>
        </p:nvGrpSpPr>
        <p:grpSpPr>
          <a:xfrm>
            <a:off x="466173" y="298944"/>
            <a:ext cx="11259653" cy="6260111"/>
            <a:chOff x="1246626" y="998921"/>
            <a:chExt cx="10180433" cy="5308736"/>
          </a:xfrm>
        </p:grpSpPr>
        <p:sp>
          <p:nvSpPr>
            <p:cNvPr id="45" name="矩形 44"/>
            <p:cNvSpPr/>
            <p:nvPr/>
          </p:nvSpPr>
          <p:spPr>
            <a:xfrm>
              <a:off x="1430939" y="1131919"/>
              <a:ext cx="9996120" cy="5175738"/>
            </a:xfrm>
            <a:prstGeom prst="rect">
              <a:avLst/>
            </a:prstGeom>
            <a:solidFill>
              <a:srgbClr val="F6DC6A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DAF8E0-5F1D-4069-B1A2-75E0ADFF1BF0}"/>
              </a:ext>
            </a:extLst>
          </p:cNvPr>
          <p:cNvGrpSpPr/>
          <p:nvPr userDrawn="1"/>
        </p:nvGrpSpPr>
        <p:grpSpPr>
          <a:xfrm>
            <a:off x="860249" y="4860819"/>
            <a:ext cx="138290" cy="1107284"/>
            <a:chOff x="1499971" y="968874"/>
            <a:chExt cx="666993" cy="5340583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B87E6ED-BEE6-40D7-B9ED-D4F4D08AD0AA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206D87D-1938-49FB-85C1-7D67F2AB83AF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C455AE4-C537-4AB1-AC23-067C94B168ED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83535C7-6280-4E26-98E9-E4A123251A72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FAE6B21-1352-44CC-BBA0-5FCC2A3ED76A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DFB4746-8FF4-43C3-9DFD-1E5D601FD084}"/>
              </a:ext>
            </a:extLst>
          </p:cNvPr>
          <p:cNvGrpSpPr/>
          <p:nvPr userDrawn="1"/>
        </p:nvGrpSpPr>
        <p:grpSpPr>
          <a:xfrm rot="5400000">
            <a:off x="10213210" y="1042557"/>
            <a:ext cx="1286961" cy="622819"/>
            <a:chOff x="2278762" y="563821"/>
            <a:chExt cx="6573139" cy="3181041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E5CA89F0-A459-4A4B-B4A0-48F6CB46B56D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9BCA104-3B00-475F-95BF-316BF3C58EDF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91C27F5-FFC1-4BC9-B4A2-99994B60C472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E7AE047D-5D10-4CEE-A700-76A3339AE593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1943C338-3335-4EB7-809D-C30F5D6808AE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29518446-97E8-41B2-993B-8BB2D1571CF6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4FD4F8E5-8587-4A95-B282-74CA64ACF29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E696DB18-257C-40DC-8DB2-F7A08B02169B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016A5029-E8A5-4B54-8B05-E4658D32FD4F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5D0F29E-EF87-49A1-90BB-66E062D44FA6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EAA42AE-3D8E-46DF-A265-0C1A62A11AA4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A007ED9-56F8-4725-AB12-25486BE22518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6418F26-D95E-4255-B986-AB8741FC2C5E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E36F242-5BAC-4047-97E8-C66A70674764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546B12E-58D1-4A88-AE15-76664C30C392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AAB0B01-789E-4E8D-A195-D49E99EEED5C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776A4F5B-CAA6-45DA-9701-5EA24AA448DF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FBB4A037-43F5-4ACC-93B4-55C7BFCEEA05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085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5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0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5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0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>
            <a:extLst>
              <a:ext uri="{FF2B5EF4-FFF2-40B4-BE49-F238E27FC236}">
                <a16:creationId xmlns:a16="http://schemas.microsoft.com/office/drawing/2014/main" id="{25D22349-96CA-4C05-804D-39CFEC10300C}"/>
              </a:ext>
            </a:extLst>
          </p:cNvPr>
          <p:cNvSpPr txBox="1"/>
          <p:nvPr/>
        </p:nvSpPr>
        <p:spPr>
          <a:xfrm>
            <a:off x="2203586" y="1452477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F6DC6A"/>
                  </a:solidFill>
                </a:ln>
                <a:solidFill>
                  <a:srgbClr val="F6DC6A"/>
                </a:solidFill>
                <a:effectLst>
                  <a:outerShdw dist="38100" dir="2700000" algn="tl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学生安全教育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0BC6262E-8EC0-47EB-9481-2F3DEE940BF4}"/>
              </a:ext>
            </a:extLst>
          </p:cNvPr>
          <p:cNvSpPr txBox="1"/>
          <p:nvPr/>
        </p:nvSpPr>
        <p:spPr>
          <a:xfrm>
            <a:off x="4005373" y="2760718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F6DC6A"/>
                  </a:solidFill>
                </a:ln>
                <a:solidFill>
                  <a:srgbClr val="F6DC6A"/>
                </a:solidFill>
                <a:effectLst>
                  <a:outerShdw dist="38100" dir="2700000" algn="tl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公开课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144845" y="4907204"/>
            <a:ext cx="1782860" cy="520700"/>
            <a:chOff x="2468445" y="5194300"/>
            <a:chExt cx="1782860" cy="520700"/>
          </a:xfrm>
        </p:grpSpPr>
        <p:sp>
          <p:nvSpPr>
            <p:cNvPr id="8" name="矩形: 圆角 7"/>
            <p:cNvSpPr/>
            <p:nvPr userDrawn="1"/>
          </p:nvSpPr>
          <p:spPr>
            <a:xfrm>
              <a:off x="2527300" y="5194300"/>
              <a:ext cx="1663700" cy="520700"/>
            </a:xfrm>
            <a:prstGeom prst="roundRect">
              <a:avLst/>
            </a:pr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2468445" y="5285373"/>
              <a:ext cx="17828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mtClean="0">
                  <a:solidFill>
                    <a:schemeClr val="bg1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6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00800" y="4907204"/>
            <a:ext cx="1663700" cy="520700"/>
            <a:chOff x="4724400" y="5194300"/>
            <a:chExt cx="1663700" cy="520700"/>
          </a:xfrm>
        </p:grpSpPr>
        <p:sp>
          <p:nvSpPr>
            <p:cNvPr id="11" name="矩形: 圆角 10"/>
            <p:cNvSpPr/>
            <p:nvPr userDrawn="1"/>
          </p:nvSpPr>
          <p:spPr>
            <a:xfrm>
              <a:off x="4724400" y="5194300"/>
              <a:ext cx="1663700" cy="5207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4894143" y="5285373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BBE9937-83CF-4A2F-82CD-67C6211CFEA6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54728803-7C0B-4E27-8717-71A2BA3817E5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9E7FF09-B1A6-4377-9EE8-7E3B7B289FD3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EE1F8CE-5FC5-4E57-80C3-7D1F7948FE39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8DFC4E9-1733-4A23-B126-882C681A9BC9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E66D514-B61C-48C0-AD1F-D43DA8E5AB7D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F81999D7-B5C8-49E7-B6DD-E7553C18A425}"/>
              </a:ext>
            </a:extLst>
          </p:cNvPr>
          <p:cNvGrpSpPr/>
          <p:nvPr/>
        </p:nvGrpSpPr>
        <p:grpSpPr>
          <a:xfrm rot="5400000">
            <a:off x="9790129" y="3885228"/>
            <a:ext cx="1286961" cy="622819"/>
            <a:chOff x="2278762" y="563821"/>
            <a:chExt cx="6573139" cy="3181041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F89FF060-7873-4331-9BC4-5D0E3561D2D5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1C266703-E124-4F43-8D97-2BAF3C54F546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70C81044-CCF2-445A-B0FB-9047DE5E6AC0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E7919FE-DCE9-48E0-8E36-F1BAEC1BBC16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E223E668-76C3-4420-AF39-64BA3847E6F9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CA3CC679-A033-4BD4-ABE9-D44413D299D5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76C92DD8-A744-4E18-81F1-502A0535CF2A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58D1C09D-7951-4694-AE93-5985EF69E080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8BA25658-074E-4CD7-96B9-6B9BBCEDE958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D33CD363-5241-462C-A1A3-461BC163692D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3BD1AE51-17C9-4099-A149-A32752FB842C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A5301EA3-E3A1-4CA9-8741-EA56B1A2978B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4DC2EE11-DD97-446B-BDFB-8C8A762A25FC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6186BE49-5D9B-4077-ACCD-52C2BFA73460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AEC6C5B5-B1D3-41DD-986E-CE33167D4706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9A20AD95-65AE-4AC2-B2C6-3498DCEC5D32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2B4924D0-6C24-46E9-B865-9EFEB84A7108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92A0BB13-A6EF-4C36-BC35-9D044EFA4F6B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85B9757A-FBB5-4DAD-8E25-6913E71AA51F}"/>
              </a:ext>
            </a:extLst>
          </p:cNvPr>
          <p:cNvSpPr txBox="1"/>
          <p:nvPr/>
        </p:nvSpPr>
        <p:spPr>
          <a:xfrm>
            <a:off x="2130329" y="1430096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E884A2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学生安全教育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CF9754E-27C2-45E4-B058-7BCD01171B93}"/>
              </a:ext>
            </a:extLst>
          </p:cNvPr>
          <p:cNvSpPr txBox="1"/>
          <p:nvPr/>
        </p:nvSpPr>
        <p:spPr>
          <a:xfrm>
            <a:off x="3932116" y="2738337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E884A2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公开课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4D147C6-8456-4AE1-811D-4A6AEC65316E}"/>
              </a:ext>
            </a:extLst>
          </p:cNvPr>
          <p:cNvGrpSpPr/>
          <p:nvPr/>
        </p:nvGrpSpPr>
        <p:grpSpPr>
          <a:xfrm>
            <a:off x="1148462" y="982941"/>
            <a:ext cx="1286961" cy="622819"/>
            <a:chOff x="2278762" y="563821"/>
            <a:chExt cx="6573139" cy="318104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D66D9C3-1D5B-4B13-8C84-7FF29E6763F4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C9ACE45-3F7D-42AB-9322-3CB1EEFDE88A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26DB00F-B268-427A-AF63-29A121B8EAAB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34520A4-78A6-4056-B6AD-EC257C4539B2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AF29750-3C4B-405A-80A8-D1ECB9FD1AFD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7DDB85A-7442-4F81-9E15-0034E077D623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7474EB61-D0E0-43B4-A610-913A7B4EDC8E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23973AF-205A-49AF-AE7F-DCEA393B3CF0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AD968C1-6597-4EE1-99F4-57452E341705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9A41065-0C65-4269-8D04-6A6AA2D59366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7ACB578-2AAC-4AEC-9E16-A254F8E4BDBC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5E9E012-84CD-44D4-B67B-5FD6057DE6E0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5D5A0E4-C00A-474A-B95C-40A74B79A9D4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CA13809-5355-4625-ADF7-0BB467CCCB20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BC861661-8060-45C9-A877-1212F9A0ECA1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75A2CAF7-BBDB-4885-B981-9BC13B8EBAD1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1F217BF-1BE9-42CD-AAC0-F1E095662355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55DFB10C-B33A-4475-B81B-B5D6FD5F6BEC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7" name="图片 106">
            <a:extLst>
              <a:ext uri="{FF2B5EF4-FFF2-40B4-BE49-F238E27FC236}">
                <a16:creationId xmlns:a16="http://schemas.microsoft.com/office/drawing/2014/main" id="{A24C3D3F-816B-484E-93D0-CD21F169B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09" y="3728274"/>
            <a:ext cx="2266062" cy="2266062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C35E8681-121A-4268-8143-A532B8555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79" y="3728931"/>
            <a:ext cx="2266062" cy="2266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1CFC95B-8DEB-401C-81C7-96A4AB52A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DAE3732-EF66-401B-A3B8-D0EC77AA13B1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4DA9A6B-5699-4900-8872-126C27616A99}"/>
              </a:ext>
            </a:extLst>
          </p:cNvPr>
          <p:cNvGrpSpPr/>
          <p:nvPr/>
        </p:nvGrpSpPr>
        <p:grpSpPr>
          <a:xfrm>
            <a:off x="2091123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3E61022-E635-428E-AE1C-A56D2A86AD1C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E884A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FF7203D-BC0E-4B5B-8FA1-63918FE22971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71E05CD0-1537-427E-964C-520A80E5054E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A6ABC800-B339-44F7-B20D-6EB5EEA3A02D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8EB4299-971F-4F68-BFF4-F880FBF42E0D}"/>
              </a:ext>
            </a:extLst>
          </p:cNvPr>
          <p:cNvGrpSpPr/>
          <p:nvPr/>
        </p:nvGrpSpPr>
        <p:grpSpPr>
          <a:xfrm>
            <a:off x="2217239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FE4CD82-A8B0-4543-B9BB-3D5875916879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2D54A1C-1F17-4DE9-9211-FF2431F9046D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300" dirty="0">
                  <a:solidFill>
                    <a:srgbClr val="E884A2"/>
                  </a:solidFill>
                  <a:cs typeface="+mn-ea"/>
                  <a:sym typeface="+mn-lt"/>
                </a:rPr>
                <a:t>卫生防疫与食品安全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2DA9A4C-54DD-401C-8724-9D7888A3EA8E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C5452E2-20D4-416E-A256-112A84B94464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98FAC18-88D5-4977-9D1A-C1C09F657D5B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71EC5D0-2982-45E7-8E68-6EAB23480FFF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92E8F1E3-7706-4B0B-9517-91D70BF9278D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F5264FE-87B9-4161-B00C-50C1FA1D2589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6D8B5AA-CA4A-41F1-97F0-82089767976E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828D5B7-65C9-43C6-8522-E975AB2EF85C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BA906CC-A098-4559-9A34-2902DCDFC58B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B26214F-78C2-4477-9E55-790CEF2E1378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A469384-3E7A-496F-8806-5DE7F53E035C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A999912-72FE-4BB2-A9C9-1B8ABC9B5640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27E04BD-C22B-407D-880D-6DA351F24BA3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0C80BEF-7FA9-4213-BA89-6322C8626990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B5BB2B8-093C-4197-A735-2406A22C4B6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6519AE21-1307-454B-9DE9-F75463580F9F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6610818C-879D-423C-BEE7-C00AAA0C3B93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E289B35-22BA-4026-AE84-D5FF50880B90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2685AFFB-7A80-461B-898A-1AC083207214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5ECDEAC-71F9-4B09-8331-B09DCC278770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FDE551A-42D2-4E50-963E-895D7579B49D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3CF4180-465B-4625-8A27-D20FBB6280DE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50CC5-21AE-440B-9F36-B053D126970F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5F6CEBF-A48B-4CD2-926E-9A5694B610EA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119808E-9FF3-48E0-9257-3108C728F23A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DB0A4830-6D35-4801-B542-F5C5A2912193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0848843-6406-498A-89C3-C7E8EE729242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EECBACD-6065-4E14-A87F-7FA5B881C88A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004928FB-3111-47FE-AC32-4E26B14F9E30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4C92113-58D8-4650-ADEE-C5BCF5AACEAC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8E58164-3F0F-403E-A5F2-D3741F96EBA7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1386B1A-5385-4B9C-B030-45752A1FF969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0E8C2901-DBF3-4795-99F5-9C6A70658BCF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27E66CA-D7D4-4D10-A575-498568A6DFA9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A3725DCC-EB7E-42E6-B2C7-A34A64E8F94E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B6DFCAD9-84C8-4118-933A-8DA93B0CF456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4DA4F1B-2AF6-48CD-802F-BBD0990E49FD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B2E1A60-E24B-4FC3-BBF0-48F05DB3D176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0CAE1FE3-6CAB-4D8F-9995-BFC03AC5AA42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AE2A4983-B2A4-48FC-A974-A28D3F6BB42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42FF382-61B4-4DD7-B438-E5516911712E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847D246-ECD8-43C2-8F1E-DCCE175941A4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923DA87-AB18-4AF2-9FD7-FE25450DB00D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F71632A-1325-4775-B5E7-7BA76A5900D8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11A9FA7-E939-4713-B26F-2CF65EEDE3B6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F4BF3F8F-A415-4879-AC65-88A448971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3CD0600-F35B-4085-9A93-B49DD7CD6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220013" y="2486403"/>
            <a:ext cx="7965387" cy="3018412"/>
            <a:chOff x="6688508" y="2486403"/>
            <a:chExt cx="7965387" cy="3018412"/>
          </a:xfrm>
        </p:grpSpPr>
        <p:sp>
          <p:nvSpPr>
            <p:cNvPr id="7" name="矩形 6"/>
            <p:cNvSpPr/>
            <p:nvPr/>
          </p:nvSpPr>
          <p:spPr>
            <a:xfrm>
              <a:off x="6688508" y="2486403"/>
              <a:ext cx="796538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学生是祖国的未来，学生的健康牵动着千万个家庭的心，学校一旦发生食品卫生问题往往影响到一个大群体，轻者影响学生学习，重者影响社会的稳定性。同时发生食品卫生问题也影响学校的正常学习和工作秩序，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使学校声誉下降。因此,保障学生的身体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健康是学校义不容辞的责任和义务，要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想把这项工作做好，要求我们掌握必要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的食品卫生安全知识</a:t>
              </a: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6824628" y="5443191"/>
              <a:ext cx="652174" cy="61624"/>
            </a:xfrm>
            <a:custGeom>
              <a:avLst/>
              <a:gdLst>
                <a:gd name="connsiteX0" fmla="*/ 30812 w 652174"/>
                <a:gd name="connsiteY0" fmla="*/ 0 h 61624"/>
                <a:gd name="connsiteX1" fmla="*/ 621362 w 652174"/>
                <a:gd name="connsiteY1" fmla="*/ 0 h 61624"/>
                <a:gd name="connsiteX2" fmla="*/ 652174 w 652174"/>
                <a:gd name="connsiteY2" fmla="*/ 30812 h 61624"/>
                <a:gd name="connsiteX3" fmla="*/ 621362 w 652174"/>
                <a:gd name="connsiteY3" fmla="*/ 61624 h 61624"/>
                <a:gd name="connsiteX4" fmla="*/ 30812 w 652174"/>
                <a:gd name="connsiteY4" fmla="*/ 61624 h 61624"/>
                <a:gd name="connsiteX5" fmla="*/ 0 w 652174"/>
                <a:gd name="connsiteY5" fmla="*/ 30812 h 61624"/>
                <a:gd name="connsiteX6" fmla="*/ 30812 w 652174"/>
                <a:gd name="connsiteY6" fmla="*/ 0 h 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174" h="61624">
                  <a:moveTo>
                    <a:pt x="30812" y="0"/>
                  </a:moveTo>
                  <a:lnTo>
                    <a:pt x="621362" y="0"/>
                  </a:lnTo>
                  <a:cubicBezTo>
                    <a:pt x="638379" y="0"/>
                    <a:pt x="652174" y="13795"/>
                    <a:pt x="652174" y="30812"/>
                  </a:cubicBezTo>
                  <a:cubicBezTo>
                    <a:pt x="652174" y="47829"/>
                    <a:pt x="638379" y="61624"/>
                    <a:pt x="621362" y="61624"/>
                  </a:cubicBezTo>
                  <a:lnTo>
                    <a:pt x="30812" y="61624"/>
                  </a:lnTo>
                  <a:cubicBezTo>
                    <a:pt x="13795" y="61624"/>
                    <a:pt x="0" y="47829"/>
                    <a:pt x="0" y="30812"/>
                  </a:cubicBezTo>
                  <a:cubicBezTo>
                    <a:pt x="0" y="13795"/>
                    <a:pt x="13795" y="0"/>
                    <a:pt x="30812" y="0"/>
                  </a:cubicBezTo>
                  <a:close/>
                </a:path>
              </a:pathLst>
            </a:cu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56133" y="1920814"/>
            <a:ext cx="2205060" cy="398032"/>
            <a:chOff x="6824628" y="5109522"/>
            <a:chExt cx="3551285" cy="641038"/>
          </a:xfrm>
        </p:grpSpPr>
        <p:grpSp>
          <p:nvGrpSpPr>
            <p:cNvPr id="10" name="组合 9"/>
            <p:cNvGrpSpPr/>
            <p:nvPr/>
          </p:nvGrpSpPr>
          <p:grpSpPr>
            <a:xfrm>
              <a:off x="6824628" y="5109522"/>
              <a:ext cx="641038" cy="641038"/>
              <a:chOff x="6824628" y="5109522"/>
              <a:chExt cx="641038" cy="641038"/>
            </a:xfrm>
          </p:grpSpPr>
          <p:sp>
            <p:nvSpPr>
              <p:cNvPr id="2" name="矩形: 剪去对角 1"/>
              <p:cNvSpPr/>
              <p:nvPr/>
            </p:nvSpPr>
            <p:spPr>
              <a:xfrm>
                <a:off x="6824628" y="5109522"/>
                <a:ext cx="641038" cy="641038"/>
              </a:xfrm>
              <a:prstGeom prst="snip2Diag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iconfont-1191-801542"/>
              <p:cNvSpPr/>
              <p:nvPr/>
            </p:nvSpPr>
            <p:spPr>
              <a:xfrm>
                <a:off x="7008781" y="5254760"/>
                <a:ext cx="272731" cy="350562"/>
              </a:xfrm>
              <a:custGeom>
                <a:avLst/>
                <a:gdLst>
                  <a:gd name="T0" fmla="*/ 5989 w 6182"/>
                  <a:gd name="T1" fmla="*/ 3179 h 7948"/>
                  <a:gd name="T2" fmla="*/ 5023 w 6182"/>
                  <a:gd name="T3" fmla="*/ 3179 h 7948"/>
                  <a:gd name="T4" fmla="*/ 5023 w 6182"/>
                  <a:gd name="T5" fmla="*/ 1987 h 7948"/>
                  <a:gd name="T6" fmla="*/ 3091 w 6182"/>
                  <a:gd name="T7" fmla="*/ 0 h 7948"/>
                  <a:gd name="T8" fmla="*/ 1159 w 6182"/>
                  <a:gd name="T9" fmla="*/ 1987 h 7948"/>
                  <a:gd name="T10" fmla="*/ 1159 w 6182"/>
                  <a:gd name="T11" fmla="*/ 3179 h 7948"/>
                  <a:gd name="T12" fmla="*/ 193 w 6182"/>
                  <a:gd name="T13" fmla="*/ 3179 h 7948"/>
                  <a:gd name="T14" fmla="*/ 0 w 6182"/>
                  <a:gd name="T15" fmla="*/ 3378 h 7948"/>
                  <a:gd name="T16" fmla="*/ 0 w 6182"/>
                  <a:gd name="T17" fmla="*/ 4769 h 7948"/>
                  <a:gd name="T18" fmla="*/ 3091 w 6182"/>
                  <a:gd name="T19" fmla="*/ 7948 h 7948"/>
                  <a:gd name="T20" fmla="*/ 6182 w 6182"/>
                  <a:gd name="T21" fmla="*/ 4769 h 7948"/>
                  <a:gd name="T22" fmla="*/ 6182 w 6182"/>
                  <a:gd name="T23" fmla="*/ 3378 h 7948"/>
                  <a:gd name="T24" fmla="*/ 5989 w 6182"/>
                  <a:gd name="T25" fmla="*/ 3179 h 7948"/>
                  <a:gd name="T26" fmla="*/ 3091 w 6182"/>
                  <a:gd name="T27" fmla="*/ 5762 h 7948"/>
                  <a:gd name="T28" fmla="*/ 2511 w 6182"/>
                  <a:gd name="T29" fmla="*/ 5166 h 7948"/>
                  <a:gd name="T30" fmla="*/ 3091 w 6182"/>
                  <a:gd name="T31" fmla="*/ 4570 h 7948"/>
                  <a:gd name="T32" fmla="*/ 3671 w 6182"/>
                  <a:gd name="T33" fmla="*/ 5166 h 7948"/>
                  <a:gd name="T34" fmla="*/ 3091 w 6182"/>
                  <a:gd name="T35" fmla="*/ 5762 h 7948"/>
                  <a:gd name="T36" fmla="*/ 1932 w 6182"/>
                  <a:gd name="T37" fmla="*/ 3179 h 7948"/>
                  <a:gd name="T38" fmla="*/ 1932 w 6182"/>
                  <a:gd name="T39" fmla="*/ 1987 h 7948"/>
                  <a:gd name="T40" fmla="*/ 3091 w 6182"/>
                  <a:gd name="T41" fmla="*/ 794 h 7948"/>
                  <a:gd name="T42" fmla="*/ 4250 w 6182"/>
                  <a:gd name="T43" fmla="*/ 1987 h 7948"/>
                  <a:gd name="T44" fmla="*/ 4250 w 6182"/>
                  <a:gd name="T45" fmla="*/ 3179 h 7948"/>
                  <a:gd name="T46" fmla="*/ 1932 w 6182"/>
                  <a:gd name="T47" fmla="*/ 3179 h 7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2" h="7948">
                    <a:moveTo>
                      <a:pt x="5989" y="3179"/>
                    </a:moveTo>
                    <a:lnTo>
                      <a:pt x="5023" y="3179"/>
                    </a:lnTo>
                    <a:lnTo>
                      <a:pt x="5023" y="1987"/>
                    </a:lnTo>
                    <a:cubicBezTo>
                      <a:pt x="5023" y="891"/>
                      <a:pt x="4156" y="0"/>
                      <a:pt x="3091" y="0"/>
                    </a:cubicBezTo>
                    <a:cubicBezTo>
                      <a:pt x="2026" y="0"/>
                      <a:pt x="1159" y="891"/>
                      <a:pt x="1159" y="1987"/>
                    </a:cubicBezTo>
                    <a:lnTo>
                      <a:pt x="1159" y="3179"/>
                    </a:lnTo>
                    <a:lnTo>
                      <a:pt x="193" y="3179"/>
                    </a:lnTo>
                    <a:cubicBezTo>
                      <a:pt x="87" y="3179"/>
                      <a:pt x="0" y="3269"/>
                      <a:pt x="0" y="3378"/>
                    </a:cubicBezTo>
                    <a:lnTo>
                      <a:pt x="0" y="4769"/>
                    </a:lnTo>
                    <a:cubicBezTo>
                      <a:pt x="0" y="6525"/>
                      <a:pt x="1384" y="7948"/>
                      <a:pt x="3091" y="7948"/>
                    </a:cubicBezTo>
                    <a:cubicBezTo>
                      <a:pt x="4798" y="7948"/>
                      <a:pt x="6182" y="6525"/>
                      <a:pt x="6182" y="4769"/>
                    </a:cubicBezTo>
                    <a:lnTo>
                      <a:pt x="6182" y="3378"/>
                    </a:lnTo>
                    <a:cubicBezTo>
                      <a:pt x="6182" y="3269"/>
                      <a:pt x="6095" y="3179"/>
                      <a:pt x="5989" y="3179"/>
                    </a:cubicBezTo>
                    <a:close/>
                    <a:moveTo>
                      <a:pt x="3091" y="5762"/>
                    </a:moveTo>
                    <a:cubicBezTo>
                      <a:pt x="2771" y="5762"/>
                      <a:pt x="2511" y="5496"/>
                      <a:pt x="2511" y="5166"/>
                    </a:cubicBezTo>
                    <a:cubicBezTo>
                      <a:pt x="2511" y="4837"/>
                      <a:pt x="2771" y="4570"/>
                      <a:pt x="3091" y="4570"/>
                    </a:cubicBezTo>
                    <a:cubicBezTo>
                      <a:pt x="3411" y="4570"/>
                      <a:pt x="3671" y="4837"/>
                      <a:pt x="3671" y="5166"/>
                    </a:cubicBezTo>
                    <a:cubicBezTo>
                      <a:pt x="3671" y="5496"/>
                      <a:pt x="3411" y="5762"/>
                      <a:pt x="3091" y="5762"/>
                    </a:cubicBezTo>
                    <a:close/>
                    <a:moveTo>
                      <a:pt x="1932" y="3179"/>
                    </a:moveTo>
                    <a:lnTo>
                      <a:pt x="1932" y="1987"/>
                    </a:lnTo>
                    <a:cubicBezTo>
                      <a:pt x="1932" y="1329"/>
                      <a:pt x="2452" y="794"/>
                      <a:pt x="3091" y="794"/>
                    </a:cubicBezTo>
                    <a:cubicBezTo>
                      <a:pt x="3730" y="794"/>
                      <a:pt x="4250" y="1329"/>
                      <a:pt x="4250" y="1987"/>
                    </a:cubicBezTo>
                    <a:lnTo>
                      <a:pt x="4250" y="3179"/>
                    </a:lnTo>
                    <a:lnTo>
                      <a:pt x="1932" y="31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279752" y="5109522"/>
              <a:ext cx="641038" cy="641038"/>
              <a:chOff x="8279752" y="5109522"/>
              <a:chExt cx="641038" cy="641038"/>
            </a:xfrm>
          </p:grpSpPr>
          <p:sp>
            <p:nvSpPr>
              <p:cNvPr id="11" name="矩形: 剪去对角 10"/>
              <p:cNvSpPr/>
              <p:nvPr/>
            </p:nvSpPr>
            <p:spPr>
              <a:xfrm>
                <a:off x="8279752" y="5109522"/>
                <a:ext cx="641038" cy="641038"/>
              </a:xfrm>
              <a:prstGeom prst="snip2DiagRect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iconfont-1191-801542"/>
              <p:cNvSpPr/>
              <p:nvPr/>
            </p:nvSpPr>
            <p:spPr>
              <a:xfrm>
                <a:off x="8424990" y="5297871"/>
                <a:ext cx="350562" cy="264340"/>
              </a:xfrm>
              <a:custGeom>
                <a:avLst/>
                <a:gdLst>
                  <a:gd name="T0" fmla="*/ 10397 w 12867"/>
                  <a:gd name="T1" fmla="*/ 3762 h 9701"/>
                  <a:gd name="T2" fmla="*/ 12479 w 12867"/>
                  <a:gd name="T3" fmla="*/ 6910 h 9701"/>
                  <a:gd name="T4" fmla="*/ 12802 w 12867"/>
                  <a:gd name="T5" fmla="*/ 9701 h 9701"/>
                  <a:gd name="T6" fmla="*/ 12096 w 12867"/>
                  <a:gd name="T7" fmla="*/ 8604 h 9701"/>
                  <a:gd name="T8" fmla="*/ 9701 w 12867"/>
                  <a:gd name="T9" fmla="*/ 6645 h 9701"/>
                  <a:gd name="T10" fmla="*/ 6140 w 12867"/>
                  <a:gd name="T11" fmla="*/ 6140 h 9701"/>
                  <a:gd name="T12" fmla="*/ 6140 w 12867"/>
                  <a:gd name="T13" fmla="*/ 8699 h 9701"/>
                  <a:gd name="T14" fmla="*/ 0 w 12867"/>
                  <a:gd name="T15" fmla="*/ 4350 h 9701"/>
                  <a:gd name="T16" fmla="*/ 6140 w 12867"/>
                  <a:gd name="T17" fmla="*/ 0 h 9701"/>
                  <a:gd name="T18" fmla="*/ 6140 w 12867"/>
                  <a:gd name="T19" fmla="*/ 2583 h 9701"/>
                  <a:gd name="T20" fmla="*/ 8386 w 12867"/>
                  <a:gd name="T21" fmla="*/ 2853 h 9701"/>
                  <a:gd name="T22" fmla="*/ 10397 w 12867"/>
                  <a:gd name="T23" fmla="*/ 3762 h 9701"/>
                  <a:gd name="T24" fmla="*/ 10397 w 12867"/>
                  <a:gd name="T25" fmla="*/ 3762 h 9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67" h="9701">
                    <a:moveTo>
                      <a:pt x="10397" y="3762"/>
                    </a:moveTo>
                    <a:cubicBezTo>
                      <a:pt x="11157" y="4215"/>
                      <a:pt x="12090" y="5438"/>
                      <a:pt x="12479" y="6910"/>
                    </a:cubicBezTo>
                    <a:cubicBezTo>
                      <a:pt x="12867" y="8382"/>
                      <a:pt x="12802" y="9701"/>
                      <a:pt x="12802" y="9701"/>
                    </a:cubicBezTo>
                    <a:cubicBezTo>
                      <a:pt x="12802" y="9701"/>
                      <a:pt x="12300" y="8889"/>
                      <a:pt x="12096" y="8604"/>
                    </a:cubicBezTo>
                    <a:cubicBezTo>
                      <a:pt x="11892" y="8320"/>
                      <a:pt x="11034" y="7260"/>
                      <a:pt x="9701" y="6645"/>
                    </a:cubicBezTo>
                    <a:cubicBezTo>
                      <a:pt x="8368" y="6031"/>
                      <a:pt x="6140" y="6140"/>
                      <a:pt x="6140" y="6140"/>
                    </a:cubicBezTo>
                    <a:lnTo>
                      <a:pt x="6140" y="8699"/>
                    </a:lnTo>
                    <a:lnTo>
                      <a:pt x="0" y="4350"/>
                    </a:lnTo>
                    <a:lnTo>
                      <a:pt x="6140" y="0"/>
                    </a:lnTo>
                    <a:lnTo>
                      <a:pt x="6140" y="2583"/>
                    </a:lnTo>
                    <a:cubicBezTo>
                      <a:pt x="6140" y="2583"/>
                      <a:pt x="7615" y="2694"/>
                      <a:pt x="8386" y="2853"/>
                    </a:cubicBezTo>
                    <a:cubicBezTo>
                      <a:pt x="9685" y="3122"/>
                      <a:pt x="10397" y="3762"/>
                      <a:pt x="10397" y="3762"/>
                    </a:cubicBezTo>
                    <a:close/>
                    <a:moveTo>
                      <a:pt x="10397" y="3762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734875" y="5109522"/>
              <a:ext cx="641038" cy="641038"/>
              <a:chOff x="9734875" y="5109522"/>
              <a:chExt cx="641038" cy="641038"/>
            </a:xfrm>
          </p:grpSpPr>
          <p:sp>
            <p:nvSpPr>
              <p:cNvPr id="12" name="矩形: 剪去对角 11"/>
              <p:cNvSpPr/>
              <p:nvPr/>
            </p:nvSpPr>
            <p:spPr>
              <a:xfrm>
                <a:off x="9734875" y="5109522"/>
                <a:ext cx="641038" cy="641038"/>
              </a:xfrm>
              <a:prstGeom prst="snip2Diag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iconfont-1191-801542"/>
              <p:cNvSpPr/>
              <p:nvPr/>
            </p:nvSpPr>
            <p:spPr>
              <a:xfrm>
                <a:off x="9892676" y="5254760"/>
                <a:ext cx="325434" cy="350562"/>
              </a:xfrm>
              <a:custGeom>
                <a:avLst/>
                <a:gdLst>
                  <a:gd name="T0" fmla="*/ 10712 w 11708"/>
                  <a:gd name="T1" fmla="*/ 21 h 12613"/>
                  <a:gd name="T2" fmla="*/ 10456 w 11708"/>
                  <a:gd name="T3" fmla="*/ 20 h 12613"/>
                  <a:gd name="T4" fmla="*/ 10325 w 11708"/>
                  <a:gd name="T5" fmla="*/ 47 h 12613"/>
                  <a:gd name="T6" fmla="*/ 9395 w 11708"/>
                  <a:gd name="T7" fmla="*/ 1216 h 12613"/>
                  <a:gd name="T8" fmla="*/ 8433 w 11708"/>
                  <a:gd name="T9" fmla="*/ 976 h 12613"/>
                  <a:gd name="T10" fmla="*/ 7046 w 11708"/>
                  <a:gd name="T11" fmla="*/ 1083 h 12613"/>
                  <a:gd name="T12" fmla="*/ 4358 w 11708"/>
                  <a:gd name="T13" fmla="*/ 2553 h 12613"/>
                  <a:gd name="T14" fmla="*/ 3333 w 11708"/>
                  <a:gd name="T15" fmla="*/ 3342 h 12613"/>
                  <a:gd name="T16" fmla="*/ 1854 w 11708"/>
                  <a:gd name="T17" fmla="*/ 3755 h 12613"/>
                  <a:gd name="T18" fmla="*/ 728 w 11708"/>
                  <a:gd name="T19" fmla="*/ 4023 h 12613"/>
                  <a:gd name="T20" fmla="*/ 53 w 11708"/>
                  <a:gd name="T21" fmla="*/ 4850 h 12613"/>
                  <a:gd name="T22" fmla="*/ 32 w 11708"/>
                  <a:gd name="T23" fmla="*/ 4916 h 12613"/>
                  <a:gd name="T24" fmla="*/ 14 w 11708"/>
                  <a:gd name="T25" fmla="*/ 4929 h 12613"/>
                  <a:gd name="T26" fmla="*/ 0 w 11708"/>
                  <a:gd name="T27" fmla="*/ 5056 h 12613"/>
                  <a:gd name="T28" fmla="*/ 0 w 11708"/>
                  <a:gd name="T29" fmla="*/ 5084 h 12613"/>
                  <a:gd name="T30" fmla="*/ 0 w 11708"/>
                  <a:gd name="T31" fmla="*/ 5282 h 12613"/>
                  <a:gd name="T32" fmla="*/ 0 w 11708"/>
                  <a:gd name="T33" fmla="*/ 5311 h 12613"/>
                  <a:gd name="T34" fmla="*/ 15 w 11708"/>
                  <a:gd name="T35" fmla="*/ 5466 h 12613"/>
                  <a:gd name="T36" fmla="*/ 32 w 11708"/>
                  <a:gd name="T37" fmla="*/ 5479 h 12613"/>
                  <a:gd name="T38" fmla="*/ 320 w 11708"/>
                  <a:gd name="T39" fmla="*/ 6494 h 12613"/>
                  <a:gd name="T40" fmla="*/ 1657 w 11708"/>
                  <a:gd name="T41" fmla="*/ 8578 h 12613"/>
                  <a:gd name="T42" fmla="*/ 4450 w 11708"/>
                  <a:gd name="T43" fmla="*/ 10985 h 12613"/>
                  <a:gd name="T44" fmla="*/ 6401 w 11708"/>
                  <a:gd name="T45" fmla="*/ 11632 h 12613"/>
                  <a:gd name="T46" fmla="*/ 7491 w 11708"/>
                  <a:gd name="T47" fmla="*/ 11224 h 12613"/>
                  <a:gd name="T48" fmla="*/ 7750 w 11708"/>
                  <a:gd name="T49" fmla="*/ 10617 h 12613"/>
                  <a:gd name="T50" fmla="*/ 8144 w 11708"/>
                  <a:gd name="T51" fmla="*/ 9057 h 12613"/>
                  <a:gd name="T52" fmla="*/ 8945 w 11708"/>
                  <a:gd name="T53" fmla="*/ 7679 h 12613"/>
                  <a:gd name="T54" fmla="*/ 10341 w 11708"/>
                  <a:gd name="T55" fmla="*/ 5606 h 12613"/>
                  <a:gd name="T56" fmla="*/ 10610 w 11708"/>
                  <a:gd name="T57" fmla="*/ 2746 h 12613"/>
                  <a:gd name="T58" fmla="*/ 10473 w 11708"/>
                  <a:gd name="T59" fmla="*/ 2318 h 12613"/>
                  <a:gd name="T60" fmla="*/ 11658 w 11708"/>
                  <a:gd name="T61" fmla="*/ 1351 h 12613"/>
                  <a:gd name="T62" fmla="*/ 11683 w 11708"/>
                  <a:gd name="T63" fmla="*/ 1246 h 12613"/>
                  <a:gd name="T64" fmla="*/ 11683 w 11708"/>
                  <a:gd name="T65" fmla="*/ 1001 h 12613"/>
                  <a:gd name="T66" fmla="*/ 10712 w 11708"/>
                  <a:gd name="T67" fmla="*/ 21 h 12613"/>
                  <a:gd name="T68" fmla="*/ 8713 w 11708"/>
                  <a:gd name="T69" fmla="*/ 2115 h 12613"/>
                  <a:gd name="T70" fmla="*/ 6525 w 11708"/>
                  <a:gd name="T71" fmla="*/ 3424 h 12613"/>
                  <a:gd name="T72" fmla="*/ 4830 w 11708"/>
                  <a:gd name="T73" fmla="*/ 5301 h 12613"/>
                  <a:gd name="T74" fmla="*/ 2957 w 11708"/>
                  <a:gd name="T75" fmla="*/ 6660 h 12613"/>
                  <a:gd name="T76" fmla="*/ 2478 w 11708"/>
                  <a:gd name="T77" fmla="*/ 6777 h 12613"/>
                  <a:gd name="T78" fmla="*/ 2124 w 11708"/>
                  <a:gd name="T79" fmla="*/ 6695 h 12613"/>
                  <a:gd name="T80" fmla="*/ 1497 w 11708"/>
                  <a:gd name="T81" fmla="*/ 5850 h 12613"/>
                  <a:gd name="T82" fmla="*/ 1467 w 11708"/>
                  <a:gd name="T83" fmla="*/ 5684 h 12613"/>
                  <a:gd name="T84" fmla="*/ 1554 w 11708"/>
                  <a:gd name="T85" fmla="*/ 5585 h 12613"/>
                  <a:gd name="T86" fmla="*/ 3506 w 11708"/>
                  <a:gd name="T87" fmla="*/ 5044 h 12613"/>
                  <a:gd name="T88" fmla="*/ 5285 w 11708"/>
                  <a:gd name="T89" fmla="*/ 3681 h 12613"/>
                  <a:gd name="T90" fmla="*/ 6672 w 11708"/>
                  <a:gd name="T91" fmla="*/ 2456 h 12613"/>
                  <a:gd name="T92" fmla="*/ 8576 w 11708"/>
                  <a:gd name="T93" fmla="*/ 2025 h 12613"/>
                  <a:gd name="T94" fmla="*/ 8712 w 11708"/>
                  <a:gd name="T95" fmla="*/ 2060 h 12613"/>
                  <a:gd name="T96" fmla="*/ 8713 w 11708"/>
                  <a:gd name="T97" fmla="*/ 2115 h 12613"/>
                  <a:gd name="T98" fmla="*/ 10542 w 11708"/>
                  <a:gd name="T99" fmla="*/ 1734 h 12613"/>
                  <a:gd name="T100" fmla="*/ 9969 w 11708"/>
                  <a:gd name="T101" fmla="*/ 1170 h 12613"/>
                  <a:gd name="T102" fmla="*/ 10533 w 11708"/>
                  <a:gd name="T103" fmla="*/ 598 h 12613"/>
                  <a:gd name="T104" fmla="*/ 11105 w 11708"/>
                  <a:gd name="T105" fmla="*/ 1161 h 12613"/>
                  <a:gd name="T106" fmla="*/ 10542 w 11708"/>
                  <a:gd name="T107" fmla="*/ 1734 h 12613"/>
                  <a:gd name="T108" fmla="*/ 4679 w 11708"/>
                  <a:gd name="T109" fmla="*/ 11663 h 12613"/>
                  <a:gd name="T110" fmla="*/ 3078 w 11708"/>
                  <a:gd name="T111" fmla="*/ 10636 h 12613"/>
                  <a:gd name="T112" fmla="*/ 2902 w 11708"/>
                  <a:gd name="T113" fmla="*/ 10642 h 12613"/>
                  <a:gd name="T114" fmla="*/ 2568 w 11708"/>
                  <a:gd name="T115" fmla="*/ 11810 h 12613"/>
                  <a:gd name="T116" fmla="*/ 3422 w 11708"/>
                  <a:gd name="T117" fmla="*/ 12610 h 12613"/>
                  <a:gd name="T118" fmla="*/ 3848 w 11708"/>
                  <a:gd name="T119" fmla="*/ 12613 h 12613"/>
                  <a:gd name="T120" fmla="*/ 4739 w 11708"/>
                  <a:gd name="T121" fmla="*/ 11817 h 12613"/>
                  <a:gd name="T122" fmla="*/ 4679 w 11708"/>
                  <a:gd name="T123" fmla="*/ 11663 h 12613"/>
                  <a:gd name="T124" fmla="*/ 4679 w 11708"/>
                  <a:gd name="T125" fmla="*/ 11663 h 12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08" h="12613">
                    <a:moveTo>
                      <a:pt x="10712" y="21"/>
                    </a:moveTo>
                    <a:cubicBezTo>
                      <a:pt x="10627" y="18"/>
                      <a:pt x="10542" y="19"/>
                      <a:pt x="10456" y="20"/>
                    </a:cubicBezTo>
                    <a:cubicBezTo>
                      <a:pt x="10427" y="66"/>
                      <a:pt x="10358" y="9"/>
                      <a:pt x="10325" y="47"/>
                    </a:cubicBezTo>
                    <a:cubicBezTo>
                      <a:pt x="9728" y="203"/>
                      <a:pt x="9429" y="599"/>
                      <a:pt x="9395" y="1216"/>
                    </a:cubicBezTo>
                    <a:cubicBezTo>
                      <a:pt x="9078" y="1094"/>
                      <a:pt x="8763" y="1010"/>
                      <a:pt x="8433" y="976"/>
                    </a:cubicBezTo>
                    <a:cubicBezTo>
                      <a:pt x="7963" y="927"/>
                      <a:pt x="7502" y="974"/>
                      <a:pt x="7046" y="1083"/>
                    </a:cubicBezTo>
                    <a:cubicBezTo>
                      <a:pt x="6018" y="1331"/>
                      <a:pt x="5143" y="1861"/>
                      <a:pt x="4358" y="2553"/>
                    </a:cubicBezTo>
                    <a:cubicBezTo>
                      <a:pt x="4034" y="2839"/>
                      <a:pt x="3739" y="3160"/>
                      <a:pt x="3333" y="3342"/>
                    </a:cubicBezTo>
                    <a:cubicBezTo>
                      <a:pt x="2859" y="3553"/>
                      <a:pt x="2356" y="3651"/>
                      <a:pt x="1854" y="3755"/>
                    </a:cubicBezTo>
                    <a:cubicBezTo>
                      <a:pt x="1476" y="3833"/>
                      <a:pt x="1095" y="3895"/>
                      <a:pt x="728" y="4023"/>
                    </a:cubicBezTo>
                    <a:cubicBezTo>
                      <a:pt x="331" y="4162"/>
                      <a:pt x="116" y="4442"/>
                      <a:pt x="53" y="4850"/>
                    </a:cubicBezTo>
                    <a:cubicBezTo>
                      <a:pt x="50" y="4873"/>
                      <a:pt x="39" y="4894"/>
                      <a:pt x="32" y="4916"/>
                    </a:cubicBezTo>
                    <a:cubicBezTo>
                      <a:pt x="26" y="4925"/>
                      <a:pt x="20" y="4930"/>
                      <a:pt x="14" y="4929"/>
                    </a:cubicBezTo>
                    <a:cubicBezTo>
                      <a:pt x="9" y="4971"/>
                      <a:pt x="26" y="5016"/>
                      <a:pt x="0" y="5056"/>
                    </a:cubicBezTo>
                    <a:lnTo>
                      <a:pt x="0" y="5084"/>
                    </a:lnTo>
                    <a:cubicBezTo>
                      <a:pt x="22" y="5150"/>
                      <a:pt x="22" y="5216"/>
                      <a:pt x="0" y="5282"/>
                    </a:cubicBezTo>
                    <a:lnTo>
                      <a:pt x="0" y="5311"/>
                    </a:lnTo>
                    <a:cubicBezTo>
                      <a:pt x="28" y="5360"/>
                      <a:pt x="8" y="5415"/>
                      <a:pt x="15" y="5466"/>
                    </a:cubicBezTo>
                    <a:cubicBezTo>
                      <a:pt x="20" y="5466"/>
                      <a:pt x="26" y="5470"/>
                      <a:pt x="32" y="5479"/>
                    </a:cubicBezTo>
                    <a:cubicBezTo>
                      <a:pt x="100" y="5825"/>
                      <a:pt x="182" y="6167"/>
                      <a:pt x="320" y="6494"/>
                    </a:cubicBezTo>
                    <a:cubicBezTo>
                      <a:pt x="644" y="7267"/>
                      <a:pt x="1112" y="7948"/>
                      <a:pt x="1657" y="8578"/>
                    </a:cubicBezTo>
                    <a:cubicBezTo>
                      <a:pt x="2469" y="9518"/>
                      <a:pt x="3370" y="10357"/>
                      <a:pt x="4450" y="10985"/>
                    </a:cubicBezTo>
                    <a:cubicBezTo>
                      <a:pt x="5053" y="11336"/>
                      <a:pt x="5689" y="11607"/>
                      <a:pt x="6401" y="11632"/>
                    </a:cubicBezTo>
                    <a:cubicBezTo>
                      <a:pt x="6815" y="11647"/>
                      <a:pt x="7216" y="11591"/>
                      <a:pt x="7491" y="11224"/>
                    </a:cubicBezTo>
                    <a:cubicBezTo>
                      <a:pt x="7625" y="11045"/>
                      <a:pt x="7691" y="10831"/>
                      <a:pt x="7750" y="10617"/>
                    </a:cubicBezTo>
                    <a:cubicBezTo>
                      <a:pt x="7892" y="10100"/>
                      <a:pt x="7986" y="9571"/>
                      <a:pt x="8144" y="9057"/>
                    </a:cubicBezTo>
                    <a:cubicBezTo>
                      <a:pt x="8305" y="8535"/>
                      <a:pt x="8558" y="8071"/>
                      <a:pt x="8945" y="7679"/>
                    </a:cubicBezTo>
                    <a:cubicBezTo>
                      <a:pt x="9538" y="7075"/>
                      <a:pt x="10019" y="6392"/>
                      <a:pt x="10341" y="5606"/>
                    </a:cubicBezTo>
                    <a:cubicBezTo>
                      <a:pt x="10720" y="4681"/>
                      <a:pt x="10862" y="3731"/>
                      <a:pt x="10610" y="2746"/>
                    </a:cubicBezTo>
                    <a:cubicBezTo>
                      <a:pt x="10573" y="2601"/>
                      <a:pt x="10519" y="2460"/>
                      <a:pt x="10473" y="2318"/>
                    </a:cubicBezTo>
                    <a:cubicBezTo>
                      <a:pt x="11208" y="2202"/>
                      <a:pt x="11536" y="1935"/>
                      <a:pt x="11658" y="1351"/>
                    </a:cubicBezTo>
                    <a:cubicBezTo>
                      <a:pt x="11687" y="1326"/>
                      <a:pt x="11649" y="1269"/>
                      <a:pt x="11683" y="1246"/>
                    </a:cubicBezTo>
                    <a:lnTo>
                      <a:pt x="11683" y="1001"/>
                    </a:lnTo>
                    <a:cubicBezTo>
                      <a:pt x="11708" y="530"/>
                      <a:pt x="11169" y="0"/>
                      <a:pt x="10712" y="21"/>
                    </a:cubicBezTo>
                    <a:close/>
                    <a:moveTo>
                      <a:pt x="8713" y="2115"/>
                    </a:moveTo>
                    <a:cubicBezTo>
                      <a:pt x="7823" y="2284"/>
                      <a:pt x="7160" y="2834"/>
                      <a:pt x="6525" y="3424"/>
                    </a:cubicBezTo>
                    <a:cubicBezTo>
                      <a:pt x="5905" y="3999"/>
                      <a:pt x="5362" y="4646"/>
                      <a:pt x="4830" y="5301"/>
                    </a:cubicBezTo>
                    <a:cubicBezTo>
                      <a:pt x="4327" y="5921"/>
                      <a:pt x="3724" y="6405"/>
                      <a:pt x="2957" y="6660"/>
                    </a:cubicBezTo>
                    <a:cubicBezTo>
                      <a:pt x="2802" y="6712"/>
                      <a:pt x="2638" y="6740"/>
                      <a:pt x="2478" y="6777"/>
                    </a:cubicBezTo>
                    <a:cubicBezTo>
                      <a:pt x="2347" y="6807"/>
                      <a:pt x="2235" y="6776"/>
                      <a:pt x="2124" y="6695"/>
                    </a:cubicBezTo>
                    <a:cubicBezTo>
                      <a:pt x="1826" y="6477"/>
                      <a:pt x="1597" y="6212"/>
                      <a:pt x="1497" y="5850"/>
                    </a:cubicBezTo>
                    <a:cubicBezTo>
                      <a:pt x="1482" y="5796"/>
                      <a:pt x="1476" y="5739"/>
                      <a:pt x="1467" y="5684"/>
                    </a:cubicBezTo>
                    <a:cubicBezTo>
                      <a:pt x="1456" y="5615"/>
                      <a:pt x="1473" y="5584"/>
                      <a:pt x="1554" y="5585"/>
                    </a:cubicBezTo>
                    <a:cubicBezTo>
                      <a:pt x="2257" y="5596"/>
                      <a:pt x="2897" y="5370"/>
                      <a:pt x="3506" y="5044"/>
                    </a:cubicBezTo>
                    <a:cubicBezTo>
                      <a:pt x="4172" y="4686"/>
                      <a:pt x="4738" y="4197"/>
                      <a:pt x="5285" y="3681"/>
                    </a:cubicBezTo>
                    <a:cubicBezTo>
                      <a:pt x="5733" y="3257"/>
                      <a:pt x="6159" y="2807"/>
                      <a:pt x="6672" y="2456"/>
                    </a:cubicBezTo>
                    <a:cubicBezTo>
                      <a:pt x="7250" y="2059"/>
                      <a:pt x="7882" y="1903"/>
                      <a:pt x="8576" y="2025"/>
                    </a:cubicBezTo>
                    <a:cubicBezTo>
                      <a:pt x="8622" y="2033"/>
                      <a:pt x="8667" y="2048"/>
                      <a:pt x="8712" y="2060"/>
                    </a:cubicBezTo>
                    <a:cubicBezTo>
                      <a:pt x="8730" y="2078"/>
                      <a:pt x="8729" y="2096"/>
                      <a:pt x="8713" y="2115"/>
                    </a:cubicBezTo>
                    <a:close/>
                    <a:moveTo>
                      <a:pt x="10542" y="1734"/>
                    </a:moveTo>
                    <a:cubicBezTo>
                      <a:pt x="10236" y="1738"/>
                      <a:pt x="9974" y="1480"/>
                      <a:pt x="9969" y="1170"/>
                    </a:cubicBezTo>
                    <a:cubicBezTo>
                      <a:pt x="9965" y="863"/>
                      <a:pt x="10223" y="602"/>
                      <a:pt x="10533" y="598"/>
                    </a:cubicBezTo>
                    <a:cubicBezTo>
                      <a:pt x="10843" y="595"/>
                      <a:pt x="11101" y="849"/>
                      <a:pt x="11105" y="1161"/>
                    </a:cubicBezTo>
                    <a:cubicBezTo>
                      <a:pt x="11109" y="1469"/>
                      <a:pt x="10852" y="1730"/>
                      <a:pt x="10542" y="1734"/>
                    </a:cubicBezTo>
                    <a:close/>
                    <a:moveTo>
                      <a:pt x="4679" y="11663"/>
                    </a:moveTo>
                    <a:cubicBezTo>
                      <a:pt x="4101" y="11390"/>
                      <a:pt x="3575" y="11034"/>
                      <a:pt x="3078" y="10636"/>
                    </a:cubicBezTo>
                    <a:cubicBezTo>
                      <a:pt x="3007" y="10579"/>
                      <a:pt x="2963" y="10583"/>
                      <a:pt x="2902" y="10642"/>
                    </a:cubicBezTo>
                    <a:cubicBezTo>
                      <a:pt x="2563" y="10967"/>
                      <a:pt x="2436" y="11355"/>
                      <a:pt x="2568" y="11810"/>
                    </a:cubicBezTo>
                    <a:cubicBezTo>
                      <a:pt x="2693" y="12243"/>
                      <a:pt x="2998" y="12493"/>
                      <a:pt x="3422" y="12610"/>
                    </a:cubicBezTo>
                    <a:cubicBezTo>
                      <a:pt x="3564" y="12611"/>
                      <a:pt x="3706" y="12612"/>
                      <a:pt x="3848" y="12613"/>
                    </a:cubicBezTo>
                    <a:cubicBezTo>
                      <a:pt x="4294" y="12515"/>
                      <a:pt x="4594" y="12254"/>
                      <a:pt x="4739" y="11817"/>
                    </a:cubicBezTo>
                    <a:cubicBezTo>
                      <a:pt x="4763" y="11744"/>
                      <a:pt x="4760" y="11701"/>
                      <a:pt x="4679" y="11663"/>
                    </a:cubicBezTo>
                    <a:close/>
                    <a:moveTo>
                      <a:pt x="4679" y="11663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111798D-A496-4A26-AC43-6E0E3694F59D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45D48FF-09DE-4399-A1CD-8C87BBF1F4E3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A066A58D-1513-48E0-AE18-4C2D647678FB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3DF1C51-E684-449C-BD6D-E4598C3C9017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7CEF78C-67AD-45F7-B4AD-E625F0B5A892}"/>
                </a:ext>
              </a:extLst>
            </p:cNvPr>
            <p:cNvGrpSpPr/>
            <p:nvPr/>
          </p:nvGrpSpPr>
          <p:grpSpPr>
            <a:xfrm>
              <a:off x="930784" y="673120"/>
              <a:ext cx="10733975" cy="1169597"/>
              <a:chOff x="3000267" y="2764788"/>
              <a:chExt cx="12166716" cy="1325519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E2093C2-446D-4C64-9E04-B3F56D2299E1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卫生防疫与食品安全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8A47E77-D8A9-4F90-8F50-703B3F7865EE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08E281F-F044-42DF-8085-27F011672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3149600"/>
            <a:ext cx="2781300" cy="2781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9D28632-272E-48E4-9667-9DEA84D766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1424605-D607-4A05-BE12-83CDB2EADD41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478DA2A-B100-48C3-8C18-1B405F409EFC}"/>
              </a:ext>
            </a:extLst>
          </p:cNvPr>
          <p:cNvGrpSpPr/>
          <p:nvPr/>
        </p:nvGrpSpPr>
        <p:grpSpPr>
          <a:xfrm>
            <a:off x="2222502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7DDB623-DD69-4859-98BF-3EC05FC46CA5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F1C71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6F8706C-B547-46C6-BBD7-680E4C97E0CE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F1C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49450293-DFBE-46EE-9C3C-8B321BF18578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0CB9F550-54BA-4C51-8AF7-E6101CCE4557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C104F2F-E3A0-40E4-9337-38ECA29824C3}"/>
              </a:ext>
            </a:extLst>
          </p:cNvPr>
          <p:cNvGrpSpPr/>
          <p:nvPr/>
        </p:nvGrpSpPr>
        <p:grpSpPr>
          <a:xfrm>
            <a:off x="2348618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FE4326D-7B89-4B79-8472-EA7A788C74A8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D1FD7C2-E264-4C68-9822-088793C554A3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spc="300" dirty="0">
                  <a:solidFill>
                    <a:srgbClr val="F1C717"/>
                  </a:solidFill>
                  <a:cs typeface="+mn-ea"/>
                  <a:sym typeface="+mn-lt"/>
                </a:rPr>
                <a:t>防火用电安全常识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46788A6-4768-4BD5-BC1A-F6AE36CDC956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DEBD064-03EC-4D7B-AC61-947CD4F7D316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374A00C-3BCA-4B5A-BF22-80D29185F074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BB4D5C-B9D1-468A-8BC2-D11503FA7058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5E23DED-B5BC-4D7F-94D0-2FB38911E789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52A4B2D-43BC-473A-A551-61A8C9C4736C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B01086C-10E0-4098-961A-D5AADF2D2C64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2959BDA-064D-4420-A32C-23EB5DFE377F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CF68FF0-DF71-41F0-BE31-54F72585C475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D339CF0-1B4F-4571-8C24-662043FC9790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E07CF2F-6790-41A4-AA08-697187ED3336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5AA80D1-A58B-41A8-989B-1B7C69509C90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44D77ED-B250-4EDB-A31B-06118DF06197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E808504-F28E-499D-BD4A-5BE233D0B63A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9597E93-A593-4C78-BA8E-E7D75D3E0822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1AAC3D6-8F2F-4D2E-8019-D0E4DA89107E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EAC5A16-38BF-44A1-AF9F-A3B9E3EE2C1D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0944B6B-18DB-41AE-9654-761A3200726D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F97A53F7-45CC-466D-BD8D-8AC42563F2AD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5FEC581-3560-438C-B5C7-F6BD6E0464EB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2479016-D8C7-428A-B7B8-C86C36C45068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4F9544D-919B-41A9-848B-253470EC5592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4D451A2-8D2F-40FD-8761-84E4E6288DE5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50306D7-B5D8-49AA-B892-C1372F8C6E76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A74B062-A513-4FF9-84B3-939211D193C2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544F8A6-6E81-483A-803A-64641E3924F6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7E4F162-7045-4C9D-A4AE-C6B9161E29E0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5A35E564-0919-4176-8569-2A394C322AA1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A5E6DFA4-82FD-4DA5-8C3B-359CEF16645C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F5AA7983-1A68-440F-8329-C8AE44155C04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4E0F6B8-4112-4C6E-BA1E-106CB0708986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ECC9E45-57E1-41A4-97D8-2AFC6FF995B0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A2C95BA-53D0-41D1-9AFE-3120DC8EC55A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299C224-F803-4CB7-A897-CF34FE4F3FF4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28AE648-501E-4890-A46F-F1A8194C965A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D006470-8874-475E-95B2-45C7464D980C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2EA4CC7-CC37-45B3-9D4D-FF3F8008D896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08E510D-E2B2-44D1-8D1D-B5A499246F1E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2F4D85E-F9F1-4E12-8D8B-625AF79C76A5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FCED50C-6873-4E8E-8159-F1470CFEC03B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F801EEB-6DFE-4A98-9CA3-992FC294CA52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3C0DF559-D14C-49BB-A8F8-A3CAA1D29C4A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2841F33-BA12-4528-8B20-415495E6A35E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D644066-E40B-4F85-A848-E6C2D0B8C677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0AFE68FD-F3D0-49D7-AB50-646358A375D5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C0261823-F47E-47E5-A22B-C716CB6BD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E4535C7-8DDB-418B-AC1B-00DD3D3F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34DD890-62FE-4747-9C40-BFAAAA261115}"/>
              </a:ext>
            </a:extLst>
          </p:cNvPr>
          <p:cNvGrpSpPr/>
          <p:nvPr/>
        </p:nvGrpSpPr>
        <p:grpSpPr>
          <a:xfrm>
            <a:off x="1707744" y="2060024"/>
            <a:ext cx="9087256" cy="3547102"/>
            <a:chOff x="1796644" y="2288624"/>
            <a:chExt cx="9087256" cy="3547102"/>
          </a:xfrm>
        </p:grpSpPr>
        <p:grpSp>
          <p:nvGrpSpPr>
            <p:cNvPr id="18" name="组合 17"/>
            <p:cNvGrpSpPr/>
            <p:nvPr/>
          </p:nvGrpSpPr>
          <p:grpSpPr>
            <a:xfrm>
              <a:off x="1796644" y="2288624"/>
              <a:ext cx="9087256" cy="793364"/>
              <a:chOff x="1969364" y="2258144"/>
              <a:chExt cx="9087256" cy="79336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983778" y="2368244"/>
                <a:ext cx="8072842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不带火柴、打火机等火种进人校园，也不带汽油、爆仗等易燃易爆的物品进入校园，禁止在宿舍点蜡烛或蚊香。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: 一个圆顶角，剪去另一个顶角 18"/>
              <p:cNvSpPr/>
              <p:nvPr/>
            </p:nvSpPr>
            <p:spPr>
              <a:xfrm>
                <a:off x="1969364" y="2258144"/>
                <a:ext cx="690880" cy="690880"/>
              </a:xfrm>
              <a:prstGeom prst="snip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iconfont-1127-844297"/>
              <p:cNvSpPr/>
              <p:nvPr/>
            </p:nvSpPr>
            <p:spPr>
              <a:xfrm>
                <a:off x="2142912" y="2418053"/>
                <a:ext cx="359626" cy="359011"/>
              </a:xfrm>
              <a:custGeom>
                <a:avLst/>
                <a:gdLst>
                  <a:gd name="T0" fmla="*/ 9184 w 12184"/>
                  <a:gd name="T1" fmla="*/ 8413 h 12161"/>
                  <a:gd name="T2" fmla="*/ 11956 w 12184"/>
                  <a:gd name="T3" fmla="*/ 6494 h 12161"/>
                  <a:gd name="T4" fmla="*/ 12171 w 12184"/>
                  <a:gd name="T5" fmla="*/ 6045 h 12161"/>
                  <a:gd name="T6" fmla="*/ 11893 w 12184"/>
                  <a:gd name="T7" fmla="*/ 5630 h 12161"/>
                  <a:gd name="T8" fmla="*/ 741 w 12184"/>
                  <a:gd name="T9" fmla="*/ 54 h 12161"/>
                  <a:gd name="T10" fmla="*/ 515 w 12184"/>
                  <a:gd name="T11" fmla="*/ 0 h 12161"/>
                  <a:gd name="T12" fmla="*/ 369 w 12184"/>
                  <a:gd name="T13" fmla="*/ 22 h 12161"/>
                  <a:gd name="T14" fmla="*/ 9184 w 12184"/>
                  <a:gd name="T15" fmla="*/ 8413 h 12161"/>
                  <a:gd name="T16" fmla="*/ 7197 w 12184"/>
                  <a:gd name="T17" fmla="*/ 10616 h 12161"/>
                  <a:gd name="T18" fmla="*/ 8162 w 12184"/>
                  <a:gd name="T19" fmla="*/ 11952 h 12161"/>
                  <a:gd name="T20" fmla="*/ 8571 w 12184"/>
                  <a:gd name="T21" fmla="*/ 12161 h 12161"/>
                  <a:gd name="T22" fmla="*/ 8725 w 12184"/>
                  <a:gd name="T23" fmla="*/ 12136 h 12161"/>
                  <a:gd name="T24" fmla="*/ 9074 w 12184"/>
                  <a:gd name="T25" fmla="*/ 11657 h 12161"/>
                  <a:gd name="T26" fmla="*/ 9077 w 12184"/>
                  <a:gd name="T27" fmla="*/ 8940 h 12161"/>
                  <a:gd name="T28" fmla="*/ 1175 w 12184"/>
                  <a:gd name="T29" fmla="*/ 1392 h 12161"/>
                  <a:gd name="T30" fmla="*/ 7197 w 12184"/>
                  <a:gd name="T31" fmla="*/ 10616 h 12161"/>
                  <a:gd name="T32" fmla="*/ 50 w 12184"/>
                  <a:gd name="T33" fmla="*/ 312 h 12161"/>
                  <a:gd name="T34" fmla="*/ 30 w 12184"/>
                  <a:gd name="T35" fmla="*/ 639 h 12161"/>
                  <a:gd name="T36" fmla="*/ 3128 w 12184"/>
                  <a:gd name="T37" fmla="*/ 11792 h 12161"/>
                  <a:gd name="T38" fmla="*/ 3443 w 12184"/>
                  <a:gd name="T39" fmla="*/ 12130 h 12161"/>
                  <a:gd name="T40" fmla="*/ 3613 w 12184"/>
                  <a:gd name="T41" fmla="*/ 12161 h 12161"/>
                  <a:gd name="T42" fmla="*/ 3900 w 12184"/>
                  <a:gd name="T43" fmla="*/ 12071 h 12161"/>
                  <a:gd name="T44" fmla="*/ 6472 w 12184"/>
                  <a:gd name="T45" fmla="*/ 10291 h 12161"/>
                  <a:gd name="T46" fmla="*/ 50 w 12184"/>
                  <a:gd name="T47" fmla="*/ 312 h 12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184" h="12161">
                    <a:moveTo>
                      <a:pt x="9184" y="8413"/>
                    </a:moveTo>
                    <a:lnTo>
                      <a:pt x="11956" y="6494"/>
                    </a:lnTo>
                    <a:cubicBezTo>
                      <a:pt x="12100" y="6394"/>
                      <a:pt x="12184" y="6221"/>
                      <a:pt x="12171" y="6045"/>
                    </a:cubicBezTo>
                    <a:cubicBezTo>
                      <a:pt x="12158" y="5867"/>
                      <a:pt x="12053" y="5710"/>
                      <a:pt x="11893" y="5630"/>
                    </a:cubicBezTo>
                    <a:lnTo>
                      <a:pt x="741" y="54"/>
                    </a:lnTo>
                    <a:cubicBezTo>
                      <a:pt x="671" y="19"/>
                      <a:pt x="594" y="0"/>
                      <a:pt x="515" y="0"/>
                    </a:cubicBezTo>
                    <a:cubicBezTo>
                      <a:pt x="465" y="0"/>
                      <a:pt x="416" y="8"/>
                      <a:pt x="369" y="22"/>
                    </a:cubicBezTo>
                    <a:lnTo>
                      <a:pt x="9184" y="8413"/>
                    </a:lnTo>
                    <a:close/>
                    <a:moveTo>
                      <a:pt x="7197" y="10616"/>
                    </a:moveTo>
                    <a:lnTo>
                      <a:pt x="8162" y="11952"/>
                    </a:lnTo>
                    <a:cubicBezTo>
                      <a:pt x="8257" y="12083"/>
                      <a:pt x="8409" y="12161"/>
                      <a:pt x="8571" y="12161"/>
                    </a:cubicBezTo>
                    <a:cubicBezTo>
                      <a:pt x="8623" y="12161"/>
                      <a:pt x="8675" y="12153"/>
                      <a:pt x="8725" y="12136"/>
                    </a:cubicBezTo>
                    <a:cubicBezTo>
                      <a:pt x="8933" y="12069"/>
                      <a:pt x="9074" y="11876"/>
                      <a:pt x="9074" y="11657"/>
                    </a:cubicBezTo>
                    <a:lnTo>
                      <a:pt x="9077" y="8940"/>
                    </a:lnTo>
                    <a:lnTo>
                      <a:pt x="1175" y="1392"/>
                    </a:lnTo>
                    <a:lnTo>
                      <a:pt x="7197" y="10616"/>
                    </a:lnTo>
                    <a:close/>
                    <a:moveTo>
                      <a:pt x="50" y="312"/>
                    </a:moveTo>
                    <a:cubicBezTo>
                      <a:pt x="8" y="414"/>
                      <a:pt x="0" y="529"/>
                      <a:pt x="30" y="639"/>
                    </a:cubicBezTo>
                    <a:lnTo>
                      <a:pt x="3128" y="11792"/>
                    </a:lnTo>
                    <a:cubicBezTo>
                      <a:pt x="3172" y="11949"/>
                      <a:pt x="3289" y="12075"/>
                      <a:pt x="3443" y="12130"/>
                    </a:cubicBezTo>
                    <a:cubicBezTo>
                      <a:pt x="3497" y="12151"/>
                      <a:pt x="3555" y="12161"/>
                      <a:pt x="3613" y="12161"/>
                    </a:cubicBezTo>
                    <a:cubicBezTo>
                      <a:pt x="3716" y="12161"/>
                      <a:pt x="3816" y="12129"/>
                      <a:pt x="3900" y="12071"/>
                    </a:cubicBezTo>
                    <a:lnTo>
                      <a:pt x="6472" y="10291"/>
                    </a:lnTo>
                    <a:lnTo>
                      <a:pt x="50" y="3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796644" y="3557459"/>
              <a:ext cx="4972456" cy="978729"/>
              <a:chOff x="1969364" y="3526979"/>
              <a:chExt cx="4972456" cy="97872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983778" y="3526979"/>
                <a:ext cx="3958042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不随意燃烧废纸等。打扫卫生时，要将枯枝落叶等废物送往废物池，不要采纳焚烧烧掉的办法。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: 一个圆顶角，剪去另一个顶角 19"/>
              <p:cNvSpPr/>
              <p:nvPr/>
            </p:nvSpPr>
            <p:spPr>
              <a:xfrm>
                <a:off x="1969364" y="3585459"/>
                <a:ext cx="690880" cy="690880"/>
              </a:xfrm>
              <a:prstGeom prst="snipRoundRect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iconfont-1127-844297"/>
              <p:cNvSpPr/>
              <p:nvPr/>
            </p:nvSpPr>
            <p:spPr>
              <a:xfrm>
                <a:off x="2142912" y="3767421"/>
                <a:ext cx="359626" cy="326956"/>
              </a:xfrm>
              <a:custGeom>
                <a:avLst/>
                <a:gdLst>
                  <a:gd name="T0" fmla="*/ 640 w 14080"/>
                  <a:gd name="T1" fmla="*/ 1280 h 12800"/>
                  <a:gd name="T2" fmla="*/ 13440 w 14080"/>
                  <a:gd name="T3" fmla="*/ 1280 h 12800"/>
                  <a:gd name="T4" fmla="*/ 13440 w 14080"/>
                  <a:gd name="T5" fmla="*/ 1920 h 12800"/>
                  <a:gd name="T6" fmla="*/ 640 w 14080"/>
                  <a:gd name="T7" fmla="*/ 1920 h 12800"/>
                  <a:gd name="T8" fmla="*/ 640 w 14080"/>
                  <a:gd name="T9" fmla="*/ 1280 h 12800"/>
                  <a:gd name="T10" fmla="*/ 0 w 14080"/>
                  <a:gd name="T11" fmla="*/ 2643 h 12800"/>
                  <a:gd name="T12" fmla="*/ 0 w 14080"/>
                  <a:gd name="T13" fmla="*/ 12717 h 12800"/>
                  <a:gd name="T14" fmla="*/ 90 w 14080"/>
                  <a:gd name="T15" fmla="*/ 12800 h 12800"/>
                  <a:gd name="T16" fmla="*/ 13990 w 14080"/>
                  <a:gd name="T17" fmla="*/ 12800 h 12800"/>
                  <a:gd name="T18" fmla="*/ 14080 w 14080"/>
                  <a:gd name="T19" fmla="*/ 12717 h 12800"/>
                  <a:gd name="T20" fmla="*/ 14080 w 14080"/>
                  <a:gd name="T21" fmla="*/ 2643 h 12800"/>
                  <a:gd name="T22" fmla="*/ 13990 w 14080"/>
                  <a:gd name="T23" fmla="*/ 2560 h 12800"/>
                  <a:gd name="T24" fmla="*/ 90 w 14080"/>
                  <a:gd name="T25" fmla="*/ 2560 h 12800"/>
                  <a:gd name="T26" fmla="*/ 0 w 14080"/>
                  <a:gd name="T27" fmla="*/ 2643 h 12800"/>
                  <a:gd name="T28" fmla="*/ 5120 w 14080"/>
                  <a:gd name="T29" fmla="*/ 5760 h 12800"/>
                  <a:gd name="T30" fmla="*/ 9600 w 14080"/>
                  <a:gd name="T31" fmla="*/ 7680 h 12800"/>
                  <a:gd name="T32" fmla="*/ 5120 w 14080"/>
                  <a:gd name="T33" fmla="*/ 9600 h 12800"/>
                  <a:gd name="T34" fmla="*/ 5120 w 14080"/>
                  <a:gd name="T35" fmla="*/ 5760 h 12800"/>
                  <a:gd name="T36" fmla="*/ 1280 w 14080"/>
                  <a:gd name="T37" fmla="*/ 0 h 12800"/>
                  <a:gd name="T38" fmla="*/ 12800 w 14080"/>
                  <a:gd name="T39" fmla="*/ 0 h 12800"/>
                  <a:gd name="T40" fmla="*/ 12800 w 14080"/>
                  <a:gd name="T41" fmla="*/ 640 h 12800"/>
                  <a:gd name="T42" fmla="*/ 1280 w 14080"/>
                  <a:gd name="T43" fmla="*/ 640 h 12800"/>
                  <a:gd name="T44" fmla="*/ 1280 w 14080"/>
                  <a:gd name="T45" fmla="*/ 0 h 1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80" h="12800">
                    <a:moveTo>
                      <a:pt x="640" y="1280"/>
                    </a:moveTo>
                    <a:lnTo>
                      <a:pt x="13440" y="1280"/>
                    </a:lnTo>
                    <a:lnTo>
                      <a:pt x="13440" y="1920"/>
                    </a:lnTo>
                    <a:lnTo>
                      <a:pt x="640" y="1920"/>
                    </a:lnTo>
                    <a:lnTo>
                      <a:pt x="640" y="1280"/>
                    </a:lnTo>
                    <a:close/>
                    <a:moveTo>
                      <a:pt x="0" y="2643"/>
                    </a:moveTo>
                    <a:lnTo>
                      <a:pt x="0" y="12717"/>
                    </a:lnTo>
                    <a:cubicBezTo>
                      <a:pt x="0" y="12763"/>
                      <a:pt x="40" y="12800"/>
                      <a:pt x="90" y="12800"/>
                    </a:cubicBezTo>
                    <a:lnTo>
                      <a:pt x="13990" y="12800"/>
                    </a:lnTo>
                    <a:cubicBezTo>
                      <a:pt x="14040" y="12800"/>
                      <a:pt x="14080" y="12763"/>
                      <a:pt x="14080" y="12717"/>
                    </a:cubicBezTo>
                    <a:lnTo>
                      <a:pt x="14080" y="2643"/>
                    </a:lnTo>
                    <a:cubicBezTo>
                      <a:pt x="14080" y="2597"/>
                      <a:pt x="14040" y="2560"/>
                      <a:pt x="13990" y="2560"/>
                    </a:cubicBezTo>
                    <a:lnTo>
                      <a:pt x="90" y="2560"/>
                    </a:lnTo>
                    <a:cubicBezTo>
                      <a:pt x="40" y="2560"/>
                      <a:pt x="0" y="2597"/>
                      <a:pt x="0" y="2643"/>
                    </a:cubicBezTo>
                    <a:close/>
                    <a:moveTo>
                      <a:pt x="5120" y="5760"/>
                    </a:moveTo>
                    <a:lnTo>
                      <a:pt x="9600" y="7680"/>
                    </a:lnTo>
                    <a:lnTo>
                      <a:pt x="5120" y="9600"/>
                    </a:lnTo>
                    <a:lnTo>
                      <a:pt x="5120" y="5760"/>
                    </a:lnTo>
                    <a:close/>
                    <a:moveTo>
                      <a:pt x="1280" y="0"/>
                    </a:moveTo>
                    <a:lnTo>
                      <a:pt x="12800" y="0"/>
                    </a:lnTo>
                    <a:lnTo>
                      <a:pt x="12800" y="640"/>
                    </a:lnTo>
                    <a:lnTo>
                      <a:pt x="1280" y="640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796644" y="4856997"/>
              <a:ext cx="4972456" cy="978729"/>
              <a:chOff x="1969364" y="4826517"/>
              <a:chExt cx="4972456" cy="97872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983778" y="4826517"/>
                <a:ext cx="3958042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不随意燃烧废纸等。打扫卫生时，要将枯枝落叶等废物送往废物池，不要采纳焚烧烧掉的办法。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: 一个圆顶角，剪去另一个顶角 20"/>
              <p:cNvSpPr/>
              <p:nvPr/>
            </p:nvSpPr>
            <p:spPr>
              <a:xfrm>
                <a:off x="1969364" y="4891001"/>
                <a:ext cx="690880" cy="690880"/>
              </a:xfrm>
              <a:prstGeom prst="snip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iconfont-1127-844297"/>
              <p:cNvSpPr/>
              <p:nvPr/>
            </p:nvSpPr>
            <p:spPr>
              <a:xfrm>
                <a:off x="2142912" y="5059369"/>
                <a:ext cx="359626" cy="354142"/>
              </a:xfrm>
              <a:custGeom>
                <a:avLst/>
                <a:gdLst>
                  <a:gd name="T0" fmla="*/ 4014 w 10520"/>
                  <a:gd name="T1" fmla="*/ 7880 h 10360"/>
                  <a:gd name="T2" fmla="*/ 7024 w 10520"/>
                  <a:gd name="T3" fmla="*/ 3960 h 10360"/>
                  <a:gd name="T4" fmla="*/ 3520 w 10520"/>
                  <a:gd name="T5" fmla="*/ 0 h 10360"/>
                  <a:gd name="T6" fmla="*/ 17 w 10520"/>
                  <a:gd name="T7" fmla="*/ 3959 h 10360"/>
                  <a:gd name="T8" fmla="*/ 3027 w 10520"/>
                  <a:gd name="T9" fmla="*/ 7879 h 10360"/>
                  <a:gd name="T10" fmla="*/ 2741 w 10520"/>
                  <a:gd name="T11" fmla="*/ 8158 h 10360"/>
                  <a:gd name="T12" fmla="*/ 2839 w 10520"/>
                  <a:gd name="T13" fmla="*/ 8386 h 10360"/>
                  <a:gd name="T14" fmla="*/ 3352 w 10520"/>
                  <a:gd name="T15" fmla="*/ 8386 h 10360"/>
                  <a:gd name="T16" fmla="*/ 2550 w 10520"/>
                  <a:gd name="T17" fmla="*/ 9908 h 10360"/>
                  <a:gd name="T18" fmla="*/ 2468 w 10520"/>
                  <a:gd name="T19" fmla="*/ 10243 h 10360"/>
                  <a:gd name="T20" fmla="*/ 2676 w 10520"/>
                  <a:gd name="T21" fmla="*/ 10360 h 10360"/>
                  <a:gd name="T22" fmla="*/ 2803 w 10520"/>
                  <a:gd name="T23" fmla="*/ 10325 h 10360"/>
                  <a:gd name="T24" fmla="*/ 3841 w 10520"/>
                  <a:gd name="T25" fmla="*/ 8386 h 10360"/>
                  <a:gd name="T26" fmla="*/ 4204 w 10520"/>
                  <a:gd name="T27" fmla="*/ 8386 h 10360"/>
                  <a:gd name="T28" fmla="*/ 4301 w 10520"/>
                  <a:gd name="T29" fmla="*/ 8158 h 10360"/>
                  <a:gd name="T30" fmla="*/ 4014 w 10520"/>
                  <a:gd name="T31" fmla="*/ 7880 h 10360"/>
                  <a:gd name="T32" fmla="*/ 2433 w 10520"/>
                  <a:gd name="T33" fmla="*/ 1089 h 10360"/>
                  <a:gd name="T34" fmla="*/ 1066 w 10520"/>
                  <a:gd name="T35" fmla="*/ 4531 h 10360"/>
                  <a:gd name="T36" fmla="*/ 893 w 10520"/>
                  <a:gd name="T37" fmla="*/ 4829 h 10360"/>
                  <a:gd name="T38" fmla="*/ 831 w 10520"/>
                  <a:gd name="T39" fmla="*/ 4836 h 10360"/>
                  <a:gd name="T40" fmla="*/ 595 w 10520"/>
                  <a:gd name="T41" fmla="*/ 4654 h 10360"/>
                  <a:gd name="T42" fmla="*/ 2134 w 10520"/>
                  <a:gd name="T43" fmla="*/ 703 h 10360"/>
                  <a:gd name="T44" fmla="*/ 2475 w 10520"/>
                  <a:gd name="T45" fmla="*/ 746 h 10360"/>
                  <a:gd name="T46" fmla="*/ 2433 w 10520"/>
                  <a:gd name="T47" fmla="*/ 1089 h 10360"/>
                  <a:gd name="T48" fmla="*/ 10352 w 10520"/>
                  <a:gd name="T49" fmla="*/ 5261 h 10360"/>
                  <a:gd name="T50" fmla="*/ 7588 w 10520"/>
                  <a:gd name="T51" fmla="*/ 2138 h 10360"/>
                  <a:gd name="T52" fmla="*/ 6859 w 10520"/>
                  <a:gd name="T53" fmla="*/ 2251 h 10360"/>
                  <a:gd name="T54" fmla="*/ 7185 w 10520"/>
                  <a:gd name="T55" fmla="*/ 3959 h 10360"/>
                  <a:gd name="T56" fmla="*/ 5573 w 10520"/>
                  <a:gd name="T57" fmla="*/ 7391 h 10360"/>
                  <a:gd name="T58" fmla="*/ 7202 w 10520"/>
                  <a:gd name="T59" fmla="*/ 8349 h 10360"/>
                  <a:gd name="T60" fmla="*/ 6974 w 10520"/>
                  <a:gd name="T61" fmla="*/ 8571 h 10360"/>
                  <a:gd name="T62" fmla="*/ 7050 w 10520"/>
                  <a:gd name="T63" fmla="*/ 8751 h 10360"/>
                  <a:gd name="T64" fmla="*/ 7402 w 10520"/>
                  <a:gd name="T65" fmla="*/ 8751 h 10360"/>
                  <a:gd name="T66" fmla="*/ 6797 w 10520"/>
                  <a:gd name="T67" fmla="*/ 9906 h 10360"/>
                  <a:gd name="T68" fmla="*/ 6714 w 10520"/>
                  <a:gd name="T69" fmla="*/ 10241 h 10360"/>
                  <a:gd name="T70" fmla="*/ 6923 w 10520"/>
                  <a:gd name="T71" fmla="*/ 10359 h 10360"/>
                  <a:gd name="T72" fmla="*/ 7049 w 10520"/>
                  <a:gd name="T73" fmla="*/ 10324 h 10360"/>
                  <a:gd name="T74" fmla="*/ 7900 w 10520"/>
                  <a:gd name="T75" fmla="*/ 8751 h 10360"/>
                  <a:gd name="T76" fmla="*/ 8128 w 10520"/>
                  <a:gd name="T77" fmla="*/ 8751 h 10360"/>
                  <a:gd name="T78" fmla="*/ 8204 w 10520"/>
                  <a:gd name="T79" fmla="*/ 8571 h 10360"/>
                  <a:gd name="T80" fmla="*/ 7977 w 10520"/>
                  <a:gd name="T81" fmla="*/ 8349 h 10360"/>
                  <a:gd name="T82" fmla="*/ 10352 w 10520"/>
                  <a:gd name="T83" fmla="*/ 5261 h 10360"/>
                  <a:gd name="T84" fmla="*/ 9322 w 10520"/>
                  <a:gd name="T85" fmla="*/ 3753 h 10360"/>
                  <a:gd name="T86" fmla="*/ 9552 w 10520"/>
                  <a:gd name="T87" fmla="*/ 3760 h 10360"/>
                  <a:gd name="T88" fmla="*/ 9715 w 10520"/>
                  <a:gd name="T89" fmla="*/ 6560 h 10360"/>
                  <a:gd name="T90" fmla="*/ 9568 w 10520"/>
                  <a:gd name="T91" fmla="*/ 6654 h 10360"/>
                  <a:gd name="T92" fmla="*/ 9499 w 10520"/>
                  <a:gd name="T93" fmla="*/ 6639 h 10360"/>
                  <a:gd name="T94" fmla="*/ 9420 w 10520"/>
                  <a:gd name="T95" fmla="*/ 6423 h 10360"/>
                  <a:gd name="T96" fmla="*/ 9314 w 10520"/>
                  <a:gd name="T97" fmla="*/ 3983 h 10360"/>
                  <a:gd name="T98" fmla="*/ 9322 w 10520"/>
                  <a:gd name="T99" fmla="*/ 3753 h 10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20" h="10360">
                    <a:moveTo>
                      <a:pt x="4014" y="7880"/>
                    </a:moveTo>
                    <a:cubicBezTo>
                      <a:pt x="5715" y="7609"/>
                      <a:pt x="7024" y="5958"/>
                      <a:pt x="7024" y="3960"/>
                    </a:cubicBezTo>
                    <a:cubicBezTo>
                      <a:pt x="7024" y="1772"/>
                      <a:pt x="5455" y="0"/>
                      <a:pt x="3520" y="0"/>
                    </a:cubicBezTo>
                    <a:cubicBezTo>
                      <a:pt x="1585" y="0"/>
                      <a:pt x="17" y="1773"/>
                      <a:pt x="17" y="3959"/>
                    </a:cubicBezTo>
                    <a:cubicBezTo>
                      <a:pt x="17" y="5956"/>
                      <a:pt x="1325" y="7608"/>
                      <a:pt x="3027" y="7879"/>
                    </a:cubicBezTo>
                    <a:lnTo>
                      <a:pt x="2741" y="8158"/>
                    </a:lnTo>
                    <a:cubicBezTo>
                      <a:pt x="2655" y="8243"/>
                      <a:pt x="2716" y="8386"/>
                      <a:pt x="2839" y="8386"/>
                    </a:cubicBezTo>
                    <a:lnTo>
                      <a:pt x="3352" y="8386"/>
                    </a:lnTo>
                    <a:cubicBezTo>
                      <a:pt x="3435" y="8713"/>
                      <a:pt x="3454" y="9363"/>
                      <a:pt x="2550" y="9908"/>
                    </a:cubicBezTo>
                    <a:cubicBezTo>
                      <a:pt x="2435" y="9978"/>
                      <a:pt x="2398" y="10126"/>
                      <a:pt x="2468" y="10243"/>
                    </a:cubicBezTo>
                    <a:cubicBezTo>
                      <a:pt x="2514" y="10319"/>
                      <a:pt x="2594" y="10360"/>
                      <a:pt x="2676" y="10360"/>
                    </a:cubicBezTo>
                    <a:cubicBezTo>
                      <a:pt x="2719" y="10360"/>
                      <a:pt x="2763" y="10349"/>
                      <a:pt x="2803" y="10325"/>
                    </a:cubicBezTo>
                    <a:cubicBezTo>
                      <a:pt x="3861" y="9688"/>
                      <a:pt x="3925" y="8874"/>
                      <a:pt x="3841" y="8386"/>
                    </a:cubicBezTo>
                    <a:lnTo>
                      <a:pt x="4204" y="8386"/>
                    </a:lnTo>
                    <a:cubicBezTo>
                      <a:pt x="4326" y="8386"/>
                      <a:pt x="4388" y="8241"/>
                      <a:pt x="4301" y="8158"/>
                    </a:cubicBezTo>
                    <a:lnTo>
                      <a:pt x="4014" y="7880"/>
                    </a:lnTo>
                    <a:close/>
                    <a:moveTo>
                      <a:pt x="2433" y="1089"/>
                    </a:moveTo>
                    <a:cubicBezTo>
                      <a:pt x="2414" y="1104"/>
                      <a:pt x="555" y="2570"/>
                      <a:pt x="1066" y="4531"/>
                    </a:cubicBezTo>
                    <a:cubicBezTo>
                      <a:pt x="1100" y="4661"/>
                      <a:pt x="1023" y="4795"/>
                      <a:pt x="893" y="4829"/>
                    </a:cubicBezTo>
                    <a:cubicBezTo>
                      <a:pt x="871" y="4834"/>
                      <a:pt x="851" y="4836"/>
                      <a:pt x="831" y="4836"/>
                    </a:cubicBezTo>
                    <a:cubicBezTo>
                      <a:pt x="723" y="4836"/>
                      <a:pt x="624" y="4764"/>
                      <a:pt x="595" y="4654"/>
                    </a:cubicBezTo>
                    <a:cubicBezTo>
                      <a:pt x="0" y="2378"/>
                      <a:pt x="2047" y="770"/>
                      <a:pt x="2134" y="703"/>
                    </a:cubicBezTo>
                    <a:cubicBezTo>
                      <a:pt x="2240" y="620"/>
                      <a:pt x="2393" y="640"/>
                      <a:pt x="2475" y="746"/>
                    </a:cubicBezTo>
                    <a:cubicBezTo>
                      <a:pt x="2558" y="854"/>
                      <a:pt x="2539" y="1006"/>
                      <a:pt x="2433" y="1089"/>
                    </a:cubicBezTo>
                    <a:close/>
                    <a:moveTo>
                      <a:pt x="10352" y="5261"/>
                    </a:moveTo>
                    <a:cubicBezTo>
                      <a:pt x="10352" y="3536"/>
                      <a:pt x="9114" y="2138"/>
                      <a:pt x="7588" y="2138"/>
                    </a:cubicBezTo>
                    <a:cubicBezTo>
                      <a:pt x="7335" y="2138"/>
                      <a:pt x="7091" y="2179"/>
                      <a:pt x="6859" y="2251"/>
                    </a:cubicBezTo>
                    <a:cubicBezTo>
                      <a:pt x="7068" y="2773"/>
                      <a:pt x="7185" y="3350"/>
                      <a:pt x="7185" y="3959"/>
                    </a:cubicBezTo>
                    <a:cubicBezTo>
                      <a:pt x="7185" y="5388"/>
                      <a:pt x="6545" y="6648"/>
                      <a:pt x="5573" y="7391"/>
                    </a:cubicBezTo>
                    <a:cubicBezTo>
                      <a:pt x="5994" y="7900"/>
                      <a:pt x="6563" y="8246"/>
                      <a:pt x="7202" y="8349"/>
                    </a:cubicBezTo>
                    <a:lnTo>
                      <a:pt x="6974" y="8571"/>
                    </a:lnTo>
                    <a:cubicBezTo>
                      <a:pt x="6907" y="8638"/>
                      <a:pt x="6954" y="8751"/>
                      <a:pt x="7050" y="8751"/>
                    </a:cubicBezTo>
                    <a:lnTo>
                      <a:pt x="7402" y="8751"/>
                    </a:lnTo>
                    <a:cubicBezTo>
                      <a:pt x="7464" y="8986"/>
                      <a:pt x="7493" y="9488"/>
                      <a:pt x="6797" y="9906"/>
                    </a:cubicBezTo>
                    <a:cubicBezTo>
                      <a:pt x="6682" y="9976"/>
                      <a:pt x="6644" y="10125"/>
                      <a:pt x="6714" y="10241"/>
                    </a:cubicBezTo>
                    <a:cubicBezTo>
                      <a:pt x="6760" y="10318"/>
                      <a:pt x="6840" y="10359"/>
                      <a:pt x="6923" y="10359"/>
                    </a:cubicBezTo>
                    <a:cubicBezTo>
                      <a:pt x="6965" y="10359"/>
                      <a:pt x="7009" y="10348"/>
                      <a:pt x="7049" y="10324"/>
                    </a:cubicBezTo>
                    <a:cubicBezTo>
                      <a:pt x="7848" y="9843"/>
                      <a:pt x="7975" y="9203"/>
                      <a:pt x="7900" y="8751"/>
                    </a:cubicBezTo>
                    <a:lnTo>
                      <a:pt x="8128" y="8751"/>
                    </a:lnTo>
                    <a:cubicBezTo>
                      <a:pt x="8224" y="8751"/>
                      <a:pt x="8273" y="8638"/>
                      <a:pt x="8204" y="8571"/>
                    </a:cubicBezTo>
                    <a:lnTo>
                      <a:pt x="7977" y="8349"/>
                    </a:lnTo>
                    <a:cubicBezTo>
                      <a:pt x="9318" y="8138"/>
                      <a:pt x="10352" y="6838"/>
                      <a:pt x="10352" y="5261"/>
                    </a:cubicBezTo>
                    <a:close/>
                    <a:moveTo>
                      <a:pt x="9322" y="3753"/>
                    </a:moveTo>
                    <a:cubicBezTo>
                      <a:pt x="9388" y="3691"/>
                      <a:pt x="9490" y="3695"/>
                      <a:pt x="9552" y="3760"/>
                    </a:cubicBezTo>
                    <a:cubicBezTo>
                      <a:pt x="9592" y="3803"/>
                      <a:pt x="10520" y="4825"/>
                      <a:pt x="9715" y="6560"/>
                    </a:cubicBezTo>
                    <a:cubicBezTo>
                      <a:pt x="9688" y="6619"/>
                      <a:pt x="9629" y="6654"/>
                      <a:pt x="9568" y="6654"/>
                    </a:cubicBezTo>
                    <a:cubicBezTo>
                      <a:pt x="9545" y="6654"/>
                      <a:pt x="9522" y="6649"/>
                      <a:pt x="9499" y="6639"/>
                    </a:cubicBezTo>
                    <a:cubicBezTo>
                      <a:pt x="9418" y="6601"/>
                      <a:pt x="9383" y="6504"/>
                      <a:pt x="9420" y="6423"/>
                    </a:cubicBezTo>
                    <a:cubicBezTo>
                      <a:pt x="10134" y="4885"/>
                      <a:pt x="9323" y="3991"/>
                      <a:pt x="9314" y="3983"/>
                    </a:cubicBezTo>
                    <a:cubicBezTo>
                      <a:pt x="9253" y="3916"/>
                      <a:pt x="9257" y="3814"/>
                      <a:pt x="9322" y="37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825435" y="3167956"/>
            <a:ext cx="51341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825435" y="4409709"/>
            <a:ext cx="51341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D2FA814-48C1-4C53-87F4-3182B578B9A9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BC039C9-D9F7-450E-8DD0-613F342AE969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D7A3EE62-5D75-4AF7-83BF-0D54E782F3A5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41066524-536D-4C85-8B2D-CFA2BDDA8F5E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3EFD439-A26E-4CE8-B856-33A6C71590D0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8921DDE-0C32-44C1-981D-E8523D5C468D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防火用电安全常识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10EF08B-253B-4A4C-92A0-AFEBAF4FD201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F098A52-8F18-45AA-8BD1-1BBC48A28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667000"/>
            <a:ext cx="4368800" cy="327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49DCE0C-A050-4A0A-BF4D-5CF6E8657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E08A58D-44A0-4F15-84A6-8C921791AFD7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33FF299-93C4-4443-9708-C0719DFEB21E}"/>
              </a:ext>
            </a:extLst>
          </p:cNvPr>
          <p:cNvGrpSpPr/>
          <p:nvPr/>
        </p:nvGrpSpPr>
        <p:grpSpPr>
          <a:xfrm>
            <a:off x="2312066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4DC4FC1-379D-4BC9-A0D1-152DAB054DC6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E884A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1313B8C-8A5F-4311-8FA4-27ADE0CA15A2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059F60B-BB70-46FF-BFFE-9A7AD625965D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1FB07BB-D492-47CC-96BA-09763E82C27C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18D064-DBB7-486C-93C2-BD0B6A702ADE}"/>
              </a:ext>
            </a:extLst>
          </p:cNvPr>
          <p:cNvGrpSpPr/>
          <p:nvPr/>
        </p:nvGrpSpPr>
        <p:grpSpPr>
          <a:xfrm>
            <a:off x="2438182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D0A0B12-3720-43C9-A21C-707CC160CA55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1564985-4E34-497F-BFA2-783EF6BFDC64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300" dirty="0">
                  <a:solidFill>
                    <a:srgbClr val="E884A2"/>
                  </a:solidFill>
                  <a:cs typeface="+mn-ea"/>
                  <a:sym typeface="+mn-lt"/>
                </a:rPr>
                <a:t>防止踩踏安全常识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AE76B06-9ACE-473F-9412-666531E55A79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92D1A5-4119-47D0-9BD2-84DE2FEBCE39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F5E6742-799B-4C32-9274-29CA5BDDC283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6B6CAFD-6EDE-42F0-8DD3-91E75A69516E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6FF385B-3072-4535-B331-AFA637156716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AFD5C5C-D2F9-411C-A62F-020CE4327F84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3E227C7-ED8A-46A2-B774-80DD483F1F12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035B58D-1E09-4FFF-9AC4-DF8C83C28046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E14B69B-133A-47BC-9880-38BF745532FB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7E3A578-63BE-4628-8FA7-7B1D59E13445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3553298-4AC2-4F1D-BAC3-D6FAD6E87990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508459D-DEA3-442B-BBBB-E12105EEDBAC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D5F9141-3E9B-4B73-8E63-047548EC6964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FBD06E6-3012-473F-B5C3-FD940D6A3472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52C4847-8D1F-4198-A50B-E4B7D3B315F5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836B301-7A40-4BCD-99EF-2B7872AD3E5D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5424C2A-82B1-4EB8-8BCD-BC132D4291E5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7A6CC02-0AF4-45A7-9C41-4D27D18E8AB4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344D7EB-26EF-4231-96A9-6842737E603C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C32D3D24-220E-4BD9-98A7-84BCBFBDADE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4583DB5-555F-496D-8612-0DACE6A9B7A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FBAE81E9-6886-4307-9495-819C79D62FDF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DD94CE03-F30C-45F5-9210-83696C6C25FC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59CB4BE-42AE-4AD5-9FE5-D6791A64317D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0353E7D-EEAB-4C6F-9279-CA5A3C893BD8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1533786-C47A-4E6B-A5F9-3BDCABFE9411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47CAE7C-818B-4742-84F9-FBFFFE4DD5F7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2DA7FA66-13B8-46A5-89DA-CB6292D264FC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6EED706-F694-47BB-8D12-E59AD6DE498D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04F98F3-3DB4-4CE1-94A7-FBB8B05DFCE3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20FBF1D6-F08D-4B3F-B2F3-B22A8C983D9A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C3FCBB9-394C-4D39-A79E-8317545FCE71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10C7260-157C-4CBC-ABFF-194526D4DF3B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248C432-42FC-4D2D-9E19-749154A04D6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921A500-C670-46E0-9BBA-7A3B7E343088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BBB25A40-F279-4693-BE57-7B6FAD41E567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879F4C08-9FDB-4320-A46C-F999359B8DC5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A693F92-7905-4D8D-A2CD-75A923831647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5BBE7F3-CB22-44D0-AC91-D9EA0FE9AD89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B8B415F-7E1A-4CE5-BC54-5E992F245D8C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D72FDF78-CA02-4E1F-AAB4-710BA35BABF3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92A4842-C8F1-4677-B5CD-AE5431793D04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6347893-2F44-4AFA-9589-F1E459E5C6FA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C8A76F1-C08E-4613-8DED-DCF2D9392BE4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299FA05-C9E4-47DB-A0EC-EB43639DAAF3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D238F4A8-DC23-4B66-AD97-B79E2744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C187576-B78E-4A7E-A222-E3901B077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2573020" y="3307656"/>
            <a:ext cx="40538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573020" y="4549409"/>
            <a:ext cx="40538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8A9A37A2-21CF-42E8-8039-E9EF4633F401}"/>
              </a:ext>
            </a:extLst>
          </p:cNvPr>
          <p:cNvGrpSpPr/>
          <p:nvPr/>
        </p:nvGrpSpPr>
        <p:grpSpPr>
          <a:xfrm>
            <a:off x="1691617" y="2244586"/>
            <a:ext cx="8074683" cy="3367466"/>
            <a:chOff x="1691617" y="2244586"/>
            <a:chExt cx="8074683" cy="3367466"/>
          </a:xfrm>
        </p:grpSpPr>
        <p:grpSp>
          <p:nvGrpSpPr>
            <p:cNvPr id="2" name="组合 1"/>
            <p:cNvGrpSpPr/>
            <p:nvPr/>
          </p:nvGrpSpPr>
          <p:grpSpPr>
            <a:xfrm>
              <a:off x="1691617" y="2244586"/>
              <a:ext cx="8074683" cy="616958"/>
              <a:chOff x="5793717" y="2384286"/>
              <a:chExt cx="8074683" cy="6169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580418" y="2384286"/>
                <a:ext cx="7287982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不在楼梯或狭窄通道嬉戏打闹，人多的时候不拥挤、不起哄、不制造紧张或恐慌气氛。尤其是集体活动或整队出校门的时候。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>
                <a:off x="5793717" y="2396679"/>
                <a:ext cx="604565" cy="604565"/>
              </a:xfrm>
              <a:prstGeom prst="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iconfont-1043-169336"/>
              <p:cNvSpPr/>
              <p:nvPr/>
            </p:nvSpPr>
            <p:spPr>
              <a:xfrm>
                <a:off x="5863577" y="2503092"/>
                <a:ext cx="464843" cy="463857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691617" y="3424109"/>
              <a:ext cx="4935243" cy="923330"/>
              <a:chOff x="5793717" y="3563809"/>
              <a:chExt cx="4935243" cy="92333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580418" y="3563809"/>
                <a:ext cx="414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尽量避免到拥挤的人群中，发觉拥挤的人群向自己的方向走来时，应立即避到一旁，不要慌乱，不要奔跑，避免摔倒。尽量在人流的边缘走。</a:t>
                </a:r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5793717" y="3634503"/>
                <a:ext cx="604565" cy="604565"/>
              </a:xfrm>
              <a:prstGeom prst="roundRect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iconfont-1043-169336"/>
              <p:cNvSpPr/>
              <p:nvPr/>
            </p:nvSpPr>
            <p:spPr>
              <a:xfrm>
                <a:off x="5863577" y="3729589"/>
                <a:ext cx="464843" cy="463857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691617" y="4688722"/>
              <a:ext cx="4935243" cy="923330"/>
              <a:chOff x="5793717" y="4828422"/>
              <a:chExt cx="4935243" cy="92333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580418" y="4828422"/>
                <a:ext cx="414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顺着人流走，不可逆着人流前进，否则，很容易被人流推倒。假如陷入拥挤的人流，一定要先站稳，即使鞋子被踩掉，也不要弯腰捡鞋子或系鞋带。走出人群再系鞋带。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5793717" y="4906622"/>
                <a:ext cx="604565" cy="604565"/>
              </a:xfrm>
              <a:prstGeom prst="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iconfont-1043-169336"/>
              <p:cNvSpPr/>
              <p:nvPr/>
            </p:nvSpPr>
            <p:spPr>
              <a:xfrm>
                <a:off x="5863577" y="4935406"/>
                <a:ext cx="464843" cy="463857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888F0F8-3E37-44B7-A95A-C6417B2F780B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6F00E90-8F82-43A5-9CA1-80C4EF3DFC9B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479AACA0-F909-4D22-9CA6-15B2FFCCEBDB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5CA8E3F4-110F-481B-A6CD-34B2F80E75F1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5BD0ECC-5962-43E7-A66D-08FB7E1C9F23}"/>
                </a:ext>
              </a:extLst>
            </p:cNvPr>
            <p:cNvGrpSpPr/>
            <p:nvPr/>
          </p:nvGrpSpPr>
          <p:grpSpPr>
            <a:xfrm>
              <a:off x="845616" y="673120"/>
              <a:ext cx="10819143" cy="1169597"/>
              <a:chOff x="2903731" y="2764788"/>
              <a:chExt cx="12263252" cy="132551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9910E7D-3F66-4F84-9F22-DA5040EB1735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防止踩踏安全常识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65A3FA9-C270-4447-8E39-4AB69730332A}"/>
                  </a:ext>
                </a:extLst>
              </p:cNvPr>
              <p:cNvSpPr txBox="1"/>
              <p:nvPr/>
            </p:nvSpPr>
            <p:spPr>
              <a:xfrm>
                <a:off x="2903731" y="2836751"/>
                <a:ext cx="1665517" cy="116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086061A-0D57-43BA-90FF-EDC966F9B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940050"/>
            <a:ext cx="3835400" cy="2876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8029FF66-BED5-41C0-8373-F0C30B11BD83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CF172502-B304-4CE2-8BD1-90CE433F933C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33BC5153-3760-4458-85FD-E130276D6AC8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F9AB7B9-74C9-42D3-A2E6-923120CCEBBC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AF14C02-3276-4B1E-996B-36902D698E2F}"/>
                </a:ext>
              </a:extLst>
            </p:cNvPr>
            <p:cNvGrpSpPr/>
            <p:nvPr/>
          </p:nvGrpSpPr>
          <p:grpSpPr>
            <a:xfrm>
              <a:off x="845616" y="673120"/>
              <a:ext cx="10819143" cy="1169597"/>
              <a:chOff x="2903731" y="2764788"/>
              <a:chExt cx="12263252" cy="132551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2478209-8464-416E-B659-802C5B820884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防止踩踏安全常识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2BC7E36-AEEE-4ED7-8F09-F9E5A3C5B5E7}"/>
                  </a:ext>
                </a:extLst>
              </p:cNvPr>
              <p:cNvSpPr txBox="1"/>
              <p:nvPr/>
            </p:nvSpPr>
            <p:spPr>
              <a:xfrm>
                <a:off x="2903731" y="2836751"/>
                <a:ext cx="1665517" cy="116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B302E30-41AF-4B4A-9E3E-6941B9F9CB8E}"/>
              </a:ext>
            </a:extLst>
          </p:cNvPr>
          <p:cNvCxnSpPr/>
          <p:nvPr/>
        </p:nvCxnSpPr>
        <p:spPr>
          <a:xfrm>
            <a:off x="2573020" y="3307656"/>
            <a:ext cx="40538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97C36A1E-D428-4358-B9D1-65FC47706928}"/>
              </a:ext>
            </a:extLst>
          </p:cNvPr>
          <p:cNvCxnSpPr/>
          <p:nvPr/>
        </p:nvCxnSpPr>
        <p:spPr>
          <a:xfrm>
            <a:off x="2573020" y="4549409"/>
            <a:ext cx="40538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C3D23FD-3AFE-4494-ACB1-CB7A1338DDC3}"/>
              </a:ext>
            </a:extLst>
          </p:cNvPr>
          <p:cNvGrpSpPr/>
          <p:nvPr/>
        </p:nvGrpSpPr>
        <p:grpSpPr>
          <a:xfrm>
            <a:off x="1691617" y="2256979"/>
            <a:ext cx="5130097" cy="3255914"/>
            <a:chOff x="1691617" y="2256979"/>
            <a:chExt cx="5130097" cy="325591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F9957BFB-3367-4D2B-8264-6A27F2BC9266}"/>
                </a:ext>
              </a:extLst>
            </p:cNvPr>
            <p:cNvGrpSpPr/>
            <p:nvPr/>
          </p:nvGrpSpPr>
          <p:grpSpPr>
            <a:xfrm>
              <a:off x="1691617" y="2256979"/>
              <a:ext cx="5130097" cy="700576"/>
              <a:chOff x="5793717" y="2396679"/>
              <a:chExt cx="5130097" cy="700576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49FC6B37-ED9B-4BD2-B581-FDB954FFE4A8}"/>
                  </a:ext>
                </a:extLst>
              </p:cNvPr>
              <p:cNvSpPr/>
              <p:nvPr/>
            </p:nvSpPr>
            <p:spPr>
              <a:xfrm>
                <a:off x="6580418" y="2396679"/>
                <a:ext cx="434339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假如陷入拥挤的人流，一定要先站稳，即使鞋子被踩掉，也不要弯腰捡鞋子或系鞋带。</a:t>
                </a: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16407245-36BB-4CD4-8BC1-C45BB79484D2}"/>
                  </a:ext>
                </a:extLst>
              </p:cNvPr>
              <p:cNvSpPr/>
              <p:nvPr/>
            </p:nvSpPr>
            <p:spPr>
              <a:xfrm>
                <a:off x="5793717" y="2396679"/>
                <a:ext cx="604565" cy="604565"/>
              </a:xfrm>
              <a:prstGeom prst="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01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BD050E6-5EA8-4337-A7D9-C04F55F52D3B}"/>
                </a:ext>
              </a:extLst>
            </p:cNvPr>
            <p:cNvGrpSpPr/>
            <p:nvPr/>
          </p:nvGrpSpPr>
          <p:grpSpPr>
            <a:xfrm>
              <a:off x="1691617" y="3494803"/>
              <a:ext cx="5130097" cy="753477"/>
              <a:chOff x="5793717" y="3634503"/>
              <a:chExt cx="5130097" cy="753477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88FA3153-CCD0-4ECD-87D9-18DC3466C833}"/>
                  </a:ext>
                </a:extLst>
              </p:cNvPr>
              <p:cNvSpPr/>
              <p:nvPr/>
            </p:nvSpPr>
            <p:spPr>
              <a:xfrm>
                <a:off x="6580418" y="3687404"/>
                <a:ext cx="434339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若自己不幸被人群拥倒后，要设法靠近墙角，双手在颈后紧扣以保护身体最脆弱的部位。</a:t>
                </a:r>
              </a:p>
            </p:txBody>
          </p:sp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D035DC3A-A5C3-41CE-83CF-D60F18325EDA}"/>
                  </a:ext>
                </a:extLst>
              </p:cNvPr>
              <p:cNvSpPr/>
              <p:nvPr/>
            </p:nvSpPr>
            <p:spPr>
              <a:xfrm>
                <a:off x="5793717" y="3634503"/>
                <a:ext cx="604565" cy="604565"/>
              </a:xfrm>
              <a:prstGeom prst="roundRect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02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A7B2378C-2262-4FF9-AA6C-69E54FBCA239}"/>
                </a:ext>
              </a:extLst>
            </p:cNvPr>
            <p:cNvGrpSpPr/>
            <p:nvPr/>
          </p:nvGrpSpPr>
          <p:grpSpPr>
            <a:xfrm>
              <a:off x="1691617" y="4766922"/>
              <a:ext cx="5130097" cy="745971"/>
              <a:chOff x="5793717" y="4906622"/>
              <a:chExt cx="5130097" cy="745971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0E68C1C9-B48B-4E21-82AB-2F228DD63F71}"/>
                  </a:ext>
                </a:extLst>
              </p:cNvPr>
              <p:cNvSpPr/>
              <p:nvPr/>
            </p:nvSpPr>
            <p:spPr>
              <a:xfrm>
                <a:off x="6580418" y="4952017"/>
                <a:ext cx="4343396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在人群中走动，遇到台阶或楼梯时，尽量抓住扶手，防止摔倒。</a:t>
                </a:r>
              </a:p>
            </p:txBody>
          </p:sp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E809A386-00CA-487A-84B3-E71423B7DF7F}"/>
                  </a:ext>
                </a:extLst>
              </p:cNvPr>
              <p:cNvSpPr/>
              <p:nvPr/>
            </p:nvSpPr>
            <p:spPr>
              <a:xfrm>
                <a:off x="5793717" y="4906622"/>
                <a:ext cx="604565" cy="604565"/>
              </a:xfrm>
              <a:prstGeom prst="roundRect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03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66C14CDC-E191-40E0-8243-A358B1470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72" y="2195286"/>
            <a:ext cx="3429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029D684-7D0E-43EA-B29B-B3C8DAAA3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18687C1-6B1D-4A1E-B982-B0361E716CDB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3B2D7D8-AD29-4968-9001-3FC483A4298B}"/>
              </a:ext>
            </a:extLst>
          </p:cNvPr>
          <p:cNvGrpSpPr/>
          <p:nvPr/>
        </p:nvGrpSpPr>
        <p:grpSpPr>
          <a:xfrm>
            <a:off x="2319723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53D9DCD-A0BB-4D44-BD6A-8E6B7B5B7182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F1C71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2D9B058-6347-481B-A8D4-CFF85E278650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F1C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00FACD9-723F-4971-8388-10988CF41845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DE9C4E0F-632D-4EA1-9CA7-8E20BB4D6168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2B3AFA8-39DE-402F-A343-46DD76AF9C1F}"/>
              </a:ext>
            </a:extLst>
          </p:cNvPr>
          <p:cNvGrpSpPr/>
          <p:nvPr/>
        </p:nvGrpSpPr>
        <p:grpSpPr>
          <a:xfrm>
            <a:off x="2445839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4D001D3-CF7F-43D0-AE89-52F571D48EFF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E2438F0-6ACE-4F9C-906E-D69BAC92F7AF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spc="300" dirty="0">
                  <a:solidFill>
                    <a:srgbClr val="F1C717"/>
                  </a:solidFill>
                  <a:cs typeface="+mn-ea"/>
                  <a:sym typeface="+mn-lt"/>
                </a:rPr>
                <a:t>乘车交通安全常识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4299CFD-C81B-4D8A-90EE-B7FAA1DE40D5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28ADBCB-CE3C-4128-A690-7D7094162812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63707CE-7EB2-48FA-AC9D-E97D201A623E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A2D44E7-C8AD-48A0-88A3-2489234C69EA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217C202-E882-49D1-9404-101BB1653CC3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5597F9F-65F0-4ADA-8463-05878175F228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427C2C2-C04E-491A-BDE4-729588B98A66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952A90-5574-45F1-A458-6BD59830B238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2CD3D4C-DD5D-45DC-8113-34D8B7975492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2438369-5777-414D-A9BF-5D42028A578B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BB0A0F6-48B2-42AD-ACB5-D8843891024E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60AF9FD-A0A7-4B86-B5EE-A69B532FC17A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E0D70C5-A757-4A27-8166-DD8ACBA51380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F862167-1639-4870-99A3-C40BB5FA8ED7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3873583-8370-4478-95D6-D39E1D68EB42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8F15ECE3-F479-4674-9E29-ADDDAEEA498A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7376516-5B9E-445C-A2D8-E9D0F5D81DAE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C3326534-051C-4F46-A5C1-5861CADAE915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2C9D6686-4087-41EF-868D-D9C3D2B86D80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E029AAD-BB0E-46C2-92E2-84A73D18DAB9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F434EF9-4C8A-45B8-A6EB-2248F6E89757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BC04D47-4B87-4C20-AD9C-4D59857814AB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8A64160-27E4-49EE-B767-3AA664A5CE86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8C85381-FB5A-4C63-8FD3-E8E9F8245CF7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A8141E2C-3462-4E3D-B323-4752DBF3EF72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F88245E-DE29-4F14-A424-C184D1B7E552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0D70E5B-87A3-45DC-8320-B8E7A8CF0E6B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CFE89961-AC9C-4522-805B-5F64EEF84CA4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0A08F1BE-3A36-46C0-8F56-AD294AC07592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D18B165-D074-4CF4-BB48-2933C76066D5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27A6E025-C196-4751-9B2C-69FE691CC610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60CF954-F051-4106-99F2-BD5475851C08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51DE0BD-F35E-48AA-BA3B-E2626FA4955D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8EB2606-93EF-40B9-A7BB-FFCBB176DD72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FF487DE2-A98A-44D5-ABE6-288F087714B5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229C18D-A5D6-4FD6-ABF8-151EAD7A84A1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3FAA96D-E786-45E9-89B4-E23E77590CCF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A13DEF8-0E91-4D95-BCB8-C4D90A543913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877D8F86-57B0-4F59-A5F8-42BE9E5E0B40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109F594-523A-474C-A77F-108B3232E505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A3FC5F4E-2200-4787-9D1F-5ABC3BEDCCDC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6A0919DB-6A56-4E36-8F5D-DB0BB9F6577A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50C276CF-6987-4052-B531-E2A94033ABAA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A0918001-2C8A-4248-8D60-3DA7929B18E3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79785BB-C3C5-4201-AFE0-CF287B15574B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D26BF9CE-230F-4502-B6E5-32EAF1D9F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0AE03ED9-8B2F-44C3-8A03-FB0615F42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438724" y="1718040"/>
            <a:ext cx="23067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上车前先看清公共汽车是哪一路，因为公共汽车停靠站，往往是几路公共汽车同一个站台，慌忙上车，容易乘错车。</a:t>
            </a:r>
          </a:p>
        </p:txBody>
      </p:sp>
      <p:sp>
        <p:nvSpPr>
          <p:cNvPr id="37" name="矩形 36"/>
          <p:cNvSpPr/>
          <p:nvPr/>
        </p:nvSpPr>
        <p:spPr>
          <a:xfrm>
            <a:off x="3652611" y="4198390"/>
            <a:ext cx="23067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待车子停稳后再上车或下车，上车时将书包置于胸前，以免书包被挤掉，或被车门轧住。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238919" y="4264841"/>
            <a:ext cx="2306732" cy="71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乘车要尊老爱幼讲礼貌，</a:t>
            </a:r>
          </a:p>
          <a:p>
            <a:pPr algn="l">
              <a:lnSpc>
                <a:spcPct val="18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见老弱病残及孕妇要主动让座。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059805" y="1735302"/>
            <a:ext cx="230673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上车后不要挤在车门边，往里边走，见空处站稳，并抓住扶手，头、手、身体不能伸向窗外，否则容易发生伤害事故。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29316" y="6053722"/>
            <a:ext cx="9607555" cy="249544"/>
            <a:chOff x="1229316" y="6053722"/>
            <a:chExt cx="9607555" cy="249544"/>
          </a:xfrm>
        </p:grpSpPr>
        <p:sp>
          <p:nvSpPr>
            <p:cNvPr id="51" name="iconfont-1000-785033"/>
            <p:cNvSpPr/>
            <p:nvPr/>
          </p:nvSpPr>
          <p:spPr>
            <a:xfrm>
              <a:off x="1229316" y="6094195"/>
              <a:ext cx="243925" cy="209071"/>
            </a:xfrm>
            <a:custGeom>
              <a:avLst/>
              <a:gdLst>
                <a:gd name="T0" fmla="*/ 9503 w 10234"/>
                <a:gd name="T1" fmla="*/ 5117 h 8772"/>
                <a:gd name="T2" fmla="*/ 731 w 10234"/>
                <a:gd name="T3" fmla="*/ 5117 h 8772"/>
                <a:gd name="T4" fmla="*/ 0 w 10234"/>
                <a:gd name="T5" fmla="*/ 4386 h 8772"/>
                <a:gd name="T6" fmla="*/ 731 w 10234"/>
                <a:gd name="T7" fmla="*/ 3655 h 8772"/>
                <a:gd name="T8" fmla="*/ 9503 w 10234"/>
                <a:gd name="T9" fmla="*/ 3655 h 8772"/>
                <a:gd name="T10" fmla="*/ 10234 w 10234"/>
                <a:gd name="T11" fmla="*/ 4386 h 8772"/>
                <a:gd name="T12" fmla="*/ 9503 w 10234"/>
                <a:gd name="T13" fmla="*/ 5117 h 8772"/>
                <a:gd name="T14" fmla="*/ 9503 w 10234"/>
                <a:gd name="T15" fmla="*/ 8772 h 8772"/>
                <a:gd name="T16" fmla="*/ 731 w 10234"/>
                <a:gd name="T17" fmla="*/ 8772 h 8772"/>
                <a:gd name="T18" fmla="*/ 0 w 10234"/>
                <a:gd name="T19" fmla="*/ 8041 h 8772"/>
                <a:gd name="T20" fmla="*/ 731 w 10234"/>
                <a:gd name="T21" fmla="*/ 7310 h 8772"/>
                <a:gd name="T22" fmla="*/ 9503 w 10234"/>
                <a:gd name="T23" fmla="*/ 7310 h 8772"/>
                <a:gd name="T24" fmla="*/ 10234 w 10234"/>
                <a:gd name="T25" fmla="*/ 8041 h 8772"/>
                <a:gd name="T26" fmla="*/ 9503 w 10234"/>
                <a:gd name="T27" fmla="*/ 8772 h 8772"/>
                <a:gd name="T28" fmla="*/ 9503 w 10234"/>
                <a:gd name="T29" fmla="*/ 1462 h 8772"/>
                <a:gd name="T30" fmla="*/ 731 w 10234"/>
                <a:gd name="T31" fmla="*/ 1462 h 8772"/>
                <a:gd name="T32" fmla="*/ 0 w 10234"/>
                <a:gd name="T33" fmla="*/ 731 h 8772"/>
                <a:gd name="T34" fmla="*/ 731 w 10234"/>
                <a:gd name="T35" fmla="*/ 0 h 8772"/>
                <a:gd name="T36" fmla="*/ 9503 w 10234"/>
                <a:gd name="T37" fmla="*/ 0 h 8772"/>
                <a:gd name="T38" fmla="*/ 10234 w 10234"/>
                <a:gd name="T39" fmla="*/ 731 h 8772"/>
                <a:gd name="T40" fmla="*/ 9503 w 10234"/>
                <a:gd name="T41" fmla="*/ 1462 h 8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4" h="8772">
                  <a:moveTo>
                    <a:pt x="9503" y="5117"/>
                  </a:moveTo>
                  <a:lnTo>
                    <a:pt x="731" y="5117"/>
                  </a:lnTo>
                  <a:cubicBezTo>
                    <a:pt x="328" y="5117"/>
                    <a:pt x="0" y="4790"/>
                    <a:pt x="0" y="4386"/>
                  </a:cubicBezTo>
                  <a:cubicBezTo>
                    <a:pt x="0" y="3982"/>
                    <a:pt x="328" y="3655"/>
                    <a:pt x="731" y="3655"/>
                  </a:cubicBezTo>
                  <a:lnTo>
                    <a:pt x="9503" y="3655"/>
                  </a:lnTo>
                  <a:cubicBezTo>
                    <a:pt x="9906" y="3655"/>
                    <a:pt x="10234" y="3982"/>
                    <a:pt x="10234" y="4386"/>
                  </a:cubicBezTo>
                  <a:cubicBezTo>
                    <a:pt x="10234" y="4790"/>
                    <a:pt x="9906" y="5117"/>
                    <a:pt x="9503" y="5117"/>
                  </a:cubicBezTo>
                  <a:close/>
                  <a:moveTo>
                    <a:pt x="9503" y="8772"/>
                  </a:moveTo>
                  <a:lnTo>
                    <a:pt x="731" y="8772"/>
                  </a:lnTo>
                  <a:cubicBezTo>
                    <a:pt x="328" y="8772"/>
                    <a:pt x="0" y="8444"/>
                    <a:pt x="0" y="8041"/>
                  </a:cubicBezTo>
                  <a:cubicBezTo>
                    <a:pt x="0" y="7637"/>
                    <a:pt x="328" y="7310"/>
                    <a:pt x="731" y="7310"/>
                  </a:cubicBezTo>
                  <a:lnTo>
                    <a:pt x="9503" y="7310"/>
                  </a:lnTo>
                  <a:cubicBezTo>
                    <a:pt x="9906" y="7310"/>
                    <a:pt x="10234" y="7637"/>
                    <a:pt x="10234" y="8041"/>
                  </a:cubicBezTo>
                  <a:cubicBezTo>
                    <a:pt x="10234" y="8444"/>
                    <a:pt x="9906" y="8772"/>
                    <a:pt x="9503" y="8772"/>
                  </a:cubicBezTo>
                  <a:close/>
                  <a:moveTo>
                    <a:pt x="9503" y="1462"/>
                  </a:moveTo>
                  <a:lnTo>
                    <a:pt x="731" y="1462"/>
                  </a:lnTo>
                  <a:cubicBezTo>
                    <a:pt x="328" y="1462"/>
                    <a:pt x="0" y="1135"/>
                    <a:pt x="0" y="731"/>
                  </a:cubicBezTo>
                  <a:cubicBezTo>
                    <a:pt x="0" y="328"/>
                    <a:pt x="328" y="0"/>
                    <a:pt x="731" y="0"/>
                  </a:cubicBezTo>
                  <a:lnTo>
                    <a:pt x="9503" y="0"/>
                  </a:lnTo>
                  <a:cubicBezTo>
                    <a:pt x="9906" y="0"/>
                    <a:pt x="10234" y="328"/>
                    <a:pt x="10234" y="731"/>
                  </a:cubicBezTo>
                  <a:cubicBezTo>
                    <a:pt x="10234" y="1135"/>
                    <a:pt x="9906" y="1462"/>
                    <a:pt x="9503" y="1462"/>
                  </a:cubicBezTo>
                  <a:close/>
                </a:path>
              </a:pathLst>
            </a:cu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iconfont-11250-5318162"/>
            <p:cNvSpPr/>
            <p:nvPr/>
          </p:nvSpPr>
          <p:spPr>
            <a:xfrm>
              <a:off x="10563398" y="6053722"/>
              <a:ext cx="273473" cy="249544"/>
            </a:xfrm>
            <a:custGeom>
              <a:avLst/>
              <a:gdLst>
                <a:gd name="T0" fmla="*/ 0 w 7500"/>
                <a:gd name="T1" fmla="*/ 0 h 6842"/>
                <a:gd name="T2" fmla="*/ 0 w 7500"/>
                <a:gd name="T3" fmla="*/ 6842 h 6842"/>
                <a:gd name="T4" fmla="*/ 7500 w 7500"/>
                <a:gd name="T5" fmla="*/ 6842 h 6842"/>
                <a:gd name="T6" fmla="*/ 7500 w 7500"/>
                <a:gd name="T7" fmla="*/ 0 h 6842"/>
                <a:gd name="T8" fmla="*/ 0 w 7500"/>
                <a:gd name="T9" fmla="*/ 0 h 6842"/>
                <a:gd name="T10" fmla="*/ 3877 w 7500"/>
                <a:gd name="T11" fmla="*/ 5458 h 6842"/>
                <a:gd name="T12" fmla="*/ 3877 w 7500"/>
                <a:gd name="T13" fmla="*/ 4202 h 6842"/>
                <a:gd name="T14" fmla="*/ 1563 w 7500"/>
                <a:gd name="T15" fmla="*/ 4202 h 6842"/>
                <a:gd name="T16" fmla="*/ 1563 w 7500"/>
                <a:gd name="T17" fmla="*/ 2642 h 6842"/>
                <a:gd name="T18" fmla="*/ 3877 w 7500"/>
                <a:gd name="T19" fmla="*/ 2642 h 6842"/>
                <a:gd name="T20" fmla="*/ 3877 w 7500"/>
                <a:gd name="T21" fmla="*/ 1384 h 6842"/>
                <a:gd name="T22" fmla="*/ 5936 w 7500"/>
                <a:gd name="T23" fmla="*/ 3422 h 6842"/>
                <a:gd name="T24" fmla="*/ 3877 w 7500"/>
                <a:gd name="T25" fmla="*/ 5458 h 6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0" h="6842">
                  <a:moveTo>
                    <a:pt x="0" y="0"/>
                  </a:moveTo>
                  <a:lnTo>
                    <a:pt x="0" y="6842"/>
                  </a:lnTo>
                  <a:lnTo>
                    <a:pt x="7500" y="6842"/>
                  </a:lnTo>
                  <a:lnTo>
                    <a:pt x="7500" y="0"/>
                  </a:lnTo>
                  <a:lnTo>
                    <a:pt x="0" y="0"/>
                  </a:lnTo>
                  <a:close/>
                  <a:moveTo>
                    <a:pt x="3877" y="5458"/>
                  </a:moveTo>
                  <a:lnTo>
                    <a:pt x="3877" y="4202"/>
                  </a:lnTo>
                  <a:lnTo>
                    <a:pt x="1563" y="4202"/>
                  </a:lnTo>
                  <a:lnTo>
                    <a:pt x="1563" y="2642"/>
                  </a:lnTo>
                  <a:lnTo>
                    <a:pt x="3877" y="2642"/>
                  </a:lnTo>
                  <a:lnTo>
                    <a:pt x="3877" y="1384"/>
                  </a:lnTo>
                  <a:lnTo>
                    <a:pt x="5936" y="3422"/>
                  </a:lnTo>
                  <a:lnTo>
                    <a:pt x="3877" y="5458"/>
                  </a:lnTo>
                  <a:close/>
                </a:path>
              </a:pathLst>
            </a:cu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F4235C6-8B47-402C-B7B6-3F68F6BAC399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B2588EA-FCA9-45AE-A028-F2B41FF7B2A3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F7751F10-0E02-4A7A-AE38-CC8C4F53C383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67F321-6CE6-4721-93CE-3A38A1CD151E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1C2D676-A754-47AE-B067-0D7839E09731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C8A9065-4D2C-4143-8A61-03A949F1516D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乘车交通安全常识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449F247-AF92-47D6-A70D-EA72A6AEFBBC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2B7BB6D-5D08-43AA-B8F4-F60E6EDBAF18}"/>
              </a:ext>
            </a:extLst>
          </p:cNvPr>
          <p:cNvCxnSpPr/>
          <p:nvPr/>
        </p:nvCxnSpPr>
        <p:spPr>
          <a:xfrm>
            <a:off x="2479756" y="3694101"/>
            <a:ext cx="0" cy="902029"/>
          </a:xfrm>
          <a:prstGeom prst="line">
            <a:avLst/>
          </a:prstGeom>
          <a:ln>
            <a:solidFill>
              <a:srgbClr val="E884A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BFF47D7-1790-4BE4-85BF-918184A5C00C}"/>
              </a:ext>
            </a:extLst>
          </p:cNvPr>
          <p:cNvCxnSpPr/>
          <p:nvPr/>
        </p:nvCxnSpPr>
        <p:spPr>
          <a:xfrm>
            <a:off x="7058486" y="3694101"/>
            <a:ext cx="0" cy="902029"/>
          </a:xfrm>
          <a:prstGeom prst="line">
            <a:avLst/>
          </a:prstGeom>
          <a:ln>
            <a:solidFill>
              <a:srgbClr val="E884A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28E1E7B-96B3-498F-A45C-4D1C1EFB3CF2}"/>
              </a:ext>
            </a:extLst>
          </p:cNvPr>
          <p:cNvCxnSpPr/>
          <p:nvPr/>
        </p:nvCxnSpPr>
        <p:spPr>
          <a:xfrm>
            <a:off x="4769121" y="2722391"/>
            <a:ext cx="0" cy="902029"/>
          </a:xfrm>
          <a:prstGeom prst="line">
            <a:avLst/>
          </a:prstGeom>
          <a:ln>
            <a:solidFill>
              <a:srgbClr val="F2CD2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F6A09EA5-648D-4E4A-8BDE-FA8F42574A7A}"/>
              </a:ext>
            </a:extLst>
          </p:cNvPr>
          <p:cNvCxnSpPr/>
          <p:nvPr/>
        </p:nvCxnSpPr>
        <p:spPr>
          <a:xfrm>
            <a:off x="9347851" y="2722391"/>
            <a:ext cx="0" cy="902029"/>
          </a:xfrm>
          <a:prstGeom prst="line">
            <a:avLst/>
          </a:prstGeom>
          <a:ln>
            <a:solidFill>
              <a:srgbClr val="F2CD2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DF1C9B48-8AE2-4EF7-8DBF-DB3893441C6D}"/>
              </a:ext>
            </a:extLst>
          </p:cNvPr>
          <p:cNvCxnSpPr/>
          <p:nvPr/>
        </p:nvCxnSpPr>
        <p:spPr>
          <a:xfrm>
            <a:off x="1011555" y="3700145"/>
            <a:ext cx="10033635" cy="0"/>
          </a:xfrm>
          <a:prstGeom prst="straightConnector1">
            <a:avLst/>
          </a:prstGeom>
          <a:ln>
            <a:solidFill>
              <a:srgbClr val="F2CD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E318733D-0826-482A-9CB4-55D75135FB96}"/>
              </a:ext>
            </a:extLst>
          </p:cNvPr>
          <p:cNvSpPr/>
          <p:nvPr/>
        </p:nvSpPr>
        <p:spPr>
          <a:xfrm>
            <a:off x="2284498" y="3498844"/>
            <a:ext cx="390517" cy="390517"/>
          </a:xfrm>
          <a:prstGeom prst="ellipse">
            <a:avLst/>
          </a:prstGeom>
          <a:solidFill>
            <a:srgbClr val="E884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C1D10B6-0FF7-4E27-9847-FE56C602CCCD}"/>
              </a:ext>
            </a:extLst>
          </p:cNvPr>
          <p:cNvSpPr/>
          <p:nvPr/>
        </p:nvSpPr>
        <p:spPr>
          <a:xfrm>
            <a:off x="4573863" y="3498843"/>
            <a:ext cx="390517" cy="390517"/>
          </a:xfrm>
          <a:prstGeom prst="ellipse">
            <a:avLst/>
          </a:prstGeom>
          <a:solidFill>
            <a:srgbClr val="F2CD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5A4D7C0-C386-4550-AEA1-3477CA1F09CF}"/>
              </a:ext>
            </a:extLst>
          </p:cNvPr>
          <p:cNvSpPr/>
          <p:nvPr/>
        </p:nvSpPr>
        <p:spPr>
          <a:xfrm>
            <a:off x="6863228" y="3498843"/>
            <a:ext cx="390517" cy="390517"/>
          </a:xfrm>
          <a:prstGeom prst="ellipse">
            <a:avLst/>
          </a:prstGeom>
          <a:solidFill>
            <a:srgbClr val="E884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BAA145E4-EAE7-462B-81EB-8EB4DE8A24D1}"/>
              </a:ext>
            </a:extLst>
          </p:cNvPr>
          <p:cNvSpPr/>
          <p:nvPr/>
        </p:nvSpPr>
        <p:spPr>
          <a:xfrm>
            <a:off x="9152593" y="3529875"/>
            <a:ext cx="390517" cy="390517"/>
          </a:xfrm>
          <a:prstGeom prst="ellipse">
            <a:avLst/>
          </a:prstGeom>
          <a:solidFill>
            <a:srgbClr val="F2CD2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DF2577B-9B93-43C1-B73F-4C917F15E241}"/>
              </a:ext>
            </a:extLst>
          </p:cNvPr>
          <p:cNvSpPr/>
          <p:nvPr/>
        </p:nvSpPr>
        <p:spPr>
          <a:xfrm>
            <a:off x="2110105" y="4827270"/>
            <a:ext cx="738505" cy="738505"/>
          </a:xfrm>
          <a:prstGeom prst="ellipse">
            <a:avLst/>
          </a:prstGeom>
          <a:noFill/>
          <a:ln w="28575">
            <a:solidFill>
              <a:srgbClr val="E88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0C0ADCD9-E1D4-4126-B714-4476A82A95A7}"/>
              </a:ext>
            </a:extLst>
          </p:cNvPr>
          <p:cNvSpPr/>
          <p:nvPr/>
        </p:nvSpPr>
        <p:spPr>
          <a:xfrm>
            <a:off x="4399280" y="1806575"/>
            <a:ext cx="738505" cy="738505"/>
          </a:xfrm>
          <a:prstGeom prst="ellipse">
            <a:avLst/>
          </a:prstGeom>
          <a:noFill/>
          <a:ln w="28575">
            <a:solidFill>
              <a:srgbClr val="F2C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9572B1A2-9DA5-484E-8252-FBA50D9F2D5E}"/>
              </a:ext>
            </a:extLst>
          </p:cNvPr>
          <p:cNvSpPr/>
          <p:nvPr/>
        </p:nvSpPr>
        <p:spPr>
          <a:xfrm>
            <a:off x="8978265" y="1807210"/>
            <a:ext cx="738505" cy="738505"/>
          </a:xfrm>
          <a:prstGeom prst="ellipse">
            <a:avLst/>
          </a:prstGeom>
          <a:noFill/>
          <a:ln w="28575">
            <a:solidFill>
              <a:srgbClr val="F2C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53CA70CD-6981-4776-B0AB-3A6231D31A07}"/>
              </a:ext>
            </a:extLst>
          </p:cNvPr>
          <p:cNvSpPr/>
          <p:nvPr/>
        </p:nvSpPr>
        <p:spPr>
          <a:xfrm>
            <a:off x="6717030" y="4827270"/>
            <a:ext cx="738505" cy="738505"/>
          </a:xfrm>
          <a:prstGeom prst="ellipse">
            <a:avLst/>
          </a:prstGeom>
          <a:noFill/>
          <a:ln w="28575">
            <a:solidFill>
              <a:srgbClr val="E88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C51F8C8-E0A7-4F2B-A78E-0F35A990C20A}"/>
              </a:ext>
            </a:extLst>
          </p:cNvPr>
          <p:cNvGrpSpPr/>
          <p:nvPr/>
        </p:nvGrpSpPr>
        <p:grpSpPr>
          <a:xfrm>
            <a:off x="2270125" y="5028568"/>
            <a:ext cx="368300" cy="336598"/>
            <a:chOff x="8415" y="6739"/>
            <a:chExt cx="560" cy="493"/>
          </a:xfrm>
          <a:solidFill>
            <a:srgbClr val="E884A2"/>
          </a:solidFill>
        </p:grpSpPr>
        <p:sp>
          <p:nvSpPr>
            <p:cNvPr id="64" name="Freeform14">
              <a:extLst>
                <a:ext uri="{FF2B5EF4-FFF2-40B4-BE49-F238E27FC236}">
                  <a16:creationId xmlns:a16="http://schemas.microsoft.com/office/drawing/2014/main" id="{A4D69200-09D7-4C59-ACFB-76C0BDE576A2}"/>
                </a:ext>
              </a:extLst>
            </p:cNvPr>
            <p:cNvSpPr/>
            <p:nvPr/>
          </p:nvSpPr>
          <p:spPr bwMode="auto">
            <a:xfrm>
              <a:off x="8466" y="6761"/>
              <a:ext cx="209" cy="450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15">
              <a:extLst>
                <a:ext uri="{FF2B5EF4-FFF2-40B4-BE49-F238E27FC236}">
                  <a16:creationId xmlns:a16="http://schemas.microsoft.com/office/drawing/2014/main" id="{829BC3EC-351E-4F41-AD9F-3EC224880D3B}"/>
                </a:ext>
              </a:extLst>
            </p:cNvPr>
            <p:cNvSpPr/>
            <p:nvPr/>
          </p:nvSpPr>
          <p:spPr bwMode="auto">
            <a:xfrm>
              <a:off x="8415" y="6908"/>
              <a:ext cx="29" cy="158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16">
              <a:extLst>
                <a:ext uri="{FF2B5EF4-FFF2-40B4-BE49-F238E27FC236}">
                  <a16:creationId xmlns:a16="http://schemas.microsoft.com/office/drawing/2014/main" id="{ED53183F-3D67-4D83-8183-DA113AE5AA3A}"/>
                </a:ext>
              </a:extLst>
            </p:cNvPr>
            <p:cNvSpPr/>
            <p:nvPr/>
          </p:nvSpPr>
          <p:spPr bwMode="auto">
            <a:xfrm>
              <a:off x="8726" y="6862"/>
              <a:ext cx="83" cy="246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17">
              <a:extLst>
                <a:ext uri="{FF2B5EF4-FFF2-40B4-BE49-F238E27FC236}">
                  <a16:creationId xmlns:a16="http://schemas.microsoft.com/office/drawing/2014/main" id="{4690C040-D0C4-4A1C-A7FB-D1808D892AE0}"/>
                </a:ext>
              </a:extLst>
            </p:cNvPr>
            <p:cNvSpPr/>
            <p:nvPr/>
          </p:nvSpPr>
          <p:spPr bwMode="auto">
            <a:xfrm flipV="1">
              <a:off x="8777" y="6801"/>
              <a:ext cx="110" cy="367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18">
              <a:extLst>
                <a:ext uri="{FF2B5EF4-FFF2-40B4-BE49-F238E27FC236}">
                  <a16:creationId xmlns:a16="http://schemas.microsoft.com/office/drawing/2014/main" id="{CCBD2261-A4F7-47FD-AF9B-3D53A1E541CC}"/>
                </a:ext>
              </a:extLst>
            </p:cNvPr>
            <p:cNvSpPr/>
            <p:nvPr/>
          </p:nvSpPr>
          <p:spPr bwMode="auto">
            <a:xfrm>
              <a:off x="8841" y="6739"/>
              <a:ext cx="134" cy="493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Freeform 250">
            <a:extLst>
              <a:ext uri="{FF2B5EF4-FFF2-40B4-BE49-F238E27FC236}">
                <a16:creationId xmlns:a16="http://schemas.microsoft.com/office/drawing/2014/main" id="{DC25C5E5-E59E-494C-8DB6-997D3821D506}"/>
              </a:ext>
            </a:extLst>
          </p:cNvPr>
          <p:cNvSpPr>
            <a:spLocks noEditPoints="1"/>
          </p:cNvSpPr>
          <p:nvPr/>
        </p:nvSpPr>
        <p:spPr bwMode="auto">
          <a:xfrm>
            <a:off x="4573929" y="1981200"/>
            <a:ext cx="403225" cy="388938"/>
          </a:xfrm>
          <a:custGeom>
            <a:avLst/>
            <a:gdLst>
              <a:gd name="T0" fmla="*/ 19 w 229"/>
              <a:gd name="T1" fmla="*/ 0 h 217"/>
              <a:gd name="T2" fmla="*/ 209 w 229"/>
              <a:gd name="T3" fmla="*/ 0 h 217"/>
              <a:gd name="T4" fmla="*/ 229 w 229"/>
              <a:gd name="T5" fmla="*/ 20 h 217"/>
              <a:gd name="T6" fmla="*/ 229 w 229"/>
              <a:gd name="T7" fmla="*/ 140 h 217"/>
              <a:gd name="T8" fmla="*/ 209 w 229"/>
              <a:gd name="T9" fmla="*/ 160 h 217"/>
              <a:gd name="T10" fmla="*/ 19 w 229"/>
              <a:gd name="T11" fmla="*/ 160 h 217"/>
              <a:gd name="T12" fmla="*/ 0 w 229"/>
              <a:gd name="T13" fmla="*/ 140 h 217"/>
              <a:gd name="T14" fmla="*/ 0 w 229"/>
              <a:gd name="T15" fmla="*/ 20 h 217"/>
              <a:gd name="T16" fmla="*/ 19 w 229"/>
              <a:gd name="T17" fmla="*/ 0 h 217"/>
              <a:gd name="T18" fmla="*/ 56 w 229"/>
              <a:gd name="T19" fmla="*/ 203 h 217"/>
              <a:gd name="T20" fmla="*/ 94 w 229"/>
              <a:gd name="T21" fmla="*/ 199 h 217"/>
              <a:gd name="T22" fmla="*/ 94 w 229"/>
              <a:gd name="T23" fmla="*/ 171 h 217"/>
              <a:gd name="T24" fmla="*/ 140 w 229"/>
              <a:gd name="T25" fmla="*/ 171 h 217"/>
              <a:gd name="T26" fmla="*/ 140 w 229"/>
              <a:gd name="T27" fmla="*/ 199 h 217"/>
              <a:gd name="T28" fmla="*/ 176 w 229"/>
              <a:gd name="T29" fmla="*/ 203 h 217"/>
              <a:gd name="T30" fmla="*/ 176 w 229"/>
              <a:gd name="T31" fmla="*/ 217 h 217"/>
              <a:gd name="T32" fmla="*/ 56 w 229"/>
              <a:gd name="T33" fmla="*/ 217 h 217"/>
              <a:gd name="T34" fmla="*/ 56 w 229"/>
              <a:gd name="T35" fmla="*/ 203 h 217"/>
              <a:gd name="T36" fmla="*/ 17 w 229"/>
              <a:gd name="T37" fmla="*/ 19 h 217"/>
              <a:gd name="T38" fmla="*/ 17 w 229"/>
              <a:gd name="T39" fmla="*/ 124 h 217"/>
              <a:gd name="T40" fmla="*/ 210 w 229"/>
              <a:gd name="T41" fmla="*/ 124 h 217"/>
              <a:gd name="T42" fmla="*/ 210 w 229"/>
              <a:gd name="T43" fmla="*/ 19 h 217"/>
              <a:gd name="T44" fmla="*/ 17 w 229"/>
              <a:gd name="T45" fmla="*/ 19 h 217"/>
              <a:gd name="T46" fmla="*/ 191 w 229"/>
              <a:gd name="T47" fmla="*/ 134 h 217"/>
              <a:gd name="T48" fmla="*/ 183 w 229"/>
              <a:gd name="T49" fmla="*/ 142 h 217"/>
              <a:gd name="T50" fmla="*/ 191 w 229"/>
              <a:gd name="T51" fmla="*/ 150 h 217"/>
              <a:gd name="T52" fmla="*/ 199 w 229"/>
              <a:gd name="T53" fmla="*/ 142 h 217"/>
              <a:gd name="T54" fmla="*/ 191 w 229"/>
              <a:gd name="T55" fmla="*/ 1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rgbClr val="F2CD2E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Freeform 267">
            <a:extLst>
              <a:ext uri="{FF2B5EF4-FFF2-40B4-BE49-F238E27FC236}">
                <a16:creationId xmlns:a16="http://schemas.microsoft.com/office/drawing/2014/main" id="{3FA87018-8DE4-454F-AB16-7789FC512E40}"/>
              </a:ext>
            </a:extLst>
          </p:cNvPr>
          <p:cNvSpPr>
            <a:spLocks noEditPoints="1"/>
          </p:cNvSpPr>
          <p:nvPr/>
        </p:nvSpPr>
        <p:spPr bwMode="auto">
          <a:xfrm>
            <a:off x="6861199" y="4967923"/>
            <a:ext cx="449263" cy="458787"/>
          </a:xfrm>
          <a:custGeom>
            <a:avLst/>
            <a:gdLst>
              <a:gd name="T0" fmla="*/ 107 w 213"/>
              <a:gd name="T1" fmla="*/ 0 h 213"/>
              <a:gd name="T2" fmla="*/ 213 w 213"/>
              <a:gd name="T3" fmla="*/ 107 h 213"/>
              <a:gd name="T4" fmla="*/ 107 w 213"/>
              <a:gd name="T5" fmla="*/ 213 h 213"/>
              <a:gd name="T6" fmla="*/ 0 w 213"/>
              <a:gd name="T7" fmla="*/ 107 h 213"/>
              <a:gd name="T8" fmla="*/ 107 w 213"/>
              <a:gd name="T9" fmla="*/ 0 h 213"/>
              <a:gd name="T10" fmla="*/ 89 w 213"/>
              <a:gd name="T11" fmla="*/ 75 h 213"/>
              <a:gd name="T12" fmla="*/ 100 w 213"/>
              <a:gd name="T13" fmla="*/ 70 h 213"/>
              <a:gd name="T14" fmla="*/ 87 w 213"/>
              <a:gd name="T15" fmla="*/ 18 h 213"/>
              <a:gd name="T16" fmla="*/ 63 w 213"/>
              <a:gd name="T17" fmla="*/ 26 h 213"/>
              <a:gd name="T18" fmla="*/ 89 w 213"/>
              <a:gd name="T19" fmla="*/ 75 h 213"/>
              <a:gd name="T20" fmla="*/ 107 w 213"/>
              <a:gd name="T21" fmla="*/ 82 h 213"/>
              <a:gd name="T22" fmla="*/ 82 w 213"/>
              <a:gd name="T23" fmla="*/ 107 h 213"/>
              <a:gd name="T24" fmla="*/ 107 w 213"/>
              <a:gd name="T25" fmla="*/ 131 h 213"/>
              <a:gd name="T26" fmla="*/ 131 w 213"/>
              <a:gd name="T27" fmla="*/ 107 h 213"/>
              <a:gd name="T28" fmla="*/ 107 w 213"/>
              <a:gd name="T29" fmla="*/ 82 h 213"/>
              <a:gd name="T30" fmla="*/ 132 w 213"/>
              <a:gd name="T31" fmla="*/ 133 h 213"/>
              <a:gd name="T32" fmla="*/ 122 w 213"/>
              <a:gd name="T33" fmla="*/ 140 h 213"/>
              <a:gd name="T34" fmla="*/ 149 w 213"/>
              <a:gd name="T35" fmla="*/ 187 h 213"/>
              <a:gd name="T36" fmla="*/ 169 w 213"/>
              <a:gd name="T37" fmla="*/ 173 h 213"/>
              <a:gd name="T38" fmla="*/ 132 w 213"/>
              <a:gd name="T39" fmla="*/ 133 h 213"/>
              <a:gd name="T40" fmla="*/ 197 w 213"/>
              <a:gd name="T41" fmla="*/ 126 h 213"/>
              <a:gd name="T42" fmla="*/ 144 w 213"/>
              <a:gd name="T43" fmla="*/ 112 h 213"/>
              <a:gd name="T44" fmla="*/ 138 w 213"/>
              <a:gd name="T45" fmla="*/ 126 h 213"/>
              <a:gd name="T46" fmla="*/ 181 w 213"/>
              <a:gd name="T47" fmla="*/ 160 h 213"/>
              <a:gd name="T48" fmla="*/ 197 w 213"/>
              <a:gd name="T49" fmla="*/ 126 h 213"/>
              <a:gd name="T50" fmla="*/ 25 w 213"/>
              <a:gd name="T51" fmla="*/ 65 h 213"/>
              <a:gd name="T52" fmla="*/ 72 w 213"/>
              <a:gd name="T53" fmla="*/ 92 h 213"/>
              <a:gd name="T54" fmla="*/ 82 w 213"/>
              <a:gd name="T55" fmla="*/ 80 h 213"/>
              <a:gd name="T56" fmla="*/ 49 w 213"/>
              <a:gd name="T57" fmla="*/ 36 h 213"/>
              <a:gd name="T58" fmla="*/ 25 w 213"/>
              <a:gd name="T59" fmla="*/ 6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3" h="213">
                <a:moveTo>
                  <a:pt x="107" y="0"/>
                </a:moveTo>
                <a:cubicBezTo>
                  <a:pt x="166" y="0"/>
                  <a:pt x="213" y="48"/>
                  <a:pt x="213" y="107"/>
                </a:cubicBezTo>
                <a:cubicBezTo>
                  <a:pt x="213" y="165"/>
                  <a:pt x="166" y="213"/>
                  <a:pt x="107" y="213"/>
                </a:cubicBez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7" y="0"/>
                </a:cubicBezTo>
                <a:close/>
                <a:moveTo>
                  <a:pt x="89" y="75"/>
                </a:moveTo>
                <a:cubicBezTo>
                  <a:pt x="93" y="73"/>
                  <a:pt x="96" y="71"/>
                  <a:pt x="100" y="70"/>
                </a:cubicBezTo>
                <a:cubicBezTo>
                  <a:pt x="87" y="18"/>
                  <a:pt x="87" y="18"/>
                  <a:pt x="87" y="18"/>
                </a:cubicBezTo>
                <a:cubicBezTo>
                  <a:pt x="79" y="20"/>
                  <a:pt x="71" y="23"/>
                  <a:pt x="63" y="26"/>
                </a:cubicBezTo>
                <a:cubicBezTo>
                  <a:pt x="89" y="75"/>
                  <a:pt x="89" y="75"/>
                  <a:pt x="89" y="75"/>
                </a:cubicBezTo>
                <a:close/>
                <a:moveTo>
                  <a:pt x="107" y="82"/>
                </a:moveTo>
                <a:cubicBezTo>
                  <a:pt x="93" y="82"/>
                  <a:pt x="82" y="93"/>
                  <a:pt x="82" y="107"/>
                </a:cubicBezTo>
                <a:cubicBezTo>
                  <a:pt x="82" y="120"/>
                  <a:pt x="93" y="131"/>
                  <a:pt x="107" y="131"/>
                </a:cubicBezTo>
                <a:cubicBezTo>
                  <a:pt x="120" y="131"/>
                  <a:pt x="131" y="120"/>
                  <a:pt x="131" y="107"/>
                </a:cubicBezTo>
                <a:cubicBezTo>
                  <a:pt x="131" y="93"/>
                  <a:pt x="120" y="82"/>
                  <a:pt x="107" y="82"/>
                </a:cubicBezTo>
                <a:close/>
                <a:moveTo>
                  <a:pt x="132" y="133"/>
                </a:moveTo>
                <a:cubicBezTo>
                  <a:pt x="129" y="135"/>
                  <a:pt x="126" y="138"/>
                  <a:pt x="122" y="140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6" y="183"/>
                  <a:pt x="163" y="178"/>
                  <a:pt x="169" y="173"/>
                </a:cubicBezTo>
                <a:cubicBezTo>
                  <a:pt x="132" y="133"/>
                  <a:pt x="132" y="133"/>
                  <a:pt x="132" y="133"/>
                </a:cubicBezTo>
                <a:close/>
                <a:moveTo>
                  <a:pt x="197" y="126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7"/>
                  <a:pt x="141" y="121"/>
                  <a:pt x="138" y="126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8" y="149"/>
                  <a:pt x="194" y="138"/>
                  <a:pt x="197" y="126"/>
                </a:cubicBezTo>
                <a:close/>
                <a:moveTo>
                  <a:pt x="25" y="65"/>
                </a:moveTo>
                <a:cubicBezTo>
                  <a:pt x="72" y="92"/>
                  <a:pt x="72" y="92"/>
                  <a:pt x="72" y="92"/>
                </a:cubicBezTo>
                <a:cubicBezTo>
                  <a:pt x="75" y="87"/>
                  <a:pt x="78" y="83"/>
                  <a:pt x="82" y="80"/>
                </a:cubicBezTo>
                <a:cubicBezTo>
                  <a:pt x="49" y="36"/>
                  <a:pt x="49" y="36"/>
                  <a:pt x="49" y="36"/>
                </a:cubicBezTo>
                <a:cubicBezTo>
                  <a:pt x="39" y="44"/>
                  <a:pt x="31" y="54"/>
                  <a:pt x="25" y="65"/>
                </a:cubicBezTo>
                <a:close/>
              </a:path>
            </a:pathLst>
          </a:custGeom>
          <a:solidFill>
            <a:srgbClr val="E884A2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39">
            <a:extLst>
              <a:ext uri="{FF2B5EF4-FFF2-40B4-BE49-F238E27FC236}">
                <a16:creationId xmlns:a16="http://schemas.microsoft.com/office/drawing/2014/main" id="{5C57A333-0A5F-4C5E-AAE6-65173103CDBA}"/>
              </a:ext>
            </a:extLst>
          </p:cNvPr>
          <p:cNvSpPr>
            <a:spLocks noEditPoints="1"/>
          </p:cNvSpPr>
          <p:nvPr/>
        </p:nvSpPr>
        <p:spPr bwMode="auto">
          <a:xfrm>
            <a:off x="9152890" y="1981200"/>
            <a:ext cx="478790" cy="391160"/>
          </a:xfrm>
          <a:custGeom>
            <a:avLst/>
            <a:gdLst>
              <a:gd name="T0" fmla="*/ 116 w 155"/>
              <a:gd name="T1" fmla="*/ 12 h 131"/>
              <a:gd name="T2" fmla="*/ 116 w 155"/>
              <a:gd name="T3" fmla="*/ 101 h 131"/>
              <a:gd name="T4" fmla="*/ 155 w 155"/>
              <a:gd name="T5" fmla="*/ 34 h 131"/>
              <a:gd name="T6" fmla="*/ 116 w 155"/>
              <a:gd name="T7" fmla="*/ 12 h 131"/>
              <a:gd name="T8" fmla="*/ 9 w 155"/>
              <a:gd name="T9" fmla="*/ 8 h 131"/>
              <a:gd name="T10" fmla="*/ 0 w 155"/>
              <a:gd name="T11" fmla="*/ 8 h 131"/>
              <a:gd name="T12" fmla="*/ 0 w 155"/>
              <a:gd name="T13" fmla="*/ 16 h 131"/>
              <a:gd name="T14" fmla="*/ 17 w 155"/>
              <a:gd name="T15" fmla="*/ 16 h 131"/>
              <a:gd name="T16" fmla="*/ 17 w 155"/>
              <a:gd name="T17" fmla="*/ 8 h 131"/>
              <a:gd name="T18" fmla="*/ 23 w 155"/>
              <a:gd name="T19" fmla="*/ 14 h 131"/>
              <a:gd name="T20" fmla="*/ 17 w 155"/>
              <a:gd name="T21" fmla="*/ 20 h 131"/>
              <a:gd name="T22" fmla="*/ 9 w 155"/>
              <a:gd name="T23" fmla="*/ 20 h 131"/>
              <a:gd name="T24" fmla="*/ 9 w 155"/>
              <a:gd name="T25" fmla="*/ 28 h 131"/>
              <a:gd name="T26" fmla="*/ 0 w 155"/>
              <a:gd name="T27" fmla="*/ 28 h 131"/>
              <a:gd name="T28" fmla="*/ 0 w 155"/>
              <a:gd name="T29" fmla="*/ 37 h 131"/>
              <a:gd name="T30" fmla="*/ 17 w 155"/>
              <a:gd name="T31" fmla="*/ 37 h 131"/>
              <a:gd name="T32" fmla="*/ 17 w 155"/>
              <a:gd name="T33" fmla="*/ 28 h 131"/>
              <a:gd name="T34" fmla="*/ 23 w 155"/>
              <a:gd name="T35" fmla="*/ 35 h 131"/>
              <a:gd name="T36" fmla="*/ 17 w 155"/>
              <a:gd name="T37" fmla="*/ 41 h 131"/>
              <a:gd name="T38" fmla="*/ 9 w 155"/>
              <a:gd name="T39" fmla="*/ 41 h 131"/>
              <a:gd name="T40" fmla="*/ 9 w 155"/>
              <a:gd name="T41" fmla="*/ 49 h 131"/>
              <a:gd name="T42" fmla="*/ 0 w 155"/>
              <a:gd name="T43" fmla="*/ 49 h 131"/>
              <a:gd name="T44" fmla="*/ 0 w 155"/>
              <a:gd name="T45" fmla="*/ 57 h 131"/>
              <a:gd name="T46" fmla="*/ 17 w 155"/>
              <a:gd name="T47" fmla="*/ 57 h 131"/>
              <a:gd name="T48" fmla="*/ 17 w 155"/>
              <a:gd name="T49" fmla="*/ 49 h 131"/>
              <a:gd name="T50" fmla="*/ 23 w 155"/>
              <a:gd name="T51" fmla="*/ 55 h 131"/>
              <a:gd name="T52" fmla="*/ 17 w 155"/>
              <a:gd name="T53" fmla="*/ 61 h 131"/>
              <a:gd name="T54" fmla="*/ 9 w 155"/>
              <a:gd name="T55" fmla="*/ 61 h 131"/>
              <a:gd name="T56" fmla="*/ 9 w 155"/>
              <a:gd name="T57" fmla="*/ 70 h 131"/>
              <a:gd name="T58" fmla="*/ 0 w 155"/>
              <a:gd name="T59" fmla="*/ 70 h 131"/>
              <a:gd name="T60" fmla="*/ 0 w 155"/>
              <a:gd name="T61" fmla="*/ 78 h 131"/>
              <a:gd name="T62" fmla="*/ 17 w 155"/>
              <a:gd name="T63" fmla="*/ 78 h 131"/>
              <a:gd name="T64" fmla="*/ 17 w 155"/>
              <a:gd name="T65" fmla="*/ 70 h 131"/>
              <a:gd name="T66" fmla="*/ 23 w 155"/>
              <a:gd name="T67" fmla="*/ 76 h 131"/>
              <a:gd name="T68" fmla="*/ 17 w 155"/>
              <a:gd name="T69" fmla="*/ 82 h 131"/>
              <a:gd name="T70" fmla="*/ 9 w 155"/>
              <a:gd name="T71" fmla="*/ 82 h 131"/>
              <a:gd name="T72" fmla="*/ 9 w 155"/>
              <a:gd name="T73" fmla="*/ 90 h 131"/>
              <a:gd name="T74" fmla="*/ 0 w 155"/>
              <a:gd name="T75" fmla="*/ 90 h 131"/>
              <a:gd name="T76" fmla="*/ 0 w 155"/>
              <a:gd name="T77" fmla="*/ 98 h 131"/>
              <a:gd name="T78" fmla="*/ 17 w 155"/>
              <a:gd name="T79" fmla="*/ 98 h 131"/>
              <a:gd name="T80" fmla="*/ 17 w 155"/>
              <a:gd name="T81" fmla="*/ 90 h 131"/>
              <a:gd name="T82" fmla="*/ 23 w 155"/>
              <a:gd name="T83" fmla="*/ 96 h 131"/>
              <a:gd name="T84" fmla="*/ 17 w 155"/>
              <a:gd name="T85" fmla="*/ 102 h 131"/>
              <a:gd name="T86" fmla="*/ 9 w 155"/>
              <a:gd name="T87" fmla="*/ 102 h 131"/>
              <a:gd name="T88" fmla="*/ 9 w 155"/>
              <a:gd name="T89" fmla="*/ 111 h 131"/>
              <a:gd name="T90" fmla="*/ 0 w 155"/>
              <a:gd name="T91" fmla="*/ 111 h 131"/>
              <a:gd name="T92" fmla="*/ 0 w 155"/>
              <a:gd name="T93" fmla="*/ 119 h 131"/>
              <a:gd name="T94" fmla="*/ 17 w 155"/>
              <a:gd name="T95" fmla="*/ 119 h 131"/>
              <a:gd name="T96" fmla="*/ 17 w 155"/>
              <a:gd name="T97" fmla="*/ 111 h 131"/>
              <a:gd name="T98" fmla="*/ 23 w 155"/>
              <a:gd name="T99" fmla="*/ 117 h 131"/>
              <a:gd name="T100" fmla="*/ 17 w 155"/>
              <a:gd name="T101" fmla="*/ 123 h 131"/>
              <a:gd name="T102" fmla="*/ 9 w 155"/>
              <a:gd name="T103" fmla="*/ 123 h 131"/>
              <a:gd name="T104" fmla="*/ 9 w 155"/>
              <a:gd name="T105" fmla="*/ 131 h 131"/>
              <a:gd name="T106" fmla="*/ 107 w 155"/>
              <a:gd name="T107" fmla="*/ 131 h 131"/>
              <a:gd name="T108" fmla="*/ 107 w 155"/>
              <a:gd name="T109" fmla="*/ 0 h 131"/>
              <a:gd name="T110" fmla="*/ 9 w 155"/>
              <a:gd name="T111" fmla="*/ 0 h 131"/>
              <a:gd name="T112" fmla="*/ 9 w 155"/>
              <a:gd name="T113" fmla="*/ 8 h 131"/>
              <a:gd name="T114" fmla="*/ 33 w 155"/>
              <a:gd name="T115" fmla="*/ 20 h 131"/>
              <a:gd name="T116" fmla="*/ 83 w 155"/>
              <a:gd name="T117" fmla="*/ 20 h 131"/>
              <a:gd name="T118" fmla="*/ 83 w 155"/>
              <a:gd name="T119" fmla="*/ 45 h 131"/>
              <a:gd name="T120" fmla="*/ 33 w 155"/>
              <a:gd name="T121" fmla="*/ 45 h 131"/>
              <a:gd name="T122" fmla="*/ 33 w 155"/>
              <a:gd name="T123" fmla="*/ 2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" h="131">
                <a:moveTo>
                  <a:pt x="116" y="12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55" y="34"/>
                  <a:pt x="155" y="34"/>
                  <a:pt x="155" y="34"/>
                </a:cubicBezTo>
                <a:lnTo>
                  <a:pt x="116" y="12"/>
                </a:lnTo>
                <a:close/>
                <a:moveTo>
                  <a:pt x="9" y="8"/>
                </a:move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8"/>
                  <a:pt x="23" y="11"/>
                  <a:pt x="23" y="14"/>
                </a:cubicBezTo>
                <a:cubicBezTo>
                  <a:pt x="23" y="17"/>
                  <a:pt x="20" y="20"/>
                  <a:pt x="17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8"/>
                  <a:pt x="9" y="28"/>
                  <a:pt x="9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7"/>
                  <a:pt x="0" y="37"/>
                  <a:pt x="0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3" y="31"/>
                  <a:pt x="23" y="35"/>
                </a:cubicBezTo>
                <a:cubicBezTo>
                  <a:pt x="23" y="38"/>
                  <a:pt x="20" y="41"/>
                  <a:pt x="17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9"/>
                  <a:pt x="9" y="49"/>
                  <a:pt x="9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0" y="57"/>
                  <a:pt x="0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49"/>
                  <a:pt x="17" y="49"/>
                  <a:pt x="17" y="49"/>
                </a:cubicBezTo>
                <a:cubicBezTo>
                  <a:pt x="20" y="49"/>
                  <a:pt x="23" y="52"/>
                  <a:pt x="23" y="55"/>
                </a:cubicBezTo>
                <a:cubicBezTo>
                  <a:pt x="23" y="59"/>
                  <a:pt x="20" y="61"/>
                  <a:pt x="17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70"/>
                  <a:pt x="9" y="70"/>
                  <a:pt x="9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70"/>
                  <a:pt x="17" y="70"/>
                  <a:pt x="17" y="70"/>
                </a:cubicBezTo>
                <a:cubicBezTo>
                  <a:pt x="20" y="70"/>
                  <a:pt x="23" y="72"/>
                  <a:pt x="23" y="76"/>
                </a:cubicBezTo>
                <a:cubicBezTo>
                  <a:pt x="23" y="79"/>
                  <a:pt x="20" y="82"/>
                  <a:pt x="17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90"/>
                  <a:pt x="9" y="90"/>
                  <a:pt x="9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0"/>
                  <a:pt x="23" y="93"/>
                  <a:pt x="23" y="96"/>
                </a:cubicBezTo>
                <a:cubicBezTo>
                  <a:pt x="23" y="100"/>
                  <a:pt x="20" y="102"/>
                  <a:pt x="17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11"/>
                  <a:pt x="9" y="111"/>
                  <a:pt x="9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20" y="111"/>
                  <a:pt x="23" y="113"/>
                  <a:pt x="23" y="117"/>
                </a:cubicBezTo>
                <a:cubicBezTo>
                  <a:pt x="23" y="120"/>
                  <a:pt x="20" y="123"/>
                  <a:pt x="17" y="123"/>
                </a:cubicBezTo>
                <a:cubicBezTo>
                  <a:pt x="9" y="123"/>
                  <a:pt x="9" y="123"/>
                  <a:pt x="9" y="123"/>
                </a:cubicBezTo>
                <a:cubicBezTo>
                  <a:pt x="9" y="131"/>
                  <a:pt x="9" y="131"/>
                  <a:pt x="9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0"/>
                  <a:pt x="107" y="0"/>
                  <a:pt x="107" y="0"/>
                </a:cubicBezTo>
                <a:cubicBezTo>
                  <a:pt x="9" y="0"/>
                  <a:pt x="9" y="0"/>
                  <a:pt x="9" y="0"/>
                </a:cubicBezTo>
                <a:lnTo>
                  <a:pt x="9" y="8"/>
                </a:lnTo>
                <a:close/>
                <a:moveTo>
                  <a:pt x="33" y="20"/>
                </a:moveTo>
                <a:cubicBezTo>
                  <a:pt x="83" y="20"/>
                  <a:pt x="83" y="20"/>
                  <a:pt x="83" y="20"/>
                </a:cubicBezTo>
                <a:cubicBezTo>
                  <a:pt x="83" y="45"/>
                  <a:pt x="83" y="45"/>
                  <a:pt x="83" y="45"/>
                </a:cubicBezTo>
                <a:cubicBezTo>
                  <a:pt x="33" y="45"/>
                  <a:pt x="33" y="45"/>
                  <a:pt x="33" y="45"/>
                </a:cubicBezTo>
                <a:lnTo>
                  <a:pt x="33" y="20"/>
                </a:lnTo>
                <a:close/>
              </a:path>
            </a:pathLst>
          </a:custGeom>
          <a:solidFill>
            <a:srgbClr val="F2CD2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81EA3BD-D76A-4B7C-935A-0BE80FFFA0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2267449-4030-4A14-B5B6-31B7F77C2E8A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EF67DD8-8932-430E-8AB2-AA59703FCF4A}"/>
              </a:ext>
            </a:extLst>
          </p:cNvPr>
          <p:cNvGrpSpPr/>
          <p:nvPr/>
        </p:nvGrpSpPr>
        <p:grpSpPr>
          <a:xfrm>
            <a:off x="2312066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866BECF-02D6-4491-BDB4-5C2581559D81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E884A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34A4730-E8CB-4E2E-8C9A-009200CBDF2C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92F56A95-F4B6-4E1A-9AFA-009C131172A3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01A51733-D16E-41F9-BC53-4A08F90090E4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171E88-6E74-4EDE-B9B3-88919569E0C3}"/>
              </a:ext>
            </a:extLst>
          </p:cNvPr>
          <p:cNvGrpSpPr/>
          <p:nvPr/>
        </p:nvGrpSpPr>
        <p:grpSpPr>
          <a:xfrm>
            <a:off x="2438182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F3ADDD6-DD22-4678-902C-DB42C3DEE069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F248C0E-DDE2-4972-8E7C-649DF7C84595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300" dirty="0">
                  <a:solidFill>
                    <a:srgbClr val="E884A2"/>
                  </a:solidFill>
                  <a:cs typeface="+mn-ea"/>
                  <a:sym typeface="+mn-lt"/>
                </a:rPr>
                <a:t>步行交通安全常识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4DD886C-868C-4B80-9653-CDEBCDD69915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07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0BECB5-53F6-4654-8F3E-0537DE691E69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6CEB3D9-BCA4-4759-AB00-69C1EFE32E28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673CF99-3AA0-4E01-804B-0A85DA1CE591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477E696-9DEC-46C6-B47C-1B06D44A0258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38C46FB-72B1-4EA3-9FBB-E40E727588B9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1111791-C755-41EA-AC99-A0DF92192DC6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D327F3C-BB2F-4C22-A6AA-613235012EBA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E9AE1E6-9783-4006-8E88-D63CD5634750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131D0F6-B872-47CA-808A-B39FAA9A0E78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38BE292-6CD9-43A3-B680-9005CC093868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8E53541-20FF-483F-AF56-C4BB62504A84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4994F10-C208-4FD0-9908-859E38D20819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2A33E44-EA7D-4557-8A68-1014E9B48F47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5B520CE3-A535-489A-AF46-2EDAE7FD98E5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CD93829-2706-494A-B41E-F0BD9DE52835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1DFCF73-D8F9-49C1-824B-A99F59431EA4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4B58F9B2-97AA-41B3-9C6D-5A6D2BE05841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0AAEB9F-44F9-442E-AA0A-81474EDD1118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71001880-80BB-4F32-AEE0-53F633EAE9A3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FE3B2CD6-AEE4-4A64-ADCF-6ECFAF721527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0B5C7DA-2FA9-4490-BE05-2B046C975123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1FA78FC-3B2C-4DED-AAB6-C6013D60278F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1E73EEBF-C25F-4120-9159-30534274F1B4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B2C05465-D7E1-40E5-9E23-06F34387AD2B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98BDB9C-20EC-4630-BBF2-08849326A35F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6D95493-F548-4B1B-908F-5BEAAE0444B0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39781464-41EA-4AFD-9A53-A08751218151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AC5F901A-DF01-4B5C-BF28-F9F1B2B4F6C2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1BEB7ED-F490-4852-A508-D5F4F98B6DCD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902E936-31D9-436F-8988-0A7BE39BC4DD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72D7A918-01FD-4F78-9ED0-79CA11644011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A28A5DEB-29B1-4828-BBD8-1DAAC0FA5CE4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FD25B7C-4395-4F1B-B0B9-646F66693ED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B142D496-F014-4A39-A6B0-570B1C752215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A041149C-967D-473F-B574-1E40A365A459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738746A-C908-4ABB-AC06-D3BA295FF2D0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6C602F1-AE16-46B4-9853-E8700E2E875E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B75B78F6-F74A-49C3-BD86-D0FCC9B354B0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56D9592A-5247-4814-B98E-726992D3D7B3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E901C4F3-6B9C-4260-95A7-5305B2455745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A0C26AF-8CBE-431D-A3A9-32EAC0D4C3FD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DA33D3B-7A3D-4654-9A30-3E5B877F0422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C97D5B99-1C00-46B6-B49C-DD76EBA965C9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057868C-BCFF-4A2D-A162-C30B62C990BE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384887EB-4051-42F0-A4C7-5AE079F27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D6E0FDF8-FB7E-47F2-A7AF-EEBE0B4C4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E3BAD651-DE15-40C1-8AE6-03257DEBD0F3}"/>
              </a:ext>
            </a:extLst>
          </p:cNvPr>
          <p:cNvGrpSpPr/>
          <p:nvPr/>
        </p:nvGrpSpPr>
        <p:grpSpPr>
          <a:xfrm>
            <a:off x="1547495" y="4786631"/>
            <a:ext cx="4408805" cy="585470"/>
            <a:chOff x="1246626" y="998921"/>
            <a:chExt cx="10180433" cy="581312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9BE840D-5B4B-4011-9776-340488264237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EBC863C-857C-4B5D-A941-6D6ADBDECBD7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4F5DB96-D360-4CF1-B952-0170D9085822}"/>
              </a:ext>
            </a:extLst>
          </p:cNvPr>
          <p:cNvGrpSpPr/>
          <p:nvPr/>
        </p:nvGrpSpPr>
        <p:grpSpPr>
          <a:xfrm>
            <a:off x="6259195" y="4011930"/>
            <a:ext cx="4408805" cy="585470"/>
            <a:chOff x="1246626" y="998921"/>
            <a:chExt cx="10180433" cy="581312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9103498-DEE6-462A-A782-E914FBE7E95C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C775DF1-8922-43C5-9FD7-A2D900EA6C8F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5ED68C5-D5AD-48EE-80B2-E74727CB97CB}"/>
              </a:ext>
            </a:extLst>
          </p:cNvPr>
          <p:cNvGrpSpPr/>
          <p:nvPr/>
        </p:nvGrpSpPr>
        <p:grpSpPr>
          <a:xfrm>
            <a:off x="1547495" y="4011931"/>
            <a:ext cx="4408805" cy="585470"/>
            <a:chOff x="1246626" y="998921"/>
            <a:chExt cx="10180433" cy="581312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697DBFA-82D1-45C7-BCEC-51C8E3F0784F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5CDC6CF-5157-4974-8EE9-A395C6E5481C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C08CBA3-5873-4BE9-ACC9-767479D9ECFB}"/>
              </a:ext>
            </a:extLst>
          </p:cNvPr>
          <p:cNvGrpSpPr/>
          <p:nvPr/>
        </p:nvGrpSpPr>
        <p:grpSpPr>
          <a:xfrm>
            <a:off x="6271895" y="4735830"/>
            <a:ext cx="4408805" cy="585470"/>
            <a:chOff x="1246626" y="998921"/>
            <a:chExt cx="10180433" cy="5813129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51660A1-5327-4EFC-90A7-19E316B4AAF2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437C44D-EB0D-4E0D-9853-6222E3180DA7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9B7991C-A98C-4B9B-A227-E4D263275A93}"/>
              </a:ext>
            </a:extLst>
          </p:cNvPr>
          <p:cNvGrpSpPr/>
          <p:nvPr/>
        </p:nvGrpSpPr>
        <p:grpSpPr>
          <a:xfrm>
            <a:off x="6271895" y="3219324"/>
            <a:ext cx="4408805" cy="585470"/>
            <a:chOff x="1246626" y="998921"/>
            <a:chExt cx="10180433" cy="5813129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4B2A970-A2D6-4A59-8C5E-4421C0AF262F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1D43A06-45DC-4100-BDFD-E59414AF821A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C686A77-3398-4064-9C3D-AEF18104FCDE}"/>
              </a:ext>
            </a:extLst>
          </p:cNvPr>
          <p:cNvGrpSpPr/>
          <p:nvPr/>
        </p:nvGrpSpPr>
        <p:grpSpPr>
          <a:xfrm>
            <a:off x="1547495" y="2373631"/>
            <a:ext cx="4408805" cy="585470"/>
            <a:chOff x="1246626" y="998921"/>
            <a:chExt cx="10180433" cy="5813129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07BFB1C-0EEB-433B-99E2-119040ADCF0F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CCEF565-BCDA-4A28-977F-E017204942E9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67A6808-92B5-4BA1-9F55-EBE6B884E385}"/>
              </a:ext>
            </a:extLst>
          </p:cNvPr>
          <p:cNvGrpSpPr/>
          <p:nvPr/>
        </p:nvGrpSpPr>
        <p:grpSpPr>
          <a:xfrm>
            <a:off x="1547495" y="3173731"/>
            <a:ext cx="4408805" cy="585470"/>
            <a:chOff x="1246626" y="998921"/>
            <a:chExt cx="10180433" cy="5813129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65EAB45-E6F9-461D-8887-9709CAD72E05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C4FB957-5E86-4461-BB9C-AC6F0DD1187F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31A36AC-4311-4EAA-81CC-AF2E227964A6}"/>
              </a:ext>
            </a:extLst>
          </p:cNvPr>
          <p:cNvGrpSpPr/>
          <p:nvPr/>
        </p:nvGrpSpPr>
        <p:grpSpPr>
          <a:xfrm>
            <a:off x="6259195" y="2360930"/>
            <a:ext cx="4408805" cy="585470"/>
            <a:chOff x="1246626" y="998921"/>
            <a:chExt cx="10180433" cy="5813129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779F783-447C-406B-A5FA-9830E77F905C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C8AE9634-E964-4C7C-A8EC-59EE1E4339EE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20875" y="241427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课间活动安全常识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5053971" y="1200439"/>
            <a:ext cx="221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2000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20875" y="317881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上下楼梯要注意什么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20875" y="401193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卫生防疫与食品安全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08175" y="479171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防火用电安全常识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99555" y="241427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防止踩踏安全常识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09080" y="317881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乘车交通安全常识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09080" y="401193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步行交通安全常识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99555" y="4786630"/>
            <a:ext cx="3606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500" dirty="0">
                <a:cs typeface="+mn-ea"/>
                <a:sym typeface="+mn-lt"/>
              </a:rPr>
              <a:t>校外安全防范小贴士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DE03744-20A3-42E7-90B2-27C6BDAFBFFC}"/>
              </a:ext>
            </a:extLst>
          </p:cNvPr>
          <p:cNvGrpSpPr/>
          <p:nvPr/>
        </p:nvGrpSpPr>
        <p:grpSpPr>
          <a:xfrm rot="5400000">
            <a:off x="4238449" y="1139719"/>
            <a:ext cx="138290" cy="1107284"/>
            <a:chOff x="1499971" y="968874"/>
            <a:chExt cx="666993" cy="5340583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CCAD6D53-2058-4BA7-8E09-803492D39F0C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814914C1-77CE-421C-A1C5-F7B242F64696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84A7E46-B31C-4CF2-93EE-2228736B21C9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A107C9F-18D8-4157-B824-5F039932653C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C6A1B6BA-689B-40CE-AD48-F3DEEB9D7DAF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D15C7C8-A261-49C8-8C26-78A0F092F5C9}"/>
              </a:ext>
            </a:extLst>
          </p:cNvPr>
          <p:cNvGrpSpPr/>
          <p:nvPr/>
        </p:nvGrpSpPr>
        <p:grpSpPr>
          <a:xfrm rot="5400000">
            <a:off x="7616649" y="1139719"/>
            <a:ext cx="138290" cy="1107284"/>
            <a:chOff x="1499971" y="968874"/>
            <a:chExt cx="666993" cy="5340583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FE27169-7645-4785-9265-413B07272D42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EA1E5BEA-1DFC-4678-820B-3AE818A22111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33CF104C-04B3-4B9E-887F-BD1745C75393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A8882884-9636-4C0B-A4AE-1141C65CD4CB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4687AB73-7DFE-4DAD-935C-6B7C90CCA63E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73693" y="1349406"/>
            <a:ext cx="1535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004649" y="2208292"/>
            <a:ext cx="3632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步行时，</a:t>
            </a:r>
          </a:p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走人行道，</a:t>
            </a:r>
          </a:p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靠右侧行走。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62105" y="2390527"/>
            <a:ext cx="343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横穿马路，要走人行横道。行走时，先看左侧车辆，后看右侧车辆。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14728" y="4133751"/>
            <a:ext cx="3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设有交通信号灯的人行横道，绿灯亮时，可通行。红灯亮时，禁止通行。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42349" y="3957284"/>
            <a:ext cx="345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设有自助式交通信号灯的人行横道，要先按人行横道使用开关，等绿灯亮、机动车停驶后，再通过。红灯亮或显示“等待”信号时，禁止通过。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48B1469-B02A-4441-AA67-934C10BB1FDC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692A872-B772-41F3-A001-F6A81BC10936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6039939-529A-4EBB-9111-73665F9E2629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35F6DB8F-2AC9-4C15-876D-D74A98EF0E92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B3637D2-04CC-41D2-B67E-3B75D2D2054D}"/>
                </a:ext>
              </a:extLst>
            </p:cNvPr>
            <p:cNvGrpSpPr/>
            <p:nvPr/>
          </p:nvGrpSpPr>
          <p:grpSpPr>
            <a:xfrm>
              <a:off x="845616" y="673120"/>
              <a:ext cx="10819143" cy="1169597"/>
              <a:chOff x="2903731" y="2764788"/>
              <a:chExt cx="12263252" cy="1325519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A03291D-153E-468A-9697-6FD30E28D922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步行交通安全常识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A8311B7-E6B7-4873-82D6-99E3F97DD2F8}"/>
                  </a:ext>
                </a:extLst>
              </p:cNvPr>
              <p:cNvSpPr txBox="1"/>
              <p:nvPr/>
            </p:nvSpPr>
            <p:spPr>
              <a:xfrm>
                <a:off x="2903731" y="2836751"/>
                <a:ext cx="1665517" cy="116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07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28BE86F-8156-4516-A965-C0B793436D59}"/>
              </a:ext>
            </a:extLst>
          </p:cNvPr>
          <p:cNvGrpSpPr/>
          <p:nvPr/>
        </p:nvGrpSpPr>
        <p:grpSpPr>
          <a:xfrm>
            <a:off x="1483968" y="1930400"/>
            <a:ext cx="9272796" cy="3271838"/>
            <a:chOff x="899078" y="1724026"/>
            <a:chExt cx="10442575" cy="3684586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48EB1F46-08A0-4998-B3B6-9B077D2C47F3}"/>
                </a:ext>
              </a:extLst>
            </p:cNvPr>
            <p:cNvGrpSpPr/>
            <p:nvPr/>
          </p:nvGrpSpPr>
          <p:grpSpPr>
            <a:xfrm>
              <a:off x="899078" y="1724026"/>
              <a:ext cx="5132387" cy="1704973"/>
              <a:chOff x="874713" y="1752601"/>
              <a:chExt cx="5132387" cy="1704974"/>
            </a:xfrm>
          </p:grpSpPr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49DBD97-8418-4091-8DB3-D8F2D815A732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8" name="椭圆 8">
                <a:extLst>
                  <a:ext uri="{FF2B5EF4-FFF2-40B4-BE49-F238E27FC236}">
                    <a16:creationId xmlns:a16="http://schemas.microsoft.com/office/drawing/2014/main" id="{0AE87FD1-5156-428C-9B64-69DFBE8B81D7}"/>
                  </a:ext>
                </a:extLst>
              </p:cNvPr>
              <p:cNvSpPr/>
              <p:nvPr/>
            </p:nvSpPr>
            <p:spPr>
              <a:xfrm>
                <a:off x="5200650" y="1991396"/>
                <a:ext cx="586015" cy="514075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AC60647D-6976-49C4-BA9E-20F7A2E196F4}"/>
                </a:ext>
              </a:extLst>
            </p:cNvPr>
            <p:cNvGrpSpPr/>
            <p:nvPr/>
          </p:nvGrpSpPr>
          <p:grpSpPr>
            <a:xfrm>
              <a:off x="899078" y="3703639"/>
              <a:ext cx="5132387" cy="1704973"/>
              <a:chOff x="874713" y="1752601"/>
              <a:chExt cx="5132387" cy="1704974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910AB8CA-D64A-48A3-9E25-5138FC4ABCA9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椭圆 31">
                <a:extLst>
                  <a:ext uri="{FF2B5EF4-FFF2-40B4-BE49-F238E27FC236}">
                    <a16:creationId xmlns:a16="http://schemas.microsoft.com/office/drawing/2014/main" id="{2717D662-9026-44F3-95A5-1B36834C71E1}"/>
                  </a:ext>
                </a:extLst>
              </p:cNvPr>
              <p:cNvSpPr/>
              <p:nvPr/>
            </p:nvSpPr>
            <p:spPr>
              <a:xfrm>
                <a:off x="5209572" y="1955426"/>
                <a:ext cx="568171" cy="586015"/>
              </a:xfrm>
              <a:custGeom>
                <a:avLst/>
                <a:gdLst>
                  <a:gd name="connsiteX0" fmla="*/ 559267 w 589292"/>
                  <a:gd name="connsiteY0" fmla="*/ 238088 h 607799"/>
                  <a:gd name="connsiteX1" fmla="*/ 575556 w 589292"/>
                  <a:gd name="connsiteY1" fmla="*/ 244486 h 607799"/>
                  <a:gd name="connsiteX2" fmla="*/ 589292 w 589292"/>
                  <a:gd name="connsiteY2" fmla="*/ 264606 h 607799"/>
                  <a:gd name="connsiteX3" fmla="*/ 589292 w 589292"/>
                  <a:gd name="connsiteY3" fmla="*/ 598164 h 607799"/>
                  <a:gd name="connsiteX4" fmla="*/ 576113 w 589292"/>
                  <a:gd name="connsiteY4" fmla="*/ 607112 h 607799"/>
                  <a:gd name="connsiteX5" fmla="*/ 452019 w 589292"/>
                  <a:gd name="connsiteY5" fmla="*/ 558341 h 607799"/>
                  <a:gd name="connsiteX6" fmla="*/ 438282 w 589292"/>
                  <a:gd name="connsiteY6" fmla="*/ 538221 h 607799"/>
                  <a:gd name="connsiteX7" fmla="*/ 438282 w 589292"/>
                  <a:gd name="connsiteY7" fmla="*/ 383843 h 607799"/>
                  <a:gd name="connsiteX8" fmla="*/ 444362 w 589292"/>
                  <a:gd name="connsiteY8" fmla="*/ 381618 h 607799"/>
                  <a:gd name="connsiteX9" fmla="*/ 466080 w 589292"/>
                  <a:gd name="connsiteY9" fmla="*/ 366690 h 607799"/>
                  <a:gd name="connsiteX10" fmla="*/ 537409 w 589292"/>
                  <a:gd name="connsiteY10" fmla="*/ 275269 h 607799"/>
                  <a:gd name="connsiteX11" fmla="*/ 559267 w 589292"/>
                  <a:gd name="connsiteY11" fmla="*/ 238088 h 607799"/>
                  <a:gd name="connsiteX12" fmla="*/ 209859 w 589292"/>
                  <a:gd name="connsiteY12" fmla="*/ 194902 h 607799"/>
                  <a:gd name="connsiteX13" fmla="*/ 260000 w 589292"/>
                  <a:gd name="connsiteY13" fmla="*/ 194902 h 607799"/>
                  <a:gd name="connsiteX14" fmla="*/ 262971 w 589292"/>
                  <a:gd name="connsiteY14" fmla="*/ 202458 h 607799"/>
                  <a:gd name="connsiteX15" fmla="*/ 291525 w 589292"/>
                  <a:gd name="connsiteY15" fmla="*/ 257523 h 607799"/>
                  <a:gd name="connsiteX16" fmla="*/ 371937 w 589292"/>
                  <a:gd name="connsiteY16" fmla="*/ 366032 h 607799"/>
                  <a:gd name="connsiteX17" fmla="*/ 393850 w 589292"/>
                  <a:gd name="connsiteY17" fmla="*/ 381374 h 607799"/>
                  <a:gd name="connsiteX18" fmla="*/ 397425 w 589292"/>
                  <a:gd name="connsiteY18" fmla="*/ 382811 h 607799"/>
                  <a:gd name="connsiteX19" fmla="*/ 397425 w 589292"/>
                  <a:gd name="connsiteY19" fmla="*/ 539294 h 607799"/>
                  <a:gd name="connsiteX20" fmla="*/ 379504 w 589292"/>
                  <a:gd name="connsiteY20" fmla="*/ 557185 h 607799"/>
                  <a:gd name="connsiteX21" fmla="*/ 209859 w 589292"/>
                  <a:gd name="connsiteY21" fmla="*/ 557185 h 607799"/>
                  <a:gd name="connsiteX22" fmla="*/ 191938 w 589292"/>
                  <a:gd name="connsiteY22" fmla="*/ 539294 h 607799"/>
                  <a:gd name="connsiteX23" fmla="*/ 191938 w 589292"/>
                  <a:gd name="connsiteY23" fmla="*/ 212840 h 607799"/>
                  <a:gd name="connsiteX24" fmla="*/ 209859 w 589292"/>
                  <a:gd name="connsiteY24" fmla="*/ 194902 h 607799"/>
                  <a:gd name="connsiteX25" fmla="*/ 13186 w 589292"/>
                  <a:gd name="connsiteY25" fmla="*/ 140695 h 607799"/>
                  <a:gd name="connsiteX26" fmla="*/ 137338 w 589292"/>
                  <a:gd name="connsiteY26" fmla="*/ 189466 h 607799"/>
                  <a:gd name="connsiteX27" fmla="*/ 151081 w 589292"/>
                  <a:gd name="connsiteY27" fmla="*/ 209633 h 607799"/>
                  <a:gd name="connsiteX28" fmla="*/ 151081 w 589292"/>
                  <a:gd name="connsiteY28" fmla="*/ 543612 h 607799"/>
                  <a:gd name="connsiteX29" fmla="*/ 138359 w 589292"/>
                  <a:gd name="connsiteY29" fmla="*/ 552235 h 607799"/>
                  <a:gd name="connsiteX30" fmla="*/ 13743 w 589292"/>
                  <a:gd name="connsiteY30" fmla="*/ 503278 h 607799"/>
                  <a:gd name="connsiteX31" fmla="*/ 0 w 589292"/>
                  <a:gd name="connsiteY31" fmla="*/ 483065 h 607799"/>
                  <a:gd name="connsiteX32" fmla="*/ 0 w 589292"/>
                  <a:gd name="connsiteY32" fmla="*/ 149643 h 607799"/>
                  <a:gd name="connsiteX33" fmla="*/ 13186 w 589292"/>
                  <a:gd name="connsiteY33" fmla="*/ 140695 h 607799"/>
                  <a:gd name="connsiteX34" fmla="*/ 418473 w 589292"/>
                  <a:gd name="connsiteY34" fmla="*/ 52152 h 607799"/>
                  <a:gd name="connsiteX35" fmla="*/ 341047 w 589292"/>
                  <a:gd name="connsiteY35" fmla="*/ 129569 h 607799"/>
                  <a:gd name="connsiteX36" fmla="*/ 376975 w 589292"/>
                  <a:gd name="connsiteY36" fmla="*/ 194887 h 607799"/>
                  <a:gd name="connsiteX37" fmla="*/ 394568 w 589292"/>
                  <a:gd name="connsiteY37" fmla="*/ 203092 h 607799"/>
                  <a:gd name="connsiteX38" fmla="*/ 418473 w 589292"/>
                  <a:gd name="connsiteY38" fmla="*/ 206893 h 607799"/>
                  <a:gd name="connsiteX39" fmla="*/ 438248 w 589292"/>
                  <a:gd name="connsiteY39" fmla="*/ 204344 h 607799"/>
                  <a:gd name="connsiteX40" fmla="*/ 455701 w 589292"/>
                  <a:gd name="connsiteY40" fmla="*/ 197436 h 607799"/>
                  <a:gd name="connsiteX41" fmla="*/ 495946 w 589292"/>
                  <a:gd name="connsiteY41" fmla="*/ 129569 h 607799"/>
                  <a:gd name="connsiteX42" fmla="*/ 418473 w 589292"/>
                  <a:gd name="connsiteY42" fmla="*/ 52152 h 607799"/>
                  <a:gd name="connsiteX43" fmla="*/ 419123 w 589292"/>
                  <a:gd name="connsiteY43" fmla="*/ 0 h 607799"/>
                  <a:gd name="connsiteX44" fmla="*/ 552809 w 589292"/>
                  <a:gd name="connsiteY44" fmla="*/ 133509 h 607799"/>
                  <a:gd name="connsiteX45" fmla="*/ 524540 w 589292"/>
                  <a:gd name="connsiteY45" fmla="*/ 224509 h 607799"/>
                  <a:gd name="connsiteX46" fmla="*/ 505973 w 589292"/>
                  <a:gd name="connsiteY46" fmla="*/ 255708 h 607799"/>
                  <a:gd name="connsiteX47" fmla="*/ 439315 w 589292"/>
                  <a:gd name="connsiteY47" fmla="*/ 341051 h 607799"/>
                  <a:gd name="connsiteX48" fmla="*/ 438248 w 589292"/>
                  <a:gd name="connsiteY48" fmla="*/ 342071 h 607799"/>
                  <a:gd name="connsiteX49" fmla="*/ 419262 w 589292"/>
                  <a:gd name="connsiteY49" fmla="*/ 349581 h 607799"/>
                  <a:gd name="connsiteX50" fmla="*/ 398978 w 589292"/>
                  <a:gd name="connsiteY50" fmla="*/ 340681 h 607799"/>
                  <a:gd name="connsiteX51" fmla="*/ 397492 w 589292"/>
                  <a:gd name="connsiteY51" fmla="*/ 339151 h 607799"/>
                  <a:gd name="connsiteX52" fmla="*/ 323593 w 589292"/>
                  <a:gd name="connsiteY52" fmla="*/ 238880 h 607799"/>
                  <a:gd name="connsiteX53" fmla="*/ 300198 w 589292"/>
                  <a:gd name="connsiteY53" fmla="*/ 195026 h 607799"/>
                  <a:gd name="connsiteX54" fmla="*/ 285437 w 589292"/>
                  <a:gd name="connsiteY54" fmla="*/ 133509 h 607799"/>
                  <a:gd name="connsiteX55" fmla="*/ 419123 w 589292"/>
                  <a:gd name="connsiteY55" fmla="*/ 0 h 60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89292" h="607799">
                    <a:moveTo>
                      <a:pt x="559267" y="238088"/>
                    </a:moveTo>
                    <a:lnTo>
                      <a:pt x="575556" y="244486"/>
                    </a:lnTo>
                    <a:cubicBezTo>
                      <a:pt x="583816" y="247731"/>
                      <a:pt x="589292" y="255705"/>
                      <a:pt x="589292" y="264606"/>
                    </a:cubicBezTo>
                    <a:lnTo>
                      <a:pt x="589292" y="598164"/>
                    </a:lnTo>
                    <a:cubicBezTo>
                      <a:pt x="589292" y="604979"/>
                      <a:pt x="582424" y="609615"/>
                      <a:pt x="576113" y="607112"/>
                    </a:cubicBezTo>
                    <a:lnTo>
                      <a:pt x="452019" y="558341"/>
                    </a:lnTo>
                    <a:cubicBezTo>
                      <a:pt x="443758" y="555096"/>
                      <a:pt x="438282" y="547122"/>
                      <a:pt x="438282" y="538221"/>
                    </a:cubicBezTo>
                    <a:lnTo>
                      <a:pt x="438282" y="383843"/>
                    </a:lnTo>
                    <a:cubicBezTo>
                      <a:pt x="440324" y="383194"/>
                      <a:pt x="442366" y="382499"/>
                      <a:pt x="444362" y="381618"/>
                    </a:cubicBezTo>
                    <a:cubicBezTo>
                      <a:pt x="452529" y="378187"/>
                      <a:pt x="459815" y="373181"/>
                      <a:pt x="466080" y="366690"/>
                    </a:cubicBezTo>
                    <a:cubicBezTo>
                      <a:pt x="492997" y="338735"/>
                      <a:pt x="516989" y="307952"/>
                      <a:pt x="537409" y="275269"/>
                    </a:cubicBezTo>
                    <a:cubicBezTo>
                      <a:pt x="544787" y="263447"/>
                      <a:pt x="552352" y="251069"/>
                      <a:pt x="559267" y="238088"/>
                    </a:cubicBezTo>
                    <a:close/>
                    <a:moveTo>
                      <a:pt x="209859" y="194902"/>
                    </a:moveTo>
                    <a:lnTo>
                      <a:pt x="260000" y="194902"/>
                    </a:lnTo>
                    <a:cubicBezTo>
                      <a:pt x="260929" y="197405"/>
                      <a:pt x="261950" y="199908"/>
                      <a:pt x="262971" y="202458"/>
                    </a:cubicBezTo>
                    <a:cubicBezTo>
                      <a:pt x="271143" y="222296"/>
                      <a:pt x="281542" y="240512"/>
                      <a:pt x="291525" y="257523"/>
                    </a:cubicBezTo>
                    <a:cubicBezTo>
                      <a:pt x="315435" y="298173"/>
                      <a:pt x="342455" y="334652"/>
                      <a:pt x="371937" y="366032"/>
                    </a:cubicBezTo>
                    <a:cubicBezTo>
                      <a:pt x="378112" y="372706"/>
                      <a:pt x="385540" y="377851"/>
                      <a:pt x="393850" y="381374"/>
                    </a:cubicBezTo>
                    <a:cubicBezTo>
                      <a:pt x="395011" y="381884"/>
                      <a:pt x="396265" y="382348"/>
                      <a:pt x="397425" y="382811"/>
                    </a:cubicBezTo>
                    <a:lnTo>
                      <a:pt x="397425" y="539294"/>
                    </a:lnTo>
                    <a:cubicBezTo>
                      <a:pt x="397425" y="549166"/>
                      <a:pt x="389393" y="557185"/>
                      <a:pt x="379504" y="557185"/>
                    </a:cubicBezTo>
                    <a:lnTo>
                      <a:pt x="209859" y="557185"/>
                    </a:lnTo>
                    <a:cubicBezTo>
                      <a:pt x="199970" y="557185"/>
                      <a:pt x="191938" y="549166"/>
                      <a:pt x="191938" y="539294"/>
                    </a:cubicBezTo>
                    <a:lnTo>
                      <a:pt x="191938" y="212840"/>
                    </a:lnTo>
                    <a:cubicBezTo>
                      <a:pt x="191938" y="202967"/>
                      <a:pt x="199970" y="194902"/>
                      <a:pt x="209859" y="194902"/>
                    </a:cubicBezTo>
                    <a:close/>
                    <a:moveTo>
                      <a:pt x="13186" y="140695"/>
                    </a:moveTo>
                    <a:lnTo>
                      <a:pt x="137338" y="189466"/>
                    </a:lnTo>
                    <a:cubicBezTo>
                      <a:pt x="145602" y="192758"/>
                      <a:pt x="151081" y="200732"/>
                      <a:pt x="151081" y="209633"/>
                    </a:cubicBezTo>
                    <a:lnTo>
                      <a:pt x="151081" y="543612"/>
                    </a:lnTo>
                    <a:cubicBezTo>
                      <a:pt x="151081" y="550148"/>
                      <a:pt x="144441" y="554645"/>
                      <a:pt x="138359" y="552235"/>
                    </a:cubicBezTo>
                    <a:lnTo>
                      <a:pt x="13743" y="503278"/>
                    </a:lnTo>
                    <a:cubicBezTo>
                      <a:pt x="5478" y="500033"/>
                      <a:pt x="0" y="492059"/>
                      <a:pt x="0" y="483065"/>
                    </a:cubicBezTo>
                    <a:lnTo>
                      <a:pt x="0" y="149643"/>
                    </a:lnTo>
                    <a:cubicBezTo>
                      <a:pt x="0" y="142874"/>
                      <a:pt x="6871" y="138238"/>
                      <a:pt x="13186" y="140695"/>
                    </a:cubicBezTo>
                    <a:close/>
                    <a:moveTo>
                      <a:pt x="418473" y="52152"/>
                    </a:moveTo>
                    <a:cubicBezTo>
                      <a:pt x="375675" y="52152"/>
                      <a:pt x="340954" y="86828"/>
                      <a:pt x="341047" y="129569"/>
                    </a:cubicBezTo>
                    <a:cubicBezTo>
                      <a:pt x="341047" y="157013"/>
                      <a:pt x="355344" y="181165"/>
                      <a:pt x="376975" y="194887"/>
                    </a:cubicBezTo>
                    <a:cubicBezTo>
                      <a:pt x="382452" y="198363"/>
                      <a:pt x="388301" y="201191"/>
                      <a:pt x="394568" y="203092"/>
                    </a:cubicBezTo>
                    <a:cubicBezTo>
                      <a:pt x="402134" y="205595"/>
                      <a:pt x="410118" y="206893"/>
                      <a:pt x="418473" y="206893"/>
                    </a:cubicBezTo>
                    <a:cubicBezTo>
                      <a:pt x="425343" y="206893"/>
                      <a:pt x="431935" y="206012"/>
                      <a:pt x="438248" y="204344"/>
                    </a:cubicBezTo>
                    <a:cubicBezTo>
                      <a:pt x="444468" y="202721"/>
                      <a:pt x="450270" y="200403"/>
                      <a:pt x="455701" y="197436"/>
                    </a:cubicBezTo>
                    <a:cubicBezTo>
                      <a:pt x="479653" y="184271"/>
                      <a:pt x="495946" y="158774"/>
                      <a:pt x="495946" y="129569"/>
                    </a:cubicBezTo>
                    <a:cubicBezTo>
                      <a:pt x="495946" y="86828"/>
                      <a:pt x="461225" y="52152"/>
                      <a:pt x="418473" y="52152"/>
                    </a:cubicBezTo>
                    <a:close/>
                    <a:moveTo>
                      <a:pt x="419123" y="0"/>
                    </a:moveTo>
                    <a:cubicBezTo>
                      <a:pt x="492975" y="0"/>
                      <a:pt x="552809" y="59755"/>
                      <a:pt x="552809" y="133509"/>
                    </a:cubicBezTo>
                    <a:cubicBezTo>
                      <a:pt x="552809" y="165218"/>
                      <a:pt x="540137" y="196138"/>
                      <a:pt x="524540" y="224509"/>
                    </a:cubicBezTo>
                    <a:cubicBezTo>
                      <a:pt x="518599" y="235310"/>
                      <a:pt x="512239" y="245741"/>
                      <a:pt x="505973" y="255708"/>
                    </a:cubicBezTo>
                    <a:cubicBezTo>
                      <a:pt x="486802" y="286350"/>
                      <a:pt x="464382" y="315045"/>
                      <a:pt x="439315" y="341051"/>
                    </a:cubicBezTo>
                    <a:cubicBezTo>
                      <a:pt x="438944" y="341376"/>
                      <a:pt x="438619" y="341747"/>
                      <a:pt x="438248" y="342071"/>
                    </a:cubicBezTo>
                    <a:cubicBezTo>
                      <a:pt x="432863" y="347078"/>
                      <a:pt x="426086" y="349581"/>
                      <a:pt x="419262" y="349581"/>
                    </a:cubicBezTo>
                    <a:cubicBezTo>
                      <a:pt x="411882" y="349581"/>
                      <a:pt x="404548" y="346614"/>
                      <a:pt x="398978" y="340681"/>
                    </a:cubicBezTo>
                    <a:cubicBezTo>
                      <a:pt x="398467" y="340124"/>
                      <a:pt x="397910" y="339568"/>
                      <a:pt x="397492" y="339151"/>
                    </a:cubicBezTo>
                    <a:cubicBezTo>
                      <a:pt x="369130" y="308740"/>
                      <a:pt x="344575" y="274668"/>
                      <a:pt x="323593" y="238880"/>
                    </a:cubicBezTo>
                    <a:cubicBezTo>
                      <a:pt x="315285" y="224741"/>
                      <a:pt x="306929" y="210138"/>
                      <a:pt x="300198" y="195026"/>
                    </a:cubicBezTo>
                    <a:cubicBezTo>
                      <a:pt x="291518" y="175556"/>
                      <a:pt x="285437" y="155158"/>
                      <a:pt x="285437" y="133509"/>
                    </a:cubicBezTo>
                    <a:cubicBezTo>
                      <a:pt x="285437" y="59755"/>
                      <a:pt x="345317" y="0"/>
                      <a:pt x="419123" y="0"/>
                    </a:cubicBezTo>
                    <a:close/>
                  </a:path>
                </a:pathLst>
              </a:custGeom>
              <a:solidFill>
                <a:srgbClr val="F2C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9C89B3D3-DEDC-4528-9F12-9A70976BCB8C}"/>
                </a:ext>
              </a:extLst>
            </p:cNvPr>
            <p:cNvGrpSpPr/>
            <p:nvPr/>
          </p:nvGrpSpPr>
          <p:grpSpPr>
            <a:xfrm>
              <a:off x="6209266" y="1724026"/>
              <a:ext cx="5132387" cy="1704973"/>
              <a:chOff x="874713" y="1752601"/>
              <a:chExt cx="5132387" cy="1704974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0722620E-10DE-495D-96CC-C0E7397020DC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6" name="椭圆 34">
                <a:extLst>
                  <a:ext uri="{FF2B5EF4-FFF2-40B4-BE49-F238E27FC236}">
                    <a16:creationId xmlns:a16="http://schemas.microsoft.com/office/drawing/2014/main" id="{C0AD4A76-4613-44AC-9A20-342A97D3ACD7}"/>
                  </a:ext>
                </a:extLst>
              </p:cNvPr>
              <p:cNvSpPr/>
              <p:nvPr/>
            </p:nvSpPr>
            <p:spPr>
              <a:xfrm>
                <a:off x="5200650" y="2065550"/>
                <a:ext cx="586015" cy="365766"/>
              </a:xfrm>
              <a:custGeom>
                <a:avLst/>
                <a:gdLst>
                  <a:gd name="connsiteX0" fmla="*/ 509262 w 608697"/>
                  <a:gd name="connsiteY0" fmla="*/ 287324 h 379924"/>
                  <a:gd name="connsiteX1" fmla="*/ 488226 w 608697"/>
                  <a:gd name="connsiteY1" fmla="*/ 308258 h 379924"/>
                  <a:gd name="connsiteX2" fmla="*/ 509262 w 608697"/>
                  <a:gd name="connsiteY2" fmla="*/ 329266 h 379924"/>
                  <a:gd name="connsiteX3" fmla="*/ 530223 w 608697"/>
                  <a:gd name="connsiteY3" fmla="*/ 308258 h 379924"/>
                  <a:gd name="connsiteX4" fmla="*/ 509262 w 608697"/>
                  <a:gd name="connsiteY4" fmla="*/ 287324 h 379924"/>
                  <a:gd name="connsiteX5" fmla="*/ 442648 w 608697"/>
                  <a:gd name="connsiteY5" fmla="*/ 287324 h 379924"/>
                  <a:gd name="connsiteX6" fmla="*/ 421687 w 608697"/>
                  <a:gd name="connsiteY6" fmla="*/ 308332 h 379924"/>
                  <a:gd name="connsiteX7" fmla="*/ 442648 w 608697"/>
                  <a:gd name="connsiteY7" fmla="*/ 329266 h 379924"/>
                  <a:gd name="connsiteX8" fmla="*/ 463684 w 608697"/>
                  <a:gd name="connsiteY8" fmla="*/ 308332 h 379924"/>
                  <a:gd name="connsiteX9" fmla="*/ 442648 w 608697"/>
                  <a:gd name="connsiteY9" fmla="*/ 287324 h 379924"/>
                  <a:gd name="connsiteX10" fmla="*/ 380436 w 608697"/>
                  <a:gd name="connsiteY10" fmla="*/ 284940 h 379924"/>
                  <a:gd name="connsiteX11" fmla="*/ 380436 w 608697"/>
                  <a:gd name="connsiteY11" fmla="*/ 332469 h 379924"/>
                  <a:gd name="connsiteX12" fmla="*/ 399457 w 608697"/>
                  <a:gd name="connsiteY12" fmla="*/ 332469 h 379924"/>
                  <a:gd name="connsiteX13" fmla="*/ 399457 w 608697"/>
                  <a:gd name="connsiteY13" fmla="*/ 284940 h 379924"/>
                  <a:gd name="connsiteX14" fmla="*/ 114131 w 608697"/>
                  <a:gd name="connsiteY14" fmla="*/ 199418 h 379924"/>
                  <a:gd name="connsiteX15" fmla="*/ 171196 w 608697"/>
                  <a:gd name="connsiteY15" fmla="*/ 199418 h 379924"/>
                  <a:gd name="connsiteX16" fmla="*/ 437501 w 608697"/>
                  <a:gd name="connsiteY16" fmla="*/ 199418 h 379924"/>
                  <a:gd name="connsiteX17" fmla="*/ 494566 w 608697"/>
                  <a:gd name="connsiteY17" fmla="*/ 199418 h 379924"/>
                  <a:gd name="connsiteX18" fmla="*/ 513588 w 608697"/>
                  <a:gd name="connsiteY18" fmla="*/ 218415 h 379924"/>
                  <a:gd name="connsiteX19" fmla="*/ 608697 w 608697"/>
                  <a:gd name="connsiteY19" fmla="*/ 360927 h 379924"/>
                  <a:gd name="connsiteX20" fmla="*/ 589675 w 608697"/>
                  <a:gd name="connsiteY20" fmla="*/ 379924 h 379924"/>
                  <a:gd name="connsiteX21" fmla="*/ 19022 w 608697"/>
                  <a:gd name="connsiteY21" fmla="*/ 379924 h 379924"/>
                  <a:gd name="connsiteX22" fmla="*/ 0 w 608697"/>
                  <a:gd name="connsiteY22" fmla="*/ 360927 h 379924"/>
                  <a:gd name="connsiteX23" fmla="*/ 95109 w 608697"/>
                  <a:gd name="connsiteY23" fmla="*/ 218415 h 379924"/>
                  <a:gd name="connsiteX24" fmla="*/ 114131 w 608697"/>
                  <a:gd name="connsiteY24" fmla="*/ 199418 h 379924"/>
                  <a:gd name="connsiteX25" fmla="*/ 190214 w 608697"/>
                  <a:gd name="connsiteY25" fmla="*/ 0 h 379924"/>
                  <a:gd name="connsiteX26" fmla="*/ 418484 w 608697"/>
                  <a:gd name="connsiteY26" fmla="*/ 0 h 379924"/>
                  <a:gd name="connsiteX27" fmla="*/ 437506 w 608697"/>
                  <a:gd name="connsiteY27" fmla="*/ 18997 h 379924"/>
                  <a:gd name="connsiteX28" fmla="*/ 437506 w 608697"/>
                  <a:gd name="connsiteY28" fmla="*/ 180436 h 379924"/>
                  <a:gd name="connsiteX29" fmla="*/ 171192 w 608697"/>
                  <a:gd name="connsiteY29" fmla="*/ 180436 h 379924"/>
                  <a:gd name="connsiteX30" fmla="*/ 171192 w 608697"/>
                  <a:gd name="connsiteY30" fmla="*/ 18997 h 379924"/>
                  <a:gd name="connsiteX31" fmla="*/ 190214 w 608697"/>
                  <a:gd name="connsiteY31" fmla="*/ 0 h 37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8697" h="379924">
                    <a:moveTo>
                      <a:pt x="509262" y="287324"/>
                    </a:moveTo>
                    <a:cubicBezTo>
                      <a:pt x="497625" y="287324"/>
                      <a:pt x="488226" y="296711"/>
                      <a:pt x="488226" y="308258"/>
                    </a:cubicBezTo>
                    <a:cubicBezTo>
                      <a:pt x="488226" y="319879"/>
                      <a:pt x="497625" y="329266"/>
                      <a:pt x="509262" y="329266"/>
                    </a:cubicBezTo>
                    <a:cubicBezTo>
                      <a:pt x="520824" y="329266"/>
                      <a:pt x="530223" y="319879"/>
                      <a:pt x="530223" y="308258"/>
                    </a:cubicBezTo>
                    <a:cubicBezTo>
                      <a:pt x="530223" y="296711"/>
                      <a:pt x="520824" y="287324"/>
                      <a:pt x="509262" y="287324"/>
                    </a:cubicBezTo>
                    <a:close/>
                    <a:moveTo>
                      <a:pt x="442648" y="287324"/>
                    </a:moveTo>
                    <a:cubicBezTo>
                      <a:pt x="431086" y="287324"/>
                      <a:pt x="421687" y="296711"/>
                      <a:pt x="421687" y="308332"/>
                    </a:cubicBezTo>
                    <a:cubicBezTo>
                      <a:pt x="421687" y="319879"/>
                      <a:pt x="431086" y="329266"/>
                      <a:pt x="442648" y="329266"/>
                    </a:cubicBezTo>
                    <a:cubicBezTo>
                      <a:pt x="454285" y="329266"/>
                      <a:pt x="463684" y="319879"/>
                      <a:pt x="463684" y="308332"/>
                    </a:cubicBezTo>
                    <a:cubicBezTo>
                      <a:pt x="463684" y="296711"/>
                      <a:pt x="454285" y="287324"/>
                      <a:pt x="442648" y="287324"/>
                    </a:cubicBezTo>
                    <a:close/>
                    <a:moveTo>
                      <a:pt x="380436" y="284940"/>
                    </a:moveTo>
                    <a:lnTo>
                      <a:pt x="380436" y="332469"/>
                    </a:lnTo>
                    <a:lnTo>
                      <a:pt x="399457" y="332469"/>
                    </a:lnTo>
                    <a:lnTo>
                      <a:pt x="399457" y="284940"/>
                    </a:lnTo>
                    <a:close/>
                    <a:moveTo>
                      <a:pt x="114131" y="199418"/>
                    </a:moveTo>
                    <a:lnTo>
                      <a:pt x="171196" y="199418"/>
                    </a:lnTo>
                    <a:lnTo>
                      <a:pt x="437501" y="199418"/>
                    </a:lnTo>
                    <a:lnTo>
                      <a:pt x="494566" y="199418"/>
                    </a:lnTo>
                    <a:cubicBezTo>
                      <a:pt x="505084" y="199418"/>
                      <a:pt x="505681" y="206942"/>
                      <a:pt x="513588" y="218415"/>
                    </a:cubicBezTo>
                    <a:lnTo>
                      <a:pt x="608697" y="360927"/>
                    </a:lnTo>
                    <a:cubicBezTo>
                      <a:pt x="608697" y="371431"/>
                      <a:pt x="608697" y="379924"/>
                      <a:pt x="589675" y="379924"/>
                    </a:cubicBezTo>
                    <a:lnTo>
                      <a:pt x="19022" y="379924"/>
                    </a:lnTo>
                    <a:cubicBezTo>
                      <a:pt x="0" y="379924"/>
                      <a:pt x="0" y="371431"/>
                      <a:pt x="0" y="360927"/>
                    </a:cubicBezTo>
                    <a:lnTo>
                      <a:pt x="95109" y="218415"/>
                    </a:lnTo>
                    <a:cubicBezTo>
                      <a:pt x="101450" y="208954"/>
                      <a:pt x="103613" y="199418"/>
                      <a:pt x="114131" y="199418"/>
                    </a:cubicBezTo>
                    <a:close/>
                    <a:moveTo>
                      <a:pt x="190214" y="0"/>
                    </a:moveTo>
                    <a:lnTo>
                      <a:pt x="418484" y="0"/>
                    </a:lnTo>
                    <a:cubicBezTo>
                      <a:pt x="429002" y="0"/>
                      <a:pt x="437506" y="8493"/>
                      <a:pt x="437506" y="18997"/>
                    </a:cubicBezTo>
                    <a:lnTo>
                      <a:pt x="437506" y="180436"/>
                    </a:lnTo>
                    <a:lnTo>
                      <a:pt x="171192" y="180436"/>
                    </a:lnTo>
                    <a:lnTo>
                      <a:pt x="171192" y="18997"/>
                    </a:lnTo>
                    <a:cubicBezTo>
                      <a:pt x="171192" y="8493"/>
                      <a:pt x="179696" y="0"/>
                      <a:pt x="190214" y="0"/>
                    </a:cubicBezTo>
                    <a:close/>
                  </a:path>
                </a:pathLst>
              </a:custGeom>
              <a:solidFill>
                <a:srgbClr val="F2C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0B6306D-FF35-4FE8-A4CB-AB588308D390}"/>
                </a:ext>
              </a:extLst>
            </p:cNvPr>
            <p:cNvGrpSpPr/>
            <p:nvPr/>
          </p:nvGrpSpPr>
          <p:grpSpPr>
            <a:xfrm>
              <a:off x="6209266" y="3703639"/>
              <a:ext cx="5132387" cy="1704973"/>
              <a:chOff x="874713" y="1752601"/>
              <a:chExt cx="5132387" cy="1704974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243746AA-141D-4529-A586-3999360B0315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0" name="椭圆 37">
                <a:extLst>
                  <a:ext uri="{FF2B5EF4-FFF2-40B4-BE49-F238E27FC236}">
                    <a16:creationId xmlns:a16="http://schemas.microsoft.com/office/drawing/2014/main" id="{6B704D3D-5632-4491-9337-AB95765348BB}"/>
                  </a:ext>
                </a:extLst>
              </p:cNvPr>
              <p:cNvSpPr/>
              <p:nvPr/>
            </p:nvSpPr>
            <p:spPr>
              <a:xfrm>
                <a:off x="5231643" y="1955426"/>
                <a:ext cx="524028" cy="586015"/>
              </a:xfrm>
              <a:custGeom>
                <a:avLst/>
                <a:gdLst>
                  <a:gd name="T0" fmla="*/ 3531 w 3631"/>
                  <a:gd name="T1" fmla="*/ 0 h 4067"/>
                  <a:gd name="T2" fmla="*/ 1249 w 3631"/>
                  <a:gd name="T3" fmla="*/ 0 h 4067"/>
                  <a:gd name="T4" fmla="*/ 1178 w 3631"/>
                  <a:gd name="T5" fmla="*/ 29 h 4067"/>
                  <a:gd name="T6" fmla="*/ 29 w 3631"/>
                  <a:gd name="T7" fmla="*/ 1179 h 4067"/>
                  <a:gd name="T8" fmla="*/ 0 w 3631"/>
                  <a:gd name="T9" fmla="*/ 1249 h 4067"/>
                  <a:gd name="T10" fmla="*/ 0 w 3631"/>
                  <a:gd name="T11" fmla="*/ 3967 h 4067"/>
                  <a:gd name="T12" fmla="*/ 100 w 3631"/>
                  <a:gd name="T13" fmla="*/ 4067 h 4067"/>
                  <a:gd name="T14" fmla="*/ 3531 w 3631"/>
                  <a:gd name="T15" fmla="*/ 4067 h 4067"/>
                  <a:gd name="T16" fmla="*/ 3631 w 3631"/>
                  <a:gd name="T17" fmla="*/ 3967 h 4067"/>
                  <a:gd name="T18" fmla="*/ 3631 w 3631"/>
                  <a:gd name="T19" fmla="*/ 100 h 4067"/>
                  <a:gd name="T20" fmla="*/ 3531 w 3631"/>
                  <a:gd name="T21" fmla="*/ 0 h 4067"/>
                  <a:gd name="T22" fmla="*/ 2636 w 3631"/>
                  <a:gd name="T23" fmla="*/ 1442 h 4067"/>
                  <a:gd name="T24" fmla="*/ 2932 w 3631"/>
                  <a:gd name="T25" fmla="*/ 1442 h 4067"/>
                  <a:gd name="T26" fmla="*/ 2932 w 3631"/>
                  <a:gd name="T27" fmla="*/ 449 h 4067"/>
                  <a:gd name="T28" fmla="*/ 2998 w 3631"/>
                  <a:gd name="T29" fmla="*/ 382 h 4067"/>
                  <a:gd name="T30" fmla="*/ 3065 w 3631"/>
                  <a:gd name="T31" fmla="*/ 449 h 4067"/>
                  <a:gd name="T32" fmla="*/ 3065 w 3631"/>
                  <a:gd name="T33" fmla="*/ 1509 h 4067"/>
                  <a:gd name="T34" fmla="*/ 2998 w 3631"/>
                  <a:gd name="T35" fmla="*/ 1575 h 4067"/>
                  <a:gd name="T36" fmla="*/ 2636 w 3631"/>
                  <a:gd name="T37" fmla="*/ 1575 h 4067"/>
                  <a:gd name="T38" fmla="*/ 2569 w 3631"/>
                  <a:gd name="T39" fmla="*/ 1509 h 4067"/>
                  <a:gd name="T40" fmla="*/ 2636 w 3631"/>
                  <a:gd name="T41" fmla="*/ 1442 h 4067"/>
                  <a:gd name="T42" fmla="*/ 1966 w 3631"/>
                  <a:gd name="T43" fmla="*/ 1442 h 4067"/>
                  <a:gd name="T44" fmla="*/ 2262 w 3631"/>
                  <a:gd name="T45" fmla="*/ 1442 h 4067"/>
                  <a:gd name="T46" fmla="*/ 2262 w 3631"/>
                  <a:gd name="T47" fmla="*/ 449 h 4067"/>
                  <a:gd name="T48" fmla="*/ 2329 w 3631"/>
                  <a:gd name="T49" fmla="*/ 382 h 4067"/>
                  <a:gd name="T50" fmla="*/ 2395 w 3631"/>
                  <a:gd name="T51" fmla="*/ 449 h 4067"/>
                  <a:gd name="T52" fmla="*/ 2395 w 3631"/>
                  <a:gd name="T53" fmla="*/ 1509 h 4067"/>
                  <a:gd name="T54" fmla="*/ 2329 w 3631"/>
                  <a:gd name="T55" fmla="*/ 1575 h 4067"/>
                  <a:gd name="T56" fmla="*/ 1966 w 3631"/>
                  <a:gd name="T57" fmla="*/ 1575 h 4067"/>
                  <a:gd name="T58" fmla="*/ 1899 w 3631"/>
                  <a:gd name="T59" fmla="*/ 1509 h 4067"/>
                  <a:gd name="T60" fmla="*/ 1966 w 3631"/>
                  <a:gd name="T61" fmla="*/ 1442 h 4067"/>
                  <a:gd name="T62" fmla="*/ 1296 w 3631"/>
                  <a:gd name="T63" fmla="*/ 1442 h 4067"/>
                  <a:gd name="T64" fmla="*/ 1592 w 3631"/>
                  <a:gd name="T65" fmla="*/ 1442 h 4067"/>
                  <a:gd name="T66" fmla="*/ 1592 w 3631"/>
                  <a:gd name="T67" fmla="*/ 449 h 4067"/>
                  <a:gd name="T68" fmla="*/ 1659 w 3631"/>
                  <a:gd name="T69" fmla="*/ 382 h 4067"/>
                  <a:gd name="T70" fmla="*/ 1726 w 3631"/>
                  <a:gd name="T71" fmla="*/ 449 h 4067"/>
                  <a:gd name="T72" fmla="*/ 1726 w 3631"/>
                  <a:gd name="T73" fmla="*/ 1509 h 4067"/>
                  <a:gd name="T74" fmla="*/ 1659 w 3631"/>
                  <a:gd name="T75" fmla="*/ 1575 h 4067"/>
                  <a:gd name="T76" fmla="*/ 1296 w 3631"/>
                  <a:gd name="T77" fmla="*/ 1575 h 4067"/>
                  <a:gd name="T78" fmla="*/ 1230 w 3631"/>
                  <a:gd name="T79" fmla="*/ 1509 h 4067"/>
                  <a:gd name="T80" fmla="*/ 1296 w 3631"/>
                  <a:gd name="T81" fmla="*/ 1442 h 4067"/>
                  <a:gd name="T82" fmla="*/ 3121 w 3631"/>
                  <a:gd name="T83" fmla="*/ 3413 h 4067"/>
                  <a:gd name="T84" fmla="*/ 510 w 3631"/>
                  <a:gd name="T85" fmla="*/ 3413 h 4067"/>
                  <a:gd name="T86" fmla="*/ 510 w 3631"/>
                  <a:gd name="T87" fmla="*/ 2126 h 4067"/>
                  <a:gd name="T88" fmla="*/ 3121 w 3631"/>
                  <a:gd name="T89" fmla="*/ 2126 h 4067"/>
                  <a:gd name="T90" fmla="*/ 3121 w 3631"/>
                  <a:gd name="T91" fmla="*/ 3413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31" h="4067">
                    <a:moveTo>
                      <a:pt x="3531" y="0"/>
                    </a:moveTo>
                    <a:lnTo>
                      <a:pt x="1249" y="0"/>
                    </a:lnTo>
                    <a:cubicBezTo>
                      <a:pt x="1222" y="0"/>
                      <a:pt x="1197" y="11"/>
                      <a:pt x="1178" y="29"/>
                    </a:cubicBezTo>
                    <a:lnTo>
                      <a:pt x="29" y="1179"/>
                    </a:lnTo>
                    <a:cubicBezTo>
                      <a:pt x="10" y="1197"/>
                      <a:pt x="0" y="1223"/>
                      <a:pt x="0" y="1249"/>
                    </a:cubicBezTo>
                    <a:lnTo>
                      <a:pt x="0" y="3967"/>
                    </a:lnTo>
                    <a:cubicBezTo>
                      <a:pt x="0" y="4022"/>
                      <a:pt x="44" y="4067"/>
                      <a:pt x="100" y="4067"/>
                    </a:cubicBezTo>
                    <a:lnTo>
                      <a:pt x="3531" y="4067"/>
                    </a:lnTo>
                    <a:cubicBezTo>
                      <a:pt x="3586" y="4067"/>
                      <a:pt x="3631" y="4022"/>
                      <a:pt x="3631" y="3967"/>
                    </a:cubicBezTo>
                    <a:lnTo>
                      <a:pt x="3631" y="100"/>
                    </a:lnTo>
                    <a:cubicBezTo>
                      <a:pt x="3631" y="45"/>
                      <a:pt x="3586" y="0"/>
                      <a:pt x="3531" y="0"/>
                    </a:cubicBezTo>
                    <a:close/>
                    <a:moveTo>
                      <a:pt x="2636" y="1442"/>
                    </a:moveTo>
                    <a:lnTo>
                      <a:pt x="2932" y="1442"/>
                    </a:lnTo>
                    <a:lnTo>
                      <a:pt x="2932" y="449"/>
                    </a:lnTo>
                    <a:cubicBezTo>
                      <a:pt x="2932" y="412"/>
                      <a:pt x="2961" y="382"/>
                      <a:pt x="2998" y="382"/>
                    </a:cubicBezTo>
                    <a:cubicBezTo>
                      <a:pt x="3035" y="382"/>
                      <a:pt x="3065" y="412"/>
                      <a:pt x="3065" y="449"/>
                    </a:cubicBezTo>
                    <a:lnTo>
                      <a:pt x="3065" y="1509"/>
                    </a:lnTo>
                    <a:cubicBezTo>
                      <a:pt x="3065" y="1546"/>
                      <a:pt x="3035" y="1575"/>
                      <a:pt x="2998" y="1575"/>
                    </a:cubicBezTo>
                    <a:lnTo>
                      <a:pt x="2636" y="1575"/>
                    </a:lnTo>
                    <a:cubicBezTo>
                      <a:pt x="2599" y="1575"/>
                      <a:pt x="2569" y="1546"/>
                      <a:pt x="2569" y="1509"/>
                    </a:cubicBezTo>
                    <a:cubicBezTo>
                      <a:pt x="2569" y="1472"/>
                      <a:pt x="2599" y="1442"/>
                      <a:pt x="2636" y="1442"/>
                    </a:cubicBezTo>
                    <a:close/>
                    <a:moveTo>
                      <a:pt x="1966" y="1442"/>
                    </a:moveTo>
                    <a:lnTo>
                      <a:pt x="2262" y="1442"/>
                    </a:lnTo>
                    <a:lnTo>
                      <a:pt x="2262" y="449"/>
                    </a:lnTo>
                    <a:cubicBezTo>
                      <a:pt x="2262" y="412"/>
                      <a:pt x="2292" y="382"/>
                      <a:pt x="2329" y="382"/>
                    </a:cubicBezTo>
                    <a:cubicBezTo>
                      <a:pt x="2366" y="382"/>
                      <a:pt x="2395" y="412"/>
                      <a:pt x="2395" y="449"/>
                    </a:cubicBezTo>
                    <a:lnTo>
                      <a:pt x="2395" y="1509"/>
                    </a:lnTo>
                    <a:cubicBezTo>
                      <a:pt x="2395" y="1546"/>
                      <a:pt x="2366" y="1575"/>
                      <a:pt x="2329" y="1575"/>
                    </a:cubicBezTo>
                    <a:lnTo>
                      <a:pt x="1966" y="1575"/>
                    </a:lnTo>
                    <a:cubicBezTo>
                      <a:pt x="1929" y="1575"/>
                      <a:pt x="1899" y="1546"/>
                      <a:pt x="1899" y="1509"/>
                    </a:cubicBezTo>
                    <a:cubicBezTo>
                      <a:pt x="1899" y="1472"/>
                      <a:pt x="1929" y="1442"/>
                      <a:pt x="1966" y="1442"/>
                    </a:cubicBezTo>
                    <a:close/>
                    <a:moveTo>
                      <a:pt x="1296" y="1442"/>
                    </a:moveTo>
                    <a:lnTo>
                      <a:pt x="1592" y="1442"/>
                    </a:lnTo>
                    <a:lnTo>
                      <a:pt x="1592" y="449"/>
                    </a:lnTo>
                    <a:cubicBezTo>
                      <a:pt x="1592" y="412"/>
                      <a:pt x="1622" y="382"/>
                      <a:pt x="1659" y="382"/>
                    </a:cubicBezTo>
                    <a:cubicBezTo>
                      <a:pt x="1696" y="382"/>
                      <a:pt x="1726" y="412"/>
                      <a:pt x="1726" y="449"/>
                    </a:cubicBezTo>
                    <a:lnTo>
                      <a:pt x="1726" y="1509"/>
                    </a:lnTo>
                    <a:cubicBezTo>
                      <a:pt x="1726" y="1546"/>
                      <a:pt x="1696" y="1575"/>
                      <a:pt x="1659" y="1575"/>
                    </a:cubicBezTo>
                    <a:lnTo>
                      <a:pt x="1296" y="1575"/>
                    </a:lnTo>
                    <a:cubicBezTo>
                      <a:pt x="1260" y="1575"/>
                      <a:pt x="1230" y="1546"/>
                      <a:pt x="1230" y="1509"/>
                    </a:cubicBezTo>
                    <a:cubicBezTo>
                      <a:pt x="1230" y="1472"/>
                      <a:pt x="1260" y="1442"/>
                      <a:pt x="1296" y="1442"/>
                    </a:cubicBezTo>
                    <a:close/>
                    <a:moveTo>
                      <a:pt x="3121" y="3413"/>
                    </a:moveTo>
                    <a:lnTo>
                      <a:pt x="510" y="3413"/>
                    </a:lnTo>
                    <a:lnTo>
                      <a:pt x="510" y="2126"/>
                    </a:lnTo>
                    <a:lnTo>
                      <a:pt x="3121" y="2126"/>
                    </a:lnTo>
                    <a:lnTo>
                      <a:pt x="3121" y="3413"/>
                    </a:lnTo>
                    <a:close/>
                  </a:path>
                </a:pathLst>
              </a:cu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FCAB8238-7DF6-46DF-8EFD-B33A910311CD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521D50E2-EA8A-4C64-9284-BDB43A4BEA1A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CB1E839-FA8D-468E-8B90-A6CCA7BC5600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C3848499-6BC6-4116-87EE-B3FC655FB9CC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852033D-D3B6-42FD-B63D-85A7B40B5D10}"/>
                </a:ext>
              </a:extLst>
            </p:cNvPr>
            <p:cNvGrpSpPr/>
            <p:nvPr/>
          </p:nvGrpSpPr>
          <p:grpSpPr>
            <a:xfrm>
              <a:off x="845616" y="673120"/>
              <a:ext cx="10819143" cy="1169597"/>
              <a:chOff x="2903731" y="2764788"/>
              <a:chExt cx="12263252" cy="1325519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DBBA4BB-E5CB-4675-82CD-F0DF0C973A17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步行交通安全常识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4148FF0-9624-4DA9-AC71-596BBA9333DC}"/>
                  </a:ext>
                </a:extLst>
              </p:cNvPr>
              <p:cNvSpPr txBox="1"/>
              <p:nvPr/>
            </p:nvSpPr>
            <p:spPr>
              <a:xfrm>
                <a:off x="2903731" y="2836751"/>
                <a:ext cx="1665517" cy="116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07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F6694413-D66E-4A25-98ED-2D6A082A6810}"/>
              </a:ext>
            </a:extLst>
          </p:cNvPr>
          <p:cNvSpPr/>
          <p:nvPr/>
        </p:nvSpPr>
        <p:spPr>
          <a:xfrm>
            <a:off x="1867962" y="2327546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设有过街天桥或地下通道的区域，不横穿马路。</a:t>
            </a: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8ABDE121-CDF7-4AEF-8CBA-7DC5B59AE7BA}"/>
              </a:ext>
            </a:extLst>
          </p:cNvPr>
          <p:cNvSpPr/>
          <p:nvPr/>
        </p:nvSpPr>
        <p:spPr>
          <a:xfrm>
            <a:off x="1971642" y="3526679"/>
            <a:ext cx="652214" cy="45669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F2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BC8BA14-138E-4845-B9E4-5F456FB4B1E8}"/>
              </a:ext>
            </a:extLst>
          </p:cNvPr>
          <p:cNvGrpSpPr/>
          <p:nvPr/>
        </p:nvGrpSpPr>
        <p:grpSpPr>
          <a:xfrm>
            <a:off x="2010378" y="1722708"/>
            <a:ext cx="1187721" cy="646331"/>
            <a:chOff x="3145092" y="2863763"/>
            <a:chExt cx="1054735" cy="64920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339299A8-E9A0-4887-A2EB-A88EF196AF04}"/>
                </a:ext>
              </a:extLst>
            </p:cNvPr>
            <p:cNvSpPr/>
            <p:nvPr/>
          </p:nvSpPr>
          <p:spPr>
            <a:xfrm>
              <a:off x="3145092" y="2887243"/>
              <a:ext cx="1054735" cy="550545"/>
            </a:xfrm>
            <a:prstGeom prst="roundRect">
              <a:avLst>
                <a:gd name="adj" fmla="val 44338"/>
              </a:avLst>
            </a:prstGeom>
            <a:solidFill>
              <a:srgbClr val="F2C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54EB142-0642-4A9C-A343-1FEAC6B747C9}"/>
                </a:ext>
              </a:extLst>
            </p:cNvPr>
            <p:cNvSpPr txBox="1"/>
            <p:nvPr/>
          </p:nvSpPr>
          <p:spPr>
            <a:xfrm>
              <a:off x="3496444" y="2863763"/>
              <a:ext cx="351790" cy="64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B9B8C287-FFDF-4D15-9A82-62D3A5632171}"/>
              </a:ext>
            </a:extLst>
          </p:cNvPr>
          <p:cNvSpPr/>
          <p:nvPr/>
        </p:nvSpPr>
        <p:spPr>
          <a:xfrm>
            <a:off x="1865661" y="4499148"/>
            <a:ext cx="4469338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无人行横道与通过设施的区域，横穿马路时，要在确认安全后，再通过。</a:t>
            </a: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DE6D90CD-1BE4-4BE8-BD05-0D7030D54A87}"/>
              </a:ext>
            </a:extLst>
          </p:cNvPr>
          <p:cNvSpPr/>
          <p:nvPr/>
        </p:nvSpPr>
        <p:spPr>
          <a:xfrm>
            <a:off x="1969341" y="5689730"/>
            <a:ext cx="652214" cy="45383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E8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571A3A1-2CBC-4D4B-8662-8790264B6F2F}"/>
              </a:ext>
            </a:extLst>
          </p:cNvPr>
          <p:cNvGrpSpPr/>
          <p:nvPr/>
        </p:nvGrpSpPr>
        <p:grpSpPr>
          <a:xfrm>
            <a:off x="2007441" y="3886101"/>
            <a:ext cx="1209888" cy="646331"/>
            <a:chOff x="3144457" y="2847477"/>
            <a:chExt cx="1074420" cy="65329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92998129-B743-47FB-93F1-886398112E95}"/>
                </a:ext>
              </a:extLst>
            </p:cNvPr>
            <p:cNvSpPr/>
            <p:nvPr/>
          </p:nvSpPr>
          <p:spPr>
            <a:xfrm>
              <a:off x="3144457" y="2887243"/>
              <a:ext cx="1074420" cy="550545"/>
            </a:xfrm>
            <a:prstGeom prst="roundRect">
              <a:avLst>
                <a:gd name="adj" fmla="val 44338"/>
              </a:avLst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7571853-B387-4718-9F83-F58C9AEA4241}"/>
                </a:ext>
              </a:extLst>
            </p:cNvPr>
            <p:cNvSpPr txBox="1"/>
            <p:nvPr/>
          </p:nvSpPr>
          <p:spPr>
            <a:xfrm>
              <a:off x="3506605" y="2847477"/>
              <a:ext cx="351790" cy="65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B269882-C160-4D87-BED1-B49710CDC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2" y="2426463"/>
            <a:ext cx="3450177" cy="3066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3AB27FE-DE35-4995-BEAC-C320ACE8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81FB917-62FE-4086-9D04-856D1469F3E9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FA91CCA-03F6-4C8F-B4E6-890A0E5686D7}"/>
              </a:ext>
            </a:extLst>
          </p:cNvPr>
          <p:cNvGrpSpPr/>
          <p:nvPr/>
        </p:nvGrpSpPr>
        <p:grpSpPr>
          <a:xfrm>
            <a:off x="2160456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8EFE466-D24B-4B6A-8C3E-5BBFDA52574F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F1C71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9F355C3-2698-4596-A455-B948CD9ADA60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F1C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7C9C7C3B-0C5F-45C9-B6D6-CB3B89D49086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41B65588-84DB-437B-A84D-275459548035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8CB8EB6-8125-488E-A802-12CF5EE13F49}"/>
              </a:ext>
            </a:extLst>
          </p:cNvPr>
          <p:cNvGrpSpPr/>
          <p:nvPr/>
        </p:nvGrpSpPr>
        <p:grpSpPr>
          <a:xfrm>
            <a:off x="2286572" y="2593338"/>
            <a:ext cx="9132122" cy="1493878"/>
            <a:chOff x="2999426" y="2764785"/>
            <a:chExt cx="10351052" cy="16930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1057CB5-6CC0-4A96-9215-DD8E5F06C2E2}"/>
                </a:ext>
              </a:extLst>
            </p:cNvPr>
            <p:cNvSpPr/>
            <p:nvPr/>
          </p:nvSpPr>
          <p:spPr>
            <a:xfrm>
              <a:off x="6598561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D7DBC28-FA7C-4C5F-94AA-3E9B1F14810A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spc="300" dirty="0">
                  <a:solidFill>
                    <a:srgbClr val="F1C717"/>
                  </a:solidFill>
                  <a:cs typeface="+mn-ea"/>
                  <a:sym typeface="+mn-lt"/>
                </a:rPr>
                <a:t>校外安全防范小贴士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73240FF-6E50-4182-911B-094E1CF78A9E}"/>
                </a:ext>
              </a:extLst>
            </p:cNvPr>
            <p:cNvSpPr txBox="1"/>
            <p:nvPr/>
          </p:nvSpPr>
          <p:spPr>
            <a:xfrm>
              <a:off x="299942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08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C1E9C9D-190F-476D-B494-80CF0F91212F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69B52C6-CF84-4271-9F84-C97E2491412A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0B5B73A-5374-4D60-8ACF-385DFA092548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23DDA72-433E-4DCD-AE60-C241AA6A8DDE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3928434-298F-48C7-99FE-349D9F0B559C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9E7704E-0208-4642-BC28-07BF2EDC229E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2AD2EEE-624F-409C-A0F8-52101372FA5E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6D5B6B7-1DD0-414E-A5B5-4C40A1C56656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F8C616A-5810-4C17-97B2-4CDF28B3DF78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EF0E637-A8E4-44BC-9B4F-BFC9A18F0814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2D606FE-6D3E-47FD-90A9-8466FD30BBAC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6BD91FE-EE47-4EB1-BC36-05FC91694FAE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EB9CA93-0C1D-4C4C-A718-A81C951AE7D8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4DA3176-DCD8-4AFB-A0D9-0E3EBC08E1B3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82CE034-FCF5-4F1B-9EA2-6C7ADFEFD066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7BC1668-DABF-4BCC-8EB8-DC7761113FA4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09E34753-E5CA-45F8-B395-C323D0582E2B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5C98E5C-4064-483F-816C-42AE08D56126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7BCBE471-193D-4CE6-800B-04A8E10507E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345BCAA-51AC-48CF-ABB6-0D75105E57E6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7646A35-2888-4AB6-9DDB-83B8E8FBB557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09EB009-7495-4B07-8F0F-B3D226183459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41F2E30-D543-4A88-A428-574BF17ABE87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E78DC6E-13A2-416B-BCE8-44A31AD039E4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76FB6177-2957-4BF4-8B6F-2FD17D6FE1EA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83B8EC1-7EBB-46BE-AB3A-5E3844A15483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3D687D2-AF68-4C0F-961D-056BE09E4066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41E3313-A2E4-4508-9E0C-7DB5C27E6CEE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8091FB8F-E283-417A-9D5E-68278BA6425F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2B0E327-540A-403B-B19F-71E26C87F454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B1DA056-3EF5-4A2A-A4B9-4D897F910EAF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67529E92-ABD8-4C36-916F-0398B34D75EC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D03E712-53DF-45C5-B6F6-64BAEFE38DB6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600C197-D1FF-4FF1-BC52-48D6A091ADE1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6282A35-1B1A-44A5-B04A-E2F033C8A283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C8DC827F-64D7-41A7-B3AA-5F6B042CC974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35A9E38D-9BCE-40A2-BABB-E141A0B867FA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6ADB754-2A92-4469-A63E-F19AF1673BE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32FAC5B8-255C-4BDF-9B25-DAC86733A545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87F70F1-527A-4E03-9910-3812522369CA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826182C1-8896-4825-B1B6-9232AAAD43BB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42664B69-B2D0-49A2-9B4E-63FE53163ADC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7650D36-C819-4AFB-827A-D1E0C7ABD642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12AF360-885E-468D-AF08-086AE22F0262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F3C2BC9C-FC2A-43C7-B86F-8F1B3EE36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D2ACE6AA-45D4-453F-8B06-84E9A4EA3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763EAC28-2FDA-46E5-AFFE-E292DCD6A899}"/>
              </a:ext>
            </a:extLst>
          </p:cNvPr>
          <p:cNvGrpSpPr/>
          <p:nvPr/>
        </p:nvGrpSpPr>
        <p:grpSpPr>
          <a:xfrm>
            <a:off x="778527" y="660401"/>
            <a:ext cx="4858597" cy="582570"/>
            <a:chOff x="803927" y="563003"/>
            <a:chExt cx="10860832" cy="1302268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DDFB40F3-23FB-49F2-A9D7-545AF4E52D8A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9F91C65A-A890-4579-87E7-F855EA90769D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15648DA1-48E3-4BA3-A1B8-41AB113D09A9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A12B28E-9A77-496C-8347-636157E839C0}"/>
                </a:ext>
              </a:extLst>
            </p:cNvPr>
            <p:cNvGrpSpPr/>
            <p:nvPr/>
          </p:nvGrpSpPr>
          <p:grpSpPr>
            <a:xfrm>
              <a:off x="930784" y="673120"/>
              <a:ext cx="10733975" cy="1169597"/>
              <a:chOff x="3000267" y="2764788"/>
              <a:chExt cx="12166716" cy="1325519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6BDBEF8-1B11-439B-8287-649403CF3494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10688960" cy="132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校外安全防范小贴士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5C75F4B-7829-44BD-BDC3-9C3265E7D988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08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E26E779-EC16-4601-B151-BE79F050A918}"/>
              </a:ext>
            </a:extLst>
          </p:cNvPr>
          <p:cNvGrpSpPr/>
          <p:nvPr/>
        </p:nvGrpSpPr>
        <p:grpSpPr>
          <a:xfrm>
            <a:off x="1460409" y="4801210"/>
            <a:ext cx="4408805" cy="832147"/>
            <a:chOff x="1246626" y="998921"/>
            <a:chExt cx="10180433" cy="5813129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94A302D-B947-4D67-9469-C0A434712843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09F07A7-219F-4C35-AD93-528DF59E4494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、如果有不认识的人给小朋友玩具和食品，我们要礼貌拒绝。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6346B4B-E9B3-4F62-B9B1-3A9F7D4DB88C}"/>
              </a:ext>
            </a:extLst>
          </p:cNvPr>
          <p:cNvGrpSpPr/>
          <p:nvPr/>
        </p:nvGrpSpPr>
        <p:grpSpPr>
          <a:xfrm>
            <a:off x="6172109" y="3765252"/>
            <a:ext cx="4408805" cy="832147"/>
            <a:chOff x="1246626" y="998921"/>
            <a:chExt cx="10180433" cy="581312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BF11F7F2-42E0-45C5-8D62-81D872922E39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5EC7BDA-6766-4C11-9D5A-AC24DC066268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、小朋友出去玩时，一定要向家人打招呼。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18E89DB-3E77-444C-8642-20EA7F0CEB5A}"/>
              </a:ext>
            </a:extLst>
          </p:cNvPr>
          <p:cNvGrpSpPr/>
          <p:nvPr/>
        </p:nvGrpSpPr>
        <p:grpSpPr>
          <a:xfrm>
            <a:off x="1460409" y="3765253"/>
            <a:ext cx="4408805" cy="832147"/>
            <a:chOff x="1246626" y="998921"/>
            <a:chExt cx="10180433" cy="581312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B7D5747-620B-4C17-AE01-24280284EF2A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F72503F-0613-48FB-A942-77B0E29D809E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、如果发现有不认识的人跟踪你时，一定要往人多的地方走。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034187B-C238-464B-A4EB-FA3DFE5AF543}"/>
              </a:ext>
            </a:extLst>
          </p:cNvPr>
          <p:cNvGrpSpPr/>
          <p:nvPr/>
        </p:nvGrpSpPr>
        <p:grpSpPr>
          <a:xfrm>
            <a:off x="6184809" y="4750409"/>
            <a:ext cx="4408805" cy="832147"/>
            <a:chOff x="1246626" y="998921"/>
            <a:chExt cx="10180433" cy="5813129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C092C7D-BD8C-4640-ACF3-48969BB681D6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BF8FAC5-796F-40A2-8113-43F028E8CBD7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、小朋友千万不要给不认识的人带路。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38750E4-62F4-421C-B66C-858073B502C3}"/>
              </a:ext>
            </a:extLst>
          </p:cNvPr>
          <p:cNvGrpSpPr/>
          <p:nvPr/>
        </p:nvGrpSpPr>
        <p:grpSpPr>
          <a:xfrm>
            <a:off x="6184809" y="2812989"/>
            <a:ext cx="4408805" cy="832147"/>
            <a:chOff x="1246626" y="998921"/>
            <a:chExt cx="10180433" cy="5813129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315641C4-DF05-4B28-AEF6-B784FC72B0EC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9C791D1-B084-4BB6-B6BE-E0252753C019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、如果发现有不认识的人跟踪你时，一定要往人多的地方走。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54C3C42-F270-470B-8A08-22D86AE46C5C}"/>
              </a:ext>
            </a:extLst>
          </p:cNvPr>
          <p:cNvGrpSpPr/>
          <p:nvPr/>
        </p:nvGrpSpPr>
        <p:grpSpPr>
          <a:xfrm>
            <a:off x="1460409" y="1836668"/>
            <a:ext cx="4408805" cy="832147"/>
            <a:chOff x="1246626" y="998921"/>
            <a:chExt cx="10180433" cy="5813129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550456DA-1B4F-406D-B6A9-8F2CCFB80577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E884A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51BAEBA-99A3-4DCF-9924-E3EA61AC6A09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、小朋友外出时不要主动和不认识的人说话。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1B0E5127-64E3-4C25-841F-51051A8146CE}"/>
              </a:ext>
            </a:extLst>
          </p:cNvPr>
          <p:cNvGrpSpPr/>
          <p:nvPr/>
        </p:nvGrpSpPr>
        <p:grpSpPr>
          <a:xfrm>
            <a:off x="1460409" y="2767396"/>
            <a:ext cx="4408805" cy="832147"/>
            <a:chOff x="1246626" y="998921"/>
            <a:chExt cx="10180433" cy="5813129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D0699629-0690-451C-9A4B-22622147EAC5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02E47B6D-CEB9-4C58-B90F-0903DA231DC9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、小朋友不要随身携带过多的零花钱，不要当众清点钱物。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75F73C8-6F91-4387-BA11-3C2FDA4B5250}"/>
              </a:ext>
            </a:extLst>
          </p:cNvPr>
          <p:cNvGrpSpPr/>
          <p:nvPr/>
        </p:nvGrpSpPr>
        <p:grpSpPr>
          <a:xfrm>
            <a:off x="6172109" y="1823967"/>
            <a:ext cx="4408805" cy="832147"/>
            <a:chOff x="1246626" y="998921"/>
            <a:chExt cx="10180433" cy="5813129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106385A2-6484-416C-BF56-0DF4E1E4F779}"/>
                </a:ext>
              </a:extLst>
            </p:cNvPr>
            <p:cNvSpPr/>
            <p:nvPr/>
          </p:nvSpPr>
          <p:spPr>
            <a:xfrm>
              <a:off x="1430939" y="1636313"/>
              <a:ext cx="9996120" cy="5175737"/>
            </a:xfrm>
            <a:prstGeom prst="rect">
              <a:avLst/>
            </a:prstGeom>
            <a:solidFill>
              <a:srgbClr val="F6DC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9F7F273F-89B6-4A1B-B0E4-4AC8B3798625}"/>
                </a:ext>
              </a:extLst>
            </p:cNvPr>
            <p:cNvSpPr/>
            <p:nvPr/>
          </p:nvSpPr>
          <p:spPr>
            <a:xfrm>
              <a:off x="1246626" y="998921"/>
              <a:ext cx="9996120" cy="51757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、放学后我们应该多人结伴同行、不走僻静路段。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76D28590-F7D6-499D-B585-47A541F3375D}"/>
              </a:ext>
            </a:extLst>
          </p:cNvPr>
          <p:cNvSpPr txBox="1"/>
          <p:nvPr/>
        </p:nvSpPr>
        <p:spPr>
          <a:xfrm>
            <a:off x="2203586" y="1452477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F6DC6A"/>
                  </a:solidFill>
                </a:ln>
                <a:solidFill>
                  <a:srgbClr val="F6DC6A"/>
                </a:solidFill>
                <a:effectLst>
                  <a:outerShdw dist="38100" dir="2700000" algn="tl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学生安全教育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6169141-9F2C-475B-A360-00D7EBBA8291}"/>
              </a:ext>
            </a:extLst>
          </p:cNvPr>
          <p:cNvSpPr txBox="1"/>
          <p:nvPr/>
        </p:nvSpPr>
        <p:spPr>
          <a:xfrm>
            <a:off x="4005373" y="2760718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F6DC6A"/>
                  </a:solidFill>
                </a:ln>
                <a:solidFill>
                  <a:srgbClr val="F6DC6A"/>
                </a:solidFill>
                <a:effectLst>
                  <a:outerShdw dist="38100" dir="2700000" algn="tl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公开课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13E7FF0-49D9-4239-8536-C1FCD9C92904}"/>
              </a:ext>
            </a:extLst>
          </p:cNvPr>
          <p:cNvGrpSpPr/>
          <p:nvPr/>
        </p:nvGrpSpPr>
        <p:grpSpPr>
          <a:xfrm>
            <a:off x="4159359" y="4907204"/>
            <a:ext cx="1782860" cy="520700"/>
            <a:chOff x="2482959" y="5194300"/>
            <a:chExt cx="1782860" cy="52070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5DCB193-C4FC-4503-AD4A-434055F7969A}"/>
                </a:ext>
              </a:extLst>
            </p:cNvPr>
            <p:cNvSpPr/>
            <p:nvPr userDrawn="1"/>
          </p:nvSpPr>
          <p:spPr>
            <a:xfrm>
              <a:off x="2527300" y="5194300"/>
              <a:ext cx="1663700" cy="520700"/>
            </a:xfrm>
            <a:prstGeom prst="roundRect">
              <a:avLst/>
            </a:pr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1061140-AA16-45AC-B3D9-52DAD590BE56}"/>
                </a:ext>
              </a:extLst>
            </p:cNvPr>
            <p:cNvSpPr txBox="1"/>
            <p:nvPr userDrawn="1"/>
          </p:nvSpPr>
          <p:spPr>
            <a:xfrm>
              <a:off x="2482959" y="5285373"/>
              <a:ext cx="17828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mtClean="0">
                  <a:solidFill>
                    <a:schemeClr val="bg1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6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6C43F60-A4CC-4566-856D-2048B2CAF372}"/>
              </a:ext>
            </a:extLst>
          </p:cNvPr>
          <p:cNvGrpSpPr/>
          <p:nvPr/>
        </p:nvGrpSpPr>
        <p:grpSpPr>
          <a:xfrm>
            <a:off x="6400800" y="4907204"/>
            <a:ext cx="1663700" cy="520700"/>
            <a:chOff x="4724400" y="5194300"/>
            <a:chExt cx="1663700" cy="52070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A174745-E27D-4CA3-A522-8DF7ABD03383}"/>
                </a:ext>
              </a:extLst>
            </p:cNvPr>
            <p:cNvSpPr/>
            <p:nvPr userDrawn="1"/>
          </p:nvSpPr>
          <p:spPr>
            <a:xfrm>
              <a:off x="4724400" y="5194300"/>
              <a:ext cx="1663700" cy="5207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B6A665D-2902-4137-B71B-FF2076AE1B0D}"/>
                </a:ext>
              </a:extLst>
            </p:cNvPr>
            <p:cNvSpPr txBox="1"/>
            <p:nvPr userDrawn="1"/>
          </p:nvSpPr>
          <p:spPr>
            <a:xfrm>
              <a:off x="4894143" y="5285373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4ACC2B2-1F59-4A8E-BA00-BED30F4C3E1A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337813F-F92B-49EE-A40F-E9C362D52735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8565570-12A9-47D3-9780-5A8A0B55BD44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2076262-B72D-44E7-8F75-4ED3CE4124F6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4682BBA-CD62-45F0-8EFF-24C504C84FA4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CFA06C8-7F40-44CA-89D7-AFDE8022B4B3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C283A2D-29A9-4E74-B600-13AEC5634167}"/>
              </a:ext>
            </a:extLst>
          </p:cNvPr>
          <p:cNvGrpSpPr/>
          <p:nvPr/>
        </p:nvGrpSpPr>
        <p:grpSpPr>
          <a:xfrm rot="5400000">
            <a:off x="9790129" y="3885228"/>
            <a:ext cx="1286961" cy="622819"/>
            <a:chOff x="2278762" y="563821"/>
            <a:chExt cx="6573139" cy="318104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F9D5C7B-F436-473B-8320-36AA3CE13272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44D29F5-D50A-4018-A4E4-BE50E8B5AE8E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D5F6DFD-6D88-46A4-A208-DEBB19A1DC80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D5D6512-BF41-440C-8D6C-32D26EC74537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4AFABA9-2AB1-4590-8413-78DEC9413144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21E9DFA-C526-43AE-AB28-98C8F0EBC3E5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093BFFE-9F25-4BD1-B3F4-9F2F644FC098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148CE7D-5C57-4694-9B3B-68F0995E3801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19628E3-A482-4EBA-B209-BB7728FEC9F6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4115A8D-F5C0-44AA-92F5-A8191FDA5D8D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78514E80-694A-4044-8F16-77E60EACD545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0162AA1-470A-40B6-8298-7DD36FAE095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D49CAC8-411C-4866-A688-F3601892B5F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10424118-8B65-4C52-BA62-9AF901C24605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17844A96-8C5D-4698-A5F7-1CCC6CDC64D9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C0C27315-6C61-4683-82E1-66A2062620D3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BEC4CB4F-B725-45C9-AD4A-223038394F29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CC1CC5D1-C9B5-4001-9C39-C25AD77309B4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2110C608-4AD7-47C7-9FA7-33261DC0CD02}"/>
              </a:ext>
            </a:extLst>
          </p:cNvPr>
          <p:cNvSpPr txBox="1"/>
          <p:nvPr/>
        </p:nvSpPr>
        <p:spPr>
          <a:xfrm>
            <a:off x="2130329" y="1430096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E884A2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学生安全教育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ADF321A-28E8-4AAE-A232-B7919F4D8FF2}"/>
              </a:ext>
            </a:extLst>
          </p:cNvPr>
          <p:cNvSpPr txBox="1"/>
          <p:nvPr/>
        </p:nvSpPr>
        <p:spPr>
          <a:xfrm>
            <a:off x="3932116" y="2738337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b="1" spc="-2000" dirty="0">
                <a:ln w="34925">
                  <a:solidFill>
                    <a:srgbClr val="E884A2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公开课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69E4962-4B62-4097-93CB-701CFB682FB1}"/>
              </a:ext>
            </a:extLst>
          </p:cNvPr>
          <p:cNvGrpSpPr/>
          <p:nvPr/>
        </p:nvGrpSpPr>
        <p:grpSpPr>
          <a:xfrm>
            <a:off x="1148462" y="982941"/>
            <a:ext cx="1286961" cy="622819"/>
            <a:chOff x="2278762" y="563821"/>
            <a:chExt cx="6573139" cy="3181041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BFE4299-BF19-49B5-BA11-29A0E1EF738F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EB62807-8E84-4535-AFAD-EFF284EA8BB4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9AB4C9C-77B4-4023-9689-00C3D15815E4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CCFA516-EC0A-48A0-A0F7-926A2CB5C380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9305AF7-AEE8-4356-8640-EA60FC7E16FC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3203130-98E0-4AFB-95E7-6D8C2381A626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0164632B-1535-4EF2-82FB-E11CAB4B2A1B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E201E43-9BD6-4476-BE47-2B635473E61E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F8E80540-8278-4186-BE23-7651E3410A62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E265D08-BF32-48E8-B3DE-EEBB26F1A329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12DD5D5-138A-40BD-8001-71B742B3C320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0C84538-BEEF-435A-83FB-C73D22E11731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EB1B8E1-809E-4960-9B81-BC1A4BFF874A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16BE7CB-816E-49BA-84D5-FDA27002C68E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865041CF-8286-4879-BAB9-DA403288603F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DA74DFD-25F9-4F36-B904-CAEE027CD6FF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EFD7FE6-06F3-427D-898B-2891F38B7C25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11E2362-F4D1-45C9-AE6E-69D2B389209C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8" name="图片 67">
            <a:extLst>
              <a:ext uri="{FF2B5EF4-FFF2-40B4-BE49-F238E27FC236}">
                <a16:creationId xmlns:a16="http://schemas.microsoft.com/office/drawing/2014/main" id="{A2768CF8-BAC1-4E7C-B87D-CECA5560A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09" y="3728274"/>
            <a:ext cx="2266062" cy="2266062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85946E6-F330-4752-B199-AEF7AB402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79" y="3728931"/>
            <a:ext cx="2266062" cy="2266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023F4D7-6EBB-45A1-89D9-26C94D3D9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E63AC63-E2CE-4E83-BB5C-DFB092B6C5CE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80644A0-E795-4688-B383-72D8C0A4F81D}"/>
              </a:ext>
            </a:extLst>
          </p:cNvPr>
          <p:cNvGrpSpPr/>
          <p:nvPr/>
        </p:nvGrpSpPr>
        <p:grpSpPr>
          <a:xfrm>
            <a:off x="2091123" y="2483225"/>
            <a:ext cx="1388678" cy="1302268"/>
            <a:chOff x="4800600" y="165100"/>
            <a:chExt cx="1660617" cy="1557287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63D9599-F8BA-4817-BF88-36CADED2C4DF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E884A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1A73BBC-269B-4F8F-B295-10E377A3BC69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2E5ED1F2-AD8C-4471-9F41-29361DB11DC3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B2AFA517-A540-4642-85DB-B27A19A30F38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31538" y="2593338"/>
            <a:ext cx="9017822" cy="1493878"/>
            <a:chOff x="3128982" y="2764785"/>
            <a:chExt cx="10221496" cy="1693031"/>
          </a:xfrm>
        </p:grpSpPr>
        <p:sp>
          <p:nvSpPr>
            <p:cNvPr id="3" name="矩形 2"/>
            <p:cNvSpPr/>
            <p:nvPr/>
          </p:nvSpPr>
          <p:spPr>
            <a:xfrm>
              <a:off x="6598562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rgbClr val="E884A2"/>
                  </a:solidFill>
                  <a:cs typeface="+mn-ea"/>
                  <a:sym typeface="+mn-lt"/>
                </a:rPr>
                <a:t>课间活动安全常识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28982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336FAD3-BE7C-43E8-9ADA-670AFDD7C73F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BDE38BD-C9FB-4BA4-BF7A-5451AD609765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E7458C8-A9C3-4674-9125-3A34688BCA60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AED659A-E321-4EEA-B50A-17DF45C4BABE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365DF90-CDF0-42BF-861F-69DB21C4A225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5947100-4BE6-4696-8ECF-3287ED879017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BF1A63-D9B2-48A4-8B60-29FCA9A90FED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5D31108-FE8A-42D3-9375-28FBDD5AFBBF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5D84CF4-0012-4B77-BB20-B9BDF471B4C9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70CA515-FD4F-41F6-8C22-1749005B64C6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161B5D0-B15C-4AF5-8B5A-384B67160CFF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0E1EAC9-702D-4523-AAE9-9B292DB2F9EA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D832B57-FB7F-4E6C-9D22-337F171C027A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8CBBA5B-4164-4B4F-86EA-7DCF6D978343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20DE57D-CEF9-474F-B175-2DD4AABB81F7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D4755E1A-44CD-412F-9751-610EE98528C4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8BE6259-64CE-4F97-97C3-A1E1289D6C7E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9474D47-864A-41C1-BF38-E5FE7EE433F7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955B9E7-EE80-494D-9445-B3636E147AB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7D989B8-9131-4A93-A440-9053AC90323B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E90337E-3399-4243-B954-369584F1A3C1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43D2F6A1-474A-4710-91DA-712BD993493B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65532C5-7E0F-42C1-ADF7-29A2C1A34A0E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A244411-4E5B-4FB7-8179-AD6C7FEB93D9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C7E3EB1-81C8-4AC7-B2E9-A541990D22D0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7CD0B60-F240-4663-9E6D-DCDF38EEC7D1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552DA00-787E-42E9-9030-F80FB150FEC3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4F9085E9-C68E-4773-BFC6-A2FB36D42BF9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40074CD-AC69-4260-BC44-3539ADCFD135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9CC9BD5-6A67-4569-A317-18D46773AA74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53F395A-DA80-4446-8E7D-A168F635F026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46F4B58-C154-4777-83ED-E8AB1EF343CE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8E7B38FB-72E6-4D6D-85DF-F91BEF2352F0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0987EB0-50B2-4EB6-AFA9-B2F393E79B16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A4AE00C-3BA4-480A-ADE2-269072BA06B7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152B78B3-28E5-4AA9-8D06-6CF43B4212F5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234EB96A-DE4C-4DBB-BA31-C72017ADDFB9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008FE050-4A3A-4316-B50C-AE17D43F3E1C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23DCBC1-3015-49F5-AA7B-926CDF29DBEA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DCFBF2B-9017-4D15-A978-CF9A072786C3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19E11BDA-C250-4496-8F2C-C1612F5A0850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667389B-49AD-4276-A922-6268F08B04B1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454C4B5-E5AB-4ABD-9E2B-3DCC725F0DF9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309D030-6A27-4614-A9CD-0F0B9849FED3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:a16="http://schemas.microsoft.com/office/drawing/2014/main" id="{3E0CF8E6-9AE0-461C-A5AD-DD1DA32B5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EC0EEA1-BA76-48BE-B2BA-099BAEA54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7228" y="2255039"/>
            <a:ext cx="4516572" cy="2383637"/>
            <a:chOff x="6333673" y="2229639"/>
            <a:chExt cx="4516572" cy="2383637"/>
          </a:xfrm>
        </p:grpSpPr>
        <p:sp>
          <p:nvSpPr>
            <p:cNvPr id="23" name="矩形 22"/>
            <p:cNvSpPr/>
            <p:nvPr/>
          </p:nvSpPr>
          <p:spPr>
            <a:xfrm>
              <a:off x="6409873" y="3117867"/>
              <a:ext cx="4440372" cy="1495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上下课通过过道和楼梯间时，不要拥挤、打闹和做恐吓同学的恶作剧，防止拥挤踩踏事故发生，上下楼梯要靠右行，不推、不挤。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33673" y="2229639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1</a:t>
              </a:r>
            </a:p>
          </p:txBody>
        </p:sp>
        <p:sp>
          <p:nvSpPr>
            <p:cNvPr id="28" name="Freeform 14"/>
            <p:cNvSpPr/>
            <p:nvPr/>
          </p:nvSpPr>
          <p:spPr>
            <a:xfrm>
              <a:off x="6534548" y="2904551"/>
              <a:ext cx="652174" cy="61624"/>
            </a:xfrm>
            <a:custGeom>
              <a:avLst/>
              <a:gdLst>
                <a:gd name="connsiteX0" fmla="*/ 30812 w 652174"/>
                <a:gd name="connsiteY0" fmla="*/ 0 h 61624"/>
                <a:gd name="connsiteX1" fmla="*/ 621362 w 652174"/>
                <a:gd name="connsiteY1" fmla="*/ 0 h 61624"/>
                <a:gd name="connsiteX2" fmla="*/ 652174 w 652174"/>
                <a:gd name="connsiteY2" fmla="*/ 30812 h 61624"/>
                <a:gd name="connsiteX3" fmla="*/ 621362 w 652174"/>
                <a:gd name="connsiteY3" fmla="*/ 61624 h 61624"/>
                <a:gd name="connsiteX4" fmla="*/ 30812 w 652174"/>
                <a:gd name="connsiteY4" fmla="*/ 61624 h 61624"/>
                <a:gd name="connsiteX5" fmla="*/ 0 w 652174"/>
                <a:gd name="connsiteY5" fmla="*/ 30812 h 61624"/>
                <a:gd name="connsiteX6" fmla="*/ 30812 w 652174"/>
                <a:gd name="connsiteY6" fmla="*/ 0 h 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174" h="61624">
                  <a:moveTo>
                    <a:pt x="30812" y="0"/>
                  </a:moveTo>
                  <a:lnTo>
                    <a:pt x="621362" y="0"/>
                  </a:lnTo>
                  <a:cubicBezTo>
                    <a:pt x="638379" y="0"/>
                    <a:pt x="652174" y="13795"/>
                    <a:pt x="652174" y="30812"/>
                  </a:cubicBezTo>
                  <a:cubicBezTo>
                    <a:pt x="652174" y="47829"/>
                    <a:pt x="638379" y="61624"/>
                    <a:pt x="621362" y="61624"/>
                  </a:cubicBezTo>
                  <a:lnTo>
                    <a:pt x="30812" y="61624"/>
                  </a:lnTo>
                  <a:cubicBezTo>
                    <a:pt x="13795" y="61624"/>
                    <a:pt x="0" y="47829"/>
                    <a:pt x="0" y="30812"/>
                  </a:cubicBezTo>
                  <a:cubicBezTo>
                    <a:pt x="0" y="13795"/>
                    <a:pt x="13795" y="0"/>
                    <a:pt x="30812" y="0"/>
                  </a:cubicBezTo>
                  <a:close/>
                </a:path>
              </a:pathLst>
            </a:custGeom>
            <a:solidFill>
              <a:srgbClr val="F9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80ACCE5-4172-4049-8976-CFE976295AD1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2D747A4-7855-476E-9399-643ACCC7F573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C8FF866-3202-4013-ADEB-94DB3C9E306A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5306627-CFD6-4101-BE3E-56ED9834D8E5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523254C-6082-4D72-B62C-38E72AEDC74B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B2BF3E7-B706-4DCE-9FEA-39AF4B3E470B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课间活动安全常识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43AD3EAD-3AD5-455A-BF0D-A11829B5A08A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33D3778-E496-497A-B588-79CC243A0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5" y="1930400"/>
            <a:ext cx="3857535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60134" y="3177540"/>
            <a:ext cx="4063365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课间不要玩耍小刀、铅笔、三角板等会伤及自己和他人的利物或玩具。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277102" y="2387790"/>
            <a:ext cx="822960" cy="566420"/>
            <a:chOff x="1896433" y="2427709"/>
            <a:chExt cx="822960" cy="566420"/>
          </a:xfrm>
        </p:grpSpPr>
        <p:sp>
          <p:nvSpPr>
            <p:cNvPr id="12" name="矩形 11"/>
            <p:cNvSpPr/>
            <p:nvPr/>
          </p:nvSpPr>
          <p:spPr>
            <a:xfrm>
              <a:off x="1896433" y="2427709"/>
              <a:ext cx="822960" cy="566420"/>
            </a:xfrm>
            <a:prstGeom prst="rect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135765" y="2480086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spc="6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8E13FFD-B548-4690-A375-8DD0D097D0FC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2D90F23-765F-46E8-9655-08F4CFB5DA02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16734BD-5092-4726-8917-E366D900F425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E1362C30-3402-46BC-B2A7-87486B1E5C97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C2B376E-CF73-4763-9BDB-44A1BE82F10F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901CBBD-1B68-45F9-9EFC-B8655D801474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课间活动安全常识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74BC288-45B4-4AD0-A083-77C17FB86CA9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A759B6-1FCC-47A1-9EE3-2E52826EB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5800"/>
            <a:ext cx="3327400" cy="332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90496" y="1817974"/>
            <a:ext cx="8055204" cy="1526187"/>
            <a:chOff x="6384696" y="2211674"/>
            <a:chExt cx="8055204" cy="1526187"/>
          </a:xfrm>
        </p:grpSpPr>
        <p:sp>
          <p:nvSpPr>
            <p:cNvPr id="9" name="矩形 8"/>
            <p:cNvSpPr/>
            <p:nvPr/>
          </p:nvSpPr>
          <p:spPr>
            <a:xfrm>
              <a:off x="6384696" y="2734894"/>
              <a:ext cx="8055204" cy="1002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课间运动不要太剧烈，不要追逐打闹，避免撞伤或摔伤，要做到文明休息，保持课堂精力旺盛。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84696" y="2211674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884A2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90496" y="3867509"/>
            <a:ext cx="3934037" cy="1310743"/>
            <a:chOff x="6384696" y="4406057"/>
            <a:chExt cx="3934037" cy="1310743"/>
          </a:xfrm>
        </p:grpSpPr>
        <p:sp>
          <p:nvSpPr>
            <p:cNvPr id="11" name="矩形 10"/>
            <p:cNvSpPr/>
            <p:nvPr/>
          </p:nvSpPr>
          <p:spPr>
            <a:xfrm>
              <a:off x="6384696" y="4929277"/>
              <a:ext cx="3934037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上厕所不要慌张、拥挤,防止地滑摔伤和发生拥挤踩踏事故。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84696" y="4406057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E884A2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061642" y="3598675"/>
            <a:ext cx="3788004" cy="0"/>
          </a:xfrm>
          <a:prstGeom prst="line">
            <a:avLst/>
          </a:prstGeom>
          <a:ln>
            <a:solidFill>
              <a:srgbClr val="FF363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4600CCE-10B7-4D1F-AEBE-21CE0AE033FE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A085397-4294-4AD4-9E2D-2749619AC6F0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F4E8AA9-B935-406C-B388-38E8B9F89007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E884A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5B4E200-E43C-4B6F-BF16-604D2C7246E1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E8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4CB75BA-6198-4083-B45E-7E681B582570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89996EC-101E-400D-9A4A-1D7B10EC80E1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E884A2"/>
                    </a:solidFill>
                    <a:cs typeface="+mn-ea"/>
                    <a:sym typeface="+mn-lt"/>
                  </a:rPr>
                  <a:t>课间活动安全常识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4CB6ACC-64C9-43CF-A092-C54C836A3F1B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C712035-A2BF-42D4-94EA-70E2B0D40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2915008"/>
            <a:ext cx="2990491" cy="2990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9BC3605-B692-472E-89C7-D6D4818E2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34D9F7C-4291-4D87-825D-540BBB8D4FBF}"/>
              </a:ext>
            </a:extLst>
          </p:cNvPr>
          <p:cNvSpPr/>
          <p:nvPr/>
        </p:nvSpPr>
        <p:spPr>
          <a:xfrm>
            <a:off x="787401" y="914401"/>
            <a:ext cx="10617200" cy="50292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CE1F6B2-9626-4A62-9DA9-C241EC11DFAE}"/>
              </a:ext>
            </a:extLst>
          </p:cNvPr>
          <p:cNvGrpSpPr/>
          <p:nvPr/>
        </p:nvGrpSpPr>
        <p:grpSpPr>
          <a:xfrm>
            <a:off x="2091123" y="2483225"/>
            <a:ext cx="1388678" cy="1302268"/>
            <a:chOff x="4800600" y="165100"/>
            <a:chExt cx="1660617" cy="155728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6718A9E-5AC9-4767-B316-484DB5BF6722}"/>
                </a:ext>
              </a:extLst>
            </p:cNvPr>
            <p:cNvSpPr/>
            <p:nvPr/>
          </p:nvSpPr>
          <p:spPr>
            <a:xfrm>
              <a:off x="4952836" y="214006"/>
              <a:ext cx="1508381" cy="1508381"/>
            </a:xfrm>
            <a:prstGeom prst="ellipse">
              <a:avLst/>
            </a:prstGeom>
            <a:pattFill prst="wdDnDiag">
              <a:fgClr>
                <a:srgbClr val="F1C71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21BE348-0B02-422E-AFC8-423D7C9906C8}"/>
                </a:ext>
              </a:extLst>
            </p:cNvPr>
            <p:cNvSpPr/>
            <p:nvPr/>
          </p:nvSpPr>
          <p:spPr>
            <a:xfrm>
              <a:off x="4800600" y="165100"/>
              <a:ext cx="1508381" cy="1508381"/>
            </a:xfrm>
            <a:prstGeom prst="ellipse">
              <a:avLst/>
            </a:prstGeom>
            <a:solidFill>
              <a:srgbClr val="F1C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6C4EABFA-E103-4A19-B2C6-6D2CCA56041A}"/>
              </a:ext>
            </a:extLst>
          </p:cNvPr>
          <p:cNvSpPr/>
          <p:nvPr/>
        </p:nvSpPr>
        <p:spPr>
          <a:xfrm rot="19048527">
            <a:off x="1710418" y="5519944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09094C46-9F07-4120-9278-5CB455F6571C}"/>
              </a:ext>
            </a:extLst>
          </p:cNvPr>
          <p:cNvSpPr/>
          <p:nvPr/>
        </p:nvSpPr>
        <p:spPr>
          <a:xfrm rot="19048527">
            <a:off x="9269936" y="757188"/>
            <a:ext cx="731867" cy="630920"/>
          </a:xfrm>
          <a:prstGeom prst="triangle">
            <a:avLst/>
          </a:prstGeom>
          <a:solidFill>
            <a:srgbClr val="E884A2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8864FA8-E574-45CA-9E2D-9BF568B34555}"/>
              </a:ext>
            </a:extLst>
          </p:cNvPr>
          <p:cNvGrpSpPr/>
          <p:nvPr/>
        </p:nvGrpSpPr>
        <p:grpSpPr>
          <a:xfrm>
            <a:off x="2242639" y="2593338"/>
            <a:ext cx="9106722" cy="1493878"/>
            <a:chOff x="3028216" y="2764785"/>
            <a:chExt cx="10322262" cy="16930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4F65186-1069-4846-8F2D-7FA906092A58}"/>
                </a:ext>
              </a:extLst>
            </p:cNvPr>
            <p:cNvSpPr/>
            <p:nvPr/>
          </p:nvSpPr>
          <p:spPr>
            <a:xfrm>
              <a:off x="6598560" y="3760783"/>
              <a:ext cx="2495401" cy="697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【关注校园安全】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D00D005-E39D-4CFF-AED9-B852453AE236}"/>
                </a:ext>
              </a:extLst>
            </p:cNvPr>
            <p:cNvSpPr txBox="1"/>
            <p:nvPr/>
          </p:nvSpPr>
          <p:spPr>
            <a:xfrm>
              <a:off x="4478021" y="2764785"/>
              <a:ext cx="8872457" cy="115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000" spc="300" dirty="0">
                  <a:solidFill>
                    <a:srgbClr val="F1C717"/>
                  </a:solidFill>
                  <a:cs typeface="+mn-ea"/>
                  <a:sym typeface="+mn-lt"/>
                </a:rPr>
                <a:t>上下楼梯要注意什么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1EC2A9F-B20F-4608-AAD0-BABA652B5ADE}"/>
                </a:ext>
              </a:extLst>
            </p:cNvPr>
            <p:cNvSpPr txBox="1"/>
            <p:nvPr/>
          </p:nvSpPr>
          <p:spPr>
            <a:xfrm>
              <a:off x="3028216" y="2836749"/>
              <a:ext cx="1665520" cy="104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1626783-014A-418E-861D-AD47870907EC}"/>
              </a:ext>
            </a:extLst>
          </p:cNvPr>
          <p:cNvGrpSpPr/>
          <p:nvPr/>
        </p:nvGrpSpPr>
        <p:grpSpPr>
          <a:xfrm>
            <a:off x="1114249" y="4238519"/>
            <a:ext cx="138290" cy="1107284"/>
            <a:chOff x="1499971" y="968874"/>
            <a:chExt cx="666993" cy="534058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AF310ED-DCBB-4784-A093-DD9ACC976C41}"/>
                </a:ext>
              </a:extLst>
            </p:cNvPr>
            <p:cNvSpPr/>
            <p:nvPr/>
          </p:nvSpPr>
          <p:spPr>
            <a:xfrm>
              <a:off x="1499971" y="9688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8D2E06F-1E4D-4472-BA0B-59A8C09D788A}"/>
                </a:ext>
              </a:extLst>
            </p:cNvPr>
            <p:cNvSpPr/>
            <p:nvPr/>
          </p:nvSpPr>
          <p:spPr>
            <a:xfrm>
              <a:off x="1499971" y="2137274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F1FA4CB-6644-48E5-9B6D-0536B47297A6}"/>
                </a:ext>
              </a:extLst>
            </p:cNvPr>
            <p:cNvSpPr/>
            <p:nvPr/>
          </p:nvSpPr>
          <p:spPr>
            <a:xfrm>
              <a:off x="1499971" y="33056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65475FF-1182-4296-BCC8-A55DF6F24819}"/>
                </a:ext>
              </a:extLst>
            </p:cNvPr>
            <p:cNvSpPr/>
            <p:nvPr/>
          </p:nvSpPr>
          <p:spPr>
            <a:xfrm>
              <a:off x="1499971" y="44740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B6E57C7-BFF5-4085-A8F5-12237B68F836}"/>
                </a:ext>
              </a:extLst>
            </p:cNvPr>
            <p:cNvSpPr/>
            <p:nvPr/>
          </p:nvSpPr>
          <p:spPr>
            <a:xfrm>
              <a:off x="1499971" y="5642475"/>
              <a:ext cx="666993" cy="666982"/>
            </a:xfrm>
            <a:prstGeom prst="ellipse">
              <a:avLst/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1E5DAC8-8519-48EE-8593-0189E580DB1F}"/>
              </a:ext>
            </a:extLst>
          </p:cNvPr>
          <p:cNvGrpSpPr/>
          <p:nvPr/>
        </p:nvGrpSpPr>
        <p:grpSpPr>
          <a:xfrm rot="5400000">
            <a:off x="9891729" y="4367828"/>
            <a:ext cx="1286961" cy="622819"/>
            <a:chOff x="2278762" y="563821"/>
            <a:chExt cx="6573139" cy="3181041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A721D33-8FD6-41FA-92DD-518A7786F254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39BEF78-8C64-42C8-B7A4-CA6F7AA13CB2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B5CDF51-70E8-4FFA-AFC3-08D0D65C2563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32FB0BF-DCBB-4F21-9A30-C41E4B456182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85119B7-C987-492C-A05A-A13157903384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FE1D103-0E85-4E16-B629-6F5F7FCFE502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22C507D-0AD6-4DAB-B52A-6762219DF08F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3F7EB09-90B3-440A-BA53-B9A1DC84D621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69CEC1C8-5571-4D86-B0EE-A725C89BD564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8A6EB790-AA76-4467-9998-7AF85591E082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E08B8D66-8301-48AF-932F-4C5BF046E406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1D6D216-DC18-48D3-88AD-B8E8DAE44CEF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1F6D91F-F43E-4ACA-A9D0-8C3B9D99A73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8CB22E1B-8A01-48FD-87DE-5A46CF5C29BF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8EE895E-0B00-41F2-B265-E65807B4D9E3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CF5087E-9E33-4AEC-A819-4C6B95B7272E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F8F8579-9D46-466B-8642-86C4C240F388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0EE5B1D6-0B8B-469C-A3F9-DB191CC33F3B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C84B8A9-1D22-40D2-AF5E-49848B8F1777}"/>
              </a:ext>
            </a:extLst>
          </p:cNvPr>
          <p:cNvGrpSpPr/>
          <p:nvPr/>
        </p:nvGrpSpPr>
        <p:grpSpPr>
          <a:xfrm>
            <a:off x="1148462" y="1325841"/>
            <a:ext cx="1286961" cy="622819"/>
            <a:chOff x="2278762" y="563821"/>
            <a:chExt cx="6573139" cy="318104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10BBFDD-E2AA-4F47-8AE8-53C5DF9511B8}"/>
                </a:ext>
              </a:extLst>
            </p:cNvPr>
            <p:cNvSpPr/>
            <p:nvPr/>
          </p:nvSpPr>
          <p:spPr>
            <a:xfrm>
              <a:off x="227876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3F0A4C54-8288-41B9-94D2-9F7E5C6B5F14}"/>
                </a:ext>
              </a:extLst>
            </p:cNvPr>
            <p:cNvSpPr/>
            <p:nvPr/>
          </p:nvSpPr>
          <p:spPr>
            <a:xfrm>
              <a:off x="227876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1CEF496-0A7C-454F-A4E0-33887E2437BB}"/>
                </a:ext>
              </a:extLst>
            </p:cNvPr>
            <p:cNvSpPr/>
            <p:nvPr/>
          </p:nvSpPr>
          <p:spPr>
            <a:xfrm>
              <a:off x="227876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D88766F4-E24F-4CBB-B2AD-69AA6B20FDC9}"/>
                </a:ext>
              </a:extLst>
            </p:cNvPr>
            <p:cNvSpPr/>
            <p:nvPr/>
          </p:nvSpPr>
          <p:spPr>
            <a:xfrm>
              <a:off x="339859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0ED138B0-F1D9-4DE7-8B5E-B897FB1A3428}"/>
                </a:ext>
              </a:extLst>
            </p:cNvPr>
            <p:cNvSpPr/>
            <p:nvPr/>
          </p:nvSpPr>
          <p:spPr>
            <a:xfrm>
              <a:off x="339859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6123BD8-4E8C-47A1-ACEA-D43E30403AED}"/>
                </a:ext>
              </a:extLst>
            </p:cNvPr>
            <p:cNvSpPr/>
            <p:nvPr/>
          </p:nvSpPr>
          <p:spPr>
            <a:xfrm>
              <a:off x="339859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FC4B552-72F8-402B-A40A-6AD0ADE916C0}"/>
                </a:ext>
              </a:extLst>
            </p:cNvPr>
            <p:cNvSpPr/>
            <p:nvPr/>
          </p:nvSpPr>
          <p:spPr>
            <a:xfrm>
              <a:off x="4530385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1FDE8CB3-5552-42CE-8E8E-877A54C3AD56}"/>
                </a:ext>
              </a:extLst>
            </p:cNvPr>
            <p:cNvSpPr/>
            <p:nvPr/>
          </p:nvSpPr>
          <p:spPr>
            <a:xfrm>
              <a:off x="4530385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AF8E6F91-8B41-48BC-B7BE-CA385994CB39}"/>
                </a:ext>
              </a:extLst>
            </p:cNvPr>
            <p:cNvSpPr/>
            <p:nvPr/>
          </p:nvSpPr>
          <p:spPr>
            <a:xfrm>
              <a:off x="4530385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4309BAC4-1AEE-4C66-8D5A-A9AEAAC22669}"/>
                </a:ext>
              </a:extLst>
            </p:cNvPr>
            <p:cNvSpPr/>
            <p:nvPr/>
          </p:nvSpPr>
          <p:spPr>
            <a:xfrm>
              <a:off x="5795459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2A45852-B4FB-4D7F-A903-DA85A81C99D8}"/>
                </a:ext>
              </a:extLst>
            </p:cNvPr>
            <p:cNvSpPr/>
            <p:nvPr/>
          </p:nvSpPr>
          <p:spPr>
            <a:xfrm>
              <a:off x="5795459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876C14A4-9328-4AB8-8D7B-B749C35F57F4}"/>
                </a:ext>
              </a:extLst>
            </p:cNvPr>
            <p:cNvSpPr/>
            <p:nvPr/>
          </p:nvSpPr>
          <p:spPr>
            <a:xfrm>
              <a:off x="5795459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A5C239A-BC35-41A7-9265-CF937C361962}"/>
                </a:ext>
              </a:extLst>
            </p:cNvPr>
            <p:cNvSpPr/>
            <p:nvPr/>
          </p:nvSpPr>
          <p:spPr>
            <a:xfrm>
              <a:off x="7056772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B09326B-C903-4E8A-920B-4A5D0CCE822A}"/>
                </a:ext>
              </a:extLst>
            </p:cNvPr>
            <p:cNvSpPr/>
            <p:nvPr/>
          </p:nvSpPr>
          <p:spPr>
            <a:xfrm>
              <a:off x="7056772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48787B57-2BD5-4F24-BED2-1C4B0B31D812}"/>
                </a:ext>
              </a:extLst>
            </p:cNvPr>
            <p:cNvSpPr/>
            <p:nvPr/>
          </p:nvSpPr>
          <p:spPr>
            <a:xfrm>
              <a:off x="7056772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6FFB67B-01F3-4C98-8938-97F821BB0CD5}"/>
                </a:ext>
              </a:extLst>
            </p:cNvPr>
            <p:cNvSpPr/>
            <p:nvPr/>
          </p:nvSpPr>
          <p:spPr>
            <a:xfrm>
              <a:off x="8318073" y="563821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E658924F-4E5A-4191-94D2-5FD33B22738F}"/>
                </a:ext>
              </a:extLst>
            </p:cNvPr>
            <p:cNvSpPr/>
            <p:nvPr/>
          </p:nvSpPr>
          <p:spPr>
            <a:xfrm>
              <a:off x="8318073" y="1889082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CF2A202-604E-430D-AA03-5588B8763CA7}"/>
                </a:ext>
              </a:extLst>
            </p:cNvPr>
            <p:cNvSpPr/>
            <p:nvPr/>
          </p:nvSpPr>
          <p:spPr>
            <a:xfrm>
              <a:off x="8318073" y="3211038"/>
              <a:ext cx="533828" cy="533824"/>
            </a:xfrm>
            <a:prstGeom prst="ellipse">
              <a:avLst/>
            </a:prstGeom>
            <a:solidFill>
              <a:srgbClr val="F6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12685376-F586-4A4C-8E43-104666CB0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2" y="3816351"/>
            <a:ext cx="2882898" cy="216217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B964F9C4-D3C1-4A6B-A216-BA6C08509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888454"/>
            <a:ext cx="2029745" cy="202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67962" y="2327546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上下楼梯时应靠右有序行走，不拥挤、不推搡，不在楼梯上随意停留。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14"/>
          <p:cNvSpPr/>
          <p:nvPr/>
        </p:nvSpPr>
        <p:spPr>
          <a:xfrm>
            <a:off x="1971642" y="3526679"/>
            <a:ext cx="652214" cy="45669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F2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10378" y="1722708"/>
            <a:ext cx="1187721" cy="646331"/>
            <a:chOff x="3145092" y="2863763"/>
            <a:chExt cx="1054735" cy="649204"/>
          </a:xfrm>
        </p:grpSpPr>
        <p:sp>
          <p:nvSpPr>
            <p:cNvPr id="13" name="矩形: 圆角 12"/>
            <p:cNvSpPr/>
            <p:nvPr/>
          </p:nvSpPr>
          <p:spPr>
            <a:xfrm>
              <a:off x="3145092" y="2887243"/>
              <a:ext cx="1054735" cy="550545"/>
            </a:xfrm>
            <a:prstGeom prst="roundRect">
              <a:avLst>
                <a:gd name="adj" fmla="val 44338"/>
              </a:avLst>
            </a:prstGeom>
            <a:solidFill>
              <a:srgbClr val="F2C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96444" y="2863763"/>
              <a:ext cx="351790" cy="64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865661" y="4499148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上下楼梯一步一个台阶，不跑跳、不下蹦，注意保持与同学之间的距离。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14"/>
          <p:cNvSpPr/>
          <p:nvPr/>
        </p:nvSpPr>
        <p:spPr>
          <a:xfrm>
            <a:off x="1969341" y="5689730"/>
            <a:ext cx="652214" cy="45383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E8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07441" y="3886101"/>
            <a:ext cx="1209888" cy="646331"/>
            <a:chOff x="3144457" y="2847477"/>
            <a:chExt cx="1074420" cy="653291"/>
          </a:xfrm>
        </p:grpSpPr>
        <p:sp>
          <p:nvSpPr>
            <p:cNvPr id="17" name="矩形: 圆角 16"/>
            <p:cNvSpPr/>
            <p:nvPr/>
          </p:nvSpPr>
          <p:spPr>
            <a:xfrm>
              <a:off x="3144457" y="2887243"/>
              <a:ext cx="1074420" cy="550545"/>
            </a:xfrm>
            <a:prstGeom prst="roundRect">
              <a:avLst>
                <a:gd name="adj" fmla="val 44338"/>
              </a:avLst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06605" y="2847477"/>
              <a:ext cx="351790" cy="65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B74E59-56F9-47BC-93D2-AED81CF5096B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0213C676-537E-4C1B-A2DC-3ADE98A94FDC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273910B2-C523-4871-9608-85662EDE2688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70E7B31F-EE7D-4DE4-AD03-E5CF9B8B9E3A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D892F1C-7B04-4646-932B-B3491B743004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AD6187B-4868-4EFC-8328-038D26D8FBD9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上下楼要注意什么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D7A374C-C1EB-4516-BD99-7E1EE8751279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C0CE167-BFA3-4888-A0BD-22A7758A7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047454"/>
            <a:ext cx="3413545" cy="3413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AD28E81F-919D-42D6-8AE9-5A4AE9C6C6B7}"/>
              </a:ext>
            </a:extLst>
          </p:cNvPr>
          <p:cNvGrpSpPr/>
          <p:nvPr/>
        </p:nvGrpSpPr>
        <p:grpSpPr>
          <a:xfrm>
            <a:off x="778527" y="660401"/>
            <a:ext cx="4542773" cy="582570"/>
            <a:chOff x="803927" y="563003"/>
            <a:chExt cx="10154843" cy="130226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8417E2C-713A-4286-893A-0F9809B1E170}"/>
                </a:ext>
              </a:extLst>
            </p:cNvPr>
            <p:cNvGrpSpPr/>
            <p:nvPr/>
          </p:nvGrpSpPr>
          <p:grpSpPr>
            <a:xfrm>
              <a:off x="803927" y="563003"/>
              <a:ext cx="1388678" cy="1302268"/>
              <a:chOff x="4800600" y="165100"/>
              <a:chExt cx="1660617" cy="1557287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B88CFCE9-C9F8-4B41-9E4E-5004139963C8}"/>
                  </a:ext>
                </a:extLst>
              </p:cNvPr>
              <p:cNvSpPr/>
              <p:nvPr/>
            </p:nvSpPr>
            <p:spPr>
              <a:xfrm>
                <a:off x="4952836" y="214006"/>
                <a:ext cx="1508381" cy="1508381"/>
              </a:xfrm>
              <a:prstGeom prst="ellipse">
                <a:avLst/>
              </a:prstGeom>
              <a:pattFill prst="wdDnDiag">
                <a:fgClr>
                  <a:srgbClr val="F1C717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1D397C35-0FAF-45E8-A680-93D412F7F909}"/>
                  </a:ext>
                </a:extLst>
              </p:cNvPr>
              <p:cNvSpPr/>
              <p:nvPr/>
            </p:nvSpPr>
            <p:spPr>
              <a:xfrm>
                <a:off x="4800600" y="165100"/>
                <a:ext cx="1508381" cy="1508381"/>
              </a:xfrm>
              <a:prstGeom prst="ellipse">
                <a:avLst/>
              </a:prstGeom>
              <a:solidFill>
                <a:srgbClr val="F1C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93B1D472-4444-4CFF-80EB-9DA7A8D2B657}"/>
                </a:ext>
              </a:extLst>
            </p:cNvPr>
            <p:cNvGrpSpPr/>
            <p:nvPr/>
          </p:nvGrpSpPr>
          <p:grpSpPr>
            <a:xfrm>
              <a:off x="930784" y="673121"/>
              <a:ext cx="10027986" cy="1169598"/>
              <a:chOff x="3000267" y="2764788"/>
              <a:chExt cx="11366494" cy="1325520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3A17D0A-13F2-4E19-AE35-97E6383619C1}"/>
                  </a:ext>
                </a:extLst>
              </p:cNvPr>
              <p:cNvSpPr txBox="1"/>
              <p:nvPr/>
            </p:nvSpPr>
            <p:spPr>
              <a:xfrm>
                <a:off x="4478023" y="2764788"/>
                <a:ext cx="9888738" cy="1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F1C717"/>
                    </a:solidFill>
                    <a:cs typeface="+mn-ea"/>
                    <a:sym typeface="+mn-lt"/>
                  </a:rPr>
                  <a:t>上下楼要注意什么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9D5BAC0-597C-4DDE-8FE6-F0125F60FFD7}"/>
                  </a:ext>
                </a:extLst>
              </p:cNvPr>
              <p:cNvSpPr txBox="1"/>
              <p:nvPr/>
            </p:nvSpPr>
            <p:spPr>
              <a:xfrm>
                <a:off x="3000267" y="2836751"/>
                <a:ext cx="1665517" cy="116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99591D09-45AD-406E-ACD2-38C10D99EBEE}"/>
              </a:ext>
            </a:extLst>
          </p:cNvPr>
          <p:cNvSpPr/>
          <p:nvPr/>
        </p:nvSpPr>
        <p:spPr>
          <a:xfrm>
            <a:off x="1867962" y="2327546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不要将手放在兜里，同一台阶人数不要超过3人。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2AC93512-6E59-48C1-B26D-2186E10C44D3}"/>
              </a:ext>
            </a:extLst>
          </p:cNvPr>
          <p:cNvSpPr/>
          <p:nvPr/>
        </p:nvSpPr>
        <p:spPr>
          <a:xfrm>
            <a:off x="1971642" y="3526679"/>
            <a:ext cx="652214" cy="45669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F2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E5DCEAE-5603-4E8D-8C6E-ABD2A1B2D8D1}"/>
              </a:ext>
            </a:extLst>
          </p:cNvPr>
          <p:cNvGrpSpPr/>
          <p:nvPr/>
        </p:nvGrpSpPr>
        <p:grpSpPr>
          <a:xfrm>
            <a:off x="2010378" y="1722708"/>
            <a:ext cx="1187721" cy="646331"/>
            <a:chOff x="3145092" y="2863763"/>
            <a:chExt cx="1054735" cy="649204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64CDE410-D024-4332-9CDC-E67A8FCC1C6F}"/>
                </a:ext>
              </a:extLst>
            </p:cNvPr>
            <p:cNvSpPr/>
            <p:nvPr/>
          </p:nvSpPr>
          <p:spPr>
            <a:xfrm>
              <a:off x="3145092" y="2887243"/>
              <a:ext cx="1054735" cy="550545"/>
            </a:xfrm>
            <a:prstGeom prst="roundRect">
              <a:avLst>
                <a:gd name="adj" fmla="val 44338"/>
              </a:avLst>
            </a:prstGeom>
            <a:solidFill>
              <a:srgbClr val="F2C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03145CA-35B6-40F0-882B-607615BCB703}"/>
                </a:ext>
              </a:extLst>
            </p:cNvPr>
            <p:cNvSpPr txBox="1"/>
            <p:nvPr/>
          </p:nvSpPr>
          <p:spPr>
            <a:xfrm>
              <a:off x="3496444" y="2863763"/>
              <a:ext cx="351790" cy="64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C62F79EE-40A6-4625-AA37-7763FCA1AD8F}"/>
              </a:ext>
            </a:extLst>
          </p:cNvPr>
          <p:cNvSpPr/>
          <p:nvPr/>
        </p:nvSpPr>
        <p:spPr>
          <a:xfrm>
            <a:off x="1865661" y="4499148"/>
            <a:ext cx="4469338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一定不要在楼梯内打闹。不准倚着楼梯扶手向下滑行。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9422891F-3A46-4BAD-A40B-9BCE17D02D1B}"/>
              </a:ext>
            </a:extLst>
          </p:cNvPr>
          <p:cNvSpPr/>
          <p:nvPr/>
        </p:nvSpPr>
        <p:spPr>
          <a:xfrm>
            <a:off x="1969341" y="5689730"/>
            <a:ext cx="652214" cy="45383"/>
          </a:xfrm>
          <a:custGeom>
            <a:avLst/>
            <a:gdLst>
              <a:gd name="connsiteX0" fmla="*/ 30812 w 652174"/>
              <a:gd name="connsiteY0" fmla="*/ 0 h 61624"/>
              <a:gd name="connsiteX1" fmla="*/ 621362 w 652174"/>
              <a:gd name="connsiteY1" fmla="*/ 0 h 61624"/>
              <a:gd name="connsiteX2" fmla="*/ 652174 w 652174"/>
              <a:gd name="connsiteY2" fmla="*/ 30812 h 61624"/>
              <a:gd name="connsiteX3" fmla="*/ 621362 w 652174"/>
              <a:gd name="connsiteY3" fmla="*/ 61624 h 61624"/>
              <a:gd name="connsiteX4" fmla="*/ 30812 w 652174"/>
              <a:gd name="connsiteY4" fmla="*/ 61624 h 61624"/>
              <a:gd name="connsiteX5" fmla="*/ 0 w 652174"/>
              <a:gd name="connsiteY5" fmla="*/ 30812 h 61624"/>
              <a:gd name="connsiteX6" fmla="*/ 30812 w 652174"/>
              <a:gd name="connsiteY6" fmla="*/ 0 h 6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74" h="61624">
                <a:moveTo>
                  <a:pt x="30812" y="0"/>
                </a:moveTo>
                <a:lnTo>
                  <a:pt x="621362" y="0"/>
                </a:lnTo>
                <a:cubicBezTo>
                  <a:pt x="638379" y="0"/>
                  <a:pt x="652174" y="13795"/>
                  <a:pt x="652174" y="30812"/>
                </a:cubicBezTo>
                <a:cubicBezTo>
                  <a:pt x="652174" y="47829"/>
                  <a:pt x="638379" y="61624"/>
                  <a:pt x="621362" y="61624"/>
                </a:cubicBezTo>
                <a:lnTo>
                  <a:pt x="30812" y="61624"/>
                </a:lnTo>
                <a:cubicBezTo>
                  <a:pt x="13795" y="61624"/>
                  <a:pt x="0" y="47829"/>
                  <a:pt x="0" y="30812"/>
                </a:cubicBezTo>
                <a:cubicBezTo>
                  <a:pt x="0" y="13795"/>
                  <a:pt x="13795" y="0"/>
                  <a:pt x="30812" y="0"/>
                </a:cubicBezTo>
                <a:close/>
              </a:path>
            </a:pathLst>
          </a:custGeom>
          <a:solidFill>
            <a:srgbClr val="E8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FD9EBAB-EC6A-41D9-91F8-D432154D81B8}"/>
              </a:ext>
            </a:extLst>
          </p:cNvPr>
          <p:cNvGrpSpPr/>
          <p:nvPr/>
        </p:nvGrpSpPr>
        <p:grpSpPr>
          <a:xfrm>
            <a:off x="2007441" y="3886101"/>
            <a:ext cx="1209888" cy="646331"/>
            <a:chOff x="3144457" y="2847477"/>
            <a:chExt cx="1074420" cy="653291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D839CFFC-72E8-4396-A39D-97B11D0A7D19}"/>
                </a:ext>
              </a:extLst>
            </p:cNvPr>
            <p:cNvSpPr/>
            <p:nvPr/>
          </p:nvSpPr>
          <p:spPr>
            <a:xfrm>
              <a:off x="3144457" y="2887243"/>
              <a:ext cx="1074420" cy="550545"/>
            </a:xfrm>
            <a:prstGeom prst="roundRect">
              <a:avLst>
                <a:gd name="adj" fmla="val 44338"/>
              </a:avLst>
            </a:prstGeom>
            <a:solidFill>
              <a:srgbClr val="E8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FC5DCB5-E7E1-4A26-9403-8C4073B24F73}"/>
                </a:ext>
              </a:extLst>
            </p:cNvPr>
            <p:cNvSpPr txBox="1"/>
            <p:nvPr/>
          </p:nvSpPr>
          <p:spPr>
            <a:xfrm>
              <a:off x="3506605" y="2847477"/>
              <a:ext cx="351790" cy="65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185EA73-A8B0-4750-8664-6067E8FB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20" y="1790216"/>
            <a:ext cx="3957320" cy="3957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3962" y="671276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E884A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E884A2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E884A2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E884A2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#39349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44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60;#405324;#4053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3;#405010;#402043;#39396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3082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308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3;#405010;#402043;#393961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z3fmaln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宽屏</PresentationFormat>
  <Paragraphs>135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cp:keywords/>
  <dc:description>www.ppt818.com-提供资源下载</dc:description>
  <cp:lastModifiedBy/>
  <cp:revision>1</cp:revision>
  <dcterms:created xsi:type="dcterms:W3CDTF">2022-03-23T00:43:08Z</dcterms:created>
  <dcterms:modified xsi:type="dcterms:W3CDTF">2023-04-17T04:44:07Z</dcterms:modified>
</cp:coreProperties>
</file>