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7.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2" r:id="rId2"/>
  </p:sldMasterIdLst>
  <p:notesMasterIdLst>
    <p:notesMasterId r:id="rId30"/>
  </p:notesMasterIdLst>
  <p:sldIdLst>
    <p:sldId id="347" r:id="rId3"/>
    <p:sldId id="344" r:id="rId4"/>
    <p:sldId id="345" r:id="rId5"/>
    <p:sldId id="264" r:id="rId6"/>
    <p:sldId id="300" r:id="rId7"/>
    <p:sldId id="301" r:id="rId8"/>
    <p:sldId id="302" r:id="rId9"/>
    <p:sldId id="303" r:id="rId10"/>
    <p:sldId id="304" r:id="rId11"/>
    <p:sldId id="315" r:id="rId12"/>
    <p:sldId id="305" r:id="rId13"/>
    <p:sldId id="339" r:id="rId14"/>
    <p:sldId id="316" r:id="rId15"/>
    <p:sldId id="317" r:id="rId16"/>
    <p:sldId id="318" r:id="rId17"/>
    <p:sldId id="340" r:id="rId18"/>
    <p:sldId id="319" r:id="rId19"/>
    <p:sldId id="320" r:id="rId20"/>
    <p:sldId id="321" r:id="rId21"/>
    <p:sldId id="322" r:id="rId22"/>
    <p:sldId id="341" r:id="rId23"/>
    <p:sldId id="306" r:id="rId24"/>
    <p:sldId id="307" r:id="rId25"/>
    <p:sldId id="308" r:id="rId26"/>
    <p:sldId id="309" r:id="rId27"/>
    <p:sldId id="325" r:id="rId28"/>
    <p:sldId id="346"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C"/>
    <a:srgbClr val="404040"/>
    <a:srgbClr val="CB1706"/>
    <a:srgbClr val="F8260C"/>
    <a:srgbClr val="262626"/>
    <a:srgbClr val="9E0800"/>
    <a:srgbClr val="7F7F7F"/>
    <a:srgbClr val="A6A6A6"/>
    <a:srgbClr val="F1F1F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6314" autoAdjust="0"/>
  </p:normalViewPr>
  <p:slideViewPr>
    <p:cSldViewPr snapToGrid="0">
      <p:cViewPr varScale="1">
        <p:scale>
          <a:sx n="108" d="100"/>
          <a:sy n="108" d="100"/>
        </p:scale>
        <p:origin x="810" y="114"/>
      </p:cViewPr>
      <p:guideLst>
        <p:guide orient="horz" pos="2160"/>
        <p:guide pos="3840"/>
      </p:guideLst>
    </p:cSldViewPr>
  </p:slideViewPr>
  <p:notesTextViewPr>
    <p:cViewPr>
      <p:scale>
        <a:sx n="1" d="1"/>
        <a:sy n="1" d="1"/>
      </p:scale>
      <p:origin x="0" y="0"/>
    </p:cViewPr>
  </p:notesTextViewPr>
  <p:sorterViewPr>
    <p:cViewPr>
      <p:scale>
        <a:sx n="106" d="100"/>
        <a:sy n="10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D6A6E-4D85-45D1-88DF-0F2EE7A51B3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0A930-8D1F-49ED-BD4C-2E5A4BED423A}" type="slidenum">
              <a:rPr lang="zh-CN" altLang="en-US" smtClean="0"/>
              <a:t>‹#›</a:t>
            </a:fld>
            <a:endParaRPr lang="zh-CN" altLang="en-US"/>
          </a:p>
        </p:txBody>
      </p:sp>
    </p:spTree>
    <p:extLst>
      <p:ext uri="{BB962C8B-B14F-4D97-AF65-F5344CB8AC3E}">
        <p14:creationId xmlns:p14="http://schemas.microsoft.com/office/powerpoint/2010/main" val="42115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a:t>
            </a:fld>
            <a:endParaRPr lang="zh-CN" altLang="en-US"/>
          </a:p>
        </p:txBody>
      </p:sp>
    </p:spTree>
    <p:extLst>
      <p:ext uri="{BB962C8B-B14F-4D97-AF65-F5344CB8AC3E}">
        <p14:creationId xmlns:p14="http://schemas.microsoft.com/office/powerpoint/2010/main" val="3795119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11</a:t>
            </a:fld>
            <a:endParaRPr lang="zh-CN" altLang="en-US"/>
          </a:p>
        </p:txBody>
      </p:sp>
    </p:spTree>
    <p:extLst>
      <p:ext uri="{BB962C8B-B14F-4D97-AF65-F5344CB8AC3E}">
        <p14:creationId xmlns:p14="http://schemas.microsoft.com/office/powerpoint/2010/main" val="2439990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12</a:t>
            </a:fld>
            <a:endParaRPr lang="zh-CN" altLang="en-US"/>
          </a:p>
        </p:txBody>
      </p:sp>
    </p:spTree>
    <p:extLst>
      <p:ext uri="{BB962C8B-B14F-4D97-AF65-F5344CB8AC3E}">
        <p14:creationId xmlns:p14="http://schemas.microsoft.com/office/powerpoint/2010/main" val="806984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13</a:t>
            </a:fld>
            <a:endParaRPr lang="zh-CN" altLang="en-US"/>
          </a:p>
        </p:txBody>
      </p:sp>
    </p:spTree>
    <p:extLst>
      <p:ext uri="{BB962C8B-B14F-4D97-AF65-F5344CB8AC3E}">
        <p14:creationId xmlns:p14="http://schemas.microsoft.com/office/powerpoint/2010/main" val="1187975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2F0A930-8D1F-49ED-BD4C-2E5A4BED423A}" type="slidenum">
              <a:rPr lang="zh-CN" altLang="en-US" smtClean="0"/>
              <a:t>14</a:t>
            </a:fld>
            <a:endParaRPr lang="zh-CN" altLang="en-US"/>
          </a:p>
        </p:txBody>
      </p:sp>
    </p:spTree>
    <p:extLst>
      <p:ext uri="{BB962C8B-B14F-4D97-AF65-F5344CB8AC3E}">
        <p14:creationId xmlns:p14="http://schemas.microsoft.com/office/powerpoint/2010/main" val="3791572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15</a:t>
            </a:fld>
            <a:endParaRPr lang="zh-CN" altLang="en-US"/>
          </a:p>
        </p:txBody>
      </p:sp>
    </p:spTree>
    <p:extLst>
      <p:ext uri="{BB962C8B-B14F-4D97-AF65-F5344CB8AC3E}">
        <p14:creationId xmlns:p14="http://schemas.microsoft.com/office/powerpoint/2010/main" val="657145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16</a:t>
            </a:fld>
            <a:endParaRPr lang="zh-CN" altLang="en-US"/>
          </a:p>
        </p:txBody>
      </p:sp>
    </p:spTree>
    <p:extLst>
      <p:ext uri="{BB962C8B-B14F-4D97-AF65-F5344CB8AC3E}">
        <p14:creationId xmlns:p14="http://schemas.microsoft.com/office/powerpoint/2010/main" val="1215032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17</a:t>
            </a:fld>
            <a:endParaRPr lang="zh-CN" altLang="en-US"/>
          </a:p>
        </p:txBody>
      </p:sp>
    </p:spTree>
    <p:extLst>
      <p:ext uri="{BB962C8B-B14F-4D97-AF65-F5344CB8AC3E}">
        <p14:creationId xmlns:p14="http://schemas.microsoft.com/office/powerpoint/2010/main" val="156022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18</a:t>
            </a:fld>
            <a:endParaRPr lang="zh-CN" altLang="en-US"/>
          </a:p>
        </p:txBody>
      </p:sp>
    </p:spTree>
    <p:extLst>
      <p:ext uri="{BB962C8B-B14F-4D97-AF65-F5344CB8AC3E}">
        <p14:creationId xmlns:p14="http://schemas.microsoft.com/office/powerpoint/2010/main" val="680522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19</a:t>
            </a:fld>
            <a:endParaRPr lang="zh-CN" altLang="en-US"/>
          </a:p>
        </p:txBody>
      </p:sp>
    </p:spTree>
    <p:extLst>
      <p:ext uri="{BB962C8B-B14F-4D97-AF65-F5344CB8AC3E}">
        <p14:creationId xmlns:p14="http://schemas.microsoft.com/office/powerpoint/2010/main" val="2148763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20</a:t>
            </a:fld>
            <a:endParaRPr lang="zh-CN" altLang="en-US"/>
          </a:p>
        </p:txBody>
      </p:sp>
    </p:spTree>
    <p:extLst>
      <p:ext uri="{BB962C8B-B14F-4D97-AF65-F5344CB8AC3E}">
        <p14:creationId xmlns:p14="http://schemas.microsoft.com/office/powerpoint/2010/main" val="271940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3</a:t>
            </a:fld>
            <a:endParaRPr lang="zh-CN" altLang="en-US"/>
          </a:p>
        </p:txBody>
      </p:sp>
    </p:spTree>
    <p:extLst>
      <p:ext uri="{BB962C8B-B14F-4D97-AF65-F5344CB8AC3E}">
        <p14:creationId xmlns:p14="http://schemas.microsoft.com/office/powerpoint/2010/main" val="4006286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21</a:t>
            </a:fld>
            <a:endParaRPr lang="zh-CN" altLang="en-US"/>
          </a:p>
        </p:txBody>
      </p:sp>
    </p:spTree>
    <p:extLst>
      <p:ext uri="{BB962C8B-B14F-4D97-AF65-F5344CB8AC3E}">
        <p14:creationId xmlns:p14="http://schemas.microsoft.com/office/powerpoint/2010/main" val="3398475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22</a:t>
            </a:fld>
            <a:endParaRPr lang="zh-CN" altLang="en-US"/>
          </a:p>
        </p:txBody>
      </p:sp>
    </p:spTree>
    <p:extLst>
      <p:ext uri="{BB962C8B-B14F-4D97-AF65-F5344CB8AC3E}">
        <p14:creationId xmlns:p14="http://schemas.microsoft.com/office/powerpoint/2010/main" val="2692590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23</a:t>
            </a:fld>
            <a:endParaRPr lang="zh-CN" altLang="en-US"/>
          </a:p>
        </p:txBody>
      </p:sp>
    </p:spTree>
    <p:extLst>
      <p:ext uri="{BB962C8B-B14F-4D97-AF65-F5344CB8AC3E}">
        <p14:creationId xmlns:p14="http://schemas.microsoft.com/office/powerpoint/2010/main" val="2223671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24</a:t>
            </a:fld>
            <a:endParaRPr lang="zh-CN" altLang="en-US"/>
          </a:p>
        </p:txBody>
      </p:sp>
    </p:spTree>
    <p:extLst>
      <p:ext uri="{BB962C8B-B14F-4D97-AF65-F5344CB8AC3E}">
        <p14:creationId xmlns:p14="http://schemas.microsoft.com/office/powerpoint/2010/main" val="1492871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25</a:t>
            </a:fld>
            <a:endParaRPr lang="zh-CN" altLang="en-US"/>
          </a:p>
        </p:txBody>
      </p:sp>
    </p:spTree>
    <p:extLst>
      <p:ext uri="{BB962C8B-B14F-4D97-AF65-F5344CB8AC3E}">
        <p14:creationId xmlns:p14="http://schemas.microsoft.com/office/powerpoint/2010/main" val="12101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26</a:t>
            </a:fld>
            <a:endParaRPr lang="zh-CN" altLang="en-US"/>
          </a:p>
        </p:txBody>
      </p:sp>
    </p:spTree>
    <p:extLst>
      <p:ext uri="{BB962C8B-B14F-4D97-AF65-F5344CB8AC3E}">
        <p14:creationId xmlns:p14="http://schemas.microsoft.com/office/powerpoint/2010/main" val="4151351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27</a:t>
            </a:fld>
            <a:endParaRPr lang="zh-CN" altLang="en-US"/>
          </a:p>
        </p:txBody>
      </p:sp>
    </p:spTree>
    <p:extLst>
      <p:ext uri="{BB962C8B-B14F-4D97-AF65-F5344CB8AC3E}">
        <p14:creationId xmlns:p14="http://schemas.microsoft.com/office/powerpoint/2010/main" val="294850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4</a:t>
            </a:fld>
            <a:endParaRPr lang="zh-CN" altLang="en-US"/>
          </a:p>
        </p:txBody>
      </p:sp>
    </p:spTree>
    <p:extLst>
      <p:ext uri="{BB962C8B-B14F-4D97-AF65-F5344CB8AC3E}">
        <p14:creationId xmlns:p14="http://schemas.microsoft.com/office/powerpoint/2010/main" val="2989920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5</a:t>
            </a:fld>
            <a:endParaRPr lang="zh-CN" altLang="en-US"/>
          </a:p>
        </p:txBody>
      </p:sp>
    </p:spTree>
    <p:extLst>
      <p:ext uri="{BB962C8B-B14F-4D97-AF65-F5344CB8AC3E}">
        <p14:creationId xmlns:p14="http://schemas.microsoft.com/office/powerpoint/2010/main" val="607457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6</a:t>
            </a:fld>
            <a:endParaRPr lang="zh-CN" altLang="en-US"/>
          </a:p>
        </p:txBody>
      </p:sp>
    </p:spTree>
    <p:extLst>
      <p:ext uri="{BB962C8B-B14F-4D97-AF65-F5344CB8AC3E}">
        <p14:creationId xmlns:p14="http://schemas.microsoft.com/office/powerpoint/2010/main" val="1488799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7</a:t>
            </a:fld>
            <a:endParaRPr lang="zh-CN" altLang="en-US"/>
          </a:p>
        </p:txBody>
      </p:sp>
    </p:spTree>
    <p:extLst>
      <p:ext uri="{BB962C8B-B14F-4D97-AF65-F5344CB8AC3E}">
        <p14:creationId xmlns:p14="http://schemas.microsoft.com/office/powerpoint/2010/main" val="3531633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8</a:t>
            </a:fld>
            <a:endParaRPr lang="zh-CN" altLang="en-US"/>
          </a:p>
        </p:txBody>
      </p:sp>
    </p:spTree>
    <p:extLst>
      <p:ext uri="{BB962C8B-B14F-4D97-AF65-F5344CB8AC3E}">
        <p14:creationId xmlns:p14="http://schemas.microsoft.com/office/powerpoint/2010/main" val="1473510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9</a:t>
            </a:fld>
            <a:endParaRPr lang="zh-CN" altLang="en-US"/>
          </a:p>
        </p:txBody>
      </p:sp>
    </p:spTree>
    <p:extLst>
      <p:ext uri="{BB962C8B-B14F-4D97-AF65-F5344CB8AC3E}">
        <p14:creationId xmlns:p14="http://schemas.microsoft.com/office/powerpoint/2010/main" val="286545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10</a:t>
            </a:fld>
            <a:endParaRPr lang="zh-CN" altLang="en-US"/>
          </a:p>
        </p:txBody>
      </p:sp>
    </p:spTree>
    <p:extLst>
      <p:ext uri="{BB962C8B-B14F-4D97-AF65-F5344CB8AC3E}">
        <p14:creationId xmlns:p14="http://schemas.microsoft.com/office/powerpoint/2010/main" val="3128084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矩形 10"/>
          <p:cNvSpPr/>
          <p:nvPr userDrawn="1"/>
        </p:nvSpPr>
        <p:spPr>
          <a:xfrm>
            <a:off x="0" y="0"/>
            <a:ext cx="12192000" cy="6858000"/>
          </a:xfrm>
          <a:prstGeom prst="rect">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userDrawn="1"/>
        </p:nvSpPr>
        <p:spPr>
          <a:xfrm>
            <a:off x="209811" y="242692"/>
            <a:ext cx="11772378" cy="6372617"/>
          </a:xfrm>
          <a:prstGeom prst="roundRect">
            <a:avLst>
              <a:gd name="adj" fmla="val 471"/>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userDrawn="1"/>
        </p:nvCxnSpPr>
        <p:spPr>
          <a:xfrm>
            <a:off x="1206753" y="1114861"/>
            <a:ext cx="10341185" cy="0"/>
          </a:xfrm>
          <a:prstGeom prst="line">
            <a:avLst/>
          </a:prstGeom>
          <a:ln>
            <a:solidFill>
              <a:srgbClr val="9E0800">
                <a:alpha val="66000"/>
              </a:srgbClr>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userDrawn="1"/>
        </p:nvGrpSpPr>
        <p:grpSpPr>
          <a:xfrm>
            <a:off x="10482655" y="384240"/>
            <a:ext cx="1114270" cy="730621"/>
            <a:chOff x="10645062" y="352247"/>
            <a:chExt cx="1114270" cy="730621"/>
          </a:xfrm>
        </p:grpSpPr>
        <p:pic>
          <p:nvPicPr>
            <p:cNvPr id="8" name="图片 7"/>
            <p:cNvPicPr>
              <a:picLocks noChangeAspect="1"/>
            </p:cNvPicPr>
            <p:nvPr/>
          </p:nvPicPr>
          <p:blipFill rotWithShape="1">
            <a:blip r:embed="rId3" cstate="print">
              <a:extLst>
                <a:ext uri="{28A0092B-C50C-407E-A947-70E740481C1C}">
                  <a14:useLocalDpi xmlns:a14="http://schemas.microsoft.com/office/drawing/2010/main" val="0"/>
                </a:ext>
              </a:extLst>
            </a:blip>
            <a:srcRect l="24007" r="16739"/>
            <a:stretch/>
          </p:blipFill>
          <p:spPr>
            <a:xfrm>
              <a:off x="11022904" y="352247"/>
              <a:ext cx="498044" cy="730621"/>
            </a:xfrm>
            <a:prstGeom prst="rect">
              <a:avLst/>
            </a:prstGeom>
            <a:effectLst>
              <a:outerShdw blurRad="63500" dist="38100" dir="2700000" algn="tl" rotWithShape="0">
                <a:prstClr val="black">
                  <a:alpha val="20000"/>
                </a:prstClr>
              </a:outerShdw>
            </a:effectLst>
          </p:spPr>
        </p:pic>
        <p:pic>
          <p:nvPicPr>
            <p:cNvPr id="9" name="图片 8"/>
            <p:cNvPicPr>
              <a:picLocks noChangeAspect="1"/>
            </p:cNvPicPr>
            <p:nvPr/>
          </p:nvPicPr>
          <p:blipFill rotWithShape="1">
            <a:blip r:embed="rId4" cstate="print">
              <a:extLst>
                <a:ext uri="{28A0092B-C50C-407E-A947-70E740481C1C}">
                  <a14:useLocalDpi xmlns:a14="http://schemas.microsoft.com/office/drawing/2010/main" val="0"/>
                </a:ext>
              </a:extLst>
            </a:blip>
            <a:srcRect l="24007" r="16739"/>
            <a:stretch/>
          </p:blipFill>
          <p:spPr>
            <a:xfrm>
              <a:off x="10645062" y="552586"/>
              <a:ext cx="361479" cy="530282"/>
            </a:xfrm>
            <a:prstGeom prst="rect">
              <a:avLst/>
            </a:prstGeom>
            <a:effectLst>
              <a:outerShdw blurRad="63500" dist="38100" dir="2700000" algn="tl" rotWithShape="0">
                <a:prstClr val="black">
                  <a:alpha val="20000"/>
                </a:prstClr>
              </a:outerShdw>
            </a:effectLst>
          </p:spPr>
        </p:pic>
        <p:pic>
          <p:nvPicPr>
            <p:cNvPr id="10" name="图片 9"/>
            <p:cNvPicPr>
              <a:picLocks noChangeAspect="1"/>
            </p:cNvPicPr>
            <p:nvPr/>
          </p:nvPicPr>
          <p:blipFill rotWithShape="1">
            <a:blip r:embed="rId5" cstate="print">
              <a:extLst>
                <a:ext uri="{28A0092B-C50C-407E-A947-70E740481C1C}">
                  <a14:useLocalDpi xmlns:a14="http://schemas.microsoft.com/office/drawing/2010/main" val="0"/>
                </a:ext>
              </a:extLst>
            </a:blip>
            <a:srcRect l="24007" r="16739"/>
            <a:stretch/>
          </p:blipFill>
          <p:spPr>
            <a:xfrm>
              <a:off x="11453741" y="634572"/>
              <a:ext cx="305591" cy="448296"/>
            </a:xfrm>
            <a:prstGeom prst="rect">
              <a:avLst/>
            </a:prstGeom>
            <a:effectLst>
              <a:outerShdw blurRad="63500" dist="38100" dir="2700000" algn="tl" rotWithShape="0">
                <a:prstClr val="black">
                  <a:alpha val="20000"/>
                </a:prstClr>
              </a:outerShdw>
            </a:effectLst>
          </p:spPr>
        </p:pic>
      </p:grpSp>
    </p:spTree>
    <p:extLst>
      <p:ext uri="{BB962C8B-B14F-4D97-AF65-F5344CB8AC3E}">
        <p14:creationId xmlns:p14="http://schemas.microsoft.com/office/powerpoint/2010/main" val="33469608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26310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325647" y="64889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2448847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1150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23223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50377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317087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449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p:cNvSpPr/>
          <p:nvPr userDrawn="1"/>
        </p:nvSpPr>
        <p:spPr>
          <a:xfrm>
            <a:off x="0" y="0"/>
            <a:ext cx="12192000" cy="6858000"/>
          </a:xfrm>
          <a:prstGeom prst="rect">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rotWithShape="1">
          <a:blip r:embed="rId3" cstate="print">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val="0"/>
              </a:ext>
            </a:extLst>
          </a:blip>
          <a:srcRect t="62179"/>
          <a:stretch/>
        </p:blipFill>
        <p:spPr>
          <a:xfrm>
            <a:off x="55944" y="5504319"/>
            <a:ext cx="12136056" cy="1327075"/>
          </a:xfrm>
          <a:prstGeom prst="rect">
            <a:avLst/>
          </a:prstGeom>
        </p:spPr>
      </p:pic>
    </p:spTree>
    <p:extLst>
      <p:ext uri="{BB962C8B-B14F-4D97-AF65-F5344CB8AC3E}">
        <p14:creationId xmlns:p14="http://schemas.microsoft.com/office/powerpoint/2010/main" val="58480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77258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4754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22422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86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206853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65403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5351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6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983217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5.xml"/><Relationship Id="rId7" Type="http://schemas.openxmlformats.org/officeDocument/2006/relationships/image" Target="../media/image8.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1.xml"/><Relationship Id="rId5" Type="http://schemas.openxmlformats.org/officeDocument/2006/relationships/slideLayout" Target="../slideLayouts/slideLayout2.xml"/><Relationship Id="rId10" Type="http://schemas.openxmlformats.org/officeDocument/2006/relationships/image" Target="../media/image11.png"/><Relationship Id="rId4" Type="http://schemas.openxmlformats.org/officeDocument/2006/relationships/tags" Target="../tags/tag6.xml"/><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9.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127" y="3623619"/>
            <a:ext cx="4991836" cy="3190835"/>
          </a:xfrm>
          <a:prstGeom prst="rect">
            <a:avLst/>
          </a:prstGeom>
          <a:effectLst>
            <a:outerShdw blurRad="50800" dist="38100" dir="2700000" algn="tl" rotWithShape="0">
              <a:prstClr val="black">
                <a:alpha val="30000"/>
              </a:prstClr>
            </a:outerShdw>
          </a:effectLst>
        </p:spPr>
      </p:pic>
      <p:sp>
        <p:nvSpPr>
          <p:cNvPr id="10" name="TextBox 7">
            <a:extLst>
              <a:ext uri="{FF2B5EF4-FFF2-40B4-BE49-F238E27FC236}">
                <a16:creationId xmlns:a16="http://schemas.microsoft.com/office/drawing/2014/main" id="{42C57105-2C90-46A9-8987-D42EBD813A05}"/>
              </a:ext>
            </a:extLst>
          </p:cNvPr>
          <p:cNvSpPr>
            <a:spLocks noChangeArrowheads="1"/>
          </p:cNvSpPr>
          <p:nvPr/>
        </p:nvSpPr>
        <p:spPr bwMode="auto">
          <a:xfrm>
            <a:off x="5763295" y="3071444"/>
            <a:ext cx="5559049" cy="287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fontAlgn="base">
              <a:spcBef>
                <a:spcPct val="0"/>
              </a:spcBef>
              <a:spcAft>
                <a:spcPct val="0"/>
              </a:spcAft>
              <a:defRPr/>
            </a:pPr>
            <a:r>
              <a:rPr lang="zh-CN" altLang="en-US" sz="1867" b="1" dirty="0">
                <a:solidFill>
                  <a:schemeClr val="tx1">
                    <a:lumMod val="50000"/>
                  </a:schemeClr>
                </a:solidFill>
                <a:cs typeface="+mn-ea"/>
                <a:sym typeface="+mn-lt"/>
              </a:rPr>
              <a:t>年终冲刺  </a:t>
            </a:r>
            <a:r>
              <a:rPr lang="en-US" altLang="zh-CN" sz="1867" b="1" dirty="0">
                <a:solidFill>
                  <a:schemeClr val="tx1">
                    <a:lumMod val="50000"/>
                  </a:schemeClr>
                </a:solidFill>
                <a:cs typeface="+mn-ea"/>
                <a:sym typeface="+mn-lt"/>
              </a:rPr>
              <a:t>/ </a:t>
            </a:r>
            <a:r>
              <a:rPr lang="zh-CN" altLang="en-US" sz="1867" b="1" dirty="0">
                <a:solidFill>
                  <a:schemeClr val="tx1">
                    <a:lumMod val="50000"/>
                  </a:schemeClr>
                </a:solidFill>
                <a:cs typeface="+mn-ea"/>
                <a:sym typeface="+mn-lt"/>
              </a:rPr>
              <a:t>年终总结  </a:t>
            </a:r>
            <a:r>
              <a:rPr lang="en-US" altLang="zh-CN" sz="1867" b="1" dirty="0">
                <a:solidFill>
                  <a:schemeClr val="tx1">
                    <a:lumMod val="50000"/>
                  </a:schemeClr>
                </a:solidFill>
                <a:cs typeface="+mn-ea"/>
                <a:sym typeface="+mn-lt"/>
              </a:rPr>
              <a:t>/ </a:t>
            </a:r>
            <a:r>
              <a:rPr lang="zh-CN" altLang="en-US" sz="1867" b="1" dirty="0">
                <a:solidFill>
                  <a:schemeClr val="tx1">
                    <a:lumMod val="50000"/>
                  </a:schemeClr>
                </a:solidFill>
                <a:cs typeface="+mn-ea"/>
                <a:sym typeface="+mn-lt"/>
              </a:rPr>
              <a:t>述职报告 </a:t>
            </a:r>
            <a:r>
              <a:rPr lang="en-US" altLang="zh-CN" sz="1867" b="1" dirty="0">
                <a:solidFill>
                  <a:schemeClr val="tx1">
                    <a:lumMod val="50000"/>
                  </a:schemeClr>
                </a:solidFill>
                <a:cs typeface="+mn-ea"/>
                <a:sym typeface="+mn-lt"/>
              </a:rPr>
              <a:t> /  </a:t>
            </a:r>
            <a:r>
              <a:rPr lang="zh-CN" altLang="en-US" sz="1867" b="1" dirty="0">
                <a:solidFill>
                  <a:schemeClr val="tx1">
                    <a:lumMod val="50000"/>
                  </a:schemeClr>
                </a:solidFill>
                <a:cs typeface="+mn-ea"/>
                <a:sym typeface="+mn-lt"/>
              </a:rPr>
              <a:t>年终大会</a:t>
            </a:r>
          </a:p>
        </p:txBody>
      </p:sp>
      <p:sp>
        <p:nvSpPr>
          <p:cNvPr id="11" name="圆角矩形 10"/>
          <p:cNvSpPr/>
          <p:nvPr/>
        </p:nvSpPr>
        <p:spPr>
          <a:xfrm>
            <a:off x="10147069" y="4141591"/>
            <a:ext cx="1285184" cy="259424"/>
          </a:xfrm>
          <a:prstGeom prst="roundRect">
            <a:avLst>
              <a:gd name="adj" fmla="val 50000"/>
            </a:avLst>
          </a:prstGeom>
          <a:gradFill>
            <a:gsLst>
              <a:gs pos="14000">
                <a:srgbClr val="E10000"/>
              </a:gs>
              <a:gs pos="100000">
                <a:srgbClr val="9E0800"/>
              </a:gs>
            </a:gsLst>
            <a:lin ang="5400000" scaled="1"/>
          </a:gradFill>
          <a:ln w="12700" cap="flat" cmpd="sng" algn="ctr">
            <a:solidFill>
              <a:schemeClr val="bg1"/>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defRPr/>
            </a:pPr>
            <a:r>
              <a:rPr lang="zh-CN" altLang="en-US" sz="1000" dirty="0">
                <a:solidFill>
                  <a:schemeClr val="bg1"/>
                </a:solidFill>
                <a:cs typeface="+mn-ea"/>
                <a:sym typeface="+mn-lt"/>
              </a:rPr>
              <a:t>时间</a:t>
            </a:r>
            <a:r>
              <a:rPr lang="zh-CN" altLang="en-US" sz="1000" dirty="0" smtClean="0">
                <a:solidFill>
                  <a:schemeClr val="bg1"/>
                </a:solidFill>
                <a:cs typeface="+mn-ea"/>
                <a:sym typeface="+mn-lt"/>
              </a:rPr>
              <a:t>：</a:t>
            </a:r>
            <a:r>
              <a:rPr lang="en-US" altLang="zh-CN" sz="1000" dirty="0" smtClean="0">
                <a:solidFill>
                  <a:schemeClr val="bg1"/>
                </a:solidFill>
                <a:cs typeface="+mn-ea"/>
                <a:sym typeface="+mn-lt"/>
              </a:rPr>
              <a:t>20XX</a:t>
            </a:r>
            <a:endParaRPr lang="zh-CN" altLang="en-US" sz="1000" dirty="0">
              <a:solidFill>
                <a:schemeClr val="bg1"/>
              </a:solidFill>
              <a:cs typeface="+mn-ea"/>
              <a:sym typeface="+mn-lt"/>
            </a:endParaRPr>
          </a:p>
        </p:txBody>
      </p:sp>
      <p:pic>
        <p:nvPicPr>
          <p:cNvPr id="12" name="图片 11"/>
          <p:cNvPicPr>
            <a:picLocks noChangeAspect="1"/>
          </p:cNvPicPr>
          <p:nvPr/>
        </p:nvPicPr>
        <p:blipFill rotWithShape="1">
          <a:blip r:embed="rId4" cstate="print">
            <a:extLst>
              <a:ext uri="{28A0092B-C50C-407E-A947-70E740481C1C}">
                <a14:useLocalDpi xmlns:a14="http://schemas.microsoft.com/office/drawing/2010/main" val="0"/>
              </a:ext>
            </a:extLst>
          </a:blip>
          <a:srcRect l="15526" t="12046" r="52763" b="50133"/>
          <a:stretch/>
        </p:blipFill>
        <p:spPr>
          <a:xfrm flipH="1">
            <a:off x="4070424" y="255590"/>
            <a:ext cx="2392734" cy="1289101"/>
          </a:xfrm>
          <a:prstGeom prst="rect">
            <a:avLst/>
          </a:prstGeom>
        </p:spPr>
      </p:pic>
      <p:sp>
        <p:nvSpPr>
          <p:cNvPr id="13" name="PA_文本框 62"/>
          <p:cNvSpPr txBox="1"/>
          <p:nvPr>
            <p:custDataLst>
              <p:tags r:id="rId1"/>
            </p:custDataLst>
          </p:nvPr>
        </p:nvSpPr>
        <p:spPr>
          <a:xfrm>
            <a:off x="5930309" y="3378136"/>
            <a:ext cx="5501944" cy="553998"/>
          </a:xfrm>
          <a:prstGeom prst="rect">
            <a:avLst/>
          </a:prstGeom>
          <a:noFill/>
          <a:effectLst/>
        </p:spPr>
        <p:txBody>
          <a:bodyPr wrap="square" rtlCol="0">
            <a:spAutoFit/>
          </a:bodyPr>
          <a:lstStyle/>
          <a:p>
            <a:pPr algn="r"/>
            <a:r>
              <a:rPr lang="en-US" altLang="zh-CN" sz="1000" dirty="0">
                <a:solidFill>
                  <a:schemeClr val="tx1">
                    <a:lumMod val="65000"/>
                    <a:lumOff val="35000"/>
                  </a:schemeClr>
                </a:solidFill>
                <a:cs typeface="+mn-ea"/>
                <a:sym typeface="+mn-lt"/>
              </a:rPr>
              <a:t>Your content to play here, or through paste in this box, and select only the text. Your content to play here, or through your copy, paste in this box</a:t>
            </a:r>
          </a:p>
          <a:p>
            <a:pPr algn="r"/>
            <a:r>
              <a:rPr lang="en-US" altLang="zh-CN" sz="1000" dirty="0" smtClean="0">
                <a:solidFill>
                  <a:schemeClr val="tx1">
                    <a:lumMod val="65000"/>
                    <a:lumOff val="35000"/>
                  </a:schemeClr>
                </a:solidFill>
                <a:cs typeface="+mn-ea"/>
                <a:sym typeface="+mn-lt"/>
              </a:rPr>
              <a:t>and </a:t>
            </a:r>
            <a:r>
              <a:rPr lang="en-US" altLang="zh-CN" sz="1000" dirty="0">
                <a:solidFill>
                  <a:schemeClr val="tx1">
                    <a:lumMod val="65000"/>
                    <a:lumOff val="35000"/>
                  </a:schemeClr>
                </a:solidFill>
                <a:cs typeface="+mn-ea"/>
                <a:sym typeface="+mn-lt"/>
              </a:rPr>
              <a:t>select only the </a:t>
            </a:r>
            <a:r>
              <a:rPr lang="en-US" altLang="zh-CN" sz="1000" dirty="0" smtClean="0">
                <a:solidFill>
                  <a:schemeClr val="tx1">
                    <a:lumMod val="65000"/>
                    <a:lumOff val="35000"/>
                  </a:schemeClr>
                </a:solidFill>
                <a:cs typeface="+mn-ea"/>
                <a:sym typeface="+mn-lt"/>
              </a:rPr>
              <a:t>text</a:t>
            </a:r>
            <a:endParaRPr lang="en-US" altLang="zh-CN" sz="1000" dirty="0">
              <a:solidFill>
                <a:schemeClr val="tx1">
                  <a:lumMod val="65000"/>
                  <a:lumOff val="35000"/>
                </a:schemeClr>
              </a:solidFill>
              <a:cs typeface="+mn-ea"/>
              <a:sym typeface="+mn-lt"/>
            </a:endParaRPr>
          </a:p>
        </p:txBody>
      </p:sp>
      <p:sp>
        <p:nvSpPr>
          <p:cNvPr id="14" name="文本框 13"/>
          <p:cNvSpPr txBox="1"/>
          <p:nvPr/>
        </p:nvSpPr>
        <p:spPr>
          <a:xfrm>
            <a:off x="7620709" y="2206682"/>
            <a:ext cx="3877985" cy="830997"/>
          </a:xfrm>
          <a:prstGeom prst="rect">
            <a:avLst/>
          </a:prstGeom>
          <a:noFill/>
        </p:spPr>
        <p:txBody>
          <a:bodyPr wrap="none" rtlCol="0">
            <a:spAutoFit/>
          </a:bodyPr>
          <a:lstStyle/>
          <a:p>
            <a:pPr algn="r"/>
            <a:r>
              <a:rPr lang="zh-CN" altLang="en-US" sz="4800" b="1" dirty="0" smtClean="0">
                <a:gradFill>
                  <a:gsLst>
                    <a:gs pos="0">
                      <a:srgbClr val="F8260C"/>
                    </a:gs>
                    <a:gs pos="72000">
                      <a:srgbClr val="9E0800"/>
                    </a:gs>
                  </a:gsLst>
                  <a:lin ang="5400000" scaled="1"/>
                </a:gradFill>
                <a:effectLst>
                  <a:outerShdw blurRad="25400" dist="25400" dir="2700000" algn="tl">
                    <a:srgbClr val="000000">
                      <a:alpha val="25000"/>
                    </a:srgbClr>
                  </a:outerShdw>
                </a:effectLst>
                <a:cs typeface="+mn-ea"/>
                <a:sym typeface="+mn-lt"/>
              </a:rPr>
              <a:t>年终述职报告</a:t>
            </a:r>
            <a:endParaRPr lang="zh-CN" altLang="en-US" sz="4800" b="1" dirty="0">
              <a:gradFill>
                <a:gsLst>
                  <a:gs pos="0">
                    <a:srgbClr val="F8260C"/>
                  </a:gs>
                  <a:gs pos="72000">
                    <a:srgbClr val="9E0800"/>
                  </a:gs>
                </a:gsLst>
                <a:lin ang="5400000" scaled="1"/>
              </a:gradFill>
              <a:effectLst>
                <a:outerShdw blurRad="25400" dist="25400" dir="2700000" algn="tl">
                  <a:srgbClr val="000000">
                    <a:alpha val="25000"/>
                  </a:srgbClr>
                </a:outerShdw>
              </a:effectLst>
              <a:cs typeface="+mn-ea"/>
              <a:sym typeface="+mn-lt"/>
            </a:endParaRPr>
          </a:p>
        </p:txBody>
      </p:sp>
      <p:sp>
        <p:nvSpPr>
          <p:cNvPr id="16" name="文本框 15"/>
          <p:cNvSpPr txBox="1"/>
          <p:nvPr/>
        </p:nvSpPr>
        <p:spPr>
          <a:xfrm>
            <a:off x="935309" y="1295231"/>
            <a:ext cx="3159839" cy="1446550"/>
          </a:xfrm>
          <a:prstGeom prst="rect">
            <a:avLst/>
          </a:prstGeom>
          <a:noFill/>
        </p:spPr>
        <p:txBody>
          <a:bodyPr wrap="none" rtlCol="0">
            <a:spAutoFit/>
          </a:bodyPr>
          <a:lstStyle/>
          <a:p>
            <a:r>
              <a:rPr lang="zh-CN" altLang="en-US" sz="88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新</a:t>
            </a:r>
            <a:r>
              <a:rPr lang="zh-CN" altLang="en-US" sz="72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起点</a:t>
            </a:r>
            <a:endParaRPr lang="zh-CN" altLang="en-US" sz="7200" dirty="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endParaRPr>
          </a:p>
        </p:txBody>
      </p:sp>
      <p:sp>
        <p:nvSpPr>
          <p:cNvPr id="17" name="文本框 16"/>
          <p:cNvSpPr txBox="1"/>
          <p:nvPr/>
        </p:nvSpPr>
        <p:spPr>
          <a:xfrm>
            <a:off x="755521" y="935622"/>
            <a:ext cx="3496049" cy="338554"/>
          </a:xfrm>
          <a:prstGeom prst="rect">
            <a:avLst/>
          </a:prstGeom>
          <a:noFill/>
        </p:spPr>
        <p:txBody>
          <a:bodyPr wrap="square" rtlCol="0">
            <a:spAutoFit/>
          </a:bodyPr>
          <a:lstStyle/>
          <a:p>
            <a:pPr algn="dist"/>
            <a:r>
              <a:rPr lang="zh-CN" altLang="en-US" sz="1600" dirty="0">
                <a:gradFill>
                  <a:gsLst>
                    <a:gs pos="0">
                      <a:schemeClr val="tx1">
                        <a:lumMod val="50000"/>
                      </a:schemeClr>
                    </a:gs>
                    <a:gs pos="71000">
                      <a:srgbClr val="0F0F0F"/>
                    </a:gs>
                  </a:gsLst>
                  <a:lin ang="5400000" scaled="1"/>
                </a:gradFill>
                <a:effectLst>
                  <a:outerShdw blurRad="25400" dist="25400" dir="2700000" algn="tl">
                    <a:srgbClr val="000000">
                      <a:alpha val="25000"/>
                    </a:srgbClr>
                  </a:outerShdw>
                </a:effectLst>
                <a:cs typeface="+mn-ea"/>
                <a:sym typeface="+mn-lt"/>
              </a:rPr>
              <a:t>砥砺奋进  勇往直前</a:t>
            </a:r>
          </a:p>
        </p:txBody>
      </p:sp>
      <p:sp>
        <p:nvSpPr>
          <p:cNvPr id="19" name="文本框 18"/>
          <p:cNvSpPr txBox="1"/>
          <p:nvPr/>
        </p:nvSpPr>
        <p:spPr>
          <a:xfrm>
            <a:off x="1809607" y="2412947"/>
            <a:ext cx="3159839" cy="1446550"/>
          </a:xfrm>
          <a:prstGeom prst="rect">
            <a:avLst/>
          </a:prstGeom>
          <a:noFill/>
        </p:spPr>
        <p:txBody>
          <a:bodyPr wrap="none" rtlCol="0">
            <a:spAutoFit/>
          </a:bodyPr>
          <a:lstStyle/>
          <a:p>
            <a:r>
              <a:rPr lang="zh-CN" altLang="en-US" sz="88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新</a:t>
            </a:r>
            <a:r>
              <a:rPr lang="zh-CN" altLang="en-US" sz="72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征程</a:t>
            </a:r>
            <a:endParaRPr lang="zh-CN" altLang="en-US" sz="7200" dirty="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endParaRPr>
          </a:p>
        </p:txBody>
      </p:sp>
      <p:sp>
        <p:nvSpPr>
          <p:cNvPr id="22" name="圆角矩形 21"/>
          <p:cNvSpPr/>
          <p:nvPr/>
        </p:nvSpPr>
        <p:spPr>
          <a:xfrm>
            <a:off x="8542819" y="4141591"/>
            <a:ext cx="1285184" cy="259424"/>
          </a:xfrm>
          <a:prstGeom prst="roundRect">
            <a:avLst>
              <a:gd name="adj" fmla="val 50000"/>
            </a:avLst>
          </a:prstGeom>
          <a:solidFill>
            <a:srgbClr val="404040"/>
          </a:solidFill>
          <a:ln w="12700" cap="flat" cmpd="sng" algn="ctr">
            <a:solidFill>
              <a:schemeClr val="bg1"/>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defRPr/>
            </a:pPr>
            <a:r>
              <a:rPr lang="zh-CN" altLang="en-US" sz="1000" smtClean="0">
                <a:solidFill>
                  <a:schemeClr val="bg1"/>
                </a:solidFill>
                <a:cs typeface="+mn-ea"/>
                <a:sym typeface="+mn-lt"/>
              </a:rPr>
              <a:t>部门：</a:t>
            </a:r>
            <a:r>
              <a:rPr lang="en-US" altLang="zh-CN" sz="1000" smtClean="0">
                <a:solidFill>
                  <a:schemeClr val="bg1"/>
                </a:solidFill>
                <a:cs typeface="+mn-ea"/>
                <a:sym typeface="+mn-lt"/>
              </a:rPr>
              <a:t>PPT818</a:t>
            </a:r>
            <a:endParaRPr lang="zh-CN" altLang="en-US" sz="1000" dirty="0">
              <a:solidFill>
                <a:schemeClr val="bg1"/>
              </a:solidFill>
              <a:cs typeface="+mn-ea"/>
              <a:sym typeface="+mn-lt"/>
            </a:endParaRPr>
          </a:p>
        </p:txBody>
      </p:sp>
    </p:spTree>
    <p:extLst>
      <p:ext uri="{BB962C8B-B14F-4D97-AF65-F5344CB8AC3E}">
        <p14:creationId xmlns:p14="http://schemas.microsoft.com/office/powerpoint/2010/main" val="248740837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6"/>
                                        </p:tgtEl>
                                        <p:attrNameLst>
                                          <p:attrName>style.visibility</p:attrName>
                                        </p:attrNameLst>
                                      </p:cBhvr>
                                      <p:to>
                                        <p:strVal val="visible"/>
                                      </p:to>
                                    </p:set>
                                    <p:anim calcmode="lin" valueType="num">
                                      <p:cBhvr>
                                        <p:cTn id="12" dur="750" fill="hold"/>
                                        <p:tgtEl>
                                          <p:spTgt spid="16"/>
                                        </p:tgtEl>
                                        <p:attrNameLst>
                                          <p:attrName>ppt_w</p:attrName>
                                        </p:attrNameLst>
                                      </p:cBhvr>
                                      <p:tavLst>
                                        <p:tav tm="0">
                                          <p:val>
                                            <p:fltVal val="0"/>
                                          </p:val>
                                        </p:tav>
                                        <p:tav tm="100000">
                                          <p:val>
                                            <p:strVal val="#ppt_w"/>
                                          </p:val>
                                        </p:tav>
                                      </p:tavLst>
                                    </p:anim>
                                    <p:anim calcmode="lin" valueType="num">
                                      <p:cBhvr>
                                        <p:cTn id="13" dur="750" fill="hold"/>
                                        <p:tgtEl>
                                          <p:spTgt spid="16"/>
                                        </p:tgtEl>
                                        <p:attrNameLst>
                                          <p:attrName>ppt_h</p:attrName>
                                        </p:attrNameLst>
                                      </p:cBhvr>
                                      <p:tavLst>
                                        <p:tav tm="0">
                                          <p:val>
                                            <p:fltVal val="0"/>
                                          </p:val>
                                        </p:tav>
                                        <p:tav tm="100000">
                                          <p:val>
                                            <p:strVal val="#ppt_h"/>
                                          </p:val>
                                        </p:tav>
                                      </p:tavLst>
                                    </p:anim>
                                    <p:animEffect transition="in" filter="fade">
                                      <p:cBhvr>
                                        <p:cTn id="14" dur="750"/>
                                        <p:tgtEl>
                                          <p:spTgt spid="16"/>
                                        </p:tgtEl>
                                      </p:cBhvr>
                                    </p:animEffect>
                                  </p:childTnLst>
                                </p:cTn>
                              </p:par>
                              <p:par>
                                <p:cTn id="15" presetID="22" presetClass="entr" presetSubtype="8" fill="hold" grpId="0" nodeType="withEffect">
                                  <p:stCondLst>
                                    <p:cond delay="125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750"/>
                                        <p:tgtEl>
                                          <p:spTgt spid="17"/>
                                        </p:tgtEl>
                                      </p:cBhvr>
                                    </p:animEffect>
                                  </p:childTnLst>
                                </p:cTn>
                              </p:par>
                              <p:par>
                                <p:cTn id="18" presetID="53" presetClass="entr" presetSubtype="16" fill="hold" grpId="0" nodeType="withEffect">
                                  <p:stCondLst>
                                    <p:cond delay="750"/>
                                  </p:stCondLst>
                                  <p:childTnLst>
                                    <p:set>
                                      <p:cBhvr>
                                        <p:cTn id="19" dur="1" fill="hold">
                                          <p:stCondLst>
                                            <p:cond delay="0"/>
                                          </p:stCondLst>
                                        </p:cTn>
                                        <p:tgtEl>
                                          <p:spTgt spid="19"/>
                                        </p:tgtEl>
                                        <p:attrNameLst>
                                          <p:attrName>style.visibility</p:attrName>
                                        </p:attrNameLst>
                                      </p:cBhvr>
                                      <p:to>
                                        <p:strVal val="visible"/>
                                      </p:to>
                                    </p:set>
                                    <p:anim calcmode="lin" valueType="num">
                                      <p:cBhvr>
                                        <p:cTn id="20" dur="750" fill="hold"/>
                                        <p:tgtEl>
                                          <p:spTgt spid="19"/>
                                        </p:tgtEl>
                                        <p:attrNameLst>
                                          <p:attrName>ppt_w</p:attrName>
                                        </p:attrNameLst>
                                      </p:cBhvr>
                                      <p:tavLst>
                                        <p:tav tm="0">
                                          <p:val>
                                            <p:fltVal val="0"/>
                                          </p:val>
                                        </p:tav>
                                        <p:tav tm="100000">
                                          <p:val>
                                            <p:strVal val="#ppt_w"/>
                                          </p:val>
                                        </p:tav>
                                      </p:tavLst>
                                    </p:anim>
                                    <p:anim calcmode="lin" valueType="num">
                                      <p:cBhvr>
                                        <p:cTn id="21" dur="750" fill="hold"/>
                                        <p:tgtEl>
                                          <p:spTgt spid="19"/>
                                        </p:tgtEl>
                                        <p:attrNameLst>
                                          <p:attrName>ppt_h</p:attrName>
                                        </p:attrNameLst>
                                      </p:cBhvr>
                                      <p:tavLst>
                                        <p:tav tm="0">
                                          <p:val>
                                            <p:fltVal val="0"/>
                                          </p:val>
                                        </p:tav>
                                        <p:tav tm="100000">
                                          <p:val>
                                            <p:strVal val="#ppt_h"/>
                                          </p:val>
                                        </p:tav>
                                      </p:tavLst>
                                    </p:anim>
                                    <p:animEffect transition="in" filter="fade">
                                      <p:cBhvr>
                                        <p:cTn id="22" dur="750"/>
                                        <p:tgtEl>
                                          <p:spTgt spid="19"/>
                                        </p:tgtEl>
                                      </p:cBhvr>
                                    </p:animEffect>
                                  </p:childTnLst>
                                </p:cTn>
                              </p:par>
                              <p:par>
                                <p:cTn id="23" presetID="47" presetClass="entr" presetSubtype="0" fill="hold" nodeType="withEffect">
                                  <p:stCondLst>
                                    <p:cond delay="25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1" presetClass="entr" presetSubtype="0" fill="hold" grpId="0" nodeType="withEffect">
                                  <p:stCondLst>
                                    <p:cond delay="1500"/>
                                  </p:stCondLst>
                                  <p:iterate type="lt">
                                    <p:tmPct val="10000"/>
                                  </p:iterate>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4"/>
                                        </p:tgtEl>
                                        <p:attrNameLst>
                                          <p:attrName>ppt_y</p:attrName>
                                        </p:attrNameLst>
                                      </p:cBhvr>
                                      <p:tavLst>
                                        <p:tav tm="0">
                                          <p:val>
                                            <p:strVal val="#ppt_y"/>
                                          </p:val>
                                        </p:tav>
                                        <p:tav tm="100000">
                                          <p:val>
                                            <p:strVal val="#ppt_y"/>
                                          </p:val>
                                        </p:tav>
                                      </p:tavLst>
                                    </p:anim>
                                    <p:anim calcmode="lin" valueType="num">
                                      <p:cBhvr>
                                        <p:cTn id="3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4"/>
                                        </p:tgtEl>
                                      </p:cBhvr>
                                    </p:animEffect>
                                  </p:childTnLst>
                                </p:cTn>
                              </p:par>
                              <p:par>
                                <p:cTn id="35" presetID="22" presetClass="entr" presetSubtype="2" fill="hold" grpId="0" nodeType="withEffect">
                                  <p:stCondLst>
                                    <p:cond delay="150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par>
                                <p:cTn id="38" presetID="22" presetClass="entr" presetSubtype="1" fill="hold" grpId="0" nodeType="withEffect">
                                  <p:stCondLst>
                                    <p:cond delay="150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500"/>
                                        <p:tgtEl>
                                          <p:spTgt spid="13"/>
                                        </p:tgtEl>
                                      </p:cBhvr>
                                    </p:animEffect>
                                  </p:childTnLst>
                                </p:cTn>
                              </p:par>
                            </p:childTnLst>
                          </p:cTn>
                        </p:par>
                        <p:par>
                          <p:cTn id="41" fill="hold">
                            <p:stCondLst>
                              <p:cond delay="2250"/>
                            </p:stCondLst>
                            <p:childTnLst>
                              <p:par>
                                <p:cTn id="42" presetID="16" presetClass="entr" presetSubtype="37"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arn(outVertical)">
                                      <p:cBhvr>
                                        <p:cTn id="44" dur="500"/>
                                        <p:tgtEl>
                                          <p:spTgt spid="11"/>
                                        </p:tgtEl>
                                      </p:cBhvr>
                                    </p:animEffect>
                                  </p:childTnLst>
                                </p:cTn>
                              </p:par>
                            </p:childTnLst>
                          </p:cTn>
                        </p:par>
                        <p:par>
                          <p:cTn id="45" fill="hold">
                            <p:stCondLst>
                              <p:cond delay="2750"/>
                            </p:stCondLst>
                            <p:childTnLst>
                              <p:par>
                                <p:cTn id="46" presetID="16" presetClass="entr" presetSubtype="37"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arn(outVertical)">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P spid="14" grpId="0"/>
      <p:bldP spid="16" grpId="0"/>
      <p:bldP spid="17" grpId="0"/>
      <p:bldP spid="19"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46"/>
          <p:cNvSpPr>
            <a:spLocks/>
          </p:cNvSpPr>
          <p:nvPr/>
        </p:nvSpPr>
        <p:spPr bwMode="auto">
          <a:xfrm>
            <a:off x="2631450" y="2085080"/>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rgbClr val="FFFFFF"/>
          </a:solidFill>
          <a:ln w="76200">
            <a:solidFill>
              <a:srgbClr val="CB1706"/>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cs typeface="+mn-ea"/>
              <a:sym typeface="+mn-lt"/>
            </a:endParaRPr>
          </a:p>
        </p:txBody>
      </p:sp>
      <p:sp>
        <p:nvSpPr>
          <p:cNvPr id="12" name="Freeform 46"/>
          <p:cNvSpPr>
            <a:spLocks/>
          </p:cNvSpPr>
          <p:nvPr/>
        </p:nvSpPr>
        <p:spPr bwMode="auto">
          <a:xfrm>
            <a:off x="6311872" y="2085080"/>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rgbClr val="FFFFFF"/>
          </a:solidFill>
          <a:ln w="76200">
            <a:solidFill>
              <a:srgbClr val="40404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cs typeface="+mn-ea"/>
              <a:sym typeface="+mn-lt"/>
            </a:endParaRPr>
          </a:p>
        </p:txBody>
      </p:sp>
      <p:sp>
        <p:nvSpPr>
          <p:cNvPr id="13" name="Freeform 5"/>
          <p:cNvSpPr>
            <a:spLocks/>
          </p:cNvSpPr>
          <p:nvPr/>
        </p:nvSpPr>
        <p:spPr bwMode="auto">
          <a:xfrm>
            <a:off x="1128808" y="3054464"/>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CB1706"/>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srgbClr val="FFFFFF"/>
                </a:solidFill>
                <a:cs typeface="+mn-ea"/>
                <a:sym typeface="+mn-lt"/>
              </a:rPr>
              <a:t>营销</a:t>
            </a:r>
            <a:endParaRPr lang="en-US" altLang="zh-CN" sz="2400" dirty="0" smtClean="0">
              <a:solidFill>
                <a:srgbClr val="FFFFFF"/>
              </a:solidFill>
              <a:cs typeface="+mn-ea"/>
              <a:sym typeface="+mn-lt"/>
            </a:endParaRPr>
          </a:p>
          <a:p>
            <a:pPr algn="ctr"/>
            <a:r>
              <a:rPr lang="zh-CN" altLang="en-US" sz="2400" dirty="0" smtClean="0">
                <a:solidFill>
                  <a:srgbClr val="FFFFFF"/>
                </a:solidFill>
                <a:cs typeface="+mn-ea"/>
                <a:sym typeface="+mn-lt"/>
              </a:rPr>
              <a:t>培训</a:t>
            </a:r>
            <a:endParaRPr lang="zh-CN" altLang="en-US" sz="2400" dirty="0">
              <a:solidFill>
                <a:srgbClr val="FFFFFF"/>
              </a:solidFill>
              <a:cs typeface="+mn-ea"/>
              <a:sym typeface="+mn-lt"/>
            </a:endParaRPr>
          </a:p>
        </p:txBody>
      </p:sp>
      <p:sp>
        <p:nvSpPr>
          <p:cNvPr id="14" name="Freeform 5"/>
          <p:cNvSpPr>
            <a:spLocks/>
          </p:cNvSpPr>
          <p:nvPr/>
        </p:nvSpPr>
        <p:spPr bwMode="auto">
          <a:xfrm>
            <a:off x="4886871" y="2839219"/>
            <a:ext cx="2418258" cy="214932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blipFill>
            <a:blip r:embed="rId3"/>
            <a:stretch>
              <a:fillRect/>
            </a:stretch>
          </a:blipFill>
          <a:ln w="254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2000" dirty="0">
              <a:solidFill>
                <a:prstClr val="white"/>
              </a:solidFill>
              <a:cs typeface="+mn-ea"/>
              <a:sym typeface="+mn-lt"/>
            </a:endParaRPr>
          </a:p>
        </p:txBody>
      </p:sp>
      <p:sp>
        <p:nvSpPr>
          <p:cNvPr id="15" name="Freeform 5"/>
          <p:cNvSpPr>
            <a:spLocks/>
          </p:cNvSpPr>
          <p:nvPr/>
        </p:nvSpPr>
        <p:spPr bwMode="auto">
          <a:xfrm>
            <a:off x="9129290" y="3054464"/>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40404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srgbClr val="FFFFFF"/>
                </a:solidFill>
                <a:cs typeface="+mn-ea"/>
                <a:sym typeface="+mn-lt"/>
              </a:rPr>
              <a:t>岗前</a:t>
            </a:r>
            <a:endParaRPr lang="en-US" altLang="zh-CN" sz="2400" dirty="0" smtClean="0">
              <a:solidFill>
                <a:srgbClr val="FFFFFF"/>
              </a:solidFill>
              <a:cs typeface="+mn-ea"/>
              <a:sym typeface="+mn-lt"/>
            </a:endParaRPr>
          </a:p>
          <a:p>
            <a:pPr algn="ctr"/>
            <a:r>
              <a:rPr lang="zh-CN" altLang="en-US" sz="2400" dirty="0" smtClean="0">
                <a:solidFill>
                  <a:srgbClr val="FFFFFF"/>
                </a:solidFill>
                <a:cs typeface="+mn-ea"/>
                <a:sym typeface="+mn-lt"/>
              </a:rPr>
              <a:t>培训</a:t>
            </a:r>
            <a:endParaRPr lang="zh-CN" altLang="en-US" sz="2400" dirty="0">
              <a:solidFill>
                <a:srgbClr val="FFFFFF"/>
              </a:solidFill>
              <a:cs typeface="+mn-ea"/>
              <a:sym typeface="+mn-lt"/>
            </a:endParaRPr>
          </a:p>
        </p:txBody>
      </p:sp>
      <p:sp>
        <p:nvSpPr>
          <p:cNvPr id="16" name="Line 5"/>
          <p:cNvSpPr>
            <a:spLocks noChangeShapeType="1"/>
          </p:cNvSpPr>
          <p:nvPr/>
        </p:nvSpPr>
        <p:spPr bwMode="auto">
          <a:xfrm flipH="1">
            <a:off x="3181350" y="3907009"/>
            <a:ext cx="1643063" cy="0"/>
          </a:xfrm>
          <a:prstGeom prst="line">
            <a:avLst/>
          </a:prstGeom>
          <a:noFill/>
          <a:ln w="19050" cmpd="sng">
            <a:solidFill>
              <a:srgbClr val="CB170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cs typeface="+mn-ea"/>
              <a:sym typeface="+mn-lt"/>
            </a:endParaRPr>
          </a:p>
        </p:txBody>
      </p:sp>
      <p:sp>
        <p:nvSpPr>
          <p:cNvPr id="19" name="Line 6"/>
          <p:cNvSpPr>
            <a:spLocks noChangeShapeType="1"/>
          </p:cNvSpPr>
          <p:nvPr/>
        </p:nvSpPr>
        <p:spPr bwMode="auto">
          <a:xfrm>
            <a:off x="7396166" y="3907009"/>
            <a:ext cx="1643064" cy="0"/>
          </a:xfrm>
          <a:prstGeom prst="line">
            <a:avLst/>
          </a:prstGeom>
          <a:noFill/>
          <a:ln w="19050" cmpd="sng">
            <a:solidFill>
              <a:srgbClr val="40404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cs typeface="+mn-ea"/>
              <a:sym typeface="+mn-lt"/>
            </a:endParaRPr>
          </a:p>
        </p:txBody>
      </p:sp>
      <p:sp>
        <p:nvSpPr>
          <p:cNvPr id="22" name="Rectangle 7"/>
          <p:cNvSpPr>
            <a:spLocks noChangeArrowheads="1"/>
          </p:cNvSpPr>
          <p:nvPr/>
        </p:nvSpPr>
        <p:spPr bwMode="auto">
          <a:xfrm>
            <a:off x="3010908" y="3040870"/>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kumimoji="0" lang="zh-CN" altLang="en-US" sz="1400" b="0" i="0" u="none" strike="noStrike" kern="0" cap="none" spc="0" normalizeH="0" baseline="0" noProof="0" dirty="0">
              <a:ln>
                <a:noFill/>
              </a:ln>
              <a:solidFill>
                <a:schemeClr val="tx1">
                  <a:lumMod val="50000"/>
                  <a:lumOff val="50000"/>
                </a:schemeClr>
              </a:solidFill>
              <a:effectLst/>
              <a:uLnTx/>
              <a:uFillTx/>
              <a:cs typeface="+mn-ea"/>
              <a:sym typeface="+mn-lt"/>
            </a:endParaRPr>
          </a:p>
        </p:txBody>
      </p:sp>
      <p:sp>
        <p:nvSpPr>
          <p:cNvPr id="23" name="Rectangle 8"/>
          <p:cNvSpPr>
            <a:spLocks noChangeArrowheads="1"/>
          </p:cNvSpPr>
          <p:nvPr/>
        </p:nvSpPr>
        <p:spPr bwMode="auto">
          <a:xfrm>
            <a:off x="3010908" y="3988319"/>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sp>
        <p:nvSpPr>
          <p:cNvPr id="24" name="Rectangle 9"/>
          <p:cNvSpPr>
            <a:spLocks noChangeArrowheads="1"/>
          </p:cNvSpPr>
          <p:nvPr/>
        </p:nvSpPr>
        <p:spPr bwMode="auto">
          <a:xfrm>
            <a:off x="7224281" y="3040871"/>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sp>
        <p:nvSpPr>
          <p:cNvPr id="25" name="Rectangle 10"/>
          <p:cNvSpPr>
            <a:spLocks noChangeArrowheads="1"/>
          </p:cNvSpPr>
          <p:nvPr/>
        </p:nvSpPr>
        <p:spPr bwMode="auto">
          <a:xfrm>
            <a:off x="7224281" y="3988318"/>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grpSp>
        <p:nvGrpSpPr>
          <p:cNvPr id="20" name="组合 19"/>
          <p:cNvGrpSpPr/>
          <p:nvPr/>
        </p:nvGrpSpPr>
        <p:grpSpPr>
          <a:xfrm>
            <a:off x="388190" y="568915"/>
            <a:ext cx="3796278" cy="585703"/>
            <a:chOff x="388190" y="568915"/>
            <a:chExt cx="3796278" cy="585703"/>
          </a:xfrm>
        </p:grpSpPr>
        <p:sp>
          <p:nvSpPr>
            <p:cNvPr id="21" name="文本框 2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内部培训学习情况</a:t>
              </a:r>
            </a:p>
          </p:txBody>
        </p:sp>
        <p:sp>
          <p:nvSpPr>
            <p:cNvPr id="29" name="椭圆 28"/>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287892157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42" presetClass="path" presetSubtype="0" decel="30000" fill="hold" grpId="1" nodeType="withEffect">
                                  <p:stCondLst>
                                    <p:cond delay="0"/>
                                  </p:stCondLst>
                                  <p:childTnLst>
                                    <p:animMotion origin="layout" path="M 0 -0.03981 L 0 0.14815 " pathEditMode="relative" rAng="0" ptsTypes="AA">
                                      <p:cBhvr>
                                        <p:cTn id="9" dur="750" spd="-100000" fill="hold"/>
                                        <p:tgtEl>
                                          <p:spTgt spid="14"/>
                                        </p:tgtEl>
                                        <p:attrNameLst>
                                          <p:attrName>ppt_x</p:attrName>
                                          <p:attrName>ppt_y</p:attrName>
                                        </p:attrNameLst>
                                      </p:cBhvr>
                                      <p:rCtr x="0" y="9398"/>
                                    </p:animMotion>
                                  </p:childTnLst>
                                </p:cTn>
                              </p:par>
                              <p:par>
                                <p:cTn id="10" presetID="42" presetClass="path" presetSubtype="0" accel="30000" decel="30000" fill="hold" grpId="2" nodeType="withEffect">
                                  <p:stCondLst>
                                    <p:cond delay="750"/>
                                  </p:stCondLst>
                                  <p:childTnLst>
                                    <p:animMotion origin="layout" path="M 0 -0.03981 L 0 -1.85185E-6 " pathEditMode="relative" rAng="0" ptsTypes="AA">
                                      <p:cBhvr>
                                        <p:cTn id="11" dur="750" fill="hold"/>
                                        <p:tgtEl>
                                          <p:spTgt spid="14"/>
                                        </p:tgtEl>
                                        <p:attrNameLst>
                                          <p:attrName>ppt_x</p:attrName>
                                          <p:attrName>ppt_y</p:attrName>
                                        </p:attrNameLst>
                                      </p:cBhvr>
                                      <p:rCtr x="0" y="1991"/>
                                    </p:animMotion>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64" presetClass="path" presetSubtype="0" decel="30000" fill="hold" grpId="1" nodeType="withEffect">
                                  <p:stCondLst>
                                    <p:cond delay="0"/>
                                  </p:stCondLst>
                                  <p:childTnLst>
                                    <p:animMotion origin="layout" path="M 5E-6 0.03889 L 5E-6 -0.14815 " pathEditMode="relative" rAng="0" ptsTypes="AA">
                                      <p:cBhvr>
                                        <p:cTn id="16" dur="750" spd="-100000" fill="hold"/>
                                        <p:tgtEl>
                                          <p:spTgt spid="13"/>
                                        </p:tgtEl>
                                        <p:attrNameLst>
                                          <p:attrName>ppt_x</p:attrName>
                                          <p:attrName>ppt_y</p:attrName>
                                        </p:attrNameLst>
                                      </p:cBhvr>
                                      <p:rCtr x="0" y="-9352"/>
                                    </p:animMotion>
                                  </p:childTnLst>
                                </p:cTn>
                              </p:par>
                              <p:par>
                                <p:cTn id="17" presetID="64" presetClass="path" presetSubtype="0" accel="30000" decel="30000" fill="hold" grpId="2" nodeType="withEffect">
                                  <p:stCondLst>
                                    <p:cond delay="750"/>
                                  </p:stCondLst>
                                  <p:childTnLst>
                                    <p:animMotion origin="layout" path="M 5E-6 0.03843 L 5E-6 -1.85185E-6 " pathEditMode="relative" rAng="0" ptsTypes="AA">
                                      <p:cBhvr>
                                        <p:cTn id="18" dur="750" fill="hold"/>
                                        <p:tgtEl>
                                          <p:spTgt spid="13"/>
                                        </p:tgtEl>
                                        <p:attrNameLst>
                                          <p:attrName>ppt_x</p:attrName>
                                          <p:attrName>ppt_y</p:attrName>
                                        </p:attrNameLst>
                                      </p:cBhvr>
                                      <p:rCtr x="0" y="-1921"/>
                                    </p:animMotion>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64" presetClass="path" presetSubtype="0" decel="30000" fill="hold" grpId="1" nodeType="withEffect">
                                  <p:stCondLst>
                                    <p:cond delay="0"/>
                                  </p:stCondLst>
                                  <p:childTnLst>
                                    <p:animMotion origin="layout" path="M 5E-6 0.03889 L 5E-6 -0.14815 " pathEditMode="relative" rAng="0" ptsTypes="AA">
                                      <p:cBhvr>
                                        <p:cTn id="23" dur="750" spd="-100000" fill="hold"/>
                                        <p:tgtEl>
                                          <p:spTgt spid="15"/>
                                        </p:tgtEl>
                                        <p:attrNameLst>
                                          <p:attrName>ppt_x</p:attrName>
                                          <p:attrName>ppt_y</p:attrName>
                                        </p:attrNameLst>
                                      </p:cBhvr>
                                      <p:rCtr x="0" y="-9352"/>
                                    </p:animMotion>
                                  </p:childTnLst>
                                </p:cTn>
                              </p:par>
                              <p:par>
                                <p:cTn id="24" presetID="64" presetClass="path" presetSubtype="0" accel="30000" decel="30000" fill="hold" grpId="2" nodeType="withEffect">
                                  <p:stCondLst>
                                    <p:cond delay="750"/>
                                  </p:stCondLst>
                                  <p:childTnLst>
                                    <p:animMotion origin="layout" path="M 5E-6 0.03843 L 5E-6 -1.85185E-6 " pathEditMode="relative" rAng="0" ptsTypes="AA">
                                      <p:cBhvr>
                                        <p:cTn id="25" dur="750" fill="hold"/>
                                        <p:tgtEl>
                                          <p:spTgt spid="15"/>
                                        </p:tgtEl>
                                        <p:attrNameLst>
                                          <p:attrName>ppt_x</p:attrName>
                                          <p:attrName>ppt_y</p:attrName>
                                        </p:attrNameLst>
                                      </p:cBhvr>
                                      <p:rCtr x="0" y="-1921"/>
                                    </p:animMotion>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right)">
                                      <p:cBhvr>
                                        <p:cTn id="36" dur="1000"/>
                                        <p:tgtEl>
                                          <p:spTgt spid="16"/>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1000"/>
                                        <p:tgtEl>
                                          <p:spTgt spid="25"/>
                                        </p:tgtEl>
                                      </p:cBhvr>
                                    </p:animEffect>
                                    <p:anim calcmode="lin" valueType="num">
                                      <p:cBhvr>
                                        <p:cTn id="59" dur="1000" fill="hold"/>
                                        <p:tgtEl>
                                          <p:spTgt spid="25"/>
                                        </p:tgtEl>
                                        <p:attrNameLst>
                                          <p:attrName>ppt_x</p:attrName>
                                        </p:attrNameLst>
                                      </p:cBhvr>
                                      <p:tavLst>
                                        <p:tav tm="0">
                                          <p:val>
                                            <p:strVal val="#ppt_x"/>
                                          </p:val>
                                        </p:tav>
                                        <p:tav tm="100000">
                                          <p:val>
                                            <p:strVal val="#ppt_x"/>
                                          </p:val>
                                        </p:tav>
                                      </p:tavLst>
                                    </p:anim>
                                    <p:anim calcmode="lin" valueType="num">
                                      <p:cBhvr>
                                        <p:cTn id="6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9" grpId="0" animBg="1"/>
      <p:bldP spid="22"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组合 25"/>
          <p:cNvGrpSpPr/>
          <p:nvPr/>
        </p:nvGrpSpPr>
        <p:grpSpPr>
          <a:xfrm>
            <a:off x="6017108" y="1985887"/>
            <a:ext cx="1128420" cy="1000130"/>
            <a:chOff x="5822030" y="1746573"/>
            <a:chExt cx="1399307" cy="1240222"/>
          </a:xfrm>
        </p:grpSpPr>
        <p:sp>
          <p:nvSpPr>
            <p:cNvPr id="27"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1" y="1746599"/>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B1706"/>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28"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0" y="1746573"/>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29" name="组合 2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6117407" y="1830628"/>
              <a:ext cx="776055" cy="1030488"/>
              <a:chOff x="897622" y="2414802"/>
              <a:chExt cx="1001347" cy="1329644"/>
            </a:xfrm>
          </p:grpSpPr>
          <p:sp>
            <p:nvSpPr>
              <p:cNvPr id="30" name="文本框 29"/>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01</a:t>
                </a:r>
                <a:endParaRPr lang="zh-CN" altLang="en-US" sz="2400" dirty="0">
                  <a:ln w="15875">
                    <a:noFill/>
                  </a:ln>
                  <a:solidFill>
                    <a:schemeClr val="bg1"/>
                  </a:solidFill>
                  <a:cs typeface="+mn-ea"/>
                  <a:sym typeface="+mn-lt"/>
                </a:endParaRPr>
              </a:p>
            </p:txBody>
          </p:sp>
          <p:sp>
            <p:nvSpPr>
              <p:cNvPr id="31" name="文本框 30"/>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32" name="组合 31"/>
          <p:cNvGrpSpPr/>
          <p:nvPr/>
        </p:nvGrpSpPr>
        <p:grpSpPr>
          <a:xfrm>
            <a:off x="6017108" y="3860907"/>
            <a:ext cx="1128420" cy="1000130"/>
            <a:chOff x="5822030" y="3732224"/>
            <a:chExt cx="1399307" cy="1240222"/>
          </a:xfrm>
        </p:grpSpPr>
        <p:sp>
          <p:nvSpPr>
            <p:cNvPr id="33"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1" y="3732249"/>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B1706"/>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34"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0" y="3732224"/>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35" name="组合 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6117407" y="3829021"/>
              <a:ext cx="776055" cy="609144"/>
              <a:chOff x="897622" y="2414802"/>
              <a:chExt cx="1001347" cy="785982"/>
            </a:xfrm>
          </p:grpSpPr>
          <p:sp>
            <p:nvSpPr>
              <p:cNvPr id="36" name="文本框 35"/>
              <p:cNvSpPr txBox="1"/>
              <p:nvPr/>
            </p:nvSpPr>
            <p:spPr>
              <a:xfrm>
                <a:off x="944451" y="2414802"/>
                <a:ext cx="885710" cy="738691"/>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03</a:t>
                </a:r>
                <a:endParaRPr lang="zh-CN" altLang="en-US" sz="2400" dirty="0">
                  <a:ln w="15875">
                    <a:noFill/>
                  </a:ln>
                  <a:solidFill>
                    <a:schemeClr val="bg1"/>
                  </a:solidFill>
                  <a:cs typeface="+mn-ea"/>
                  <a:sym typeface="+mn-lt"/>
                </a:endParaRPr>
              </a:p>
            </p:txBody>
          </p:sp>
          <p:sp>
            <p:nvSpPr>
              <p:cNvPr id="37" name="文本框 36"/>
              <p:cNvSpPr txBox="1"/>
              <p:nvPr/>
            </p:nvSpPr>
            <p:spPr>
              <a:xfrm>
                <a:off x="897622" y="2856061"/>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38" name="组合 37"/>
          <p:cNvGrpSpPr/>
          <p:nvPr/>
        </p:nvGrpSpPr>
        <p:grpSpPr>
          <a:xfrm>
            <a:off x="4785363" y="2923397"/>
            <a:ext cx="1128420" cy="1000130"/>
            <a:chOff x="4590285" y="2817621"/>
            <a:chExt cx="1399307" cy="1240222"/>
          </a:xfrm>
        </p:grpSpPr>
        <p:sp>
          <p:nvSpPr>
            <p:cNvPr id="39"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6" y="2817647"/>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40"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5" y="2817621"/>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41" name="组合 4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4891886" y="2912066"/>
              <a:ext cx="776055" cy="1030488"/>
              <a:chOff x="897622" y="2414802"/>
              <a:chExt cx="1001347" cy="1329644"/>
            </a:xfrm>
          </p:grpSpPr>
          <p:sp>
            <p:nvSpPr>
              <p:cNvPr id="42" name="文本框 41"/>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02</a:t>
                </a:r>
                <a:endParaRPr lang="zh-CN" altLang="en-US" sz="2400" dirty="0">
                  <a:ln w="15875">
                    <a:noFill/>
                  </a:ln>
                  <a:solidFill>
                    <a:schemeClr val="bg1"/>
                  </a:solidFill>
                  <a:cs typeface="+mn-ea"/>
                  <a:sym typeface="+mn-lt"/>
                </a:endParaRPr>
              </a:p>
            </p:txBody>
          </p:sp>
          <p:sp>
            <p:nvSpPr>
              <p:cNvPr id="43" name="文本框 42"/>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44" name="组合 43"/>
          <p:cNvGrpSpPr/>
          <p:nvPr/>
        </p:nvGrpSpPr>
        <p:grpSpPr>
          <a:xfrm>
            <a:off x="4785363" y="4798416"/>
            <a:ext cx="1128420" cy="1000130"/>
            <a:chOff x="4590285" y="4803272"/>
            <a:chExt cx="1399307" cy="1240222"/>
          </a:xfrm>
        </p:grpSpPr>
        <p:sp>
          <p:nvSpPr>
            <p:cNvPr id="45"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6" y="4803298"/>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46"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5" y="4803272"/>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0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47" name="组合 4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4891886" y="4859940"/>
              <a:ext cx="776055" cy="1030488"/>
              <a:chOff x="897622" y="2414802"/>
              <a:chExt cx="1001347" cy="1329644"/>
            </a:xfrm>
          </p:grpSpPr>
          <p:sp>
            <p:nvSpPr>
              <p:cNvPr id="48" name="文本框 47"/>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04</a:t>
                </a:r>
                <a:endParaRPr lang="zh-CN" altLang="en-US" sz="2400" dirty="0">
                  <a:ln w="15875">
                    <a:noFill/>
                  </a:ln>
                  <a:solidFill>
                    <a:schemeClr val="bg1"/>
                  </a:solidFill>
                  <a:cs typeface="+mn-ea"/>
                  <a:sym typeface="+mn-lt"/>
                </a:endParaRPr>
              </a:p>
            </p:txBody>
          </p:sp>
          <p:sp>
            <p:nvSpPr>
              <p:cNvPr id="49" name="文本框 48"/>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50" name="组合 49"/>
          <p:cNvGrpSpPr/>
          <p:nvPr/>
        </p:nvGrpSpPr>
        <p:grpSpPr>
          <a:xfrm>
            <a:off x="989256" y="2947023"/>
            <a:ext cx="3470644" cy="1181020"/>
            <a:chOff x="929622" y="2927145"/>
            <a:chExt cx="3470644" cy="1181020"/>
          </a:xfrm>
        </p:grpSpPr>
        <p:sp>
          <p:nvSpPr>
            <p:cNvPr id="51" name="任意多边形 5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929622" y="2927145"/>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595959"/>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52" name="文本框 5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301889" y="2981703"/>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强化优势</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53" name="Freeform 26"/>
            <p:cNvSpPr>
              <a:spLocks noEditPoints="1"/>
            </p:cNvSpPr>
            <p:nvPr/>
          </p:nvSpPr>
          <p:spPr bwMode="auto">
            <a:xfrm>
              <a:off x="3759709" y="3218025"/>
              <a:ext cx="310925" cy="326669"/>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54" name="组合 53"/>
          <p:cNvGrpSpPr/>
          <p:nvPr/>
        </p:nvGrpSpPr>
        <p:grpSpPr>
          <a:xfrm>
            <a:off x="7454048" y="2035014"/>
            <a:ext cx="3470644" cy="1221278"/>
            <a:chOff x="7394414" y="1915746"/>
            <a:chExt cx="3470644" cy="1221278"/>
          </a:xfrm>
        </p:grpSpPr>
        <p:sp>
          <p:nvSpPr>
            <p:cNvPr id="55" name="任意多边形 5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7394414" y="191574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262626"/>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56" name="文本框 5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8223212" y="2010562"/>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突破心智</a:t>
              </a:r>
            </a:p>
            <a:p>
              <a:pPr>
                <a:lnSpc>
                  <a:spcPct val="120000"/>
                </a:lnSpc>
              </a:pPr>
              <a:r>
                <a:rPr lang="zh-CN" altLang="en-US" sz="1000" dirty="0" smtClean="0">
                  <a:solidFill>
                    <a:schemeClr val="tx1">
                      <a:lumMod val="65000"/>
                      <a:lumOff val="35000"/>
                    </a:schemeClr>
                  </a:solidFill>
                  <a:cs typeface="+mn-ea"/>
                  <a:sym typeface="+mn-lt"/>
                </a:rPr>
                <a:t>请在这里输入您的主要叙述内容</a:t>
              </a:r>
              <a:endParaRPr lang="en-US" altLang="zh-CN" sz="1000" dirty="0" smtClean="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57" name="Freeform 48"/>
            <p:cNvSpPr>
              <a:spLocks noEditPoints="1"/>
            </p:cNvSpPr>
            <p:nvPr/>
          </p:nvSpPr>
          <p:spPr bwMode="auto">
            <a:xfrm>
              <a:off x="7674718" y="2169179"/>
              <a:ext cx="370789" cy="354919"/>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CB1706"/>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58" name="组合 57"/>
          <p:cNvGrpSpPr/>
          <p:nvPr/>
        </p:nvGrpSpPr>
        <p:grpSpPr>
          <a:xfrm>
            <a:off x="7454048" y="3941152"/>
            <a:ext cx="3470644" cy="1213791"/>
            <a:chOff x="7394414" y="3901396"/>
            <a:chExt cx="3470644" cy="1213791"/>
          </a:xfrm>
        </p:grpSpPr>
        <p:sp>
          <p:nvSpPr>
            <p:cNvPr id="59" name="任意多边形 5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7394414" y="390139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595959"/>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60" name="文本框 5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8223211" y="3988725"/>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学习深造</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61" name="Freeform 31"/>
            <p:cNvSpPr>
              <a:spLocks noEditPoints="1"/>
            </p:cNvSpPr>
            <p:nvPr/>
          </p:nvSpPr>
          <p:spPr bwMode="auto">
            <a:xfrm>
              <a:off x="7717278" y="4253452"/>
              <a:ext cx="285667" cy="35924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CB1706"/>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62" name="组合 61"/>
          <p:cNvGrpSpPr/>
          <p:nvPr/>
        </p:nvGrpSpPr>
        <p:grpSpPr>
          <a:xfrm>
            <a:off x="989256" y="4885453"/>
            <a:ext cx="3470644" cy="1188977"/>
            <a:chOff x="929622" y="4912796"/>
            <a:chExt cx="3470644" cy="1188977"/>
          </a:xfrm>
        </p:grpSpPr>
        <p:sp>
          <p:nvSpPr>
            <p:cNvPr id="63" name="任意多边形 6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929622" y="491279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7F7F7F"/>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64" name="文本框 6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288375" y="4975311"/>
              <a:ext cx="1980029" cy="1126462"/>
            </a:xfrm>
            <a:prstGeom prst="rect">
              <a:avLst/>
            </a:prstGeom>
            <a:noFill/>
            <a:effectLst/>
          </p:spPr>
          <p:txBody>
            <a:bodyPr wrap="none" rtlCol="0">
              <a:spAutoFit/>
            </a:bodyPr>
            <a:lstStyle/>
            <a:p>
              <a:pPr>
                <a:lnSpc>
                  <a:spcPct val="120000"/>
                </a:lnSpc>
                <a:buClr>
                  <a:srgbClr val="0298A8"/>
                </a:buClr>
              </a:pPr>
              <a:r>
                <a:rPr lang="zh-CN" altLang="en-US" sz="1600" dirty="0" smtClean="0">
                  <a:solidFill>
                    <a:schemeClr val="tx1">
                      <a:lumMod val="65000"/>
                      <a:lumOff val="35000"/>
                    </a:schemeClr>
                  </a:solidFill>
                  <a:cs typeface="+mn-ea"/>
                  <a:sym typeface="+mn-lt"/>
                </a:rPr>
                <a:t>不断实践</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65" name="Freeform 16"/>
            <p:cNvSpPr>
              <a:spLocks noEditPoints="1"/>
            </p:cNvSpPr>
            <p:nvPr/>
          </p:nvSpPr>
          <p:spPr bwMode="auto">
            <a:xfrm>
              <a:off x="3724572" y="5208369"/>
              <a:ext cx="420284" cy="335163"/>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69" name="组合 68"/>
          <p:cNvGrpSpPr/>
          <p:nvPr/>
        </p:nvGrpSpPr>
        <p:grpSpPr>
          <a:xfrm>
            <a:off x="388190" y="568915"/>
            <a:ext cx="3078133" cy="585703"/>
            <a:chOff x="388190" y="568915"/>
            <a:chExt cx="3078133" cy="585703"/>
          </a:xfrm>
        </p:grpSpPr>
        <p:sp>
          <p:nvSpPr>
            <p:cNvPr id="70" name="文本框 69"/>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p>
          </p:txBody>
        </p:sp>
        <p:sp>
          <p:nvSpPr>
            <p:cNvPr id="71" name="椭圆 70"/>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
        <p:nvSpPr>
          <p:cNvPr id="67" name="TextBox 66"/>
          <p:cNvSpPr txBox="1"/>
          <p:nvPr/>
        </p:nvSpPr>
        <p:spPr>
          <a:xfrm>
            <a:off x="10514676" y="638735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extLst>
      <p:ext uri="{BB962C8B-B14F-4D97-AF65-F5344CB8AC3E}">
        <p14:creationId xmlns:p14="http://schemas.microsoft.com/office/powerpoint/2010/main" val="156199173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p:stCondLst>
                              <p:cond delay="750"/>
                            </p:stCondLst>
                            <p:childTnLst>
                              <p:par>
                                <p:cTn id="11" presetID="2" presetClass="entr" presetSubtype="2" decel="3600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750" fill="hold"/>
                                        <p:tgtEl>
                                          <p:spTgt spid="54"/>
                                        </p:tgtEl>
                                        <p:attrNameLst>
                                          <p:attrName>ppt_x</p:attrName>
                                        </p:attrNameLst>
                                      </p:cBhvr>
                                      <p:tavLst>
                                        <p:tav tm="0">
                                          <p:val>
                                            <p:strVal val="1+#ppt_w/2"/>
                                          </p:val>
                                        </p:tav>
                                        <p:tav tm="100000">
                                          <p:val>
                                            <p:strVal val="#ppt_x"/>
                                          </p:val>
                                        </p:tav>
                                      </p:tavLst>
                                    </p:anim>
                                    <p:anim calcmode="lin" valueType="num">
                                      <p:cBhvr additive="base">
                                        <p:cTn id="14" dur="750" fill="hold"/>
                                        <p:tgtEl>
                                          <p:spTgt spid="54"/>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750" fill="hold"/>
                                        <p:tgtEl>
                                          <p:spTgt spid="38"/>
                                        </p:tgtEl>
                                        <p:attrNameLst>
                                          <p:attrName>ppt_w</p:attrName>
                                        </p:attrNameLst>
                                      </p:cBhvr>
                                      <p:tavLst>
                                        <p:tav tm="0">
                                          <p:val>
                                            <p:fltVal val="0"/>
                                          </p:val>
                                        </p:tav>
                                        <p:tav tm="100000">
                                          <p:val>
                                            <p:strVal val="#ppt_w"/>
                                          </p:val>
                                        </p:tav>
                                      </p:tavLst>
                                    </p:anim>
                                    <p:anim calcmode="lin" valueType="num">
                                      <p:cBhvr>
                                        <p:cTn id="19" dur="750" fill="hold"/>
                                        <p:tgtEl>
                                          <p:spTgt spid="38"/>
                                        </p:tgtEl>
                                        <p:attrNameLst>
                                          <p:attrName>ppt_h</p:attrName>
                                        </p:attrNameLst>
                                      </p:cBhvr>
                                      <p:tavLst>
                                        <p:tav tm="0">
                                          <p:val>
                                            <p:fltVal val="0"/>
                                          </p:val>
                                        </p:tav>
                                        <p:tav tm="100000">
                                          <p:val>
                                            <p:strVal val="#ppt_h"/>
                                          </p:val>
                                        </p:tav>
                                      </p:tavLst>
                                    </p:anim>
                                    <p:animEffect transition="in" filter="fade">
                                      <p:cBhvr>
                                        <p:cTn id="20" dur="750"/>
                                        <p:tgtEl>
                                          <p:spTgt spid="38"/>
                                        </p:tgtEl>
                                      </p:cBhvr>
                                    </p:animEffect>
                                  </p:childTnLst>
                                </p:cTn>
                              </p:par>
                            </p:childTnLst>
                          </p:cTn>
                        </p:par>
                        <p:par>
                          <p:cTn id="21" fill="hold">
                            <p:stCondLst>
                              <p:cond delay="2250"/>
                            </p:stCondLst>
                            <p:childTnLst>
                              <p:par>
                                <p:cTn id="22" presetID="2" presetClass="entr" presetSubtype="8" decel="36000"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additive="base">
                                        <p:cTn id="24" dur="750" fill="hold"/>
                                        <p:tgtEl>
                                          <p:spTgt spid="50"/>
                                        </p:tgtEl>
                                        <p:attrNameLst>
                                          <p:attrName>ppt_x</p:attrName>
                                        </p:attrNameLst>
                                      </p:cBhvr>
                                      <p:tavLst>
                                        <p:tav tm="0">
                                          <p:val>
                                            <p:strVal val="0-#ppt_w/2"/>
                                          </p:val>
                                        </p:tav>
                                        <p:tav tm="100000">
                                          <p:val>
                                            <p:strVal val="#ppt_x"/>
                                          </p:val>
                                        </p:tav>
                                      </p:tavLst>
                                    </p:anim>
                                    <p:anim calcmode="lin" valueType="num">
                                      <p:cBhvr additive="base">
                                        <p:cTn id="25" dur="750" fill="hold"/>
                                        <p:tgtEl>
                                          <p:spTgt spid="50"/>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750" fill="hold"/>
                                        <p:tgtEl>
                                          <p:spTgt spid="32"/>
                                        </p:tgtEl>
                                        <p:attrNameLst>
                                          <p:attrName>ppt_w</p:attrName>
                                        </p:attrNameLst>
                                      </p:cBhvr>
                                      <p:tavLst>
                                        <p:tav tm="0">
                                          <p:val>
                                            <p:fltVal val="0"/>
                                          </p:val>
                                        </p:tav>
                                        <p:tav tm="100000">
                                          <p:val>
                                            <p:strVal val="#ppt_w"/>
                                          </p:val>
                                        </p:tav>
                                      </p:tavLst>
                                    </p:anim>
                                    <p:anim calcmode="lin" valueType="num">
                                      <p:cBhvr>
                                        <p:cTn id="30" dur="750" fill="hold"/>
                                        <p:tgtEl>
                                          <p:spTgt spid="32"/>
                                        </p:tgtEl>
                                        <p:attrNameLst>
                                          <p:attrName>ppt_h</p:attrName>
                                        </p:attrNameLst>
                                      </p:cBhvr>
                                      <p:tavLst>
                                        <p:tav tm="0">
                                          <p:val>
                                            <p:fltVal val="0"/>
                                          </p:val>
                                        </p:tav>
                                        <p:tav tm="100000">
                                          <p:val>
                                            <p:strVal val="#ppt_h"/>
                                          </p:val>
                                        </p:tav>
                                      </p:tavLst>
                                    </p:anim>
                                    <p:animEffect transition="in" filter="fade">
                                      <p:cBhvr>
                                        <p:cTn id="31" dur="750"/>
                                        <p:tgtEl>
                                          <p:spTgt spid="32"/>
                                        </p:tgtEl>
                                      </p:cBhvr>
                                    </p:animEffect>
                                  </p:childTnLst>
                                </p:cTn>
                              </p:par>
                            </p:childTnLst>
                          </p:cTn>
                        </p:par>
                        <p:par>
                          <p:cTn id="32" fill="hold">
                            <p:stCondLst>
                              <p:cond delay="3750"/>
                            </p:stCondLst>
                            <p:childTnLst>
                              <p:par>
                                <p:cTn id="33" presetID="2" presetClass="entr" presetSubtype="2" decel="36000" fill="hold"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additive="base">
                                        <p:cTn id="35" dur="750" fill="hold"/>
                                        <p:tgtEl>
                                          <p:spTgt spid="58"/>
                                        </p:tgtEl>
                                        <p:attrNameLst>
                                          <p:attrName>ppt_x</p:attrName>
                                        </p:attrNameLst>
                                      </p:cBhvr>
                                      <p:tavLst>
                                        <p:tav tm="0">
                                          <p:val>
                                            <p:strVal val="1+#ppt_w/2"/>
                                          </p:val>
                                        </p:tav>
                                        <p:tav tm="100000">
                                          <p:val>
                                            <p:strVal val="#ppt_x"/>
                                          </p:val>
                                        </p:tav>
                                      </p:tavLst>
                                    </p:anim>
                                    <p:anim calcmode="lin" valueType="num">
                                      <p:cBhvr additive="base">
                                        <p:cTn id="36" dur="750" fill="hold"/>
                                        <p:tgtEl>
                                          <p:spTgt spid="58"/>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750" fill="hold"/>
                                        <p:tgtEl>
                                          <p:spTgt spid="44"/>
                                        </p:tgtEl>
                                        <p:attrNameLst>
                                          <p:attrName>ppt_w</p:attrName>
                                        </p:attrNameLst>
                                      </p:cBhvr>
                                      <p:tavLst>
                                        <p:tav tm="0">
                                          <p:val>
                                            <p:fltVal val="0"/>
                                          </p:val>
                                        </p:tav>
                                        <p:tav tm="100000">
                                          <p:val>
                                            <p:strVal val="#ppt_w"/>
                                          </p:val>
                                        </p:tav>
                                      </p:tavLst>
                                    </p:anim>
                                    <p:anim calcmode="lin" valueType="num">
                                      <p:cBhvr>
                                        <p:cTn id="41" dur="750" fill="hold"/>
                                        <p:tgtEl>
                                          <p:spTgt spid="44"/>
                                        </p:tgtEl>
                                        <p:attrNameLst>
                                          <p:attrName>ppt_h</p:attrName>
                                        </p:attrNameLst>
                                      </p:cBhvr>
                                      <p:tavLst>
                                        <p:tav tm="0">
                                          <p:val>
                                            <p:fltVal val="0"/>
                                          </p:val>
                                        </p:tav>
                                        <p:tav tm="100000">
                                          <p:val>
                                            <p:strVal val="#ppt_h"/>
                                          </p:val>
                                        </p:tav>
                                      </p:tavLst>
                                    </p:anim>
                                    <p:animEffect transition="in" filter="fade">
                                      <p:cBhvr>
                                        <p:cTn id="42" dur="750"/>
                                        <p:tgtEl>
                                          <p:spTgt spid="44"/>
                                        </p:tgtEl>
                                      </p:cBhvr>
                                    </p:animEffect>
                                  </p:childTnLst>
                                </p:cTn>
                              </p:par>
                            </p:childTnLst>
                          </p:cTn>
                        </p:par>
                        <p:par>
                          <p:cTn id="43" fill="hold">
                            <p:stCondLst>
                              <p:cond delay="5250"/>
                            </p:stCondLst>
                            <p:childTnLst>
                              <p:par>
                                <p:cTn id="44" presetID="2" presetClass="entr" presetSubtype="8" decel="3600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 calcmode="lin" valueType="num">
                                      <p:cBhvr additive="base">
                                        <p:cTn id="46" dur="750" fill="hold"/>
                                        <p:tgtEl>
                                          <p:spTgt spid="62"/>
                                        </p:tgtEl>
                                        <p:attrNameLst>
                                          <p:attrName>ppt_x</p:attrName>
                                        </p:attrNameLst>
                                      </p:cBhvr>
                                      <p:tavLst>
                                        <p:tav tm="0">
                                          <p:val>
                                            <p:strVal val="0-#ppt_w/2"/>
                                          </p:val>
                                        </p:tav>
                                        <p:tav tm="100000">
                                          <p:val>
                                            <p:strVal val="#ppt_x"/>
                                          </p:val>
                                        </p:tav>
                                      </p:tavLst>
                                    </p:anim>
                                    <p:anim calcmode="lin" valueType="num">
                                      <p:cBhvr additive="base">
                                        <p:cTn id="47" dur="75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02</a:t>
            </a:r>
          </a:p>
        </p:txBody>
      </p:sp>
      <p:sp>
        <p:nvSpPr>
          <p:cNvPr id="14"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自我评价</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15"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18" name="直接连接符 17"/>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0" name="图片 1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21" name="图片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2" name="图片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4" name="图片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25485062"/>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1+#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anim calcmode="lin" valueType="num">
                                      <p:cBhvr>
                                        <p:cTn id="16" dur="1000" fill="hold"/>
                                        <p:tgtEl>
                                          <p:spTgt spid="20"/>
                                        </p:tgtEl>
                                        <p:attrNameLst>
                                          <p:attrName>ppt_x</p:attrName>
                                        </p:attrNameLst>
                                      </p:cBhvr>
                                      <p:tavLst>
                                        <p:tav tm="0">
                                          <p:val>
                                            <p:strVal val="#ppt_x"/>
                                          </p:val>
                                        </p:tav>
                                        <p:tav tm="100000">
                                          <p:val>
                                            <p:strVal val="#ppt_x"/>
                                          </p:val>
                                        </p:tav>
                                      </p:tavLst>
                                    </p:anim>
                                    <p:anim calcmode="lin" valueType="num">
                                      <p:cBhvr>
                                        <p:cTn id="17" dur="1000" fill="hold"/>
                                        <p:tgtEl>
                                          <p:spTgt spid="20"/>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1000" fill="hold"/>
                                        <p:tgtEl>
                                          <p:spTgt spid="24"/>
                                        </p:tgtEl>
                                        <p:attrNameLst>
                                          <p:attrName>ppt_x</p:attrName>
                                        </p:attrNameLst>
                                      </p:cBhvr>
                                      <p:tavLst>
                                        <p:tav tm="0">
                                          <p:val>
                                            <p:strVal val="1+#ppt_w/2"/>
                                          </p:val>
                                        </p:tav>
                                        <p:tav tm="100000">
                                          <p:val>
                                            <p:strVal val="#ppt_x"/>
                                          </p:val>
                                        </p:tav>
                                      </p:tavLst>
                                    </p:anim>
                                    <p:anim calcmode="lin" valueType="num">
                                      <p:cBhvr additive="base">
                                        <p:cTn id="21" dur="1000" fill="hold"/>
                                        <p:tgtEl>
                                          <p:spTgt spid="24"/>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750" fill="hold"/>
                                        <p:tgtEl>
                                          <p:spTgt spid="19"/>
                                        </p:tgtEl>
                                        <p:attrNameLst>
                                          <p:attrName>ppt_w</p:attrName>
                                        </p:attrNameLst>
                                      </p:cBhvr>
                                      <p:tavLst>
                                        <p:tav tm="0">
                                          <p:val>
                                            <p:fltVal val="0"/>
                                          </p:val>
                                        </p:tav>
                                        <p:tav tm="100000">
                                          <p:val>
                                            <p:strVal val="#ppt_w"/>
                                          </p:val>
                                        </p:tav>
                                      </p:tavLst>
                                    </p:anim>
                                    <p:anim calcmode="lin" valueType="num">
                                      <p:cBhvr>
                                        <p:cTn id="25" dur="750" fill="hold"/>
                                        <p:tgtEl>
                                          <p:spTgt spid="19"/>
                                        </p:tgtEl>
                                        <p:attrNameLst>
                                          <p:attrName>ppt_h</p:attrName>
                                        </p:attrNameLst>
                                      </p:cBhvr>
                                      <p:tavLst>
                                        <p:tav tm="0">
                                          <p:val>
                                            <p:fltVal val="0"/>
                                          </p:val>
                                        </p:tav>
                                        <p:tav tm="100000">
                                          <p:val>
                                            <p:strVal val="#ppt_h"/>
                                          </p:val>
                                        </p:tav>
                                      </p:tavLst>
                                    </p:anim>
                                    <p:animEffect transition="in" filter="fade">
                                      <p:cBhvr>
                                        <p:cTn id="26" dur="750"/>
                                        <p:tgtEl>
                                          <p:spTgt spid="19"/>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900" decel="100000" fill="hold"/>
                                        <p:tgtEl>
                                          <p:spTgt spid="1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4"/>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954852" y="4713058"/>
            <a:ext cx="1935760"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5398756" y="4713058"/>
            <a:ext cx="1881700"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sp>
        <p:nvSpPr>
          <p:cNvPr id="13" name="文本框 1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527775" y="4713058"/>
            <a:ext cx="1938615"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grpSp>
        <p:nvGrpSpPr>
          <p:cNvPr id="14" name="组合 1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68030" y="2419797"/>
            <a:ext cx="2035797" cy="2035796"/>
            <a:chOff x="868983" y="2419797"/>
            <a:chExt cx="2035797" cy="2035796"/>
          </a:xfrm>
          <a:effectLst>
            <a:outerShdw blurRad="190500" dist="63500" dir="2700000" algn="tl" rotWithShape="0">
              <a:prstClr val="black">
                <a:alpha val="25000"/>
              </a:prstClr>
            </a:outerShdw>
          </a:effectLst>
        </p:grpSpPr>
        <p:sp>
          <p:nvSpPr>
            <p:cNvPr id="15" name="任意多边形 14"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868984"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15"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868983"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rgbClr val="F826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1178996" y="3431718"/>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谦虚上进</a:t>
              </a:r>
              <a:endParaRPr lang="zh-CN" altLang="zh-CN" sz="2400" dirty="0">
                <a:solidFill>
                  <a:prstClr val="white"/>
                </a:solidFill>
                <a:cs typeface="+mn-ea"/>
                <a:sym typeface="+mn-lt"/>
              </a:endParaRPr>
            </a:p>
          </p:txBody>
        </p:sp>
        <p:sp>
          <p:nvSpPr>
            <p:cNvPr id="22" name="Freeform 48"/>
            <p:cNvSpPr>
              <a:spLocks noEditPoints="1"/>
            </p:cNvSpPr>
            <p:nvPr/>
          </p:nvSpPr>
          <p:spPr bwMode="auto">
            <a:xfrm>
              <a:off x="1623080" y="2581184"/>
              <a:ext cx="490056" cy="46908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23" name="组合 2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127061" y="2419797"/>
            <a:ext cx="2035797" cy="2035796"/>
            <a:chOff x="3649954" y="2419797"/>
            <a:chExt cx="2035797" cy="2035796"/>
          </a:xfrm>
          <a:effectLst>
            <a:outerShdw blurRad="190500" dist="63500" dir="2700000" algn="tl" rotWithShape="0">
              <a:prstClr val="black">
                <a:alpha val="25000"/>
              </a:prstClr>
            </a:outerShdw>
          </a:effectLst>
        </p:grpSpPr>
        <p:sp>
          <p:nvSpPr>
            <p:cNvPr id="24" name="任意多边形 23"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3649955"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任意多边形 24"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3649954"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4011100" y="3424343"/>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创新思维</a:t>
              </a:r>
              <a:endParaRPr lang="zh-CN" altLang="zh-CN" sz="2400" dirty="0">
                <a:solidFill>
                  <a:prstClr val="white"/>
                </a:solidFill>
                <a:cs typeface="+mn-ea"/>
                <a:sym typeface="+mn-lt"/>
              </a:endParaRPr>
            </a:p>
          </p:txBody>
        </p:sp>
        <p:sp>
          <p:nvSpPr>
            <p:cNvPr id="27" name="Freeform 16"/>
            <p:cNvSpPr>
              <a:spLocks noEditPoints="1"/>
            </p:cNvSpPr>
            <p:nvPr/>
          </p:nvSpPr>
          <p:spPr bwMode="auto">
            <a:xfrm>
              <a:off x="4309388" y="2613095"/>
              <a:ext cx="555471" cy="44297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28" name="组合 27"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8367699" y="2419797"/>
            <a:ext cx="2035797" cy="2035796"/>
            <a:chOff x="6430925" y="2419797"/>
            <a:chExt cx="2035797" cy="2035796"/>
          </a:xfrm>
          <a:effectLst>
            <a:outerShdw blurRad="190500" dist="63500" dir="2700000" algn="tl" rotWithShape="0">
              <a:prstClr val="black">
                <a:alpha val="25000"/>
              </a:prstClr>
            </a:outerShdw>
          </a:effectLst>
        </p:grpSpPr>
        <p:sp>
          <p:nvSpPr>
            <p:cNvPr id="29" name="任意多边形 2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430926"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任意多边形 29"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430925"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6808360" y="3429351"/>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沟通协调</a:t>
              </a:r>
              <a:endParaRPr lang="zh-CN" altLang="zh-CN" sz="2400" dirty="0">
                <a:solidFill>
                  <a:prstClr val="white"/>
                </a:solidFill>
                <a:cs typeface="+mn-ea"/>
                <a:sym typeface="+mn-lt"/>
              </a:endParaRPr>
            </a:p>
          </p:txBody>
        </p:sp>
        <p:sp>
          <p:nvSpPr>
            <p:cNvPr id="32" name="Freeform 26"/>
            <p:cNvSpPr>
              <a:spLocks noEditPoints="1"/>
            </p:cNvSpPr>
            <p:nvPr/>
          </p:nvSpPr>
          <p:spPr bwMode="auto">
            <a:xfrm>
              <a:off x="7226825" y="2613095"/>
              <a:ext cx="410937" cy="4317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36" name="组合 35"/>
          <p:cNvGrpSpPr/>
          <p:nvPr/>
        </p:nvGrpSpPr>
        <p:grpSpPr>
          <a:xfrm>
            <a:off x="388190" y="568915"/>
            <a:ext cx="3437206" cy="585703"/>
            <a:chOff x="388190" y="568915"/>
            <a:chExt cx="3437206" cy="585703"/>
          </a:xfrm>
        </p:grpSpPr>
        <p:sp>
          <p:nvSpPr>
            <p:cNvPr id="37" name="文本框 36"/>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我所具备的优势</a:t>
              </a:r>
            </a:p>
          </p:txBody>
        </p:sp>
        <p:sp>
          <p:nvSpPr>
            <p:cNvPr id="38" name="椭圆 3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9609306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Scale>
                                      <p:cBhvr>
                                        <p:cTn id="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gtEl>
                                        <p:attrNameLst>
                                          <p:attrName>ppt_x</p:attrName>
                                          <p:attrName>ppt_y</p:attrName>
                                        </p:attrNameLst>
                                      </p:cBhvr>
                                    </p:animMotion>
                                    <p:animEffect transition="in" filter="fade">
                                      <p:cBhvr>
                                        <p:cTn id="9" dur="1000"/>
                                        <p:tgtEl>
                                          <p:spTgt spid="14"/>
                                        </p:tgtEl>
                                      </p:cBhvr>
                                    </p:animEffect>
                                  </p:childTnLst>
                                </p:cTn>
                              </p:par>
                              <p:par>
                                <p:cTn id="10" presetID="52" presetClass="entr" presetSubtype="0" fill="hold" nodeType="withEffect">
                                  <p:stCondLst>
                                    <p:cond delay="250"/>
                                  </p:stCondLst>
                                  <p:childTnLst>
                                    <p:set>
                                      <p:cBhvr>
                                        <p:cTn id="11" dur="1" fill="hold">
                                          <p:stCondLst>
                                            <p:cond delay="0"/>
                                          </p:stCondLst>
                                        </p:cTn>
                                        <p:tgtEl>
                                          <p:spTgt spid="23"/>
                                        </p:tgtEl>
                                        <p:attrNameLst>
                                          <p:attrName>style.visibility</p:attrName>
                                        </p:attrNameLst>
                                      </p:cBhvr>
                                      <p:to>
                                        <p:strVal val="visible"/>
                                      </p:to>
                                    </p:set>
                                    <p:animScale>
                                      <p:cBhvr>
                                        <p:cTn id="12"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3"/>
                                        </p:tgtEl>
                                        <p:attrNameLst>
                                          <p:attrName>ppt_x</p:attrName>
                                          <p:attrName>ppt_y</p:attrName>
                                        </p:attrNameLst>
                                      </p:cBhvr>
                                    </p:animMotion>
                                    <p:animEffect transition="in" filter="fade">
                                      <p:cBhvr>
                                        <p:cTn id="14" dur="1000"/>
                                        <p:tgtEl>
                                          <p:spTgt spid="23"/>
                                        </p:tgtEl>
                                      </p:cBhvr>
                                    </p:animEffect>
                                  </p:childTnLst>
                                </p:cTn>
                              </p:par>
                              <p:par>
                                <p:cTn id="15" presetID="52" presetClass="entr" presetSubtype="0" fill="hold" nodeType="withEffect">
                                  <p:stCondLst>
                                    <p:cond delay="500"/>
                                  </p:stCondLst>
                                  <p:childTnLst>
                                    <p:set>
                                      <p:cBhvr>
                                        <p:cTn id="16" dur="1" fill="hold">
                                          <p:stCondLst>
                                            <p:cond delay="0"/>
                                          </p:stCondLst>
                                        </p:cTn>
                                        <p:tgtEl>
                                          <p:spTgt spid="28"/>
                                        </p:tgtEl>
                                        <p:attrNameLst>
                                          <p:attrName>style.visibility</p:attrName>
                                        </p:attrNameLst>
                                      </p:cBhvr>
                                      <p:to>
                                        <p:strVal val="visible"/>
                                      </p:to>
                                    </p:set>
                                    <p:animScale>
                                      <p:cBhvr>
                                        <p:cTn id="17"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8"/>
                                        </p:tgtEl>
                                        <p:attrNameLst>
                                          <p:attrName>ppt_x</p:attrName>
                                          <p:attrName>ppt_y</p:attrName>
                                        </p:attrNameLst>
                                      </p:cBhvr>
                                    </p:animMotion>
                                    <p:animEffect transition="in" filter="fade">
                                      <p:cBhvr>
                                        <p:cTn id="19" dur="1000"/>
                                        <p:tgtEl>
                                          <p:spTgt spid="28"/>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1520810" y="2415209"/>
            <a:ext cx="1631318" cy="1705984"/>
            <a:chOff x="3716376" y="920580"/>
            <a:chExt cx="4776695" cy="4995334"/>
          </a:xfrm>
          <a:effectLst>
            <a:outerShdw blurRad="190500" dist="63500" dir="2700000" algn="tl" rotWithShape="0">
              <a:prstClr val="black">
                <a:alpha val="25000"/>
              </a:prstClr>
            </a:outerShdw>
          </a:effectLst>
        </p:grpSpPr>
        <p:sp>
          <p:nvSpPr>
            <p:cNvPr id="12" name="任意多边形 11"/>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13" name="任意多边形 12"/>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14" name="椭圆 13"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40404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15" name="文本框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996858" y="2943114"/>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01</a:t>
            </a:r>
            <a:endParaRPr lang="zh-CN" altLang="en-US" sz="3600" dirty="0">
              <a:solidFill>
                <a:schemeClr val="bg1"/>
              </a:solidFill>
              <a:cs typeface="+mn-ea"/>
              <a:sym typeface="+mn-lt"/>
            </a:endParaRPr>
          </a:p>
        </p:txBody>
      </p:sp>
      <p:grpSp>
        <p:nvGrpSpPr>
          <p:cNvPr id="16" name="组合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3996611" y="2415209"/>
            <a:ext cx="1631318" cy="1705984"/>
            <a:chOff x="3716376" y="920580"/>
            <a:chExt cx="4776695" cy="4995334"/>
          </a:xfrm>
          <a:effectLst>
            <a:outerShdw blurRad="190500" dist="63500" dir="2700000" algn="tl" rotWithShape="0">
              <a:prstClr val="black">
                <a:alpha val="25000"/>
              </a:prstClr>
            </a:outerShdw>
          </a:effectLst>
        </p:grpSpPr>
        <p:sp>
          <p:nvSpPr>
            <p:cNvPr id="19" name="任意多边形 18"/>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2" name="任意多边形 21"/>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3" name="椭圆 22"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CB1706"/>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24" name="文本框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476817" y="2943113"/>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02</a:t>
            </a:r>
            <a:endParaRPr lang="zh-CN" altLang="en-US" sz="3600" dirty="0">
              <a:solidFill>
                <a:schemeClr val="bg1"/>
              </a:solidFill>
              <a:cs typeface="+mn-ea"/>
              <a:sym typeface="+mn-lt"/>
            </a:endParaRPr>
          </a:p>
        </p:txBody>
      </p:sp>
      <p:grpSp>
        <p:nvGrpSpPr>
          <p:cNvPr id="25" name="组合 2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6641377" y="2415210"/>
            <a:ext cx="1631318" cy="1705984"/>
            <a:chOff x="3716376" y="920580"/>
            <a:chExt cx="4776695" cy="4995334"/>
          </a:xfrm>
          <a:effectLst>
            <a:outerShdw blurRad="190500" dist="63500" dir="2700000" algn="tl" rotWithShape="0">
              <a:prstClr val="black">
                <a:alpha val="25000"/>
              </a:prstClr>
            </a:outerShdw>
          </a:effectLst>
        </p:grpSpPr>
        <p:sp>
          <p:nvSpPr>
            <p:cNvPr id="26" name="任意多边形 25"/>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7" name="任意多边形 26"/>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8" name="椭圆 27"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40404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29" name="文本框 2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7110374" y="2927456"/>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03</a:t>
            </a:r>
            <a:endParaRPr lang="zh-CN" altLang="en-US" sz="3600" dirty="0">
              <a:solidFill>
                <a:schemeClr val="bg1"/>
              </a:solidFill>
              <a:cs typeface="+mn-ea"/>
              <a:sym typeface="+mn-lt"/>
            </a:endParaRPr>
          </a:p>
        </p:txBody>
      </p:sp>
      <p:grpSp>
        <p:nvGrpSpPr>
          <p:cNvPr id="30" name="组合 2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9256326" y="2415210"/>
            <a:ext cx="1631318" cy="1705984"/>
            <a:chOff x="3716376" y="920580"/>
            <a:chExt cx="4776695" cy="4995334"/>
          </a:xfrm>
          <a:effectLst>
            <a:outerShdw blurRad="190500" dist="63500" dir="2700000" algn="tl" rotWithShape="0">
              <a:prstClr val="black">
                <a:alpha val="25000"/>
              </a:prstClr>
            </a:outerShdw>
          </a:effectLst>
        </p:grpSpPr>
        <p:sp>
          <p:nvSpPr>
            <p:cNvPr id="31" name="任意多边形 30"/>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32" name="任意多边形 31"/>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33" name="椭圆 32"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CB1706"/>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34" name="文本框 3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9738316" y="2943113"/>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04</a:t>
            </a:r>
            <a:endParaRPr lang="zh-CN" altLang="en-US" sz="3600" dirty="0">
              <a:solidFill>
                <a:schemeClr val="bg1"/>
              </a:solidFill>
              <a:cs typeface="+mn-ea"/>
              <a:sym typeface="+mn-lt"/>
            </a:endParaRPr>
          </a:p>
        </p:txBody>
      </p:sp>
      <p:sp>
        <p:nvSpPr>
          <p:cNvPr id="35" name="文本框 3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1398199" y="4690487"/>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262626"/>
                </a:solidFill>
                <a:cs typeface="+mn-ea"/>
                <a:sym typeface="+mn-lt"/>
              </a:rPr>
              <a:t>市场营销技能</a:t>
            </a:r>
            <a:endParaRPr lang="en-US" altLang="zh-CN" sz="1400" dirty="0" smtClean="0">
              <a:solidFill>
                <a:srgbClr val="262626"/>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6" name="文本框 3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788399"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404040"/>
                </a:solidFill>
                <a:cs typeface="+mn-ea"/>
                <a:sym typeface="+mn-lt"/>
              </a:rPr>
              <a:t>客户关系维护</a:t>
            </a:r>
            <a:endParaRPr lang="en-US" altLang="zh-CN" sz="1400" dirty="0">
              <a:solidFill>
                <a:srgbClr val="404040"/>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7" name="文本框 3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579521"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595959"/>
                </a:solidFill>
                <a:cs typeface="+mn-ea"/>
                <a:sym typeface="+mn-lt"/>
              </a:rPr>
              <a:t>团队管理培训</a:t>
            </a:r>
            <a:endParaRPr lang="en-US" altLang="zh-CN" sz="1400" dirty="0" smtClean="0">
              <a:solidFill>
                <a:srgbClr val="595959"/>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8" name="文本框 3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183396"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7F7F7F"/>
                </a:solidFill>
                <a:cs typeface="+mn-ea"/>
                <a:sym typeface="+mn-lt"/>
              </a:rPr>
              <a:t>部门主管安排</a:t>
            </a:r>
            <a:endParaRPr lang="en-US" altLang="zh-CN" sz="1400" dirty="0" smtClean="0">
              <a:solidFill>
                <a:srgbClr val="7F7F7F"/>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grpSp>
        <p:nvGrpSpPr>
          <p:cNvPr id="42" name="组合 41"/>
          <p:cNvGrpSpPr/>
          <p:nvPr/>
        </p:nvGrpSpPr>
        <p:grpSpPr>
          <a:xfrm>
            <a:off x="388190" y="568915"/>
            <a:ext cx="3437206" cy="585703"/>
            <a:chOff x="388190" y="568915"/>
            <a:chExt cx="3437206" cy="585703"/>
          </a:xfrm>
        </p:grpSpPr>
        <p:sp>
          <p:nvSpPr>
            <p:cNvPr id="43" name="文本框 42"/>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我所欠缺的地方</a:t>
              </a:r>
            </a:p>
          </p:txBody>
        </p:sp>
        <p:sp>
          <p:nvSpPr>
            <p:cNvPr id="44" name="椭圆 43"/>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062432333"/>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8" presetClass="emph" presetSubtype="0" fill="hold" nodeType="withEffect">
                                  <p:stCondLst>
                                    <p:cond delay="1000"/>
                                  </p:stCondLst>
                                  <p:childTnLst>
                                    <p:animRot by="-21600000">
                                      <p:cBhvr>
                                        <p:cTn id="12" dur="4500" fill="hold"/>
                                        <p:tgtEl>
                                          <p:spTgt spid="11"/>
                                        </p:tgtEl>
                                        <p:attrNameLst>
                                          <p:attrName>r</p:attrName>
                                        </p:attrNameLst>
                                      </p:cBhvr>
                                    </p:animRot>
                                  </p:childTnLst>
                                </p:cTn>
                              </p:par>
                              <p:par>
                                <p:cTn id="13" presetID="31" presetClass="entr" presetSubtype="0" fill="hold" nodeType="withEffect">
                                  <p:stCondLst>
                                    <p:cond delay="25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par>
                                <p:cTn id="19" presetID="8" presetClass="emph" presetSubtype="0" fill="hold" nodeType="withEffect">
                                  <p:stCondLst>
                                    <p:cond delay="1250"/>
                                  </p:stCondLst>
                                  <p:childTnLst>
                                    <p:animRot by="-21600000">
                                      <p:cBhvr>
                                        <p:cTn id="20" dur="4500" fill="hold"/>
                                        <p:tgtEl>
                                          <p:spTgt spid="16"/>
                                        </p:tgtEl>
                                        <p:attrNameLst>
                                          <p:attrName>r</p:attrName>
                                        </p:attrNameLst>
                                      </p:cBhvr>
                                    </p:animRot>
                                  </p:childTnLst>
                                </p:cTn>
                              </p:par>
                              <p:par>
                                <p:cTn id="21" presetID="31" presetClass="entr" presetSubtype="0" fill="hold" nodeType="withEffect">
                                  <p:stCondLst>
                                    <p:cond delay="500"/>
                                  </p:stCondLst>
                                  <p:childTnLst>
                                    <p:set>
                                      <p:cBhvr>
                                        <p:cTn id="22" dur="1" fill="hold">
                                          <p:stCondLst>
                                            <p:cond delay="0"/>
                                          </p:stCondLst>
                                        </p:cTn>
                                        <p:tgtEl>
                                          <p:spTgt spid="25"/>
                                        </p:tgtEl>
                                        <p:attrNameLst>
                                          <p:attrName>style.visibility</p:attrName>
                                        </p:attrNameLst>
                                      </p:cBhvr>
                                      <p:to>
                                        <p:strVal val="visible"/>
                                      </p:to>
                                    </p:set>
                                    <p:anim calcmode="lin" valueType="num">
                                      <p:cBhvr>
                                        <p:cTn id="23" dur="1000" fill="hold"/>
                                        <p:tgtEl>
                                          <p:spTgt spid="25"/>
                                        </p:tgtEl>
                                        <p:attrNameLst>
                                          <p:attrName>ppt_w</p:attrName>
                                        </p:attrNameLst>
                                      </p:cBhvr>
                                      <p:tavLst>
                                        <p:tav tm="0">
                                          <p:val>
                                            <p:fltVal val="0"/>
                                          </p:val>
                                        </p:tav>
                                        <p:tav tm="100000">
                                          <p:val>
                                            <p:strVal val="#ppt_w"/>
                                          </p:val>
                                        </p:tav>
                                      </p:tavLst>
                                    </p:anim>
                                    <p:anim calcmode="lin" valueType="num">
                                      <p:cBhvr>
                                        <p:cTn id="24" dur="1000" fill="hold"/>
                                        <p:tgtEl>
                                          <p:spTgt spid="25"/>
                                        </p:tgtEl>
                                        <p:attrNameLst>
                                          <p:attrName>ppt_h</p:attrName>
                                        </p:attrNameLst>
                                      </p:cBhvr>
                                      <p:tavLst>
                                        <p:tav tm="0">
                                          <p:val>
                                            <p:fltVal val="0"/>
                                          </p:val>
                                        </p:tav>
                                        <p:tav tm="100000">
                                          <p:val>
                                            <p:strVal val="#ppt_h"/>
                                          </p:val>
                                        </p:tav>
                                      </p:tavLst>
                                    </p:anim>
                                    <p:anim calcmode="lin" valueType="num">
                                      <p:cBhvr>
                                        <p:cTn id="25" dur="1000" fill="hold"/>
                                        <p:tgtEl>
                                          <p:spTgt spid="25"/>
                                        </p:tgtEl>
                                        <p:attrNameLst>
                                          <p:attrName>style.rotation</p:attrName>
                                        </p:attrNameLst>
                                      </p:cBhvr>
                                      <p:tavLst>
                                        <p:tav tm="0">
                                          <p:val>
                                            <p:fltVal val="90"/>
                                          </p:val>
                                        </p:tav>
                                        <p:tav tm="100000">
                                          <p:val>
                                            <p:fltVal val="0"/>
                                          </p:val>
                                        </p:tav>
                                      </p:tavLst>
                                    </p:anim>
                                    <p:animEffect transition="in" filter="fade">
                                      <p:cBhvr>
                                        <p:cTn id="26" dur="1000"/>
                                        <p:tgtEl>
                                          <p:spTgt spid="25"/>
                                        </p:tgtEl>
                                      </p:cBhvr>
                                    </p:animEffect>
                                  </p:childTnLst>
                                </p:cTn>
                              </p:par>
                              <p:par>
                                <p:cTn id="27" presetID="8" presetClass="emph" presetSubtype="0" fill="hold" nodeType="withEffect">
                                  <p:stCondLst>
                                    <p:cond delay="1500"/>
                                  </p:stCondLst>
                                  <p:childTnLst>
                                    <p:animRot by="-21600000">
                                      <p:cBhvr>
                                        <p:cTn id="28" dur="4500" fill="hold"/>
                                        <p:tgtEl>
                                          <p:spTgt spid="25"/>
                                        </p:tgtEl>
                                        <p:attrNameLst>
                                          <p:attrName>r</p:attrName>
                                        </p:attrNameLst>
                                      </p:cBhvr>
                                    </p:animRot>
                                  </p:childTnLst>
                                </p:cTn>
                              </p:par>
                              <p:par>
                                <p:cTn id="29" presetID="31" presetClass="entr" presetSubtype="0" fill="hold" nodeType="withEffect">
                                  <p:stCondLst>
                                    <p:cond delay="750"/>
                                  </p:stCondLst>
                                  <p:childTnLst>
                                    <p:set>
                                      <p:cBhvr>
                                        <p:cTn id="30" dur="1" fill="hold">
                                          <p:stCondLst>
                                            <p:cond delay="0"/>
                                          </p:stCondLst>
                                        </p:cTn>
                                        <p:tgtEl>
                                          <p:spTgt spid="30"/>
                                        </p:tgtEl>
                                        <p:attrNameLst>
                                          <p:attrName>style.visibility</p:attrName>
                                        </p:attrNameLst>
                                      </p:cBhvr>
                                      <p:to>
                                        <p:strVal val="visible"/>
                                      </p:to>
                                    </p:set>
                                    <p:anim calcmode="lin" valueType="num">
                                      <p:cBhvr>
                                        <p:cTn id="31" dur="1000" fill="hold"/>
                                        <p:tgtEl>
                                          <p:spTgt spid="30"/>
                                        </p:tgtEl>
                                        <p:attrNameLst>
                                          <p:attrName>ppt_w</p:attrName>
                                        </p:attrNameLst>
                                      </p:cBhvr>
                                      <p:tavLst>
                                        <p:tav tm="0">
                                          <p:val>
                                            <p:fltVal val="0"/>
                                          </p:val>
                                        </p:tav>
                                        <p:tav tm="100000">
                                          <p:val>
                                            <p:strVal val="#ppt_w"/>
                                          </p:val>
                                        </p:tav>
                                      </p:tavLst>
                                    </p:anim>
                                    <p:anim calcmode="lin" valueType="num">
                                      <p:cBhvr>
                                        <p:cTn id="32" dur="1000" fill="hold"/>
                                        <p:tgtEl>
                                          <p:spTgt spid="30"/>
                                        </p:tgtEl>
                                        <p:attrNameLst>
                                          <p:attrName>ppt_h</p:attrName>
                                        </p:attrNameLst>
                                      </p:cBhvr>
                                      <p:tavLst>
                                        <p:tav tm="0">
                                          <p:val>
                                            <p:fltVal val="0"/>
                                          </p:val>
                                        </p:tav>
                                        <p:tav tm="100000">
                                          <p:val>
                                            <p:strVal val="#ppt_h"/>
                                          </p:val>
                                        </p:tav>
                                      </p:tavLst>
                                    </p:anim>
                                    <p:anim calcmode="lin" valueType="num">
                                      <p:cBhvr>
                                        <p:cTn id="33" dur="1000" fill="hold"/>
                                        <p:tgtEl>
                                          <p:spTgt spid="30"/>
                                        </p:tgtEl>
                                        <p:attrNameLst>
                                          <p:attrName>style.rotation</p:attrName>
                                        </p:attrNameLst>
                                      </p:cBhvr>
                                      <p:tavLst>
                                        <p:tav tm="0">
                                          <p:val>
                                            <p:fltVal val="90"/>
                                          </p:val>
                                        </p:tav>
                                        <p:tav tm="100000">
                                          <p:val>
                                            <p:fltVal val="0"/>
                                          </p:val>
                                        </p:tav>
                                      </p:tavLst>
                                    </p:anim>
                                    <p:animEffect transition="in" filter="fade">
                                      <p:cBhvr>
                                        <p:cTn id="34" dur="1000"/>
                                        <p:tgtEl>
                                          <p:spTgt spid="30"/>
                                        </p:tgtEl>
                                      </p:cBhvr>
                                    </p:animEffect>
                                  </p:childTnLst>
                                </p:cTn>
                              </p:par>
                              <p:par>
                                <p:cTn id="35" presetID="8" presetClass="emph" presetSubtype="0" fill="hold" nodeType="withEffect">
                                  <p:stCondLst>
                                    <p:cond delay="1750"/>
                                  </p:stCondLst>
                                  <p:childTnLst>
                                    <p:animRot by="-21600000">
                                      <p:cBhvr>
                                        <p:cTn id="36" dur="4500" fill="hold"/>
                                        <p:tgtEl>
                                          <p:spTgt spid="30"/>
                                        </p:tgtEl>
                                        <p:attrNameLst>
                                          <p:attrName>r</p:attrName>
                                        </p:attrNameLst>
                                      </p:cBhvr>
                                    </p:animRot>
                                  </p:childTnLst>
                                </p:cTn>
                              </p:par>
                              <p:par>
                                <p:cTn id="37" presetID="23" presetClass="entr" presetSubtype="32" fill="hold" grpId="0" nodeType="withEffect">
                                  <p:stCondLst>
                                    <p:cond delay="1750"/>
                                  </p:stCondLst>
                                  <p:childTnLst>
                                    <p:set>
                                      <p:cBhvr>
                                        <p:cTn id="38" dur="1" fill="hold">
                                          <p:stCondLst>
                                            <p:cond delay="0"/>
                                          </p:stCondLst>
                                        </p:cTn>
                                        <p:tgtEl>
                                          <p:spTgt spid="15"/>
                                        </p:tgtEl>
                                        <p:attrNameLst>
                                          <p:attrName>style.visibility</p:attrName>
                                        </p:attrNameLst>
                                      </p:cBhvr>
                                      <p:to>
                                        <p:strVal val="visible"/>
                                      </p:to>
                                    </p:set>
                                    <p:anim calcmode="lin" valueType="num">
                                      <p:cBhvr>
                                        <p:cTn id="39" dur="750" fill="hold"/>
                                        <p:tgtEl>
                                          <p:spTgt spid="15"/>
                                        </p:tgtEl>
                                        <p:attrNameLst>
                                          <p:attrName>ppt_w</p:attrName>
                                        </p:attrNameLst>
                                      </p:cBhvr>
                                      <p:tavLst>
                                        <p:tav tm="0">
                                          <p:val>
                                            <p:strVal val="4*#ppt_w"/>
                                          </p:val>
                                        </p:tav>
                                        <p:tav tm="100000">
                                          <p:val>
                                            <p:strVal val="#ppt_w"/>
                                          </p:val>
                                        </p:tav>
                                      </p:tavLst>
                                    </p:anim>
                                    <p:anim calcmode="lin" valueType="num">
                                      <p:cBhvr>
                                        <p:cTn id="40" dur="750" fill="hold"/>
                                        <p:tgtEl>
                                          <p:spTgt spid="15"/>
                                        </p:tgtEl>
                                        <p:attrNameLst>
                                          <p:attrName>ppt_h</p:attrName>
                                        </p:attrNameLst>
                                      </p:cBhvr>
                                      <p:tavLst>
                                        <p:tav tm="0">
                                          <p:val>
                                            <p:strVal val="4*#ppt_h"/>
                                          </p:val>
                                        </p:tav>
                                        <p:tav tm="100000">
                                          <p:val>
                                            <p:strVal val="#ppt_h"/>
                                          </p:val>
                                        </p:tav>
                                      </p:tavLst>
                                    </p:anim>
                                  </p:childTnLst>
                                </p:cTn>
                              </p:par>
                              <p:par>
                                <p:cTn id="41" presetID="23" presetClass="entr" presetSubtype="32" fill="hold" grpId="0" nodeType="withEffect">
                                  <p:stCondLst>
                                    <p:cond delay="2000"/>
                                  </p:stCondLst>
                                  <p:childTnLst>
                                    <p:set>
                                      <p:cBhvr>
                                        <p:cTn id="42" dur="1" fill="hold">
                                          <p:stCondLst>
                                            <p:cond delay="0"/>
                                          </p:stCondLst>
                                        </p:cTn>
                                        <p:tgtEl>
                                          <p:spTgt spid="24"/>
                                        </p:tgtEl>
                                        <p:attrNameLst>
                                          <p:attrName>style.visibility</p:attrName>
                                        </p:attrNameLst>
                                      </p:cBhvr>
                                      <p:to>
                                        <p:strVal val="visible"/>
                                      </p:to>
                                    </p:set>
                                    <p:anim calcmode="lin" valueType="num">
                                      <p:cBhvr>
                                        <p:cTn id="43" dur="750" fill="hold"/>
                                        <p:tgtEl>
                                          <p:spTgt spid="24"/>
                                        </p:tgtEl>
                                        <p:attrNameLst>
                                          <p:attrName>ppt_w</p:attrName>
                                        </p:attrNameLst>
                                      </p:cBhvr>
                                      <p:tavLst>
                                        <p:tav tm="0">
                                          <p:val>
                                            <p:strVal val="4*#ppt_w"/>
                                          </p:val>
                                        </p:tav>
                                        <p:tav tm="100000">
                                          <p:val>
                                            <p:strVal val="#ppt_w"/>
                                          </p:val>
                                        </p:tav>
                                      </p:tavLst>
                                    </p:anim>
                                    <p:anim calcmode="lin" valueType="num">
                                      <p:cBhvr>
                                        <p:cTn id="44" dur="750" fill="hold"/>
                                        <p:tgtEl>
                                          <p:spTgt spid="24"/>
                                        </p:tgtEl>
                                        <p:attrNameLst>
                                          <p:attrName>ppt_h</p:attrName>
                                        </p:attrNameLst>
                                      </p:cBhvr>
                                      <p:tavLst>
                                        <p:tav tm="0">
                                          <p:val>
                                            <p:strVal val="4*#ppt_h"/>
                                          </p:val>
                                        </p:tav>
                                        <p:tav tm="100000">
                                          <p:val>
                                            <p:strVal val="#ppt_h"/>
                                          </p:val>
                                        </p:tav>
                                      </p:tavLst>
                                    </p:anim>
                                  </p:childTnLst>
                                </p:cTn>
                              </p:par>
                              <p:par>
                                <p:cTn id="45" presetID="23" presetClass="entr" presetSubtype="32" fill="hold" grpId="0" nodeType="withEffect">
                                  <p:stCondLst>
                                    <p:cond delay="2250"/>
                                  </p:stCondLst>
                                  <p:childTnLst>
                                    <p:set>
                                      <p:cBhvr>
                                        <p:cTn id="46" dur="1" fill="hold">
                                          <p:stCondLst>
                                            <p:cond delay="0"/>
                                          </p:stCondLst>
                                        </p:cTn>
                                        <p:tgtEl>
                                          <p:spTgt spid="29"/>
                                        </p:tgtEl>
                                        <p:attrNameLst>
                                          <p:attrName>style.visibility</p:attrName>
                                        </p:attrNameLst>
                                      </p:cBhvr>
                                      <p:to>
                                        <p:strVal val="visible"/>
                                      </p:to>
                                    </p:set>
                                    <p:anim calcmode="lin" valueType="num">
                                      <p:cBhvr>
                                        <p:cTn id="47" dur="750" fill="hold"/>
                                        <p:tgtEl>
                                          <p:spTgt spid="29"/>
                                        </p:tgtEl>
                                        <p:attrNameLst>
                                          <p:attrName>ppt_w</p:attrName>
                                        </p:attrNameLst>
                                      </p:cBhvr>
                                      <p:tavLst>
                                        <p:tav tm="0">
                                          <p:val>
                                            <p:strVal val="4*#ppt_w"/>
                                          </p:val>
                                        </p:tav>
                                        <p:tav tm="100000">
                                          <p:val>
                                            <p:strVal val="#ppt_w"/>
                                          </p:val>
                                        </p:tav>
                                      </p:tavLst>
                                    </p:anim>
                                    <p:anim calcmode="lin" valueType="num">
                                      <p:cBhvr>
                                        <p:cTn id="48" dur="750" fill="hold"/>
                                        <p:tgtEl>
                                          <p:spTgt spid="29"/>
                                        </p:tgtEl>
                                        <p:attrNameLst>
                                          <p:attrName>ppt_h</p:attrName>
                                        </p:attrNameLst>
                                      </p:cBhvr>
                                      <p:tavLst>
                                        <p:tav tm="0">
                                          <p:val>
                                            <p:strVal val="4*#ppt_h"/>
                                          </p:val>
                                        </p:tav>
                                        <p:tav tm="100000">
                                          <p:val>
                                            <p:strVal val="#ppt_h"/>
                                          </p:val>
                                        </p:tav>
                                      </p:tavLst>
                                    </p:anim>
                                  </p:childTnLst>
                                </p:cTn>
                              </p:par>
                              <p:par>
                                <p:cTn id="49" presetID="23" presetClass="entr" presetSubtype="32" fill="hold" grpId="0" nodeType="withEffect">
                                  <p:stCondLst>
                                    <p:cond delay="2500"/>
                                  </p:stCondLst>
                                  <p:childTnLst>
                                    <p:set>
                                      <p:cBhvr>
                                        <p:cTn id="50" dur="1" fill="hold">
                                          <p:stCondLst>
                                            <p:cond delay="0"/>
                                          </p:stCondLst>
                                        </p:cTn>
                                        <p:tgtEl>
                                          <p:spTgt spid="34"/>
                                        </p:tgtEl>
                                        <p:attrNameLst>
                                          <p:attrName>style.visibility</p:attrName>
                                        </p:attrNameLst>
                                      </p:cBhvr>
                                      <p:to>
                                        <p:strVal val="visible"/>
                                      </p:to>
                                    </p:set>
                                    <p:anim calcmode="lin" valueType="num">
                                      <p:cBhvr>
                                        <p:cTn id="51" dur="750" fill="hold"/>
                                        <p:tgtEl>
                                          <p:spTgt spid="34"/>
                                        </p:tgtEl>
                                        <p:attrNameLst>
                                          <p:attrName>ppt_w</p:attrName>
                                        </p:attrNameLst>
                                      </p:cBhvr>
                                      <p:tavLst>
                                        <p:tav tm="0">
                                          <p:val>
                                            <p:strVal val="4*#ppt_w"/>
                                          </p:val>
                                        </p:tav>
                                        <p:tav tm="100000">
                                          <p:val>
                                            <p:strVal val="#ppt_w"/>
                                          </p:val>
                                        </p:tav>
                                      </p:tavLst>
                                    </p:anim>
                                    <p:anim calcmode="lin" valueType="num">
                                      <p:cBhvr>
                                        <p:cTn id="52" dur="750" fill="hold"/>
                                        <p:tgtEl>
                                          <p:spTgt spid="34"/>
                                        </p:tgtEl>
                                        <p:attrNameLst>
                                          <p:attrName>ppt_h</p:attrName>
                                        </p:attrNameLst>
                                      </p:cBhvr>
                                      <p:tavLst>
                                        <p:tav tm="0">
                                          <p:val>
                                            <p:strVal val="4*#ppt_h"/>
                                          </p:val>
                                        </p:tav>
                                        <p:tav tm="100000">
                                          <p:val>
                                            <p:strVal val="#ppt_h"/>
                                          </p:val>
                                        </p:tav>
                                      </p:tavLst>
                                    </p:anim>
                                  </p:childTnLst>
                                </p:cTn>
                              </p:par>
                              <p:par>
                                <p:cTn id="53" presetID="26" presetClass="emph" presetSubtype="0" fill="hold" grpId="1" nodeType="withEffect">
                                  <p:stCondLst>
                                    <p:cond delay="3250"/>
                                  </p:stCondLst>
                                  <p:childTnLst>
                                    <p:animEffect transition="out" filter="fade">
                                      <p:cBhvr>
                                        <p:cTn id="54" dur="500" tmFilter="0, 0; .2, .5; .8, .5; 1, 0"/>
                                        <p:tgtEl>
                                          <p:spTgt spid="15"/>
                                        </p:tgtEl>
                                      </p:cBhvr>
                                    </p:animEffect>
                                    <p:animScale>
                                      <p:cBhvr>
                                        <p:cTn id="55" dur="250" autoRev="1" fill="hold"/>
                                        <p:tgtEl>
                                          <p:spTgt spid="15"/>
                                        </p:tgtEl>
                                      </p:cBhvr>
                                      <p:by x="105000" y="105000"/>
                                    </p:animScale>
                                  </p:childTnLst>
                                </p:cTn>
                              </p:par>
                              <p:par>
                                <p:cTn id="56" presetID="26" presetClass="emph" presetSubtype="0" fill="hold" grpId="1" nodeType="withEffect">
                                  <p:stCondLst>
                                    <p:cond delay="3500"/>
                                  </p:stCondLst>
                                  <p:childTnLst>
                                    <p:animEffect transition="out" filter="fade">
                                      <p:cBhvr>
                                        <p:cTn id="57" dur="500" tmFilter="0, 0; .2, .5; .8, .5; 1, 0"/>
                                        <p:tgtEl>
                                          <p:spTgt spid="24"/>
                                        </p:tgtEl>
                                      </p:cBhvr>
                                    </p:animEffect>
                                    <p:animScale>
                                      <p:cBhvr>
                                        <p:cTn id="58" dur="250" autoRev="1" fill="hold"/>
                                        <p:tgtEl>
                                          <p:spTgt spid="24"/>
                                        </p:tgtEl>
                                      </p:cBhvr>
                                      <p:by x="105000" y="105000"/>
                                    </p:animScale>
                                  </p:childTnLst>
                                </p:cTn>
                              </p:par>
                              <p:par>
                                <p:cTn id="59" presetID="26" presetClass="emph" presetSubtype="0" fill="hold" grpId="1" nodeType="withEffect">
                                  <p:stCondLst>
                                    <p:cond delay="3750"/>
                                  </p:stCondLst>
                                  <p:childTnLst>
                                    <p:animEffect transition="out" filter="fade">
                                      <p:cBhvr>
                                        <p:cTn id="60" dur="500" tmFilter="0, 0; .2, .5; .8, .5; 1, 0"/>
                                        <p:tgtEl>
                                          <p:spTgt spid="29"/>
                                        </p:tgtEl>
                                      </p:cBhvr>
                                    </p:animEffect>
                                    <p:animScale>
                                      <p:cBhvr>
                                        <p:cTn id="61" dur="250" autoRev="1" fill="hold"/>
                                        <p:tgtEl>
                                          <p:spTgt spid="29"/>
                                        </p:tgtEl>
                                      </p:cBhvr>
                                      <p:by x="105000" y="105000"/>
                                    </p:animScale>
                                  </p:childTnLst>
                                </p:cTn>
                              </p:par>
                              <p:par>
                                <p:cTn id="62" presetID="26" presetClass="emph" presetSubtype="0" fill="hold" grpId="1" nodeType="withEffect">
                                  <p:stCondLst>
                                    <p:cond delay="4000"/>
                                  </p:stCondLst>
                                  <p:childTnLst>
                                    <p:animEffect transition="out" filter="fade">
                                      <p:cBhvr>
                                        <p:cTn id="63" dur="500" tmFilter="0, 0; .2, .5; .8, .5; 1, 0"/>
                                        <p:tgtEl>
                                          <p:spTgt spid="34"/>
                                        </p:tgtEl>
                                      </p:cBhvr>
                                    </p:animEffect>
                                    <p:animScale>
                                      <p:cBhvr>
                                        <p:cTn id="64" dur="250" autoRev="1" fill="hold"/>
                                        <p:tgtEl>
                                          <p:spTgt spid="34"/>
                                        </p:tgtEl>
                                      </p:cBhvr>
                                      <p:by x="105000" y="105000"/>
                                    </p:animScale>
                                  </p:childTnLst>
                                </p:cTn>
                              </p:par>
                            </p:childTnLst>
                          </p:cTn>
                        </p:par>
                        <p:par>
                          <p:cTn id="65" fill="hold">
                            <p:stCondLst>
                              <p:cond delay="6250"/>
                            </p:stCondLst>
                            <p:childTnLst>
                              <p:par>
                                <p:cTn id="66" presetID="37"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1000"/>
                                        <p:tgtEl>
                                          <p:spTgt spid="35"/>
                                        </p:tgtEl>
                                      </p:cBhvr>
                                    </p:animEffect>
                                    <p:anim calcmode="lin" valueType="num">
                                      <p:cBhvr>
                                        <p:cTn id="69" dur="1000" fill="hold"/>
                                        <p:tgtEl>
                                          <p:spTgt spid="35"/>
                                        </p:tgtEl>
                                        <p:attrNameLst>
                                          <p:attrName>ppt_x</p:attrName>
                                        </p:attrNameLst>
                                      </p:cBhvr>
                                      <p:tavLst>
                                        <p:tav tm="0">
                                          <p:val>
                                            <p:strVal val="#ppt_x"/>
                                          </p:val>
                                        </p:tav>
                                        <p:tav tm="100000">
                                          <p:val>
                                            <p:strVal val="#ppt_x"/>
                                          </p:val>
                                        </p:tav>
                                      </p:tavLst>
                                    </p:anim>
                                    <p:anim calcmode="lin" valueType="num">
                                      <p:cBhvr>
                                        <p:cTn id="70" dur="900" decel="100000" fill="hold"/>
                                        <p:tgtEl>
                                          <p:spTgt spid="35"/>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par>
                                <p:cTn id="72" presetID="37" presetClass="entr" presetSubtype="0" fill="hold" grpId="0" nodeType="withEffect">
                                  <p:stCondLst>
                                    <p:cond delay="25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900" decel="100000" fill="hold"/>
                                        <p:tgtEl>
                                          <p:spTgt spid="36"/>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50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900" decel="100000" fill="hold"/>
                                        <p:tgtEl>
                                          <p:spTgt spid="37"/>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par>
                                <p:cTn id="84" presetID="37" presetClass="entr" presetSubtype="0" fill="hold" grpId="0" nodeType="withEffect">
                                  <p:stCondLst>
                                    <p:cond delay="75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1000"/>
                                        <p:tgtEl>
                                          <p:spTgt spid="38"/>
                                        </p:tgtEl>
                                      </p:cBhvr>
                                    </p:animEffect>
                                    <p:anim calcmode="lin" valueType="num">
                                      <p:cBhvr>
                                        <p:cTn id="87" dur="1000" fill="hold"/>
                                        <p:tgtEl>
                                          <p:spTgt spid="38"/>
                                        </p:tgtEl>
                                        <p:attrNameLst>
                                          <p:attrName>ppt_x</p:attrName>
                                        </p:attrNameLst>
                                      </p:cBhvr>
                                      <p:tavLst>
                                        <p:tav tm="0">
                                          <p:val>
                                            <p:strVal val="#ppt_x"/>
                                          </p:val>
                                        </p:tav>
                                        <p:tav tm="100000">
                                          <p:val>
                                            <p:strVal val="#ppt_x"/>
                                          </p:val>
                                        </p:tav>
                                      </p:tavLst>
                                    </p:anim>
                                    <p:anim calcmode="lin" valueType="num">
                                      <p:cBhvr>
                                        <p:cTn id="88" dur="900" decel="100000" fill="hold"/>
                                        <p:tgtEl>
                                          <p:spTgt spid="38"/>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24" grpId="0"/>
      <p:bldP spid="24" grpId="1"/>
      <p:bldP spid="29" grpId="0"/>
      <p:bldP spid="29" grpId="1"/>
      <p:bldP spid="34" grpId="0"/>
      <p:bldP spid="34" grpId="1"/>
      <p:bldP spid="35"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681041" y="2576029"/>
            <a:ext cx="954107" cy="1946005"/>
            <a:chOff x="124694" y="2347215"/>
            <a:chExt cx="1070050" cy="2182482"/>
          </a:xfrm>
        </p:grpSpPr>
        <p:grpSp>
          <p:nvGrpSpPr>
            <p:cNvPr id="12" name="组合 11"/>
            <p:cNvGrpSpPr/>
            <p:nvPr/>
          </p:nvGrpSpPr>
          <p:grpSpPr>
            <a:xfrm>
              <a:off x="770183" y="2347215"/>
              <a:ext cx="179916" cy="1100108"/>
              <a:chOff x="4524245" y="3111810"/>
              <a:chExt cx="134937" cy="825081"/>
            </a:xfrm>
          </p:grpSpPr>
          <p:cxnSp>
            <p:nvCxnSpPr>
              <p:cNvPr id="14" name="直接连接符 1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124694" y="3390611"/>
              <a:ext cx="1070050" cy="1139086"/>
            </a:xfrm>
            <a:prstGeom prst="rect">
              <a:avLst/>
            </a:prstGeom>
          </p:spPr>
          <p:txBody>
            <a:bodyPr wrap="none">
              <a:spAutoFit/>
            </a:bodyPr>
            <a:lstStyle/>
            <a:p>
              <a:r>
                <a:rPr lang="zh-CN" altLang="en-US" sz="6000" dirty="0">
                  <a:solidFill>
                    <a:srgbClr val="CB1706"/>
                  </a:solidFill>
                  <a:cs typeface="+mn-ea"/>
                  <a:sym typeface="+mn-lt"/>
                </a:rPr>
                <a:t>“</a:t>
              </a:r>
              <a:endParaRPr lang="en-US" altLang="zh-CN" sz="6000" dirty="0">
                <a:solidFill>
                  <a:srgbClr val="CB1706"/>
                </a:solidFill>
                <a:cs typeface="+mn-ea"/>
                <a:sym typeface="+mn-lt"/>
              </a:endParaRPr>
            </a:p>
          </p:txBody>
        </p:sp>
      </p:grpSp>
      <p:grpSp>
        <p:nvGrpSpPr>
          <p:cNvPr id="19" name="组合 18"/>
          <p:cNvGrpSpPr/>
          <p:nvPr/>
        </p:nvGrpSpPr>
        <p:grpSpPr>
          <a:xfrm>
            <a:off x="4426122" y="2576028"/>
            <a:ext cx="954107" cy="1946004"/>
            <a:chOff x="3869778" y="2347215"/>
            <a:chExt cx="1070050" cy="2182482"/>
          </a:xfrm>
        </p:grpSpPr>
        <p:grpSp>
          <p:nvGrpSpPr>
            <p:cNvPr id="22" name="组合 21"/>
            <p:cNvGrpSpPr/>
            <p:nvPr/>
          </p:nvGrpSpPr>
          <p:grpSpPr>
            <a:xfrm>
              <a:off x="4515267" y="2347215"/>
              <a:ext cx="179916" cy="1100108"/>
              <a:chOff x="4524245" y="3111810"/>
              <a:chExt cx="134937" cy="825081"/>
            </a:xfrm>
          </p:grpSpPr>
          <p:cxnSp>
            <p:nvCxnSpPr>
              <p:cNvPr id="24" name="直接连接符 2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3" name="矩形 22"/>
            <p:cNvSpPr/>
            <p:nvPr/>
          </p:nvSpPr>
          <p:spPr>
            <a:xfrm>
              <a:off x="3869778" y="3390611"/>
              <a:ext cx="1070050" cy="1139086"/>
            </a:xfrm>
            <a:prstGeom prst="rect">
              <a:avLst/>
            </a:prstGeom>
          </p:spPr>
          <p:txBody>
            <a:bodyPr wrap="none">
              <a:spAutoFit/>
            </a:bodyPr>
            <a:lstStyle/>
            <a:p>
              <a:r>
                <a:rPr lang="zh-CN" altLang="en-US" sz="6000" dirty="0">
                  <a:solidFill>
                    <a:srgbClr val="404040"/>
                  </a:solidFill>
                  <a:cs typeface="+mn-ea"/>
                  <a:sym typeface="+mn-lt"/>
                </a:rPr>
                <a:t>“</a:t>
              </a:r>
              <a:endParaRPr lang="en-US" altLang="zh-CN" sz="6000" dirty="0">
                <a:solidFill>
                  <a:srgbClr val="404040"/>
                </a:solidFill>
                <a:cs typeface="+mn-ea"/>
                <a:sym typeface="+mn-lt"/>
              </a:endParaRPr>
            </a:p>
          </p:txBody>
        </p:sp>
      </p:grpSp>
      <p:grpSp>
        <p:nvGrpSpPr>
          <p:cNvPr id="27" name="组合 26"/>
          <p:cNvGrpSpPr/>
          <p:nvPr/>
        </p:nvGrpSpPr>
        <p:grpSpPr>
          <a:xfrm>
            <a:off x="8171204" y="2576028"/>
            <a:ext cx="954107" cy="1933611"/>
            <a:chOff x="7614862" y="2347215"/>
            <a:chExt cx="1070050" cy="2168583"/>
          </a:xfrm>
        </p:grpSpPr>
        <p:grpSp>
          <p:nvGrpSpPr>
            <p:cNvPr id="28" name="组合 27"/>
            <p:cNvGrpSpPr/>
            <p:nvPr/>
          </p:nvGrpSpPr>
          <p:grpSpPr>
            <a:xfrm>
              <a:off x="8260351" y="2347215"/>
              <a:ext cx="179916" cy="1100108"/>
              <a:chOff x="4524245" y="3111810"/>
              <a:chExt cx="134937" cy="825081"/>
            </a:xfrm>
          </p:grpSpPr>
          <p:cxnSp>
            <p:nvCxnSpPr>
              <p:cNvPr id="30" name="直接连接符 2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9" name="矩形 28"/>
            <p:cNvSpPr/>
            <p:nvPr/>
          </p:nvSpPr>
          <p:spPr>
            <a:xfrm>
              <a:off x="7614862" y="3376712"/>
              <a:ext cx="1070050" cy="1139086"/>
            </a:xfrm>
            <a:prstGeom prst="rect">
              <a:avLst/>
            </a:prstGeom>
          </p:spPr>
          <p:txBody>
            <a:bodyPr wrap="none">
              <a:spAutoFit/>
            </a:bodyPr>
            <a:lstStyle/>
            <a:p>
              <a:r>
                <a:rPr lang="zh-CN" altLang="en-US" sz="6000" dirty="0">
                  <a:solidFill>
                    <a:srgbClr val="595959"/>
                  </a:solidFill>
                  <a:cs typeface="+mn-ea"/>
                  <a:sym typeface="+mn-lt"/>
                </a:rPr>
                <a:t>“</a:t>
              </a:r>
              <a:endParaRPr lang="en-US" altLang="zh-CN" sz="6000" dirty="0">
                <a:solidFill>
                  <a:srgbClr val="595959"/>
                </a:solidFill>
                <a:cs typeface="+mn-ea"/>
                <a:sym typeface="+mn-lt"/>
              </a:endParaRPr>
            </a:p>
          </p:txBody>
        </p:sp>
      </p:grpSp>
      <p:grpSp>
        <p:nvGrpSpPr>
          <p:cNvPr id="33" name="组合 32"/>
          <p:cNvGrpSpPr/>
          <p:nvPr/>
        </p:nvGrpSpPr>
        <p:grpSpPr>
          <a:xfrm>
            <a:off x="1561586" y="3575807"/>
            <a:ext cx="897009" cy="914147"/>
            <a:chOff x="1113255" y="3451514"/>
            <a:chExt cx="1006013" cy="1025234"/>
          </a:xfrm>
          <a:effectLst>
            <a:outerShdw blurRad="190500" dist="63500" dir="2700000" algn="tl" rotWithShape="0">
              <a:prstClr val="black">
                <a:alpha val="25000"/>
              </a:prstClr>
            </a:outerShdw>
          </a:effectLst>
        </p:grpSpPr>
        <p:sp>
          <p:nvSpPr>
            <p:cNvPr id="34"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CB1706"/>
            </a:solidFill>
            <a:ln>
              <a:noFill/>
            </a:ln>
            <a:extLst/>
          </p:spPr>
          <p:txBody>
            <a:bodyPr/>
            <a:lstStyle/>
            <a:p>
              <a:endParaRPr lang="zh-CN" altLang="en-US" sz="1400">
                <a:cs typeface="+mn-ea"/>
                <a:sym typeface="+mn-lt"/>
              </a:endParaRPr>
            </a:p>
          </p:txBody>
        </p:sp>
        <p:sp>
          <p:nvSpPr>
            <p:cNvPr id="35" name="文本框 34"/>
            <p:cNvSpPr txBox="1"/>
            <p:nvPr/>
          </p:nvSpPr>
          <p:spPr>
            <a:xfrm>
              <a:off x="1291492" y="3617442"/>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01</a:t>
              </a:r>
              <a:endParaRPr lang="en-US" altLang="zh-CN" sz="2000" b="1" dirty="0" smtClean="0">
                <a:solidFill>
                  <a:schemeClr val="bg1"/>
                </a:solidFill>
                <a:cs typeface="+mn-ea"/>
                <a:sym typeface="+mn-lt"/>
              </a:endParaRPr>
            </a:p>
          </p:txBody>
        </p:sp>
      </p:grpSp>
      <p:grpSp>
        <p:nvGrpSpPr>
          <p:cNvPr id="36" name="组合 35"/>
          <p:cNvGrpSpPr/>
          <p:nvPr/>
        </p:nvGrpSpPr>
        <p:grpSpPr>
          <a:xfrm>
            <a:off x="5306670" y="3566139"/>
            <a:ext cx="897009" cy="914147"/>
            <a:chOff x="4858339" y="3441846"/>
            <a:chExt cx="1006013" cy="1025234"/>
          </a:xfrm>
          <a:effectLst>
            <a:outerShdw blurRad="190500" dist="63500" dir="2700000" algn="tl" rotWithShape="0">
              <a:prstClr val="black">
                <a:alpha val="25000"/>
              </a:prstClr>
            </a:outerShdw>
          </a:effectLst>
        </p:grpSpPr>
        <p:sp>
          <p:nvSpPr>
            <p:cNvPr id="37"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404040"/>
            </a:solidFill>
            <a:ln>
              <a:noFill/>
            </a:ln>
            <a:extLst/>
          </p:spPr>
          <p:txBody>
            <a:bodyPr/>
            <a:lstStyle/>
            <a:p>
              <a:endParaRPr lang="zh-CN" altLang="en-US" sz="1400">
                <a:cs typeface="+mn-ea"/>
                <a:sym typeface="+mn-lt"/>
              </a:endParaRPr>
            </a:p>
          </p:txBody>
        </p:sp>
        <p:sp>
          <p:nvSpPr>
            <p:cNvPr id="38" name="文本框 37"/>
            <p:cNvSpPr txBox="1"/>
            <p:nvPr/>
          </p:nvSpPr>
          <p:spPr>
            <a:xfrm>
              <a:off x="5036576" y="3617441"/>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02</a:t>
              </a:r>
              <a:endParaRPr lang="en-US" altLang="zh-CN" sz="2000" b="1" dirty="0" smtClean="0">
                <a:solidFill>
                  <a:schemeClr val="bg1"/>
                </a:solidFill>
                <a:cs typeface="+mn-ea"/>
                <a:sym typeface="+mn-lt"/>
              </a:endParaRPr>
            </a:p>
          </p:txBody>
        </p:sp>
      </p:grpSp>
      <p:grpSp>
        <p:nvGrpSpPr>
          <p:cNvPr id="39" name="组合 38"/>
          <p:cNvGrpSpPr/>
          <p:nvPr/>
        </p:nvGrpSpPr>
        <p:grpSpPr>
          <a:xfrm>
            <a:off x="9051754" y="3566139"/>
            <a:ext cx="897009" cy="914147"/>
            <a:chOff x="8603423" y="3441846"/>
            <a:chExt cx="1006013" cy="1025234"/>
          </a:xfrm>
          <a:effectLst>
            <a:outerShdw blurRad="190500" dist="63500" dir="2700000" algn="tl" rotWithShape="0">
              <a:prstClr val="black">
                <a:alpha val="25000"/>
              </a:prstClr>
            </a:outerShdw>
          </a:effectLst>
        </p:grpSpPr>
        <p:sp>
          <p:nvSpPr>
            <p:cNvPr id="40"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595959"/>
            </a:solidFill>
            <a:ln>
              <a:noFill/>
            </a:ln>
            <a:extLst/>
          </p:spPr>
          <p:txBody>
            <a:bodyPr/>
            <a:lstStyle/>
            <a:p>
              <a:endParaRPr lang="zh-CN" altLang="en-US" sz="1400">
                <a:cs typeface="+mn-ea"/>
                <a:sym typeface="+mn-lt"/>
              </a:endParaRPr>
            </a:p>
          </p:txBody>
        </p:sp>
        <p:sp>
          <p:nvSpPr>
            <p:cNvPr id="41" name="文本框 40"/>
            <p:cNvSpPr txBox="1"/>
            <p:nvPr/>
          </p:nvSpPr>
          <p:spPr>
            <a:xfrm>
              <a:off x="8781660" y="3617440"/>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03</a:t>
              </a:r>
              <a:endParaRPr lang="en-US" altLang="zh-CN" sz="2000" b="1" dirty="0" smtClean="0">
                <a:solidFill>
                  <a:schemeClr val="bg1"/>
                </a:solidFill>
                <a:cs typeface="+mn-ea"/>
                <a:sym typeface="+mn-lt"/>
              </a:endParaRPr>
            </a:p>
          </p:txBody>
        </p:sp>
      </p:grpSp>
      <p:grpSp>
        <p:nvGrpSpPr>
          <p:cNvPr id="42" name="组合 41"/>
          <p:cNvGrpSpPr/>
          <p:nvPr/>
        </p:nvGrpSpPr>
        <p:grpSpPr>
          <a:xfrm>
            <a:off x="1379946" y="2270998"/>
            <a:ext cx="2176350" cy="693206"/>
            <a:chOff x="1113255" y="2177622"/>
            <a:chExt cx="2877378" cy="992045"/>
          </a:xfrm>
          <a:effectLst>
            <a:outerShdw blurRad="190500" dist="63500" dir="2700000" algn="tl" rotWithShape="0">
              <a:prstClr val="black">
                <a:alpha val="25000"/>
              </a:prstClr>
            </a:outerShdw>
          </a:effectLst>
        </p:grpSpPr>
        <p:sp>
          <p:nvSpPr>
            <p:cNvPr id="43" name="矩形 42"/>
            <p:cNvSpPr/>
            <p:nvPr/>
          </p:nvSpPr>
          <p:spPr>
            <a:xfrm>
              <a:off x="1113255" y="2177622"/>
              <a:ext cx="2877378" cy="992045"/>
            </a:xfrm>
            <a:prstGeom prst="rect">
              <a:avLst/>
            </a:prstGeom>
            <a:solidFill>
              <a:srgbClr val="CB170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44" name="文本框 43"/>
            <p:cNvSpPr txBox="1"/>
            <p:nvPr/>
          </p:nvSpPr>
          <p:spPr>
            <a:xfrm>
              <a:off x="1633735" y="2339821"/>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实事求是</a:t>
              </a:r>
              <a:endParaRPr lang="zh-CN" altLang="en-US" sz="2000" b="1" dirty="0">
                <a:solidFill>
                  <a:srgbClr val="FFFFFF"/>
                </a:solidFill>
                <a:cs typeface="+mn-ea"/>
                <a:sym typeface="+mn-lt"/>
              </a:endParaRPr>
            </a:p>
          </p:txBody>
        </p:sp>
      </p:grpSp>
      <p:grpSp>
        <p:nvGrpSpPr>
          <p:cNvPr id="45" name="组合 44"/>
          <p:cNvGrpSpPr/>
          <p:nvPr/>
        </p:nvGrpSpPr>
        <p:grpSpPr>
          <a:xfrm>
            <a:off x="5125030" y="2270998"/>
            <a:ext cx="2176350" cy="693206"/>
            <a:chOff x="4858339" y="2177622"/>
            <a:chExt cx="2877378" cy="992045"/>
          </a:xfrm>
          <a:effectLst>
            <a:outerShdw blurRad="190500" dist="63500" dir="2700000" algn="tl" rotWithShape="0">
              <a:prstClr val="black">
                <a:alpha val="25000"/>
              </a:prstClr>
            </a:outerShdw>
          </a:effectLst>
        </p:grpSpPr>
        <p:sp>
          <p:nvSpPr>
            <p:cNvPr id="46" name="矩形 45"/>
            <p:cNvSpPr/>
            <p:nvPr/>
          </p:nvSpPr>
          <p:spPr>
            <a:xfrm>
              <a:off x="4858339" y="2177622"/>
              <a:ext cx="2877378" cy="992045"/>
            </a:xfrm>
            <a:prstGeom prst="rect">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47" name="文本框 46"/>
            <p:cNvSpPr txBox="1"/>
            <p:nvPr/>
          </p:nvSpPr>
          <p:spPr>
            <a:xfrm>
              <a:off x="5346660" y="2352718"/>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以人为本</a:t>
              </a:r>
              <a:endParaRPr lang="zh-CN" altLang="en-US" sz="2000" b="1" dirty="0">
                <a:solidFill>
                  <a:srgbClr val="FFFFFF"/>
                </a:solidFill>
                <a:cs typeface="+mn-ea"/>
                <a:sym typeface="+mn-lt"/>
              </a:endParaRPr>
            </a:p>
          </p:txBody>
        </p:sp>
      </p:grpSp>
      <p:grpSp>
        <p:nvGrpSpPr>
          <p:cNvPr id="48" name="组合 47"/>
          <p:cNvGrpSpPr/>
          <p:nvPr/>
        </p:nvGrpSpPr>
        <p:grpSpPr>
          <a:xfrm>
            <a:off x="8870114" y="2270998"/>
            <a:ext cx="2176350" cy="693206"/>
            <a:chOff x="8603423" y="2177622"/>
            <a:chExt cx="2877378" cy="992045"/>
          </a:xfrm>
          <a:effectLst>
            <a:outerShdw blurRad="190500" dist="63500" dir="2700000" algn="tl" rotWithShape="0">
              <a:prstClr val="black">
                <a:alpha val="25000"/>
              </a:prstClr>
            </a:outerShdw>
          </a:effectLst>
        </p:grpSpPr>
        <p:sp>
          <p:nvSpPr>
            <p:cNvPr id="49" name="矩形 48"/>
            <p:cNvSpPr/>
            <p:nvPr/>
          </p:nvSpPr>
          <p:spPr>
            <a:xfrm>
              <a:off x="8603423" y="2177622"/>
              <a:ext cx="2877378" cy="992045"/>
            </a:xfrm>
            <a:prstGeom prst="rect">
              <a:avLst/>
            </a:prstGeom>
            <a:solidFill>
              <a:srgbClr val="59595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50" name="文本框 49"/>
            <p:cNvSpPr txBox="1"/>
            <p:nvPr/>
          </p:nvSpPr>
          <p:spPr>
            <a:xfrm>
              <a:off x="9138088" y="2367617"/>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勤奋务实</a:t>
              </a:r>
              <a:endParaRPr lang="zh-CN" altLang="en-US" sz="2000" b="1" dirty="0">
                <a:solidFill>
                  <a:srgbClr val="FFFFFF"/>
                </a:solidFill>
                <a:cs typeface="+mn-ea"/>
                <a:sym typeface="+mn-lt"/>
              </a:endParaRPr>
            </a:p>
          </p:txBody>
        </p:sp>
      </p:grpSp>
      <p:sp>
        <p:nvSpPr>
          <p:cNvPr id="51" name="TextBox 12"/>
          <p:cNvSpPr txBox="1"/>
          <p:nvPr/>
        </p:nvSpPr>
        <p:spPr>
          <a:xfrm>
            <a:off x="1551647" y="5187364"/>
            <a:ext cx="8234322" cy="1015663"/>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这里输入简单的文字概述里输入简单文字概述这里</a:t>
            </a:r>
            <a:r>
              <a:rPr lang="zh-CN" altLang="en-US" sz="1000" dirty="0">
                <a:solidFill>
                  <a:schemeClr val="tx1">
                    <a:lumMod val="65000"/>
                    <a:lumOff val="35000"/>
                  </a:schemeClr>
                </a:solidFill>
                <a:cs typeface="+mn-ea"/>
                <a:sym typeface="+mn-lt"/>
              </a:rPr>
              <a:t>简单输入简单文字这里输入简单的文字概述里输入简单文字概述这里简单输入简单</a:t>
            </a:r>
            <a:r>
              <a:rPr lang="zh-CN" altLang="en-US" sz="1000" dirty="0" smtClean="0">
                <a:solidFill>
                  <a:schemeClr val="tx1">
                    <a:lumMod val="65000"/>
                    <a:lumOff val="35000"/>
                  </a:schemeClr>
                </a:solidFill>
                <a:cs typeface="+mn-ea"/>
                <a:sym typeface="+mn-lt"/>
              </a:rPr>
              <a:t>文字</a:t>
            </a:r>
            <a:r>
              <a:rPr lang="zh-CN" altLang="en-US" sz="1000" dirty="0">
                <a:solidFill>
                  <a:schemeClr val="tx1">
                    <a:lumMod val="65000"/>
                    <a:lumOff val="35000"/>
                  </a:schemeClr>
                </a:solidFill>
                <a:cs typeface="+mn-ea"/>
                <a:sym typeface="+mn-lt"/>
              </a:rPr>
              <a:t>这里输入简单的文字概述里输入简单文字概述这里简单输入简单文字</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grpSp>
        <p:nvGrpSpPr>
          <p:cNvPr id="55" name="组合 54"/>
          <p:cNvGrpSpPr/>
          <p:nvPr/>
        </p:nvGrpSpPr>
        <p:grpSpPr>
          <a:xfrm>
            <a:off x="388190" y="568915"/>
            <a:ext cx="2359988" cy="585703"/>
            <a:chOff x="388190" y="568915"/>
            <a:chExt cx="2359988" cy="585703"/>
          </a:xfrm>
        </p:grpSpPr>
        <p:sp>
          <p:nvSpPr>
            <p:cNvPr id="56" name="文本框 55"/>
            <p:cNvSpPr txBox="1"/>
            <p:nvPr/>
          </p:nvSpPr>
          <p:spPr>
            <a:xfrm>
              <a:off x="1127221" y="568915"/>
              <a:ext cx="162095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我的信条</a:t>
              </a:r>
            </a:p>
          </p:txBody>
        </p:sp>
        <p:sp>
          <p:nvSpPr>
            <p:cNvPr id="57" name="椭圆 5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394529390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33"/>
                                        </p:tgtEl>
                                        <p:attrNameLst>
                                          <p:attrName>style.visibility</p:attrName>
                                        </p:attrNameLst>
                                      </p:cBhvr>
                                      <p:to>
                                        <p:strVal val="visible"/>
                                      </p:to>
                                    </p:set>
                                    <p:anim calcmode="lin" valueType="num">
                                      <p:cBhvr>
                                        <p:cTn id="7" dur="750" fill="hold"/>
                                        <p:tgtEl>
                                          <p:spTgt spid="33"/>
                                        </p:tgtEl>
                                        <p:attrNameLst>
                                          <p:attrName>ppt_w</p:attrName>
                                        </p:attrNameLst>
                                      </p:cBhvr>
                                      <p:tavLst>
                                        <p:tav tm="0">
                                          <p:val>
                                            <p:strVal val="4*#ppt_w"/>
                                          </p:val>
                                        </p:tav>
                                        <p:tav tm="100000">
                                          <p:val>
                                            <p:strVal val="#ppt_w"/>
                                          </p:val>
                                        </p:tav>
                                      </p:tavLst>
                                    </p:anim>
                                    <p:anim calcmode="lin" valueType="num">
                                      <p:cBhvr>
                                        <p:cTn id="8" dur="750" fill="hold"/>
                                        <p:tgtEl>
                                          <p:spTgt spid="33"/>
                                        </p:tgtEl>
                                        <p:attrNameLst>
                                          <p:attrName>ppt_h</p:attrName>
                                        </p:attrNameLst>
                                      </p:cBhvr>
                                      <p:tavLst>
                                        <p:tav tm="0">
                                          <p:val>
                                            <p:strVal val="4*#ppt_h"/>
                                          </p:val>
                                        </p:tav>
                                        <p:tav tm="100000">
                                          <p:val>
                                            <p:strVal val="#ppt_h"/>
                                          </p:val>
                                        </p:tav>
                                      </p:tavLst>
                                    </p:anim>
                                  </p:childTnLst>
                                </p:cTn>
                              </p:par>
                            </p:childTnLst>
                          </p:cTn>
                        </p:par>
                        <p:par>
                          <p:cTn id="9" fill="hold">
                            <p:stCondLst>
                              <p:cond delay="1000"/>
                            </p:stCondLst>
                            <p:childTnLst>
                              <p:par>
                                <p:cTn id="10" presetID="26" presetClass="emph" presetSubtype="0" fill="hold" nodeType="afterEffect">
                                  <p:stCondLst>
                                    <p:cond delay="0"/>
                                  </p:stCondLst>
                                  <p:childTnLst>
                                    <p:animEffect transition="out" filter="fade">
                                      <p:cBhvr>
                                        <p:cTn id="11" dur="500" tmFilter="0, 0; .2, .5; .8, .5; 1, 0"/>
                                        <p:tgtEl>
                                          <p:spTgt spid="33"/>
                                        </p:tgtEl>
                                      </p:cBhvr>
                                    </p:animEffect>
                                    <p:animScale>
                                      <p:cBhvr>
                                        <p:cTn id="12" dur="250" autoRev="1" fill="hold"/>
                                        <p:tgtEl>
                                          <p:spTgt spid="33"/>
                                        </p:tgtEl>
                                      </p:cBhvr>
                                      <p:by x="105000" y="105000"/>
                                    </p:animScale>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2000"/>
                            </p:stCondLst>
                            <p:childTnLst>
                              <p:par>
                                <p:cTn id="18" presetID="30" presetClass="entr" presetSubtype="0"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800" decel="100000"/>
                                        <p:tgtEl>
                                          <p:spTgt spid="42"/>
                                        </p:tgtEl>
                                      </p:cBhvr>
                                    </p:animEffect>
                                    <p:anim calcmode="lin" valueType="num">
                                      <p:cBhvr>
                                        <p:cTn id="21" dur="800" decel="100000" fill="hold"/>
                                        <p:tgtEl>
                                          <p:spTgt spid="42"/>
                                        </p:tgtEl>
                                        <p:attrNameLst>
                                          <p:attrName>style.rotation</p:attrName>
                                        </p:attrNameLst>
                                      </p:cBhvr>
                                      <p:tavLst>
                                        <p:tav tm="0">
                                          <p:val>
                                            <p:fltVal val="-90"/>
                                          </p:val>
                                        </p:tav>
                                        <p:tav tm="100000">
                                          <p:val>
                                            <p:fltVal val="0"/>
                                          </p:val>
                                        </p:tav>
                                      </p:tavLst>
                                    </p:anim>
                                    <p:anim calcmode="lin" valueType="num">
                                      <p:cBhvr>
                                        <p:cTn id="22" dur="800" decel="100000" fill="hold"/>
                                        <p:tgtEl>
                                          <p:spTgt spid="42"/>
                                        </p:tgtEl>
                                        <p:attrNameLst>
                                          <p:attrName>ppt_x</p:attrName>
                                        </p:attrNameLst>
                                      </p:cBhvr>
                                      <p:tavLst>
                                        <p:tav tm="0">
                                          <p:val>
                                            <p:strVal val="#ppt_x+0.4"/>
                                          </p:val>
                                        </p:tav>
                                        <p:tav tm="100000">
                                          <p:val>
                                            <p:strVal val="#ppt_x-0.05"/>
                                          </p:val>
                                        </p:tav>
                                      </p:tavLst>
                                    </p:anim>
                                    <p:anim calcmode="lin" valueType="num">
                                      <p:cBhvr>
                                        <p:cTn id="23" dur="800" decel="100000" fill="hold"/>
                                        <p:tgtEl>
                                          <p:spTgt spid="4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4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42"/>
                                        </p:tgtEl>
                                        <p:attrNameLst>
                                          <p:attrName>ppt_y</p:attrName>
                                        </p:attrNameLst>
                                      </p:cBhvr>
                                      <p:tavLst>
                                        <p:tav tm="0">
                                          <p:val>
                                            <p:strVal val="#ppt_y+0.1"/>
                                          </p:val>
                                        </p:tav>
                                        <p:tav tm="100000">
                                          <p:val>
                                            <p:strVal val="#ppt_y"/>
                                          </p:val>
                                        </p:tav>
                                      </p:tavLst>
                                    </p:anim>
                                  </p:childTnLst>
                                </p:cTn>
                              </p:par>
                            </p:childTnLst>
                          </p:cTn>
                        </p:par>
                        <p:par>
                          <p:cTn id="26" fill="hold">
                            <p:stCondLst>
                              <p:cond delay="3000"/>
                            </p:stCondLst>
                            <p:childTnLst>
                              <p:par>
                                <p:cTn id="27" presetID="23" presetClass="entr" presetSubtype="32"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750" fill="hold"/>
                                        <p:tgtEl>
                                          <p:spTgt spid="36"/>
                                        </p:tgtEl>
                                        <p:attrNameLst>
                                          <p:attrName>ppt_w</p:attrName>
                                        </p:attrNameLst>
                                      </p:cBhvr>
                                      <p:tavLst>
                                        <p:tav tm="0">
                                          <p:val>
                                            <p:strVal val="4*#ppt_w"/>
                                          </p:val>
                                        </p:tav>
                                        <p:tav tm="100000">
                                          <p:val>
                                            <p:strVal val="#ppt_w"/>
                                          </p:val>
                                        </p:tav>
                                      </p:tavLst>
                                    </p:anim>
                                    <p:anim calcmode="lin" valueType="num">
                                      <p:cBhvr>
                                        <p:cTn id="30" dur="750" fill="hold"/>
                                        <p:tgtEl>
                                          <p:spTgt spid="36"/>
                                        </p:tgtEl>
                                        <p:attrNameLst>
                                          <p:attrName>ppt_h</p:attrName>
                                        </p:attrNameLst>
                                      </p:cBhvr>
                                      <p:tavLst>
                                        <p:tav tm="0">
                                          <p:val>
                                            <p:strVal val="4*#ppt_h"/>
                                          </p:val>
                                        </p:tav>
                                        <p:tav tm="100000">
                                          <p:val>
                                            <p:strVal val="#ppt_h"/>
                                          </p:val>
                                        </p:tav>
                                      </p:tavLst>
                                    </p:anim>
                                  </p:childTnLst>
                                </p:cTn>
                              </p:par>
                            </p:childTnLst>
                          </p:cTn>
                        </p:par>
                        <p:par>
                          <p:cTn id="31" fill="hold">
                            <p:stCondLst>
                              <p:cond delay="3750"/>
                            </p:stCondLst>
                            <p:childTnLst>
                              <p:par>
                                <p:cTn id="32" presetID="26" presetClass="emph" presetSubtype="0" fill="hold" nodeType="afterEffect">
                                  <p:stCondLst>
                                    <p:cond delay="0"/>
                                  </p:stCondLst>
                                  <p:childTnLst>
                                    <p:animEffect transition="out" filter="fade">
                                      <p:cBhvr>
                                        <p:cTn id="33" dur="500" tmFilter="0, 0; .2, .5; .8, .5; 1, 0"/>
                                        <p:tgtEl>
                                          <p:spTgt spid="36"/>
                                        </p:tgtEl>
                                      </p:cBhvr>
                                    </p:animEffect>
                                    <p:animScale>
                                      <p:cBhvr>
                                        <p:cTn id="34" dur="250" autoRev="1" fill="hold"/>
                                        <p:tgtEl>
                                          <p:spTgt spid="36"/>
                                        </p:tgtEl>
                                      </p:cBhvr>
                                      <p:by x="105000" y="105000"/>
                                    </p:animScale>
                                  </p:childTnLst>
                                </p:cTn>
                              </p:par>
                            </p:childTnLst>
                          </p:cTn>
                        </p:par>
                        <p:par>
                          <p:cTn id="35" fill="hold">
                            <p:stCondLst>
                              <p:cond delay="4250"/>
                            </p:stCondLst>
                            <p:childTnLst>
                              <p:par>
                                <p:cTn id="36" presetID="22" presetClass="entr" presetSubtype="4"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par>
                          <p:cTn id="39" fill="hold">
                            <p:stCondLst>
                              <p:cond delay="4750"/>
                            </p:stCondLst>
                            <p:childTnLst>
                              <p:par>
                                <p:cTn id="40" presetID="30" presetClass="entr" presetSubtype="0"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800" decel="100000"/>
                                        <p:tgtEl>
                                          <p:spTgt spid="45"/>
                                        </p:tgtEl>
                                      </p:cBhvr>
                                    </p:animEffect>
                                    <p:anim calcmode="lin" valueType="num">
                                      <p:cBhvr>
                                        <p:cTn id="43" dur="800" decel="100000" fill="hold"/>
                                        <p:tgtEl>
                                          <p:spTgt spid="45"/>
                                        </p:tgtEl>
                                        <p:attrNameLst>
                                          <p:attrName>style.rotation</p:attrName>
                                        </p:attrNameLst>
                                      </p:cBhvr>
                                      <p:tavLst>
                                        <p:tav tm="0">
                                          <p:val>
                                            <p:fltVal val="-90"/>
                                          </p:val>
                                        </p:tav>
                                        <p:tav tm="100000">
                                          <p:val>
                                            <p:fltVal val="0"/>
                                          </p:val>
                                        </p:tav>
                                      </p:tavLst>
                                    </p:anim>
                                    <p:anim calcmode="lin" valueType="num">
                                      <p:cBhvr>
                                        <p:cTn id="44" dur="800" decel="100000" fill="hold"/>
                                        <p:tgtEl>
                                          <p:spTgt spid="45"/>
                                        </p:tgtEl>
                                        <p:attrNameLst>
                                          <p:attrName>ppt_x</p:attrName>
                                        </p:attrNameLst>
                                      </p:cBhvr>
                                      <p:tavLst>
                                        <p:tav tm="0">
                                          <p:val>
                                            <p:strVal val="#ppt_x+0.4"/>
                                          </p:val>
                                        </p:tav>
                                        <p:tav tm="100000">
                                          <p:val>
                                            <p:strVal val="#ppt_x-0.05"/>
                                          </p:val>
                                        </p:tav>
                                      </p:tavLst>
                                    </p:anim>
                                    <p:anim calcmode="lin" valueType="num">
                                      <p:cBhvr>
                                        <p:cTn id="45" dur="800" decel="100000" fill="hold"/>
                                        <p:tgtEl>
                                          <p:spTgt spid="45"/>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45"/>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45"/>
                                        </p:tgtEl>
                                        <p:attrNameLst>
                                          <p:attrName>ppt_y</p:attrName>
                                        </p:attrNameLst>
                                      </p:cBhvr>
                                      <p:tavLst>
                                        <p:tav tm="0">
                                          <p:val>
                                            <p:strVal val="#ppt_y+0.1"/>
                                          </p:val>
                                        </p:tav>
                                        <p:tav tm="100000">
                                          <p:val>
                                            <p:strVal val="#ppt_y"/>
                                          </p:val>
                                        </p:tav>
                                      </p:tavLst>
                                    </p:anim>
                                  </p:childTnLst>
                                </p:cTn>
                              </p:par>
                            </p:childTnLst>
                          </p:cTn>
                        </p:par>
                        <p:par>
                          <p:cTn id="48" fill="hold">
                            <p:stCondLst>
                              <p:cond delay="5750"/>
                            </p:stCondLst>
                            <p:childTnLst>
                              <p:par>
                                <p:cTn id="49" presetID="23" presetClass="entr" presetSubtype="32" fill="hold"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750" fill="hold"/>
                                        <p:tgtEl>
                                          <p:spTgt spid="39"/>
                                        </p:tgtEl>
                                        <p:attrNameLst>
                                          <p:attrName>ppt_w</p:attrName>
                                        </p:attrNameLst>
                                      </p:cBhvr>
                                      <p:tavLst>
                                        <p:tav tm="0">
                                          <p:val>
                                            <p:strVal val="4*#ppt_w"/>
                                          </p:val>
                                        </p:tav>
                                        <p:tav tm="100000">
                                          <p:val>
                                            <p:strVal val="#ppt_w"/>
                                          </p:val>
                                        </p:tav>
                                      </p:tavLst>
                                    </p:anim>
                                    <p:anim calcmode="lin" valueType="num">
                                      <p:cBhvr>
                                        <p:cTn id="52" dur="750" fill="hold"/>
                                        <p:tgtEl>
                                          <p:spTgt spid="39"/>
                                        </p:tgtEl>
                                        <p:attrNameLst>
                                          <p:attrName>ppt_h</p:attrName>
                                        </p:attrNameLst>
                                      </p:cBhvr>
                                      <p:tavLst>
                                        <p:tav tm="0">
                                          <p:val>
                                            <p:strVal val="4*#ppt_h"/>
                                          </p:val>
                                        </p:tav>
                                        <p:tav tm="100000">
                                          <p:val>
                                            <p:strVal val="#ppt_h"/>
                                          </p:val>
                                        </p:tav>
                                      </p:tavLst>
                                    </p:anim>
                                  </p:childTnLst>
                                </p:cTn>
                              </p:par>
                            </p:childTnLst>
                          </p:cTn>
                        </p:par>
                        <p:par>
                          <p:cTn id="53" fill="hold">
                            <p:stCondLst>
                              <p:cond delay="6500"/>
                            </p:stCondLst>
                            <p:childTnLst>
                              <p:par>
                                <p:cTn id="54" presetID="26" presetClass="emph" presetSubtype="0" fill="hold" nodeType="afterEffect">
                                  <p:stCondLst>
                                    <p:cond delay="0"/>
                                  </p:stCondLst>
                                  <p:childTnLst>
                                    <p:animEffect transition="out" filter="fade">
                                      <p:cBhvr>
                                        <p:cTn id="55" dur="500" tmFilter="0, 0; .2, .5; .8, .5; 1, 0"/>
                                        <p:tgtEl>
                                          <p:spTgt spid="39"/>
                                        </p:tgtEl>
                                      </p:cBhvr>
                                    </p:animEffect>
                                    <p:animScale>
                                      <p:cBhvr>
                                        <p:cTn id="56" dur="250" autoRev="1" fill="hold"/>
                                        <p:tgtEl>
                                          <p:spTgt spid="39"/>
                                        </p:tgtEl>
                                      </p:cBhvr>
                                      <p:by x="105000" y="105000"/>
                                    </p:animScale>
                                  </p:childTnLst>
                                </p:cTn>
                              </p:par>
                            </p:childTnLst>
                          </p:cTn>
                        </p:par>
                        <p:par>
                          <p:cTn id="57" fill="hold">
                            <p:stCondLst>
                              <p:cond delay="7000"/>
                            </p:stCondLst>
                            <p:childTnLst>
                              <p:par>
                                <p:cTn id="58" presetID="22" presetClass="entr" presetSubtype="4" fill="hold"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down)">
                                      <p:cBhvr>
                                        <p:cTn id="60" dur="500"/>
                                        <p:tgtEl>
                                          <p:spTgt spid="27"/>
                                        </p:tgtEl>
                                      </p:cBhvr>
                                    </p:animEffect>
                                  </p:childTnLst>
                                </p:cTn>
                              </p:par>
                            </p:childTnLst>
                          </p:cTn>
                        </p:par>
                        <p:par>
                          <p:cTn id="61" fill="hold">
                            <p:stCondLst>
                              <p:cond delay="7500"/>
                            </p:stCondLst>
                            <p:childTnLst>
                              <p:par>
                                <p:cTn id="62" presetID="30" presetClass="entr" presetSubtype="0" fill="hold"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800" decel="100000"/>
                                        <p:tgtEl>
                                          <p:spTgt spid="48"/>
                                        </p:tgtEl>
                                      </p:cBhvr>
                                    </p:animEffect>
                                    <p:anim calcmode="lin" valueType="num">
                                      <p:cBhvr>
                                        <p:cTn id="65" dur="800" decel="100000" fill="hold"/>
                                        <p:tgtEl>
                                          <p:spTgt spid="48"/>
                                        </p:tgtEl>
                                        <p:attrNameLst>
                                          <p:attrName>style.rotation</p:attrName>
                                        </p:attrNameLst>
                                      </p:cBhvr>
                                      <p:tavLst>
                                        <p:tav tm="0">
                                          <p:val>
                                            <p:fltVal val="-90"/>
                                          </p:val>
                                        </p:tav>
                                        <p:tav tm="100000">
                                          <p:val>
                                            <p:fltVal val="0"/>
                                          </p:val>
                                        </p:tav>
                                      </p:tavLst>
                                    </p:anim>
                                    <p:anim calcmode="lin" valueType="num">
                                      <p:cBhvr>
                                        <p:cTn id="66" dur="800" decel="100000" fill="hold"/>
                                        <p:tgtEl>
                                          <p:spTgt spid="48"/>
                                        </p:tgtEl>
                                        <p:attrNameLst>
                                          <p:attrName>ppt_x</p:attrName>
                                        </p:attrNameLst>
                                      </p:cBhvr>
                                      <p:tavLst>
                                        <p:tav tm="0">
                                          <p:val>
                                            <p:strVal val="#ppt_x+0.4"/>
                                          </p:val>
                                        </p:tav>
                                        <p:tav tm="100000">
                                          <p:val>
                                            <p:strVal val="#ppt_x-0.05"/>
                                          </p:val>
                                        </p:tav>
                                      </p:tavLst>
                                    </p:anim>
                                    <p:anim calcmode="lin" valueType="num">
                                      <p:cBhvr>
                                        <p:cTn id="67" dur="800" decel="100000" fill="hold"/>
                                        <p:tgtEl>
                                          <p:spTgt spid="48"/>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48"/>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48"/>
                                        </p:tgtEl>
                                        <p:attrNameLst>
                                          <p:attrName>ppt_y</p:attrName>
                                        </p:attrNameLst>
                                      </p:cBhvr>
                                      <p:tavLst>
                                        <p:tav tm="0">
                                          <p:val>
                                            <p:strVal val="#ppt_y+0.1"/>
                                          </p:val>
                                        </p:tav>
                                        <p:tav tm="100000">
                                          <p:val>
                                            <p:strVal val="#ppt_y"/>
                                          </p:val>
                                        </p:tav>
                                      </p:tavLst>
                                    </p:anim>
                                  </p:childTnLst>
                                </p:cTn>
                              </p:par>
                            </p:childTnLst>
                          </p:cTn>
                        </p:par>
                        <p:par>
                          <p:cTn id="70" fill="hold">
                            <p:stCondLst>
                              <p:cond delay="8500"/>
                            </p:stCondLst>
                            <p:childTnLst>
                              <p:par>
                                <p:cTn id="71" presetID="42" presetClass="entr" presetSubtype="0"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03</a:t>
            </a:r>
          </a:p>
        </p:txBody>
      </p:sp>
      <p:sp>
        <p:nvSpPr>
          <p:cNvPr id="19"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工作</a:t>
            </a:r>
            <a:r>
              <a:rPr lang="zh-CN" altLang="en-US" sz="3200" b="1" spc="300" dirty="0">
                <a:solidFill>
                  <a:srgbClr val="262626"/>
                </a:solidFill>
                <a:effectLst>
                  <a:outerShdw blurRad="25400" dist="25400" dir="2700000" algn="tl">
                    <a:srgbClr val="000000">
                      <a:alpha val="20000"/>
                    </a:srgbClr>
                  </a:outerShdw>
                </a:effectLst>
                <a:cs typeface="+mn-ea"/>
                <a:sym typeface="+mn-lt"/>
              </a:rPr>
              <a:t>体会</a:t>
            </a:r>
          </a:p>
        </p:txBody>
      </p:sp>
      <p:sp>
        <p:nvSpPr>
          <p:cNvPr id="20"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21" name="直接连接符 20"/>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25" name="图片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6" name="图片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7" name="图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85473243"/>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1+#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1+#ppt_w/2"/>
                                          </p:val>
                                        </p:tav>
                                        <p:tav tm="100000">
                                          <p:val>
                                            <p:strVal val="#ppt_x"/>
                                          </p:val>
                                        </p:tav>
                                      </p:tavLst>
                                    </p:anim>
                                    <p:anim calcmode="lin" valueType="num">
                                      <p:cBhvr additive="base">
                                        <p:cTn id="21" dur="1000" fill="hold"/>
                                        <p:tgtEl>
                                          <p:spTgt spid="27"/>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p:cTn id="24" dur="750" fill="hold"/>
                                        <p:tgtEl>
                                          <p:spTgt spid="22"/>
                                        </p:tgtEl>
                                        <p:attrNameLst>
                                          <p:attrName>ppt_w</p:attrName>
                                        </p:attrNameLst>
                                      </p:cBhvr>
                                      <p:tavLst>
                                        <p:tav tm="0">
                                          <p:val>
                                            <p:fltVal val="0"/>
                                          </p:val>
                                        </p:tav>
                                        <p:tav tm="100000">
                                          <p:val>
                                            <p:strVal val="#ppt_w"/>
                                          </p:val>
                                        </p:tav>
                                      </p:tavLst>
                                    </p:anim>
                                    <p:anim calcmode="lin" valueType="num">
                                      <p:cBhvr>
                                        <p:cTn id="25" dur="750" fill="hold"/>
                                        <p:tgtEl>
                                          <p:spTgt spid="22"/>
                                        </p:tgtEl>
                                        <p:attrNameLst>
                                          <p:attrName>ppt_h</p:attrName>
                                        </p:attrNameLst>
                                      </p:cBhvr>
                                      <p:tavLst>
                                        <p:tav tm="0">
                                          <p:val>
                                            <p:fltVal val="0"/>
                                          </p:val>
                                        </p:tav>
                                        <p:tav tm="100000">
                                          <p:val>
                                            <p:strVal val="#ppt_h"/>
                                          </p:val>
                                        </p:tav>
                                      </p:tavLst>
                                    </p:anim>
                                    <p:animEffect transition="in" filter="fade">
                                      <p:cBhvr>
                                        <p:cTn id="26" dur="750"/>
                                        <p:tgtEl>
                                          <p:spTgt spid="22"/>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900" decel="100000" fill="hold"/>
                                        <p:tgtEl>
                                          <p:spTgt spid="1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1" dur="1000" fill="hold"/>
                                        <p:tgtEl>
                                          <p:spTgt spid="19"/>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9"/>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53"/>
          <p:cNvSpPr>
            <a:spLocks noEditPoints="1"/>
          </p:cNvSpPr>
          <p:nvPr/>
        </p:nvSpPr>
        <p:spPr bwMode="black">
          <a:xfrm>
            <a:off x="5449221" y="4931268"/>
            <a:ext cx="1489984" cy="1681501"/>
          </a:xfrm>
          <a:custGeom>
            <a:avLst/>
            <a:gdLst>
              <a:gd name="T0" fmla="*/ 466 w 1443"/>
              <a:gd name="T1" fmla="*/ 0 h 1627"/>
              <a:gd name="T2" fmla="*/ 466 w 1443"/>
              <a:gd name="T3" fmla="*/ 294 h 1627"/>
              <a:gd name="T4" fmla="*/ 0 w 1443"/>
              <a:gd name="T5" fmla="*/ 1173 h 1627"/>
              <a:gd name="T6" fmla="*/ 48 w 1443"/>
              <a:gd name="T7" fmla="*/ 1230 h 1627"/>
              <a:gd name="T8" fmla="*/ 186 w 1443"/>
              <a:gd name="T9" fmla="*/ 1363 h 1627"/>
              <a:gd name="T10" fmla="*/ 210 w 1443"/>
              <a:gd name="T11" fmla="*/ 1455 h 1627"/>
              <a:gd name="T12" fmla="*/ 31 w 1443"/>
              <a:gd name="T13" fmla="*/ 1545 h 1627"/>
              <a:gd name="T14" fmla="*/ 49 w 1443"/>
              <a:gd name="T15" fmla="*/ 1554 h 1627"/>
              <a:gd name="T16" fmla="*/ 61 w 1443"/>
              <a:gd name="T17" fmla="*/ 1620 h 1627"/>
              <a:gd name="T18" fmla="*/ 73 w 1443"/>
              <a:gd name="T19" fmla="*/ 1553 h 1627"/>
              <a:gd name="T20" fmla="*/ 210 w 1443"/>
              <a:gd name="T21" fmla="*/ 1525 h 1627"/>
              <a:gd name="T22" fmla="*/ 215 w 1443"/>
              <a:gd name="T23" fmla="*/ 1537 h 1627"/>
              <a:gd name="T24" fmla="*/ 228 w 1443"/>
              <a:gd name="T25" fmla="*/ 1594 h 1627"/>
              <a:gd name="T26" fmla="*/ 258 w 1443"/>
              <a:gd name="T27" fmla="*/ 1627 h 1627"/>
              <a:gd name="T28" fmla="*/ 271 w 1443"/>
              <a:gd name="T29" fmla="*/ 1594 h 1627"/>
              <a:gd name="T30" fmla="*/ 276 w 1443"/>
              <a:gd name="T31" fmla="*/ 1537 h 1627"/>
              <a:gd name="T32" fmla="*/ 411 w 1443"/>
              <a:gd name="T33" fmla="*/ 1541 h 1627"/>
              <a:gd name="T34" fmla="*/ 388 w 1443"/>
              <a:gd name="T35" fmla="*/ 1586 h 1627"/>
              <a:gd name="T36" fmla="*/ 457 w 1443"/>
              <a:gd name="T37" fmla="*/ 1586 h 1627"/>
              <a:gd name="T38" fmla="*/ 435 w 1443"/>
              <a:gd name="T39" fmla="*/ 1543 h 1627"/>
              <a:gd name="T40" fmla="*/ 452 w 1443"/>
              <a:gd name="T41" fmla="*/ 1504 h 1627"/>
              <a:gd name="T42" fmla="*/ 276 w 1443"/>
              <a:gd name="T43" fmla="*/ 1363 h 1627"/>
              <a:gd name="T44" fmla="*/ 299 w 1443"/>
              <a:gd name="T45" fmla="*/ 1230 h 1627"/>
              <a:gd name="T46" fmla="*/ 514 w 1443"/>
              <a:gd name="T47" fmla="*/ 1182 h 1627"/>
              <a:gd name="T48" fmla="*/ 494 w 1443"/>
              <a:gd name="T49" fmla="*/ 1134 h 1627"/>
              <a:gd name="T50" fmla="*/ 538 w 1443"/>
              <a:gd name="T51" fmla="*/ 1491 h 1627"/>
              <a:gd name="T52" fmla="*/ 722 w 1443"/>
              <a:gd name="T53" fmla="*/ 1528 h 1627"/>
              <a:gd name="T54" fmla="*/ 816 w 1443"/>
              <a:gd name="T55" fmla="*/ 1053 h 1627"/>
              <a:gd name="T56" fmla="*/ 817 w 1443"/>
              <a:gd name="T57" fmla="*/ 1052 h 1627"/>
              <a:gd name="T58" fmla="*/ 818 w 1443"/>
              <a:gd name="T59" fmla="*/ 1027 h 1627"/>
              <a:gd name="T60" fmla="*/ 439 w 1443"/>
              <a:gd name="T61" fmla="*/ 938 h 1627"/>
              <a:gd name="T62" fmla="*/ 820 w 1443"/>
              <a:gd name="T63" fmla="*/ 772 h 1627"/>
              <a:gd name="T64" fmla="*/ 1231 w 1443"/>
              <a:gd name="T65" fmla="*/ 760 h 1627"/>
              <a:gd name="T66" fmla="*/ 1245 w 1443"/>
              <a:gd name="T67" fmla="*/ 707 h 1627"/>
              <a:gd name="T68" fmla="*/ 1428 w 1443"/>
              <a:gd name="T69" fmla="*/ 267 h 1627"/>
              <a:gd name="T70" fmla="*/ 1235 w 1443"/>
              <a:gd name="T71" fmla="*/ 687 h 1627"/>
              <a:gd name="T72" fmla="*/ 1215 w 1443"/>
              <a:gd name="T73" fmla="*/ 700 h 1627"/>
              <a:gd name="T74" fmla="*/ 898 w 1443"/>
              <a:gd name="T75" fmla="*/ 693 h 1627"/>
              <a:gd name="T76" fmla="*/ 507 w 1443"/>
              <a:gd name="T77" fmla="*/ 615 h 1627"/>
              <a:gd name="T78" fmla="*/ 415 w 1443"/>
              <a:gd name="T79" fmla="*/ 354 h 1627"/>
              <a:gd name="T80" fmla="*/ 196 w 1443"/>
              <a:gd name="T81" fmla="*/ 456 h 1627"/>
              <a:gd name="T82" fmla="*/ 138 w 1443"/>
              <a:gd name="T83" fmla="*/ 730 h 1627"/>
              <a:gd name="T84" fmla="*/ 90 w 1443"/>
              <a:gd name="T85" fmla="*/ 530 h 1627"/>
              <a:gd name="T86" fmla="*/ 6 w 1443"/>
              <a:gd name="T87" fmla="*/ 578 h 1627"/>
              <a:gd name="T88" fmla="*/ 49 w 1443"/>
              <a:gd name="T89" fmla="*/ 966 h 1627"/>
              <a:gd name="T90" fmla="*/ 48 w 1443"/>
              <a:gd name="T91" fmla="*/ 1125 h 1627"/>
              <a:gd name="T92" fmla="*/ 96 w 1443"/>
              <a:gd name="T93" fmla="*/ 1084 h 1627"/>
              <a:gd name="T94" fmla="*/ 96 w 1443"/>
              <a:gd name="T95" fmla="*/ 1125 h 1627"/>
              <a:gd name="T96" fmla="*/ 1084 w 1443"/>
              <a:gd name="T97" fmla="*/ 1519 h 1627"/>
              <a:gd name="T98" fmla="*/ 824 w 1443"/>
              <a:gd name="T99" fmla="*/ 1618 h 1627"/>
              <a:gd name="T100" fmla="*/ 1443 w 1443"/>
              <a:gd name="T101" fmla="*/ 1519 h 1627"/>
              <a:gd name="T102" fmla="*/ 1293 w 1443"/>
              <a:gd name="T103" fmla="*/ 870 h 1627"/>
              <a:gd name="T104" fmla="*/ 1443 w 1443"/>
              <a:gd name="T105" fmla="*/ 772 h 1627"/>
              <a:gd name="T106" fmla="*/ 586 w 1443"/>
              <a:gd name="T107" fmla="*/ 870 h 1627"/>
              <a:gd name="T108" fmla="*/ 1084 w 1443"/>
              <a:gd name="T109" fmla="*/ 1519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3" h="1627">
                <a:moveTo>
                  <a:pt x="613" y="147"/>
                </a:moveTo>
                <a:cubicBezTo>
                  <a:pt x="613" y="65"/>
                  <a:pt x="547" y="0"/>
                  <a:pt x="466" y="0"/>
                </a:cubicBezTo>
                <a:cubicBezTo>
                  <a:pt x="385" y="0"/>
                  <a:pt x="319" y="65"/>
                  <a:pt x="319" y="147"/>
                </a:cubicBezTo>
                <a:cubicBezTo>
                  <a:pt x="319" y="228"/>
                  <a:pt x="385" y="294"/>
                  <a:pt x="466" y="294"/>
                </a:cubicBezTo>
                <a:cubicBezTo>
                  <a:pt x="547" y="294"/>
                  <a:pt x="613" y="228"/>
                  <a:pt x="613" y="147"/>
                </a:cubicBezTo>
                <a:close/>
                <a:moveTo>
                  <a:pt x="0" y="1173"/>
                </a:moveTo>
                <a:cubicBezTo>
                  <a:pt x="0" y="1182"/>
                  <a:pt x="0" y="1182"/>
                  <a:pt x="0" y="1182"/>
                </a:cubicBezTo>
                <a:cubicBezTo>
                  <a:pt x="0" y="1208"/>
                  <a:pt x="22" y="1230"/>
                  <a:pt x="48" y="1230"/>
                </a:cubicBezTo>
                <a:cubicBezTo>
                  <a:pt x="186" y="1230"/>
                  <a:pt x="186" y="1230"/>
                  <a:pt x="186" y="1230"/>
                </a:cubicBezTo>
                <a:cubicBezTo>
                  <a:pt x="186" y="1363"/>
                  <a:pt x="186" y="1363"/>
                  <a:pt x="186" y="1363"/>
                </a:cubicBezTo>
                <a:cubicBezTo>
                  <a:pt x="210" y="1363"/>
                  <a:pt x="210" y="1363"/>
                  <a:pt x="210" y="1363"/>
                </a:cubicBezTo>
                <a:cubicBezTo>
                  <a:pt x="210" y="1455"/>
                  <a:pt x="210" y="1455"/>
                  <a:pt x="210" y="1455"/>
                </a:cubicBezTo>
                <a:cubicBezTo>
                  <a:pt x="31" y="1504"/>
                  <a:pt x="31" y="1504"/>
                  <a:pt x="31" y="1504"/>
                </a:cubicBezTo>
                <a:cubicBezTo>
                  <a:pt x="31" y="1545"/>
                  <a:pt x="31" y="1545"/>
                  <a:pt x="31" y="1545"/>
                </a:cubicBezTo>
                <a:cubicBezTo>
                  <a:pt x="49" y="1543"/>
                  <a:pt x="49" y="1543"/>
                  <a:pt x="49" y="1543"/>
                </a:cubicBezTo>
                <a:cubicBezTo>
                  <a:pt x="49" y="1554"/>
                  <a:pt x="49" y="1554"/>
                  <a:pt x="49" y="1554"/>
                </a:cubicBezTo>
                <a:cubicBezTo>
                  <a:pt x="36" y="1558"/>
                  <a:pt x="26" y="1571"/>
                  <a:pt x="26" y="1586"/>
                </a:cubicBezTo>
                <a:cubicBezTo>
                  <a:pt x="26" y="1605"/>
                  <a:pt x="42" y="1620"/>
                  <a:pt x="61" y="1620"/>
                </a:cubicBezTo>
                <a:cubicBezTo>
                  <a:pt x="80" y="1620"/>
                  <a:pt x="95" y="1605"/>
                  <a:pt x="95" y="1586"/>
                </a:cubicBezTo>
                <a:cubicBezTo>
                  <a:pt x="95" y="1571"/>
                  <a:pt x="86" y="1558"/>
                  <a:pt x="73" y="1553"/>
                </a:cubicBezTo>
                <a:cubicBezTo>
                  <a:pt x="73" y="1541"/>
                  <a:pt x="73" y="1541"/>
                  <a:pt x="73" y="1541"/>
                </a:cubicBezTo>
                <a:cubicBezTo>
                  <a:pt x="210" y="1525"/>
                  <a:pt x="210" y="1525"/>
                  <a:pt x="210" y="1525"/>
                </a:cubicBezTo>
                <a:cubicBezTo>
                  <a:pt x="210" y="1537"/>
                  <a:pt x="210" y="1537"/>
                  <a:pt x="210" y="1537"/>
                </a:cubicBezTo>
                <a:cubicBezTo>
                  <a:pt x="215" y="1537"/>
                  <a:pt x="215" y="1537"/>
                  <a:pt x="215" y="1537"/>
                </a:cubicBezTo>
                <a:cubicBezTo>
                  <a:pt x="215" y="1594"/>
                  <a:pt x="215" y="1594"/>
                  <a:pt x="215" y="1594"/>
                </a:cubicBezTo>
                <a:cubicBezTo>
                  <a:pt x="228" y="1594"/>
                  <a:pt x="228" y="1594"/>
                  <a:pt x="228" y="1594"/>
                </a:cubicBezTo>
                <a:cubicBezTo>
                  <a:pt x="228" y="1627"/>
                  <a:pt x="228" y="1627"/>
                  <a:pt x="228" y="1627"/>
                </a:cubicBezTo>
                <a:cubicBezTo>
                  <a:pt x="258" y="1627"/>
                  <a:pt x="258" y="1627"/>
                  <a:pt x="258" y="1627"/>
                </a:cubicBezTo>
                <a:cubicBezTo>
                  <a:pt x="258" y="1594"/>
                  <a:pt x="258" y="1594"/>
                  <a:pt x="258" y="1594"/>
                </a:cubicBezTo>
                <a:cubicBezTo>
                  <a:pt x="271" y="1594"/>
                  <a:pt x="271" y="1594"/>
                  <a:pt x="271" y="1594"/>
                </a:cubicBezTo>
                <a:cubicBezTo>
                  <a:pt x="271" y="1537"/>
                  <a:pt x="271" y="1537"/>
                  <a:pt x="271" y="1537"/>
                </a:cubicBezTo>
                <a:cubicBezTo>
                  <a:pt x="276" y="1537"/>
                  <a:pt x="276" y="1537"/>
                  <a:pt x="276" y="1537"/>
                </a:cubicBezTo>
                <a:cubicBezTo>
                  <a:pt x="276" y="1525"/>
                  <a:pt x="276" y="1525"/>
                  <a:pt x="276" y="1525"/>
                </a:cubicBezTo>
                <a:cubicBezTo>
                  <a:pt x="411" y="1541"/>
                  <a:pt x="411" y="1541"/>
                  <a:pt x="411" y="1541"/>
                </a:cubicBezTo>
                <a:cubicBezTo>
                  <a:pt x="411" y="1553"/>
                  <a:pt x="411" y="1553"/>
                  <a:pt x="411" y="1553"/>
                </a:cubicBezTo>
                <a:cubicBezTo>
                  <a:pt x="398" y="1558"/>
                  <a:pt x="388" y="1571"/>
                  <a:pt x="388" y="1586"/>
                </a:cubicBezTo>
                <a:cubicBezTo>
                  <a:pt x="388" y="1605"/>
                  <a:pt x="404" y="1620"/>
                  <a:pt x="423" y="1620"/>
                </a:cubicBezTo>
                <a:cubicBezTo>
                  <a:pt x="442" y="1620"/>
                  <a:pt x="457" y="1605"/>
                  <a:pt x="457" y="1586"/>
                </a:cubicBezTo>
                <a:cubicBezTo>
                  <a:pt x="457" y="1571"/>
                  <a:pt x="448" y="1558"/>
                  <a:pt x="435" y="1554"/>
                </a:cubicBezTo>
                <a:cubicBezTo>
                  <a:pt x="435" y="1543"/>
                  <a:pt x="435" y="1543"/>
                  <a:pt x="435" y="1543"/>
                </a:cubicBezTo>
                <a:cubicBezTo>
                  <a:pt x="452" y="1545"/>
                  <a:pt x="452" y="1545"/>
                  <a:pt x="452" y="1545"/>
                </a:cubicBezTo>
                <a:cubicBezTo>
                  <a:pt x="452" y="1504"/>
                  <a:pt x="452" y="1504"/>
                  <a:pt x="452" y="1504"/>
                </a:cubicBezTo>
                <a:cubicBezTo>
                  <a:pt x="276" y="1456"/>
                  <a:pt x="276" y="1456"/>
                  <a:pt x="276" y="1456"/>
                </a:cubicBezTo>
                <a:cubicBezTo>
                  <a:pt x="276" y="1363"/>
                  <a:pt x="276" y="1363"/>
                  <a:pt x="276" y="1363"/>
                </a:cubicBezTo>
                <a:cubicBezTo>
                  <a:pt x="299" y="1363"/>
                  <a:pt x="299" y="1363"/>
                  <a:pt x="299" y="1363"/>
                </a:cubicBezTo>
                <a:cubicBezTo>
                  <a:pt x="299" y="1230"/>
                  <a:pt x="299" y="1230"/>
                  <a:pt x="299" y="1230"/>
                </a:cubicBezTo>
                <a:cubicBezTo>
                  <a:pt x="466" y="1230"/>
                  <a:pt x="466" y="1230"/>
                  <a:pt x="466" y="1230"/>
                </a:cubicBezTo>
                <a:cubicBezTo>
                  <a:pt x="493" y="1230"/>
                  <a:pt x="514" y="1208"/>
                  <a:pt x="514" y="1182"/>
                </a:cubicBezTo>
                <a:cubicBezTo>
                  <a:pt x="514" y="1173"/>
                  <a:pt x="514" y="1173"/>
                  <a:pt x="514" y="1173"/>
                </a:cubicBezTo>
                <a:cubicBezTo>
                  <a:pt x="514" y="1157"/>
                  <a:pt x="506" y="1143"/>
                  <a:pt x="494" y="1134"/>
                </a:cubicBezTo>
                <a:cubicBezTo>
                  <a:pt x="609" y="1134"/>
                  <a:pt x="609" y="1134"/>
                  <a:pt x="609" y="1134"/>
                </a:cubicBezTo>
                <a:cubicBezTo>
                  <a:pt x="538" y="1491"/>
                  <a:pt x="538" y="1491"/>
                  <a:pt x="538" y="1491"/>
                </a:cubicBezTo>
                <a:cubicBezTo>
                  <a:pt x="528" y="1539"/>
                  <a:pt x="562" y="1586"/>
                  <a:pt x="613" y="1596"/>
                </a:cubicBezTo>
                <a:cubicBezTo>
                  <a:pt x="664" y="1606"/>
                  <a:pt x="713" y="1576"/>
                  <a:pt x="722" y="1528"/>
                </a:cubicBezTo>
                <a:cubicBezTo>
                  <a:pt x="816" y="1057"/>
                  <a:pt x="816" y="1057"/>
                  <a:pt x="816" y="1057"/>
                </a:cubicBezTo>
                <a:cubicBezTo>
                  <a:pt x="816" y="1056"/>
                  <a:pt x="816" y="1054"/>
                  <a:pt x="816" y="1053"/>
                </a:cubicBezTo>
                <a:cubicBezTo>
                  <a:pt x="816" y="1053"/>
                  <a:pt x="816" y="1053"/>
                  <a:pt x="816" y="1053"/>
                </a:cubicBezTo>
                <a:cubicBezTo>
                  <a:pt x="817" y="1053"/>
                  <a:pt x="817" y="1052"/>
                  <a:pt x="817" y="1052"/>
                </a:cubicBezTo>
                <a:cubicBezTo>
                  <a:pt x="817" y="1051"/>
                  <a:pt x="817" y="1051"/>
                  <a:pt x="817" y="1051"/>
                </a:cubicBezTo>
                <a:cubicBezTo>
                  <a:pt x="818" y="1043"/>
                  <a:pt x="818" y="1035"/>
                  <a:pt x="818" y="1027"/>
                </a:cubicBezTo>
                <a:cubicBezTo>
                  <a:pt x="813" y="977"/>
                  <a:pt x="771" y="938"/>
                  <a:pt x="720" y="938"/>
                </a:cubicBezTo>
                <a:cubicBezTo>
                  <a:pt x="439" y="938"/>
                  <a:pt x="439" y="938"/>
                  <a:pt x="439" y="938"/>
                </a:cubicBezTo>
                <a:cubicBezTo>
                  <a:pt x="474" y="772"/>
                  <a:pt x="474" y="772"/>
                  <a:pt x="474" y="772"/>
                </a:cubicBezTo>
                <a:cubicBezTo>
                  <a:pt x="820" y="772"/>
                  <a:pt x="820" y="772"/>
                  <a:pt x="820" y="772"/>
                </a:cubicBezTo>
                <a:cubicBezTo>
                  <a:pt x="835" y="772"/>
                  <a:pt x="849" y="767"/>
                  <a:pt x="861" y="760"/>
                </a:cubicBezTo>
                <a:cubicBezTo>
                  <a:pt x="1231" y="760"/>
                  <a:pt x="1231" y="760"/>
                  <a:pt x="1231" y="760"/>
                </a:cubicBezTo>
                <a:cubicBezTo>
                  <a:pt x="1231" y="717"/>
                  <a:pt x="1231" y="717"/>
                  <a:pt x="1231" y="717"/>
                </a:cubicBezTo>
                <a:cubicBezTo>
                  <a:pt x="1238" y="717"/>
                  <a:pt x="1251" y="709"/>
                  <a:pt x="1245" y="707"/>
                </a:cubicBezTo>
                <a:cubicBezTo>
                  <a:pt x="1258" y="712"/>
                  <a:pt x="1258" y="712"/>
                  <a:pt x="1258" y="712"/>
                </a:cubicBezTo>
                <a:cubicBezTo>
                  <a:pt x="1427" y="272"/>
                  <a:pt x="1255" y="721"/>
                  <a:pt x="1428" y="267"/>
                </a:cubicBezTo>
                <a:cubicBezTo>
                  <a:pt x="1372" y="246"/>
                  <a:pt x="1400" y="256"/>
                  <a:pt x="1400" y="256"/>
                </a:cubicBezTo>
                <a:cubicBezTo>
                  <a:pt x="1235" y="687"/>
                  <a:pt x="1235" y="687"/>
                  <a:pt x="1235" y="687"/>
                </a:cubicBezTo>
                <a:cubicBezTo>
                  <a:pt x="1234" y="686"/>
                  <a:pt x="1232" y="686"/>
                  <a:pt x="1231" y="686"/>
                </a:cubicBezTo>
                <a:cubicBezTo>
                  <a:pt x="1223" y="686"/>
                  <a:pt x="1216" y="692"/>
                  <a:pt x="1215" y="700"/>
                </a:cubicBezTo>
                <a:cubicBezTo>
                  <a:pt x="898" y="700"/>
                  <a:pt x="898" y="700"/>
                  <a:pt x="898" y="700"/>
                </a:cubicBezTo>
                <a:cubicBezTo>
                  <a:pt x="898" y="698"/>
                  <a:pt x="898" y="695"/>
                  <a:pt x="898" y="693"/>
                </a:cubicBezTo>
                <a:cubicBezTo>
                  <a:pt x="898" y="650"/>
                  <a:pt x="863" y="615"/>
                  <a:pt x="820" y="615"/>
                </a:cubicBezTo>
                <a:cubicBezTo>
                  <a:pt x="507" y="615"/>
                  <a:pt x="507" y="615"/>
                  <a:pt x="507" y="615"/>
                </a:cubicBezTo>
                <a:cubicBezTo>
                  <a:pt x="526" y="525"/>
                  <a:pt x="526" y="525"/>
                  <a:pt x="526" y="525"/>
                </a:cubicBezTo>
                <a:cubicBezTo>
                  <a:pt x="542" y="447"/>
                  <a:pt x="492" y="371"/>
                  <a:pt x="415" y="354"/>
                </a:cubicBezTo>
                <a:cubicBezTo>
                  <a:pt x="367" y="344"/>
                  <a:pt x="367" y="344"/>
                  <a:pt x="367" y="344"/>
                </a:cubicBezTo>
                <a:cubicBezTo>
                  <a:pt x="289" y="328"/>
                  <a:pt x="213" y="378"/>
                  <a:pt x="196" y="456"/>
                </a:cubicBezTo>
                <a:cubicBezTo>
                  <a:pt x="151" y="670"/>
                  <a:pt x="151" y="670"/>
                  <a:pt x="151" y="670"/>
                </a:cubicBezTo>
                <a:cubicBezTo>
                  <a:pt x="138" y="730"/>
                  <a:pt x="138" y="730"/>
                  <a:pt x="138" y="730"/>
                </a:cubicBezTo>
                <a:cubicBezTo>
                  <a:pt x="138" y="578"/>
                  <a:pt x="138" y="578"/>
                  <a:pt x="138" y="578"/>
                </a:cubicBezTo>
                <a:cubicBezTo>
                  <a:pt x="138" y="552"/>
                  <a:pt x="117" y="530"/>
                  <a:pt x="90" y="530"/>
                </a:cubicBezTo>
                <a:cubicBezTo>
                  <a:pt x="54" y="530"/>
                  <a:pt x="54" y="530"/>
                  <a:pt x="54" y="530"/>
                </a:cubicBezTo>
                <a:cubicBezTo>
                  <a:pt x="28" y="530"/>
                  <a:pt x="6" y="552"/>
                  <a:pt x="6" y="578"/>
                </a:cubicBezTo>
                <a:cubicBezTo>
                  <a:pt x="6" y="918"/>
                  <a:pt x="6" y="918"/>
                  <a:pt x="6" y="918"/>
                </a:cubicBezTo>
                <a:cubicBezTo>
                  <a:pt x="6" y="943"/>
                  <a:pt x="25" y="964"/>
                  <a:pt x="49" y="966"/>
                </a:cubicBezTo>
                <a:cubicBezTo>
                  <a:pt x="49" y="1125"/>
                  <a:pt x="49" y="1125"/>
                  <a:pt x="49" y="1125"/>
                </a:cubicBezTo>
                <a:cubicBezTo>
                  <a:pt x="48" y="1125"/>
                  <a:pt x="48" y="1125"/>
                  <a:pt x="48" y="1125"/>
                </a:cubicBezTo>
                <a:cubicBezTo>
                  <a:pt x="22" y="1125"/>
                  <a:pt x="0" y="1146"/>
                  <a:pt x="0" y="1173"/>
                </a:cubicBezTo>
                <a:close/>
                <a:moveTo>
                  <a:pt x="96" y="1084"/>
                </a:moveTo>
                <a:cubicBezTo>
                  <a:pt x="106" y="1101"/>
                  <a:pt x="121" y="1116"/>
                  <a:pt x="140" y="1125"/>
                </a:cubicBezTo>
                <a:cubicBezTo>
                  <a:pt x="96" y="1125"/>
                  <a:pt x="96" y="1125"/>
                  <a:pt x="96" y="1125"/>
                </a:cubicBezTo>
                <a:lnTo>
                  <a:pt x="96" y="1084"/>
                </a:lnTo>
                <a:close/>
                <a:moveTo>
                  <a:pt x="1084" y="1519"/>
                </a:moveTo>
                <a:cubicBezTo>
                  <a:pt x="824" y="1519"/>
                  <a:pt x="824" y="1519"/>
                  <a:pt x="824" y="1519"/>
                </a:cubicBezTo>
                <a:cubicBezTo>
                  <a:pt x="824" y="1618"/>
                  <a:pt x="824" y="1618"/>
                  <a:pt x="824" y="1618"/>
                </a:cubicBezTo>
                <a:cubicBezTo>
                  <a:pt x="1443" y="1618"/>
                  <a:pt x="1443" y="1618"/>
                  <a:pt x="1443" y="1618"/>
                </a:cubicBezTo>
                <a:cubicBezTo>
                  <a:pt x="1443" y="1519"/>
                  <a:pt x="1443" y="1519"/>
                  <a:pt x="1443" y="1519"/>
                </a:cubicBezTo>
                <a:cubicBezTo>
                  <a:pt x="1293" y="1519"/>
                  <a:pt x="1293" y="1519"/>
                  <a:pt x="1293" y="1519"/>
                </a:cubicBezTo>
                <a:cubicBezTo>
                  <a:pt x="1293" y="870"/>
                  <a:pt x="1293" y="870"/>
                  <a:pt x="1293" y="870"/>
                </a:cubicBezTo>
                <a:cubicBezTo>
                  <a:pt x="1443" y="870"/>
                  <a:pt x="1443" y="870"/>
                  <a:pt x="1443" y="870"/>
                </a:cubicBezTo>
                <a:cubicBezTo>
                  <a:pt x="1443" y="772"/>
                  <a:pt x="1443" y="772"/>
                  <a:pt x="1443" y="772"/>
                </a:cubicBezTo>
                <a:cubicBezTo>
                  <a:pt x="586" y="772"/>
                  <a:pt x="586" y="772"/>
                  <a:pt x="586" y="772"/>
                </a:cubicBezTo>
                <a:cubicBezTo>
                  <a:pt x="586" y="870"/>
                  <a:pt x="586" y="870"/>
                  <a:pt x="586" y="870"/>
                </a:cubicBezTo>
                <a:cubicBezTo>
                  <a:pt x="1084" y="870"/>
                  <a:pt x="1084" y="870"/>
                  <a:pt x="1084" y="870"/>
                </a:cubicBezTo>
                <a:lnTo>
                  <a:pt x="1084" y="1519"/>
                </a:lnTo>
                <a:close/>
              </a:path>
            </a:pathLst>
          </a:custGeom>
          <a:solidFill>
            <a:srgbClr val="262626"/>
          </a:solidFill>
          <a:ln>
            <a:noFill/>
          </a:ln>
          <a:extLst/>
        </p:spPr>
        <p:txBody>
          <a:bodyPr vert="horz" wrap="square" lIns="71639" tIns="35823" rIns="71639" bIns="35823" numCol="1" anchor="t" anchorCtr="0" compatLnSpc="1">
            <a:prstTxWarp prst="textNoShape">
              <a:avLst/>
            </a:prstTxWarp>
          </a:bodyPr>
          <a:lstStyle/>
          <a:p>
            <a:endParaRPr lang="en-US" sz="2257" dirty="0">
              <a:cs typeface="+mn-ea"/>
              <a:sym typeface="+mn-lt"/>
            </a:endParaRPr>
          </a:p>
        </p:txBody>
      </p:sp>
      <p:grpSp>
        <p:nvGrpSpPr>
          <p:cNvPr id="12" name="组合 11"/>
          <p:cNvGrpSpPr/>
          <p:nvPr/>
        </p:nvGrpSpPr>
        <p:grpSpPr>
          <a:xfrm>
            <a:off x="3751204" y="2507445"/>
            <a:ext cx="2183582" cy="1217357"/>
            <a:chOff x="3445399" y="2111430"/>
            <a:chExt cx="2499326" cy="1393386"/>
          </a:xfrm>
          <a:solidFill>
            <a:srgbClr val="CB1706"/>
          </a:solidFill>
          <a:effectLst>
            <a:outerShdw blurRad="190500" dist="63500" dir="2700000" algn="tl" rotWithShape="0">
              <a:prstClr val="black">
                <a:alpha val="25000"/>
              </a:prstClr>
            </a:outerShdw>
          </a:effectLst>
        </p:grpSpPr>
        <p:sp>
          <p:nvSpPr>
            <p:cNvPr id="13" name="Cloud Callout 12"/>
            <p:cNvSpPr/>
            <p:nvPr/>
          </p:nvSpPr>
          <p:spPr bwMode="auto">
            <a:xfrm>
              <a:off x="3445399" y="2111430"/>
              <a:ext cx="2499326" cy="1393386"/>
            </a:xfrm>
            <a:prstGeom prst="cloudCallout">
              <a:avLst>
                <a:gd name="adj1" fmla="val 44578"/>
                <a:gd name="adj2" fmla="val 117581"/>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35823" rIns="35823" bIns="71639" numCol="1" spcCol="0" rtlCol="0" fromWordArt="0" anchor="b" anchorCtr="0" forceAA="0" compatLnSpc="1">
              <a:prstTxWarp prst="textNoShape">
                <a:avLst/>
              </a:prstTxWarp>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14" name="文本框 13"/>
            <p:cNvSpPr txBox="1"/>
            <p:nvPr/>
          </p:nvSpPr>
          <p:spPr>
            <a:xfrm>
              <a:off x="4066002" y="2520030"/>
              <a:ext cx="1415772" cy="461665"/>
            </a:xfrm>
            <a:prstGeom prst="rect">
              <a:avLst/>
            </a:prstGeom>
            <a:grpFill/>
            <a:effectLst/>
          </p:spPr>
          <p:txBody>
            <a:bodyPr wrap="none" rtlCol="0">
              <a:spAutoFit/>
            </a:bodyPr>
            <a:lstStyle/>
            <a:p>
              <a:r>
                <a:rPr lang="zh-CN" altLang="en-US" sz="2000" dirty="0" smtClean="0">
                  <a:solidFill>
                    <a:srgbClr val="FFFFFF"/>
                  </a:solidFill>
                  <a:cs typeface="+mn-ea"/>
                  <a:sym typeface="+mn-lt"/>
                </a:rPr>
                <a:t>团队精神</a:t>
              </a:r>
              <a:endParaRPr lang="en-US" altLang="zh-CN" sz="2000" dirty="0">
                <a:solidFill>
                  <a:srgbClr val="FFFFFF"/>
                </a:solidFill>
                <a:cs typeface="+mn-ea"/>
                <a:sym typeface="+mn-lt"/>
              </a:endParaRPr>
            </a:p>
          </p:txBody>
        </p:sp>
      </p:grpSp>
      <p:grpSp>
        <p:nvGrpSpPr>
          <p:cNvPr id="15" name="组合 14"/>
          <p:cNvGrpSpPr/>
          <p:nvPr/>
        </p:nvGrpSpPr>
        <p:grpSpPr>
          <a:xfrm>
            <a:off x="2744307" y="4151116"/>
            <a:ext cx="2242038" cy="1218345"/>
            <a:chOff x="2430049" y="3754957"/>
            <a:chExt cx="2566235" cy="1394517"/>
          </a:xfrm>
          <a:effectLst>
            <a:outerShdw blurRad="190500" dist="63500" dir="2700000" algn="tl" rotWithShape="0">
              <a:prstClr val="black">
                <a:alpha val="25000"/>
              </a:prstClr>
            </a:outerShdw>
          </a:effectLst>
        </p:grpSpPr>
        <p:sp>
          <p:nvSpPr>
            <p:cNvPr id="16" name="Cloud Callout 9"/>
            <p:cNvSpPr/>
            <p:nvPr/>
          </p:nvSpPr>
          <p:spPr bwMode="auto">
            <a:xfrm>
              <a:off x="2430049" y="3754957"/>
              <a:ext cx="2566235" cy="1394517"/>
            </a:xfrm>
            <a:prstGeom prst="cloudCallout">
              <a:avLst>
                <a:gd name="adj1" fmla="val 68799"/>
                <a:gd name="adj2" fmla="val 17194"/>
              </a:avLst>
            </a:prstGeom>
            <a:solidFill>
              <a:srgbClr val="40404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prstTxWarp prst="textNoShape">
                <a:avLst/>
              </a:prstTxWarp>
              <a:noAutofit/>
            </a:bodyPr>
            <a:lstStyle/>
            <a:p>
              <a:endParaRPr lang="en-US" sz="1600" dirty="0">
                <a:gradFill>
                  <a:gsLst>
                    <a:gs pos="0">
                      <a:srgbClr val="FFFFFF"/>
                    </a:gs>
                    <a:gs pos="100000">
                      <a:srgbClr val="FFFFFF"/>
                    </a:gs>
                  </a:gsLst>
                  <a:lin ang="5400000" scaled="0"/>
                </a:gradFill>
                <a:cs typeface="+mn-ea"/>
                <a:sym typeface="+mn-lt"/>
              </a:endParaRPr>
            </a:p>
          </p:txBody>
        </p:sp>
        <p:sp>
          <p:nvSpPr>
            <p:cNvPr id="19" name="文本框 18"/>
            <p:cNvSpPr txBox="1"/>
            <p:nvPr/>
          </p:nvSpPr>
          <p:spPr>
            <a:xfrm>
              <a:off x="3099095" y="4186253"/>
              <a:ext cx="1415772" cy="461665"/>
            </a:xfrm>
            <a:prstGeom prst="rect">
              <a:avLst/>
            </a:prstGeom>
            <a:noFill/>
            <a:effectLst/>
          </p:spPr>
          <p:txBody>
            <a:bodyPr wrap="none" rtlCol="0">
              <a:spAutoFit/>
            </a:bodyPr>
            <a:lstStyle/>
            <a:p>
              <a:r>
                <a:rPr lang="zh-CN" altLang="en-US" sz="2000" dirty="0" smtClean="0">
                  <a:solidFill>
                    <a:srgbClr val="FFFFFF"/>
                  </a:solidFill>
                  <a:cs typeface="+mn-ea"/>
                  <a:sym typeface="+mn-lt"/>
                </a:rPr>
                <a:t>新的定位</a:t>
              </a:r>
              <a:endParaRPr lang="en-US" altLang="zh-CN" sz="2000" dirty="0">
                <a:solidFill>
                  <a:srgbClr val="FFFFFF"/>
                </a:solidFill>
                <a:cs typeface="+mn-ea"/>
                <a:sym typeface="+mn-lt"/>
              </a:endParaRPr>
            </a:p>
          </p:txBody>
        </p:sp>
      </p:grpSp>
      <p:grpSp>
        <p:nvGrpSpPr>
          <p:cNvPr id="22" name="组合 21"/>
          <p:cNvGrpSpPr/>
          <p:nvPr/>
        </p:nvGrpSpPr>
        <p:grpSpPr>
          <a:xfrm>
            <a:off x="6610135" y="2453934"/>
            <a:ext cx="1969790" cy="1208594"/>
            <a:chOff x="6335243" y="2059185"/>
            <a:chExt cx="2254621" cy="1383356"/>
          </a:xfrm>
          <a:effectLst>
            <a:outerShdw blurRad="190500" dist="63500" dir="2700000" algn="tl" rotWithShape="0">
              <a:prstClr val="black">
                <a:alpha val="25000"/>
              </a:prstClr>
            </a:outerShdw>
          </a:effectLst>
        </p:grpSpPr>
        <p:sp>
          <p:nvSpPr>
            <p:cNvPr id="23" name="Cloud Callout 8"/>
            <p:cNvSpPr/>
            <p:nvPr/>
          </p:nvSpPr>
          <p:spPr bwMode="auto">
            <a:xfrm>
              <a:off x="6335243" y="2059185"/>
              <a:ext cx="2254621" cy="1383356"/>
            </a:xfrm>
            <a:prstGeom prst="cloudCallout">
              <a:avLst>
                <a:gd name="adj1" fmla="val -66639"/>
                <a:gd name="adj2" fmla="val 117063"/>
              </a:avLst>
            </a:prstGeom>
            <a:solidFill>
              <a:srgbClr val="40404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prstTxWarp prst="textNoShape">
                <a:avLst/>
              </a:prstTxWarp>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24" name="文本框 23"/>
            <p:cNvSpPr txBox="1"/>
            <p:nvPr/>
          </p:nvSpPr>
          <p:spPr>
            <a:xfrm>
              <a:off x="6939205" y="2602224"/>
              <a:ext cx="1107996" cy="461665"/>
            </a:xfrm>
            <a:prstGeom prst="rect">
              <a:avLst/>
            </a:prstGeom>
            <a:noFill/>
            <a:effectLst/>
          </p:spPr>
          <p:txBody>
            <a:bodyPr wrap="none" rtlCol="0">
              <a:spAutoFit/>
            </a:bodyPr>
            <a:lstStyle/>
            <a:p>
              <a:r>
                <a:rPr lang="zh-CN" altLang="en-US" sz="2000" dirty="0" smtClean="0">
                  <a:solidFill>
                    <a:srgbClr val="FFFFFF"/>
                  </a:solidFill>
                  <a:cs typeface="+mn-ea"/>
                  <a:sym typeface="+mn-lt"/>
                </a:rPr>
                <a:t>责任感</a:t>
              </a:r>
              <a:endParaRPr lang="en-US" altLang="zh-CN" sz="2000" dirty="0">
                <a:solidFill>
                  <a:srgbClr val="FFFFFF"/>
                </a:solidFill>
                <a:cs typeface="+mn-ea"/>
                <a:sym typeface="+mn-lt"/>
              </a:endParaRPr>
            </a:p>
          </p:txBody>
        </p:sp>
      </p:grpSp>
      <p:grpSp>
        <p:nvGrpSpPr>
          <p:cNvPr id="25" name="组合 24"/>
          <p:cNvGrpSpPr/>
          <p:nvPr/>
        </p:nvGrpSpPr>
        <p:grpSpPr>
          <a:xfrm>
            <a:off x="7597632" y="4034174"/>
            <a:ext cx="2086140" cy="1354813"/>
            <a:chOff x="7305917" y="3618283"/>
            <a:chExt cx="2387794" cy="1550718"/>
          </a:xfrm>
          <a:solidFill>
            <a:srgbClr val="CB1706"/>
          </a:solidFill>
          <a:effectLst>
            <a:outerShdw blurRad="190500" dist="63500" dir="2700000" algn="tl" rotWithShape="0">
              <a:prstClr val="black">
                <a:alpha val="25000"/>
              </a:prstClr>
            </a:outerShdw>
          </a:effectLst>
        </p:grpSpPr>
        <p:sp>
          <p:nvSpPr>
            <p:cNvPr id="26" name="Cloud Callout 11"/>
            <p:cNvSpPr/>
            <p:nvPr/>
          </p:nvSpPr>
          <p:spPr bwMode="auto">
            <a:xfrm>
              <a:off x="7305917" y="3618283"/>
              <a:ext cx="2387794" cy="1550718"/>
            </a:xfrm>
            <a:prstGeom prst="cloudCallout">
              <a:avLst>
                <a:gd name="adj1" fmla="val -90339"/>
                <a:gd name="adj2" fmla="val 18228"/>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prstTxWarp prst="textNoShape">
                <a:avLst/>
              </a:prstTxWarp>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27" name="文本框 26"/>
            <p:cNvSpPr txBox="1"/>
            <p:nvPr/>
          </p:nvSpPr>
          <p:spPr>
            <a:xfrm>
              <a:off x="8035866" y="4162809"/>
              <a:ext cx="1107996" cy="461665"/>
            </a:xfrm>
            <a:prstGeom prst="rect">
              <a:avLst/>
            </a:prstGeom>
            <a:grpFill/>
            <a:effectLst/>
          </p:spPr>
          <p:txBody>
            <a:bodyPr wrap="none" rtlCol="0">
              <a:spAutoFit/>
            </a:bodyPr>
            <a:lstStyle/>
            <a:p>
              <a:r>
                <a:rPr lang="zh-CN" altLang="en-US" sz="2000" dirty="0" smtClean="0">
                  <a:solidFill>
                    <a:srgbClr val="FFFFFF"/>
                  </a:solidFill>
                  <a:cs typeface="+mn-ea"/>
                  <a:sym typeface="+mn-lt"/>
                </a:rPr>
                <a:t>使命感</a:t>
              </a:r>
              <a:endParaRPr lang="en-US" altLang="zh-CN" sz="2000" dirty="0">
                <a:solidFill>
                  <a:srgbClr val="FFFFFF"/>
                </a:solidFill>
                <a:cs typeface="+mn-ea"/>
                <a:sym typeface="+mn-lt"/>
              </a:endParaRPr>
            </a:p>
          </p:txBody>
        </p:sp>
      </p:grpSp>
      <p:sp>
        <p:nvSpPr>
          <p:cNvPr id="28" name="TextBox 12"/>
          <p:cNvSpPr txBox="1"/>
          <p:nvPr/>
        </p:nvSpPr>
        <p:spPr>
          <a:xfrm>
            <a:off x="445264" y="4380152"/>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29" name="TextBox 12"/>
          <p:cNvSpPr txBox="1"/>
          <p:nvPr/>
        </p:nvSpPr>
        <p:spPr>
          <a:xfrm>
            <a:off x="1251284" y="2453934"/>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30" name="TextBox 12"/>
          <p:cNvSpPr txBox="1"/>
          <p:nvPr/>
        </p:nvSpPr>
        <p:spPr>
          <a:xfrm>
            <a:off x="8910767" y="2459309"/>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31" name="TextBox 12"/>
          <p:cNvSpPr txBox="1"/>
          <p:nvPr/>
        </p:nvSpPr>
        <p:spPr>
          <a:xfrm>
            <a:off x="9683772" y="4380152"/>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grpSp>
        <p:nvGrpSpPr>
          <p:cNvPr id="35" name="组合 34"/>
          <p:cNvGrpSpPr/>
          <p:nvPr/>
        </p:nvGrpSpPr>
        <p:grpSpPr>
          <a:xfrm>
            <a:off x="388190" y="568915"/>
            <a:ext cx="3078133" cy="585703"/>
            <a:chOff x="388190" y="568915"/>
            <a:chExt cx="3078133" cy="585703"/>
          </a:xfrm>
        </p:grpSpPr>
        <p:sp>
          <p:nvSpPr>
            <p:cNvPr id="36" name="文本框 35"/>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工作心得体会</a:t>
              </a:r>
            </a:p>
          </p:txBody>
        </p:sp>
        <p:sp>
          <p:nvSpPr>
            <p:cNvPr id="37" name="椭圆 3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9529312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38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ppt_x"/>
                                          </p:val>
                                        </p:tav>
                                        <p:tav tm="100000">
                                          <p:val>
                                            <p:strVal val="#ppt_x"/>
                                          </p:val>
                                        </p:tav>
                                      </p:tavLst>
                                    </p:anim>
                                    <p:anim calcmode="lin" valueType="num">
                                      <p:cBhvr additive="base">
                                        <p:cTn id="8" dur="75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9" presetClass="entr" presetSubtype="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par>
                          <p:cTn id="13" fill="hold">
                            <p:stCondLst>
                              <p:cond delay="1250"/>
                            </p:stCondLst>
                            <p:childTnLst>
                              <p:par>
                                <p:cTn id="14" presetID="9"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par>
                          <p:cTn id="17" fill="hold">
                            <p:stCondLst>
                              <p:cond delay="1750"/>
                            </p:stCondLst>
                            <p:childTnLst>
                              <p:par>
                                <p:cTn id="18" presetID="9"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dissolve">
                                      <p:cBhvr>
                                        <p:cTn id="20" dur="500"/>
                                        <p:tgtEl>
                                          <p:spTgt spid="22"/>
                                        </p:tgtEl>
                                      </p:cBhvr>
                                    </p:animEffect>
                                  </p:childTnLst>
                                </p:cTn>
                              </p:par>
                            </p:childTnLst>
                          </p:cTn>
                        </p:par>
                        <p:par>
                          <p:cTn id="21" fill="hold">
                            <p:stCondLst>
                              <p:cond delay="2250"/>
                            </p:stCondLst>
                            <p:childTnLst>
                              <p:par>
                                <p:cTn id="22" presetID="9"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dissolve">
                                      <p:cBhvr>
                                        <p:cTn id="24" dur="500"/>
                                        <p:tgtEl>
                                          <p:spTgt spid="25"/>
                                        </p:tgtEl>
                                      </p:cBhvr>
                                    </p:animEffect>
                                  </p:childTnLst>
                                </p:cTn>
                              </p:par>
                            </p:childTnLst>
                          </p:cTn>
                        </p:par>
                        <p:par>
                          <p:cTn id="25" fill="hold">
                            <p:stCondLst>
                              <p:cond delay="2750"/>
                            </p:stCondLst>
                            <p:childTnLst>
                              <p:par>
                                <p:cTn id="26" presetID="22" presetClass="entr" presetSubtype="8"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500"/>
                                        <p:tgtEl>
                                          <p:spTgt spid="28"/>
                                        </p:tgtEl>
                                      </p:cBhvr>
                                    </p:animEffect>
                                  </p:childTnLst>
                                </p:cTn>
                              </p:par>
                              <p:par>
                                <p:cTn id="29" presetID="22" presetClass="entr" presetSubtype="8" fill="hold" grpId="0" nodeType="withEffect">
                                  <p:stCondLst>
                                    <p:cond delay="25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par>
                                <p:cTn id="32" presetID="22" presetClass="entr" presetSubtype="8" fill="hold" grpId="0" nodeType="withEffect">
                                  <p:stCondLst>
                                    <p:cond delay="50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par>
                                <p:cTn id="35" presetID="22" presetClass="entr" presetSubtype="8" fill="hold" grpId="0" nodeType="withEffect">
                                  <p:stCondLst>
                                    <p:cond delay="750"/>
                                  </p:stCondLst>
                                  <p:childTnLst>
                                    <p:set>
                                      <p:cBhvr>
                                        <p:cTn id="36" dur="1" fill="hold">
                                          <p:stCondLst>
                                            <p:cond delay="0"/>
                                          </p:stCondLst>
                                        </p:cTn>
                                        <p:tgtEl>
                                          <p:spTgt spid="31"/>
                                        </p:tgtEl>
                                        <p:attrNameLst>
                                          <p:attrName>style.visibility</p:attrName>
                                        </p:attrNameLst>
                                      </p:cBhvr>
                                      <p:to>
                                        <p:strVal val="visible"/>
                                      </p:to>
                                    </p:set>
                                    <p:animEffect transition="in" filter="wipe(left)">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8"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19668" y="2041622"/>
            <a:ext cx="4238632" cy="1329298"/>
            <a:chOff x="330664" y="1987059"/>
            <a:chExt cx="5332837" cy="1672457"/>
          </a:xfrm>
          <a:effectLst>
            <a:outerShdw blurRad="190500" dist="63500" dir="2700000" algn="tl" rotWithShape="0">
              <a:prstClr val="black">
                <a:alpha val="25000"/>
              </a:prstClr>
            </a:outerShdw>
          </a:effectLst>
        </p:grpSpPr>
        <p:sp>
          <p:nvSpPr>
            <p:cNvPr id="12" name="TextBox 28"/>
            <p:cNvSpPr txBox="1"/>
            <p:nvPr/>
          </p:nvSpPr>
          <p:spPr>
            <a:xfrm>
              <a:off x="628829" y="2470684"/>
              <a:ext cx="963821" cy="1141035"/>
            </a:xfrm>
            <a:prstGeom prst="rect">
              <a:avLst/>
            </a:prstGeom>
            <a:noFill/>
          </p:spPr>
          <p:txBody>
            <a:bodyPr wrap="square" rtlCol="0">
              <a:spAutoFit/>
            </a:bodyPr>
            <a:lstStyle/>
            <a:p>
              <a:pPr algn="ctr">
                <a:lnSpc>
                  <a:spcPct val="150000"/>
                </a:lnSpc>
                <a:defRPr/>
              </a:pPr>
              <a:r>
                <a:rPr lang="en-US" altLang="zh-CN" sz="4000" b="1" kern="0" dirty="0">
                  <a:solidFill>
                    <a:srgbClr val="CB1706"/>
                  </a:solidFill>
                  <a:cs typeface="+mn-ea"/>
                  <a:sym typeface="+mn-lt"/>
                </a:rPr>
                <a:t>A</a:t>
              </a:r>
            </a:p>
          </p:txBody>
        </p:sp>
        <p:sp>
          <p:nvSpPr>
            <p:cNvPr id="13" name="圆角矩形 6"/>
            <p:cNvSpPr/>
            <p:nvPr/>
          </p:nvSpPr>
          <p:spPr>
            <a:xfrm>
              <a:off x="330664" y="1987059"/>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dirty="0">
                <a:solidFill>
                  <a:sysClr val="window" lastClr="FFFFFF"/>
                </a:solidFill>
                <a:cs typeface="+mn-ea"/>
                <a:sym typeface="+mn-lt"/>
              </a:endParaRPr>
            </a:p>
          </p:txBody>
        </p:sp>
        <p:sp>
          <p:nvSpPr>
            <p:cNvPr id="14" name="燕尾形 13"/>
            <p:cNvSpPr/>
            <p:nvPr/>
          </p:nvSpPr>
          <p:spPr>
            <a:xfrm>
              <a:off x="1397294" y="2497939"/>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15" name="燕尾形 14"/>
            <p:cNvSpPr/>
            <p:nvPr/>
          </p:nvSpPr>
          <p:spPr>
            <a:xfrm>
              <a:off x="1631117" y="2497939"/>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16" name="TextBox 31"/>
            <p:cNvSpPr txBox="1"/>
            <p:nvPr/>
          </p:nvSpPr>
          <p:spPr>
            <a:xfrm>
              <a:off x="2065989" y="2377586"/>
              <a:ext cx="3209393" cy="987434"/>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这里输入您的主要叙述内容这里</a:t>
              </a:r>
              <a:endParaRPr lang="en-US" altLang="zh-CN" sz="1000" dirty="0">
                <a:solidFill>
                  <a:schemeClr val="tx1">
                    <a:lumMod val="75000"/>
                    <a:lumOff val="25000"/>
                  </a:schemeClr>
                </a:solidFill>
                <a:cs typeface="+mn-ea"/>
                <a:sym typeface="+mn-lt"/>
              </a:endParaRPr>
            </a:p>
          </p:txBody>
        </p:sp>
      </p:grpSp>
      <p:grpSp>
        <p:nvGrpSpPr>
          <p:cNvPr id="19" name="组合 1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19668" y="4364615"/>
            <a:ext cx="4238632" cy="1329298"/>
            <a:chOff x="330664" y="4636477"/>
            <a:chExt cx="5332837" cy="1672457"/>
          </a:xfrm>
          <a:effectLst>
            <a:outerShdw blurRad="190500" dist="63500" dir="2700000" algn="tl" rotWithShape="0">
              <a:prstClr val="black">
                <a:alpha val="25000"/>
              </a:prstClr>
            </a:outerShdw>
          </a:effectLst>
        </p:grpSpPr>
        <p:sp>
          <p:nvSpPr>
            <p:cNvPr id="22" name="TextBox 28"/>
            <p:cNvSpPr txBox="1"/>
            <p:nvPr/>
          </p:nvSpPr>
          <p:spPr>
            <a:xfrm>
              <a:off x="603276" y="5147356"/>
              <a:ext cx="963821" cy="1141035"/>
            </a:xfrm>
            <a:prstGeom prst="rect">
              <a:avLst/>
            </a:prstGeom>
            <a:noFill/>
          </p:spPr>
          <p:txBody>
            <a:bodyPr wrap="square" rtlCol="0">
              <a:spAutoFit/>
            </a:bodyPr>
            <a:lstStyle/>
            <a:p>
              <a:pPr algn="ctr">
                <a:lnSpc>
                  <a:spcPct val="150000"/>
                </a:lnSpc>
                <a:defRPr/>
              </a:pPr>
              <a:r>
                <a:rPr lang="en-US" altLang="zh-CN" sz="4000" b="1" kern="0" dirty="0" smtClean="0">
                  <a:solidFill>
                    <a:srgbClr val="404040"/>
                  </a:solidFill>
                  <a:cs typeface="+mn-ea"/>
                  <a:sym typeface="+mn-lt"/>
                </a:rPr>
                <a:t>C</a:t>
              </a:r>
              <a:endParaRPr lang="en-US" altLang="zh-CN" sz="4000" b="1" kern="0" dirty="0">
                <a:solidFill>
                  <a:srgbClr val="404040"/>
                </a:solidFill>
                <a:cs typeface="+mn-ea"/>
                <a:sym typeface="+mn-lt"/>
              </a:endParaRPr>
            </a:p>
          </p:txBody>
        </p:sp>
        <p:sp>
          <p:nvSpPr>
            <p:cNvPr id="23" name="圆角矩形 6"/>
            <p:cNvSpPr/>
            <p:nvPr/>
          </p:nvSpPr>
          <p:spPr>
            <a:xfrm>
              <a:off x="330664" y="4636477"/>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4" name="燕尾形 23"/>
            <p:cNvSpPr/>
            <p:nvPr/>
          </p:nvSpPr>
          <p:spPr>
            <a:xfrm>
              <a:off x="1397294" y="5147357"/>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5" name="燕尾形 24"/>
            <p:cNvSpPr/>
            <p:nvPr/>
          </p:nvSpPr>
          <p:spPr>
            <a:xfrm>
              <a:off x="1631117" y="5147357"/>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6" name="TextBox 31"/>
            <p:cNvSpPr txBox="1"/>
            <p:nvPr/>
          </p:nvSpPr>
          <p:spPr>
            <a:xfrm>
              <a:off x="2065989" y="5023856"/>
              <a:ext cx="3209393" cy="987434"/>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27" name="组合 26"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595022" y="2019960"/>
            <a:ext cx="4238630" cy="1329297"/>
            <a:chOff x="6465739" y="1987059"/>
            <a:chExt cx="5332837" cy="1672457"/>
          </a:xfrm>
          <a:effectLst>
            <a:outerShdw blurRad="190500" dist="63500" dir="2700000" algn="tl" rotWithShape="0">
              <a:prstClr val="black">
                <a:alpha val="25000"/>
              </a:prstClr>
            </a:outerShdw>
          </a:effectLst>
        </p:grpSpPr>
        <p:sp>
          <p:nvSpPr>
            <p:cNvPr id="28" name="TextBox 28"/>
            <p:cNvSpPr txBox="1"/>
            <p:nvPr/>
          </p:nvSpPr>
          <p:spPr>
            <a:xfrm>
              <a:off x="6816635" y="2481222"/>
              <a:ext cx="963820" cy="1141037"/>
            </a:xfrm>
            <a:prstGeom prst="rect">
              <a:avLst/>
            </a:prstGeom>
            <a:noFill/>
          </p:spPr>
          <p:txBody>
            <a:bodyPr wrap="square" rtlCol="0">
              <a:spAutoFit/>
            </a:bodyPr>
            <a:lstStyle/>
            <a:p>
              <a:pPr algn="ctr">
                <a:lnSpc>
                  <a:spcPct val="150000"/>
                </a:lnSpc>
                <a:defRPr/>
              </a:pPr>
              <a:r>
                <a:rPr lang="en-US" altLang="zh-CN" sz="4000" b="1" kern="0" dirty="0" smtClean="0">
                  <a:solidFill>
                    <a:srgbClr val="404040"/>
                  </a:solidFill>
                  <a:cs typeface="+mn-ea"/>
                  <a:sym typeface="+mn-lt"/>
                </a:rPr>
                <a:t>B</a:t>
              </a:r>
              <a:endParaRPr lang="en-US" altLang="zh-CN" sz="4000" b="1" kern="0" dirty="0">
                <a:solidFill>
                  <a:srgbClr val="404040"/>
                </a:solidFill>
                <a:cs typeface="+mn-ea"/>
                <a:sym typeface="+mn-lt"/>
              </a:endParaRPr>
            </a:p>
          </p:txBody>
        </p:sp>
        <p:sp>
          <p:nvSpPr>
            <p:cNvPr id="29" name="圆角矩形 6"/>
            <p:cNvSpPr/>
            <p:nvPr/>
          </p:nvSpPr>
          <p:spPr>
            <a:xfrm>
              <a:off x="6465739" y="1987059"/>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0" name="燕尾形 29"/>
            <p:cNvSpPr/>
            <p:nvPr/>
          </p:nvSpPr>
          <p:spPr>
            <a:xfrm>
              <a:off x="7532369" y="2497939"/>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1" name="燕尾形 30"/>
            <p:cNvSpPr/>
            <p:nvPr/>
          </p:nvSpPr>
          <p:spPr>
            <a:xfrm>
              <a:off x="7766192" y="2497939"/>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2" name="TextBox 31"/>
            <p:cNvSpPr txBox="1"/>
            <p:nvPr/>
          </p:nvSpPr>
          <p:spPr>
            <a:xfrm>
              <a:off x="8201065" y="2364806"/>
              <a:ext cx="3209392" cy="987435"/>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33" name="组合 3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595021" y="4367599"/>
            <a:ext cx="4238632" cy="1329298"/>
            <a:chOff x="6465739" y="4636477"/>
            <a:chExt cx="5332837" cy="1672457"/>
          </a:xfrm>
          <a:effectLst>
            <a:outerShdw blurRad="190500" dist="63500" dir="2700000" algn="tl" rotWithShape="0">
              <a:prstClr val="black">
                <a:alpha val="25000"/>
              </a:prstClr>
            </a:outerShdw>
          </a:effectLst>
        </p:grpSpPr>
        <p:sp>
          <p:nvSpPr>
            <p:cNvPr id="34" name="TextBox 28"/>
            <p:cNvSpPr txBox="1"/>
            <p:nvPr/>
          </p:nvSpPr>
          <p:spPr>
            <a:xfrm>
              <a:off x="6777569" y="5131099"/>
              <a:ext cx="963821" cy="1141036"/>
            </a:xfrm>
            <a:prstGeom prst="rect">
              <a:avLst/>
            </a:prstGeom>
            <a:noFill/>
          </p:spPr>
          <p:txBody>
            <a:bodyPr wrap="square" rtlCol="0">
              <a:spAutoFit/>
            </a:bodyPr>
            <a:lstStyle/>
            <a:p>
              <a:pPr algn="ctr">
                <a:lnSpc>
                  <a:spcPct val="150000"/>
                </a:lnSpc>
                <a:defRPr/>
              </a:pPr>
              <a:r>
                <a:rPr lang="en-US" altLang="zh-CN" sz="4000" b="1" kern="0" dirty="0" smtClean="0">
                  <a:solidFill>
                    <a:srgbClr val="CB1706"/>
                  </a:solidFill>
                  <a:cs typeface="+mn-ea"/>
                  <a:sym typeface="+mn-lt"/>
                </a:rPr>
                <a:t>D</a:t>
              </a:r>
              <a:endParaRPr lang="en-US" altLang="zh-CN" sz="4000" b="1" kern="0" dirty="0">
                <a:solidFill>
                  <a:srgbClr val="CB1706"/>
                </a:solidFill>
                <a:cs typeface="+mn-ea"/>
                <a:sym typeface="+mn-lt"/>
              </a:endParaRPr>
            </a:p>
          </p:txBody>
        </p:sp>
        <p:sp>
          <p:nvSpPr>
            <p:cNvPr id="35" name="圆角矩形 6"/>
            <p:cNvSpPr/>
            <p:nvPr/>
          </p:nvSpPr>
          <p:spPr>
            <a:xfrm>
              <a:off x="6465739" y="4636477"/>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6" name="燕尾形 35"/>
            <p:cNvSpPr/>
            <p:nvPr/>
          </p:nvSpPr>
          <p:spPr>
            <a:xfrm>
              <a:off x="7532369" y="5147357"/>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7" name="燕尾形 36"/>
            <p:cNvSpPr/>
            <p:nvPr/>
          </p:nvSpPr>
          <p:spPr>
            <a:xfrm>
              <a:off x="7766192" y="5147357"/>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8" name="TextBox 31"/>
            <p:cNvSpPr txBox="1"/>
            <p:nvPr/>
          </p:nvSpPr>
          <p:spPr>
            <a:xfrm>
              <a:off x="8201064" y="5043322"/>
              <a:ext cx="3209393" cy="987435"/>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42" name="组合 41"/>
          <p:cNvGrpSpPr/>
          <p:nvPr/>
        </p:nvGrpSpPr>
        <p:grpSpPr>
          <a:xfrm>
            <a:off x="388190" y="568915"/>
            <a:ext cx="3437206" cy="585703"/>
            <a:chOff x="388190" y="568915"/>
            <a:chExt cx="3437206" cy="585703"/>
          </a:xfrm>
        </p:grpSpPr>
        <p:sp>
          <p:nvSpPr>
            <p:cNvPr id="43" name="文本框 42"/>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我对责任的理解</a:t>
              </a:r>
            </a:p>
          </p:txBody>
        </p:sp>
        <p:sp>
          <p:nvSpPr>
            <p:cNvPr id="44" name="椭圆 43"/>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3722816803"/>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30667"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750" fill="hold"/>
                                        <p:tgtEl>
                                          <p:spTgt spid="27"/>
                                        </p:tgtEl>
                                        <p:attrNameLst>
                                          <p:attrName>ppt_x</p:attrName>
                                        </p:attrNameLst>
                                      </p:cBhvr>
                                      <p:tavLst>
                                        <p:tav tm="0">
                                          <p:val>
                                            <p:strVal val="1+#ppt_w/2"/>
                                          </p:val>
                                        </p:tav>
                                        <p:tav tm="100000">
                                          <p:val>
                                            <p:strVal val="#ppt_x"/>
                                          </p:val>
                                        </p:tav>
                                      </p:tavLst>
                                    </p:anim>
                                    <p:anim calcmode="lin" valueType="num">
                                      <p:cBhvr additive="base">
                                        <p:cTn id="8" dur="75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decel="30667"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0-#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decel="30667"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750" fill="hold"/>
                                        <p:tgtEl>
                                          <p:spTgt spid="19"/>
                                        </p:tgtEl>
                                        <p:attrNameLst>
                                          <p:attrName>ppt_x</p:attrName>
                                        </p:attrNameLst>
                                      </p:cBhvr>
                                      <p:tavLst>
                                        <p:tav tm="0">
                                          <p:val>
                                            <p:strVal val="0-#ppt_w/2"/>
                                          </p:val>
                                        </p:tav>
                                        <p:tav tm="100000">
                                          <p:val>
                                            <p:strVal val="#ppt_x"/>
                                          </p:val>
                                        </p:tav>
                                      </p:tavLst>
                                    </p:anim>
                                    <p:anim calcmode="lin" valueType="num">
                                      <p:cBhvr additive="base">
                                        <p:cTn id="17" dur="750" fill="hold"/>
                                        <p:tgtEl>
                                          <p:spTgt spid="19"/>
                                        </p:tgtEl>
                                        <p:attrNameLst>
                                          <p:attrName>ppt_y</p:attrName>
                                        </p:attrNameLst>
                                      </p:cBhvr>
                                      <p:tavLst>
                                        <p:tav tm="0">
                                          <p:val>
                                            <p:strVal val="#ppt_y"/>
                                          </p:val>
                                        </p:tav>
                                        <p:tav tm="100000">
                                          <p:val>
                                            <p:strVal val="#ppt_y"/>
                                          </p:val>
                                        </p:tav>
                                      </p:tavLst>
                                    </p:anim>
                                  </p:childTnLst>
                                </p:cTn>
                              </p:par>
                              <p:par>
                                <p:cTn id="18" presetID="2" presetClass="entr" presetSubtype="2" decel="30667"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750" fill="hold"/>
                                        <p:tgtEl>
                                          <p:spTgt spid="33"/>
                                        </p:tgtEl>
                                        <p:attrNameLst>
                                          <p:attrName>ppt_x</p:attrName>
                                        </p:attrNameLst>
                                      </p:cBhvr>
                                      <p:tavLst>
                                        <p:tav tm="0">
                                          <p:val>
                                            <p:strVal val="1+#ppt_w/2"/>
                                          </p:val>
                                        </p:tav>
                                        <p:tav tm="100000">
                                          <p:val>
                                            <p:strVal val="#ppt_x"/>
                                          </p:val>
                                        </p:tav>
                                      </p:tavLst>
                                    </p:anim>
                                    <p:anim calcmode="lin" valueType="num">
                                      <p:cBhvr additive="base">
                                        <p:cTn id="21" dur="75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1928324"/>
            <a:ext cx="3093766" cy="911074"/>
            <a:chOff x="1482107" y="1790281"/>
            <a:chExt cx="3422899" cy="1008000"/>
          </a:xfrm>
          <a:effectLst>
            <a:outerShdw blurRad="190500" dist="63500" dir="2700000" algn="tl" rotWithShape="0">
              <a:prstClr val="black">
                <a:alpha val="25000"/>
              </a:prstClr>
            </a:outerShdw>
          </a:effectLst>
        </p:grpSpPr>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3" name="椭圆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4" name="任意多边形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672"/>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CB170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5" name="文本框 1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12839" y="2104923"/>
              <a:ext cx="1623143" cy="442676"/>
            </a:xfrm>
            <a:prstGeom prst="rect">
              <a:avLst/>
            </a:prstGeom>
            <a:noFill/>
            <a:effectLst/>
          </p:spPr>
          <p:txBody>
            <a:bodyPr wrap="none" rtlCol="0">
              <a:spAutoFit/>
            </a:bodyPr>
            <a:lstStyle/>
            <a:p>
              <a:r>
                <a:rPr lang="zh-CN" altLang="en-US" sz="2000" dirty="0" smtClean="0">
                  <a:solidFill>
                    <a:schemeClr val="bg1"/>
                  </a:solidFill>
                  <a:cs typeface="+mn-ea"/>
                  <a:sym typeface="+mn-lt"/>
                </a:rPr>
                <a:t>企业的理念</a:t>
              </a:r>
              <a:endParaRPr lang="en-US" altLang="zh-CN" sz="1600" b="1" dirty="0" smtClean="0">
                <a:solidFill>
                  <a:schemeClr val="bg1"/>
                </a:solidFill>
                <a:cs typeface="+mn-ea"/>
                <a:sym typeface="+mn-lt"/>
              </a:endParaRPr>
            </a:p>
          </p:txBody>
        </p:sp>
      </p:grpSp>
      <p:grpSp>
        <p:nvGrpSpPr>
          <p:cNvPr id="16" name="组合 1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3366929"/>
            <a:ext cx="3093766" cy="911074"/>
            <a:chOff x="1482107" y="3481860"/>
            <a:chExt cx="3422899" cy="1008000"/>
          </a:xfrm>
          <a:effectLst>
            <a:outerShdw blurRad="190500" dist="63500" dir="2700000" algn="tl" rotWithShape="0">
              <a:prstClr val="black">
                <a:alpha val="25000"/>
              </a:prstClr>
            </a:outerShdw>
          </a:effectLst>
        </p:grpSpPr>
        <p:sp>
          <p:nvSpPr>
            <p:cNvPr id="19" name="椭圆 1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481860"/>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2" name="椭圆 2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3481860"/>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3" name="任意多边形 2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660251"/>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4040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4" name="文本框 2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31781" y="3785805"/>
              <a:ext cx="1481260" cy="408624"/>
            </a:xfrm>
            <a:prstGeom prst="rect">
              <a:avLst/>
            </a:prstGeom>
            <a:noFill/>
            <a:effectLst/>
          </p:spPr>
          <p:txBody>
            <a:bodyPr wrap="none" rtlCol="0">
              <a:spAutoFit/>
            </a:bodyPr>
            <a:lstStyle/>
            <a:p>
              <a:r>
                <a:rPr lang="zh-CN" altLang="en-US" dirty="0" smtClean="0">
                  <a:solidFill>
                    <a:schemeClr val="bg1"/>
                  </a:solidFill>
                  <a:cs typeface="+mn-ea"/>
                  <a:sym typeface="+mn-lt"/>
                </a:rPr>
                <a:t>员工的精神</a:t>
              </a:r>
              <a:endParaRPr lang="en-US" altLang="zh-CN" dirty="0">
                <a:solidFill>
                  <a:schemeClr val="bg1"/>
                </a:solidFill>
                <a:cs typeface="+mn-ea"/>
                <a:sym typeface="+mn-lt"/>
              </a:endParaRPr>
            </a:p>
          </p:txBody>
        </p:sp>
      </p:grpSp>
      <p:grpSp>
        <p:nvGrpSpPr>
          <p:cNvPr id="25" name="组合 24"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4947931"/>
            <a:ext cx="3093766" cy="911074"/>
            <a:chOff x="1482107" y="5192069"/>
            <a:chExt cx="3422899" cy="1008000"/>
          </a:xfrm>
          <a:effectLst>
            <a:outerShdw blurRad="190500" dist="63500" dir="2700000" algn="tl" rotWithShape="0">
              <a:prstClr val="black">
                <a:alpha val="25000"/>
              </a:prstClr>
            </a:outerShdw>
          </a:effectLst>
        </p:grpSpPr>
        <p:sp>
          <p:nvSpPr>
            <p:cNvPr id="26" name="椭圆 2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192069"/>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7" name="椭圆 2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5192069"/>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8" name="任意多边形 2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370460"/>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7F7F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9" name="文本框 2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49002" y="5492737"/>
              <a:ext cx="1481260" cy="408624"/>
            </a:xfrm>
            <a:prstGeom prst="rect">
              <a:avLst/>
            </a:prstGeom>
            <a:noFill/>
            <a:effectLst/>
          </p:spPr>
          <p:txBody>
            <a:bodyPr wrap="none" rtlCol="0">
              <a:spAutoFit/>
            </a:bodyPr>
            <a:lstStyle/>
            <a:p>
              <a:r>
                <a:rPr lang="zh-CN" altLang="en-US" dirty="0" smtClean="0">
                  <a:solidFill>
                    <a:schemeClr val="bg1"/>
                  </a:solidFill>
                  <a:cs typeface="+mn-ea"/>
                  <a:sym typeface="+mn-lt"/>
                </a:rPr>
                <a:t>市场的战略</a:t>
              </a:r>
              <a:endParaRPr lang="en-US" altLang="zh-CN" dirty="0">
                <a:solidFill>
                  <a:schemeClr val="bg1"/>
                </a:solidFill>
                <a:cs typeface="+mn-ea"/>
                <a:sym typeface="+mn-lt"/>
              </a:endParaRPr>
            </a:p>
          </p:txBody>
        </p:sp>
      </p:grpSp>
      <p:sp>
        <p:nvSpPr>
          <p:cNvPr id="30" name="文本框 2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2007393"/>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a:t>
            </a:r>
            <a:r>
              <a:rPr lang="zh-CN" altLang="en-US" sz="1000" dirty="0" smtClean="0">
                <a:solidFill>
                  <a:schemeClr val="tx1">
                    <a:lumMod val="65000"/>
                    <a:lumOff val="35000"/>
                  </a:schemeClr>
                </a:solidFill>
                <a:cs typeface="+mn-ea"/>
                <a:sym typeface="+mn-lt"/>
              </a:rPr>
              <a:t>内容请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sp>
        <p:nvSpPr>
          <p:cNvPr id="31" name="文本框 3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3499681"/>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sp>
        <p:nvSpPr>
          <p:cNvPr id="32" name="文本框 3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5094895"/>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grpSp>
        <p:nvGrpSpPr>
          <p:cNvPr id="36" name="组合 35"/>
          <p:cNvGrpSpPr/>
          <p:nvPr/>
        </p:nvGrpSpPr>
        <p:grpSpPr>
          <a:xfrm>
            <a:off x="388190" y="568915"/>
            <a:ext cx="3796278" cy="585703"/>
            <a:chOff x="388190" y="568915"/>
            <a:chExt cx="3796278" cy="585703"/>
          </a:xfrm>
        </p:grpSpPr>
        <p:sp>
          <p:nvSpPr>
            <p:cNvPr id="37" name="文本框 36"/>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对企业文化的理解</a:t>
              </a:r>
            </a:p>
          </p:txBody>
        </p:sp>
        <p:sp>
          <p:nvSpPr>
            <p:cNvPr id="38" name="椭圆 3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27638165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4000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1000" fill="hold"/>
                                        <p:tgtEl>
                                          <p:spTgt spid="30"/>
                                        </p:tgtEl>
                                        <p:attrNameLst>
                                          <p:attrName>ppt_x</p:attrName>
                                        </p:attrNameLst>
                                      </p:cBhvr>
                                      <p:tavLst>
                                        <p:tav tm="0">
                                          <p:val>
                                            <p:strVal val="1+#ppt_w/2"/>
                                          </p:val>
                                        </p:tav>
                                        <p:tav tm="100000">
                                          <p:val>
                                            <p:strVal val="#ppt_x"/>
                                          </p:val>
                                        </p:tav>
                                      </p:tavLst>
                                    </p:anim>
                                    <p:anim calcmode="lin" valueType="num">
                                      <p:cBhvr additive="base">
                                        <p:cTn id="12" dur="1000" fill="hold"/>
                                        <p:tgtEl>
                                          <p:spTgt spid="3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40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decel="4000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1000" fill="hold"/>
                                        <p:tgtEl>
                                          <p:spTgt spid="31"/>
                                        </p:tgtEl>
                                        <p:attrNameLst>
                                          <p:attrName>ppt_x</p:attrName>
                                        </p:attrNameLst>
                                      </p:cBhvr>
                                      <p:tavLst>
                                        <p:tav tm="0">
                                          <p:val>
                                            <p:strVal val="1+#ppt_w/2"/>
                                          </p:val>
                                        </p:tav>
                                        <p:tav tm="100000">
                                          <p:val>
                                            <p:strVal val="#ppt_x"/>
                                          </p:val>
                                        </p:tav>
                                      </p:tavLst>
                                    </p:anim>
                                    <p:anim calcmode="lin" valueType="num">
                                      <p:cBhvr additive="base">
                                        <p:cTn id="21" dur="1000" fill="hold"/>
                                        <p:tgtEl>
                                          <p:spTgt spid="3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decel="4000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1000" fill="hold"/>
                                        <p:tgtEl>
                                          <p:spTgt spid="25"/>
                                        </p:tgtEl>
                                        <p:attrNameLst>
                                          <p:attrName>ppt_x</p:attrName>
                                        </p:attrNameLst>
                                      </p:cBhvr>
                                      <p:tavLst>
                                        <p:tav tm="0">
                                          <p:val>
                                            <p:strVal val="0-#ppt_w/2"/>
                                          </p:val>
                                        </p:tav>
                                        <p:tav tm="100000">
                                          <p:val>
                                            <p:strVal val="#ppt_x"/>
                                          </p:val>
                                        </p:tav>
                                      </p:tavLst>
                                    </p:anim>
                                    <p:anim calcmode="lin" valueType="num">
                                      <p:cBhvr additive="base">
                                        <p:cTn id="26" dur="1000" fill="hold"/>
                                        <p:tgtEl>
                                          <p:spTgt spid="25"/>
                                        </p:tgtEl>
                                        <p:attrNameLst>
                                          <p:attrName>ppt_y</p:attrName>
                                        </p:attrNameLst>
                                      </p:cBhvr>
                                      <p:tavLst>
                                        <p:tav tm="0">
                                          <p:val>
                                            <p:strVal val="#ppt_y"/>
                                          </p:val>
                                        </p:tav>
                                        <p:tav tm="100000">
                                          <p:val>
                                            <p:strVal val="#ppt_y"/>
                                          </p:val>
                                        </p:tav>
                                      </p:tavLst>
                                    </p:anim>
                                  </p:childTnLst>
                                </p:cTn>
                              </p:par>
                              <p:par>
                                <p:cTn id="27" presetID="2" presetClass="entr" presetSubtype="2" decel="4000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1+#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 y="830227"/>
            <a:ext cx="564668" cy="615125"/>
          </a:xfrm>
          <a:prstGeom prst="rect">
            <a:avLst/>
          </a:prstGeom>
          <a:gradFill>
            <a:gsLst>
              <a:gs pos="0">
                <a:srgbClr val="F8260C"/>
              </a:gs>
              <a:gs pos="72000">
                <a:srgbClr val="9E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748740" y="596460"/>
            <a:ext cx="3628237" cy="954107"/>
          </a:xfrm>
          <a:prstGeom prst="rect">
            <a:avLst/>
          </a:prstGeom>
          <a:noFill/>
          <a:effectLst/>
        </p:spPr>
        <p:txBody>
          <a:bodyPr wrap="none" rtlCol="0">
            <a:spAutoFit/>
          </a:bodyPr>
          <a:lstStyle/>
          <a:p>
            <a:r>
              <a:rPr lang="en-US" altLang="zh-CN" sz="1200" b="1" dirty="0" smtClean="0">
                <a:solidFill>
                  <a:srgbClr val="0DEFFA"/>
                </a:solidFill>
                <a:cs typeface="+mn-ea"/>
                <a:sym typeface="+mn-lt"/>
              </a:rPr>
              <a:t>         </a:t>
            </a:r>
            <a:endParaRPr lang="en-US" altLang="zh-CN" sz="2800" b="1" dirty="0" smtClean="0">
              <a:gradFill>
                <a:gsLst>
                  <a:gs pos="0">
                    <a:srgbClr val="FDFA75"/>
                  </a:gs>
                  <a:gs pos="100000">
                    <a:srgbClr val="D79E11"/>
                  </a:gs>
                </a:gsLst>
                <a:lin ang="2700000" scaled="1"/>
              </a:gradFill>
              <a:cs typeface="+mn-ea"/>
              <a:sym typeface="+mn-lt"/>
            </a:endParaRPr>
          </a:p>
          <a:p>
            <a:r>
              <a:rPr lang="en-US" altLang="zh-CN" sz="1600" b="1" dirty="0" smtClean="0">
                <a:gradFill>
                  <a:gsLst>
                    <a:gs pos="0">
                      <a:srgbClr val="FDFA75"/>
                    </a:gs>
                    <a:gs pos="100000">
                      <a:srgbClr val="D79E11"/>
                    </a:gs>
                  </a:gsLst>
                  <a:lin ang="2700000" scaled="1"/>
                </a:gradFill>
                <a:cs typeface="+mn-ea"/>
                <a:sym typeface="+mn-lt"/>
              </a:rPr>
              <a:t>    </a:t>
            </a:r>
            <a:r>
              <a:rPr lang="en-US" altLang="zh-CN" sz="4400" b="1" dirty="0" smtClean="0">
                <a:solidFill>
                  <a:schemeClr val="tx1">
                    <a:lumMod val="85000"/>
                    <a:lumOff val="15000"/>
                  </a:schemeClr>
                </a:solidFill>
                <a:cs typeface="+mn-ea"/>
                <a:sym typeface="+mn-lt"/>
              </a:rPr>
              <a:t>CONTENTS</a:t>
            </a:r>
            <a:endParaRPr lang="zh-CN" altLang="en-US" sz="4400" b="1" dirty="0" smtClean="0">
              <a:solidFill>
                <a:schemeClr val="tx1">
                  <a:lumMod val="85000"/>
                  <a:lumOff val="15000"/>
                </a:schemeClr>
              </a:solidFill>
              <a:cs typeface="+mn-ea"/>
              <a:sym typeface="+mn-lt"/>
            </a:endParaRPr>
          </a:p>
        </p:txBody>
      </p:sp>
      <p:grpSp>
        <p:nvGrpSpPr>
          <p:cNvPr id="38" name="组合 37"/>
          <p:cNvGrpSpPr/>
          <p:nvPr/>
        </p:nvGrpSpPr>
        <p:grpSpPr>
          <a:xfrm>
            <a:off x="1018593" y="2590567"/>
            <a:ext cx="2373698" cy="2121711"/>
            <a:chOff x="1765366" y="2817529"/>
            <a:chExt cx="2373698" cy="2121711"/>
          </a:xfrm>
        </p:grpSpPr>
        <p:sp>
          <p:nvSpPr>
            <p:cNvPr id="40" name="圆角矩形 39"/>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lumMod val="85000"/>
                      <a:lumOff val="15000"/>
                    </a:schemeClr>
                  </a:solidFill>
                  <a:cs typeface="+mn-ea"/>
                  <a:sym typeface="+mn-lt"/>
                </a:rPr>
                <a:t>工作概述</a:t>
              </a:r>
              <a:endParaRPr lang="zh-CN" altLang="en-US" sz="2800" b="1" dirty="0">
                <a:solidFill>
                  <a:schemeClr val="tx1">
                    <a:lumMod val="85000"/>
                    <a:lumOff val="15000"/>
                  </a:schemeClr>
                </a:solidFill>
                <a:cs typeface="+mn-ea"/>
                <a:sym typeface="+mn-lt"/>
              </a:endParaRPr>
            </a:p>
          </p:txBody>
        </p:sp>
        <p:sp>
          <p:nvSpPr>
            <p:cNvPr id="43" name="椭圆 42"/>
            <p:cNvSpPr/>
            <p:nvPr/>
          </p:nvSpPr>
          <p:spPr>
            <a:xfrm>
              <a:off x="2432352" y="2817529"/>
              <a:ext cx="1039726" cy="1039724"/>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01</a:t>
              </a:r>
              <a:endParaRPr lang="zh-CN" altLang="en-US" sz="4000" b="1" dirty="0">
                <a:solidFill>
                  <a:schemeClr val="bg1"/>
                </a:solidFill>
                <a:cs typeface="+mn-ea"/>
                <a:sym typeface="+mn-lt"/>
              </a:endParaRPr>
            </a:p>
          </p:txBody>
        </p:sp>
        <p:sp>
          <p:nvSpPr>
            <p:cNvPr id="44" name="PA_文本框 62"/>
            <p:cNvSpPr txBox="1"/>
            <p:nvPr>
              <p:custDataLst>
                <p:tags r:id="rId4"/>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1" name="组合 80"/>
          <p:cNvGrpSpPr/>
          <p:nvPr/>
        </p:nvGrpSpPr>
        <p:grpSpPr>
          <a:xfrm>
            <a:off x="3627872" y="2590567"/>
            <a:ext cx="2373698" cy="2121711"/>
            <a:chOff x="1765366" y="2817529"/>
            <a:chExt cx="2373698" cy="2121711"/>
          </a:xfrm>
        </p:grpSpPr>
        <p:sp>
          <p:nvSpPr>
            <p:cNvPr id="82" name="圆角矩形 81"/>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自我评价</a:t>
              </a:r>
            </a:p>
          </p:txBody>
        </p:sp>
        <p:sp>
          <p:nvSpPr>
            <p:cNvPr id="83" name="椭圆 82"/>
            <p:cNvSpPr/>
            <p:nvPr/>
          </p:nvSpPr>
          <p:spPr>
            <a:xfrm>
              <a:off x="2432352" y="2817529"/>
              <a:ext cx="1039726" cy="1039724"/>
            </a:xfrm>
            <a:prstGeom prst="ellipse">
              <a:avLst/>
            </a:prstGeom>
            <a:solidFill>
              <a:srgbClr val="404040"/>
            </a:soli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02</a:t>
              </a:r>
              <a:endParaRPr lang="zh-CN" altLang="en-US" sz="4000" b="1" dirty="0">
                <a:solidFill>
                  <a:schemeClr val="bg1"/>
                </a:solidFill>
                <a:cs typeface="+mn-ea"/>
                <a:sym typeface="+mn-lt"/>
              </a:endParaRPr>
            </a:p>
          </p:txBody>
        </p:sp>
        <p:sp>
          <p:nvSpPr>
            <p:cNvPr id="84" name="PA_文本框 62"/>
            <p:cNvSpPr txBox="1"/>
            <p:nvPr>
              <p:custDataLst>
                <p:tags r:id="rId3"/>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5" name="组合 84"/>
          <p:cNvGrpSpPr/>
          <p:nvPr/>
        </p:nvGrpSpPr>
        <p:grpSpPr>
          <a:xfrm>
            <a:off x="6237151" y="2590567"/>
            <a:ext cx="2373698" cy="2121711"/>
            <a:chOff x="1765366" y="2817529"/>
            <a:chExt cx="2373698" cy="2121711"/>
          </a:xfrm>
        </p:grpSpPr>
        <p:sp>
          <p:nvSpPr>
            <p:cNvPr id="86" name="圆角矩形 85"/>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经验收获</a:t>
              </a:r>
            </a:p>
          </p:txBody>
        </p:sp>
        <p:sp>
          <p:nvSpPr>
            <p:cNvPr id="87" name="椭圆 86"/>
            <p:cNvSpPr/>
            <p:nvPr/>
          </p:nvSpPr>
          <p:spPr>
            <a:xfrm>
              <a:off x="2432352" y="2817529"/>
              <a:ext cx="1039726" cy="1039724"/>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03</a:t>
              </a:r>
              <a:endParaRPr lang="zh-CN" altLang="en-US" sz="4000" b="1" dirty="0">
                <a:solidFill>
                  <a:schemeClr val="bg1"/>
                </a:solidFill>
                <a:cs typeface="+mn-ea"/>
                <a:sym typeface="+mn-lt"/>
              </a:endParaRPr>
            </a:p>
          </p:txBody>
        </p:sp>
        <p:sp>
          <p:nvSpPr>
            <p:cNvPr id="88" name="PA_文本框 62"/>
            <p:cNvSpPr txBox="1"/>
            <p:nvPr>
              <p:custDataLst>
                <p:tags r:id="rId2"/>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9" name="组合 88"/>
          <p:cNvGrpSpPr/>
          <p:nvPr/>
        </p:nvGrpSpPr>
        <p:grpSpPr>
          <a:xfrm>
            <a:off x="8846430" y="2590567"/>
            <a:ext cx="2373698" cy="2121711"/>
            <a:chOff x="1765366" y="2817529"/>
            <a:chExt cx="2373698" cy="2121711"/>
          </a:xfrm>
        </p:grpSpPr>
        <p:sp>
          <p:nvSpPr>
            <p:cNvPr id="90" name="圆角矩形 89"/>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未来规划</a:t>
              </a:r>
            </a:p>
          </p:txBody>
        </p:sp>
        <p:sp>
          <p:nvSpPr>
            <p:cNvPr id="91" name="椭圆 90"/>
            <p:cNvSpPr/>
            <p:nvPr/>
          </p:nvSpPr>
          <p:spPr>
            <a:xfrm>
              <a:off x="2432352" y="2817529"/>
              <a:ext cx="1039726" cy="1039724"/>
            </a:xfrm>
            <a:prstGeom prst="ellipse">
              <a:avLst/>
            </a:prstGeom>
            <a:solidFill>
              <a:srgbClr val="404040"/>
            </a:soli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04</a:t>
              </a:r>
              <a:endParaRPr lang="zh-CN" altLang="en-US" sz="4000" b="1" dirty="0">
                <a:solidFill>
                  <a:schemeClr val="bg1"/>
                </a:solidFill>
                <a:cs typeface="+mn-ea"/>
                <a:sym typeface="+mn-lt"/>
              </a:endParaRPr>
            </a:p>
          </p:txBody>
        </p:sp>
        <p:sp>
          <p:nvSpPr>
            <p:cNvPr id="92" name="PA_文本框 62"/>
            <p:cNvSpPr txBox="1"/>
            <p:nvPr>
              <p:custDataLst>
                <p:tags r:id="rId1"/>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pic>
        <p:nvPicPr>
          <p:cNvPr id="97" name="图片 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98" name="图片 9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99" name="图片 9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
        <p:nvSpPr>
          <p:cNvPr id="100" name="矩形 99"/>
          <p:cNvSpPr/>
          <p:nvPr/>
        </p:nvSpPr>
        <p:spPr>
          <a:xfrm>
            <a:off x="686825" y="830227"/>
            <a:ext cx="123831" cy="615125"/>
          </a:xfrm>
          <a:prstGeom prst="rect">
            <a:avLst/>
          </a:prstGeom>
          <a:gradFill>
            <a:gsLst>
              <a:gs pos="0">
                <a:srgbClr val="F8260C"/>
              </a:gs>
              <a:gs pos="72000">
                <a:srgbClr val="9E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01" name="图片 100"/>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spTree>
    <p:extLst>
      <p:ext uri="{BB962C8B-B14F-4D97-AF65-F5344CB8AC3E}">
        <p14:creationId xmlns:p14="http://schemas.microsoft.com/office/powerpoint/2010/main" val="624030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0-#ppt_w/2"/>
                                              </p:val>
                                            </p:tav>
                                            <p:tav tm="100000">
                                              <p:val>
                                                <p:strVal val="#ppt_x"/>
                                              </p:val>
                                            </p:tav>
                                          </p:tavLst>
                                        </p:anim>
                                        <p:anim calcmode="lin" valueType="num">
                                          <p:cBhvr additive="base">
                                            <p:cTn id="12" dur="500" fill="hold"/>
                                            <p:tgtEl>
                                              <p:spTgt spid="100"/>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additive="base">
                                            <p:cTn id="15" dur="1000" fill="hold"/>
                                            <p:tgtEl>
                                              <p:spTgt spid="97"/>
                                            </p:tgtEl>
                                            <p:attrNameLst>
                                              <p:attrName>ppt_x</p:attrName>
                                            </p:attrNameLst>
                                          </p:cBhvr>
                                          <p:tavLst>
                                            <p:tav tm="0">
                                              <p:val>
                                                <p:strVal val="1+#ppt_w/2"/>
                                              </p:val>
                                            </p:tav>
                                            <p:tav tm="100000">
                                              <p:val>
                                                <p:strVal val="#ppt_x"/>
                                              </p:val>
                                            </p:tav>
                                          </p:tavLst>
                                        </p:anim>
                                        <p:anim calcmode="lin" valueType="num">
                                          <p:cBhvr additive="base">
                                            <p:cTn id="16" dur="1000" fill="hold"/>
                                            <p:tgtEl>
                                              <p:spTgt spid="97"/>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1000" fill="hold"/>
                                            <p:tgtEl>
                                              <p:spTgt spid="98"/>
                                            </p:tgtEl>
                                            <p:attrNameLst>
                                              <p:attrName>ppt_x</p:attrName>
                                            </p:attrNameLst>
                                          </p:cBhvr>
                                          <p:tavLst>
                                            <p:tav tm="0">
                                              <p:val>
                                                <p:strVal val="1+#ppt_w/2"/>
                                              </p:val>
                                            </p:tav>
                                            <p:tav tm="100000">
                                              <p:val>
                                                <p:strVal val="#ppt_x"/>
                                              </p:val>
                                            </p:tav>
                                          </p:tavLst>
                                        </p:anim>
                                        <p:anim calcmode="lin" valueType="num">
                                          <p:cBhvr additive="base">
                                            <p:cTn id="20" dur="1000" fill="hold"/>
                                            <p:tgtEl>
                                              <p:spTgt spid="98"/>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99"/>
                                            </p:tgtEl>
                                            <p:attrNameLst>
                                              <p:attrName>style.visibility</p:attrName>
                                            </p:attrNameLst>
                                          </p:cBhvr>
                                          <p:to>
                                            <p:strVal val="visible"/>
                                          </p:to>
                                        </p:set>
                                        <p:anim calcmode="lin" valueType="num">
                                          <p:cBhvr additive="base">
                                            <p:cTn id="23" dur="1000" fill="hold"/>
                                            <p:tgtEl>
                                              <p:spTgt spid="99"/>
                                            </p:tgtEl>
                                            <p:attrNameLst>
                                              <p:attrName>ppt_x</p:attrName>
                                            </p:attrNameLst>
                                          </p:cBhvr>
                                          <p:tavLst>
                                            <p:tav tm="0">
                                              <p:val>
                                                <p:strVal val="1+#ppt_w/2"/>
                                              </p:val>
                                            </p:tav>
                                            <p:tav tm="100000">
                                              <p:val>
                                                <p:strVal val="#ppt_x"/>
                                              </p:val>
                                            </p:tav>
                                          </p:tavLst>
                                        </p:anim>
                                        <p:anim calcmode="lin" valueType="num">
                                          <p:cBhvr additive="base">
                                            <p:cTn id="24" dur="1000" fill="hold"/>
                                            <p:tgtEl>
                                              <p:spTgt spid="9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500"/>
                                </p:stCondLst>
                                <p:childTnLst>
                                  <p:par>
                                    <p:cTn id="30" presetID="2" presetClass="entr" presetSubtype="2" fill="hold" nodeType="afterEffect" p14:presetBounceEnd="40000">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14:bounceEnd="40000">
                                          <p:cBhvr additive="base">
                                            <p:cTn id="32" dur="750" fill="hold"/>
                                            <p:tgtEl>
                                              <p:spTgt spid="38"/>
                                            </p:tgtEl>
                                            <p:attrNameLst>
                                              <p:attrName>ppt_x</p:attrName>
                                            </p:attrNameLst>
                                          </p:cBhvr>
                                          <p:tavLst>
                                            <p:tav tm="0">
                                              <p:val>
                                                <p:strVal val="1+#ppt_w/2"/>
                                              </p:val>
                                            </p:tav>
                                            <p:tav tm="100000">
                                              <p:val>
                                                <p:strVal val="#ppt_x"/>
                                              </p:val>
                                            </p:tav>
                                          </p:tavLst>
                                        </p:anim>
                                        <p:anim calcmode="lin" valueType="num" p14:bounceEnd="40000">
                                          <p:cBhvr additive="base">
                                            <p:cTn id="33" dur="750" fill="hold"/>
                                            <p:tgtEl>
                                              <p:spTgt spid="38"/>
                                            </p:tgtEl>
                                            <p:attrNameLst>
                                              <p:attrName>ppt_y</p:attrName>
                                            </p:attrNameLst>
                                          </p:cBhvr>
                                          <p:tavLst>
                                            <p:tav tm="0">
                                              <p:val>
                                                <p:strVal val="#ppt_y"/>
                                              </p:val>
                                            </p:tav>
                                            <p:tav tm="100000">
                                              <p:val>
                                                <p:strVal val="#ppt_y"/>
                                              </p:val>
                                            </p:tav>
                                          </p:tavLst>
                                        </p:anim>
                                      </p:childTnLst>
                                    </p:cTn>
                                  </p:par>
                                </p:childTnLst>
                              </p:cTn>
                            </p:par>
                            <p:par>
                              <p:cTn id="34" fill="hold">
                                <p:stCondLst>
                                  <p:cond delay="2250"/>
                                </p:stCondLst>
                                <p:childTnLst>
                                  <p:par>
                                    <p:cTn id="35" presetID="2" presetClass="entr" presetSubtype="2" fill="hold" nodeType="afterEffect" p14:presetBounceEnd="40000">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14:bounceEnd="40000">
                                          <p:cBhvr additive="base">
                                            <p:cTn id="37" dur="750" fill="hold"/>
                                            <p:tgtEl>
                                              <p:spTgt spid="81"/>
                                            </p:tgtEl>
                                            <p:attrNameLst>
                                              <p:attrName>ppt_x</p:attrName>
                                            </p:attrNameLst>
                                          </p:cBhvr>
                                          <p:tavLst>
                                            <p:tav tm="0">
                                              <p:val>
                                                <p:strVal val="1+#ppt_w/2"/>
                                              </p:val>
                                            </p:tav>
                                            <p:tav tm="100000">
                                              <p:val>
                                                <p:strVal val="#ppt_x"/>
                                              </p:val>
                                            </p:tav>
                                          </p:tavLst>
                                        </p:anim>
                                        <p:anim calcmode="lin" valueType="num" p14:bounceEnd="40000">
                                          <p:cBhvr additive="base">
                                            <p:cTn id="38" dur="75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2" fill="hold" nodeType="afterEffect" p14:presetBounceEnd="40000">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14:bounceEnd="40000">
                                          <p:cBhvr additive="base">
                                            <p:cTn id="42" dur="750" fill="hold"/>
                                            <p:tgtEl>
                                              <p:spTgt spid="85"/>
                                            </p:tgtEl>
                                            <p:attrNameLst>
                                              <p:attrName>ppt_x</p:attrName>
                                            </p:attrNameLst>
                                          </p:cBhvr>
                                          <p:tavLst>
                                            <p:tav tm="0">
                                              <p:val>
                                                <p:strVal val="1+#ppt_w/2"/>
                                              </p:val>
                                            </p:tav>
                                            <p:tav tm="100000">
                                              <p:val>
                                                <p:strVal val="#ppt_x"/>
                                              </p:val>
                                            </p:tav>
                                          </p:tavLst>
                                        </p:anim>
                                        <p:anim calcmode="lin" valueType="num" p14:bounceEnd="40000">
                                          <p:cBhvr additive="base">
                                            <p:cTn id="43" dur="750" fill="hold"/>
                                            <p:tgtEl>
                                              <p:spTgt spid="85"/>
                                            </p:tgtEl>
                                            <p:attrNameLst>
                                              <p:attrName>ppt_y</p:attrName>
                                            </p:attrNameLst>
                                          </p:cBhvr>
                                          <p:tavLst>
                                            <p:tav tm="0">
                                              <p:val>
                                                <p:strVal val="#ppt_y"/>
                                              </p:val>
                                            </p:tav>
                                            <p:tav tm="100000">
                                              <p:val>
                                                <p:strVal val="#ppt_y"/>
                                              </p:val>
                                            </p:tav>
                                          </p:tavLst>
                                        </p:anim>
                                      </p:childTnLst>
                                    </p:cTn>
                                  </p:par>
                                </p:childTnLst>
                              </p:cTn>
                            </p:par>
                            <p:par>
                              <p:cTn id="44" fill="hold">
                                <p:stCondLst>
                                  <p:cond delay="3750"/>
                                </p:stCondLst>
                                <p:childTnLst>
                                  <p:par>
                                    <p:cTn id="45" presetID="2" presetClass="entr" presetSubtype="2" fill="hold" nodeType="afterEffect" p14:presetBounceEnd="40000">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14:bounceEnd="40000">
                                          <p:cBhvr additive="base">
                                            <p:cTn id="47" dur="750" fill="hold"/>
                                            <p:tgtEl>
                                              <p:spTgt spid="89"/>
                                            </p:tgtEl>
                                            <p:attrNameLst>
                                              <p:attrName>ppt_x</p:attrName>
                                            </p:attrNameLst>
                                          </p:cBhvr>
                                          <p:tavLst>
                                            <p:tav tm="0">
                                              <p:val>
                                                <p:strVal val="1+#ppt_w/2"/>
                                              </p:val>
                                            </p:tav>
                                            <p:tav tm="100000">
                                              <p:val>
                                                <p:strVal val="#ppt_x"/>
                                              </p:val>
                                            </p:tav>
                                          </p:tavLst>
                                        </p:anim>
                                        <p:anim calcmode="lin" valueType="num" p14:bounceEnd="40000">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anim calcmode="lin" valueType="num">
                                          <p:cBhvr>
                                            <p:cTn id="52" dur="1000" fill="hold"/>
                                            <p:tgtEl>
                                              <p:spTgt spid="101"/>
                                            </p:tgtEl>
                                            <p:attrNameLst>
                                              <p:attrName>ppt_x</p:attrName>
                                            </p:attrNameLst>
                                          </p:cBhvr>
                                          <p:tavLst>
                                            <p:tav tm="0">
                                              <p:val>
                                                <p:strVal val="#ppt_x"/>
                                              </p:val>
                                            </p:tav>
                                            <p:tav tm="100000">
                                              <p:val>
                                                <p:strVal val="#ppt_x"/>
                                              </p:val>
                                            </p:tav>
                                          </p:tavLst>
                                        </p:anim>
                                        <p:anim calcmode="lin" valueType="num">
                                          <p:cBhvr>
                                            <p:cTn id="53"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0-#ppt_w/2"/>
                                              </p:val>
                                            </p:tav>
                                            <p:tav tm="100000">
                                              <p:val>
                                                <p:strVal val="#ppt_x"/>
                                              </p:val>
                                            </p:tav>
                                          </p:tavLst>
                                        </p:anim>
                                        <p:anim calcmode="lin" valueType="num">
                                          <p:cBhvr additive="base">
                                            <p:cTn id="12" dur="500" fill="hold"/>
                                            <p:tgtEl>
                                              <p:spTgt spid="100"/>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additive="base">
                                            <p:cTn id="15" dur="1000" fill="hold"/>
                                            <p:tgtEl>
                                              <p:spTgt spid="97"/>
                                            </p:tgtEl>
                                            <p:attrNameLst>
                                              <p:attrName>ppt_x</p:attrName>
                                            </p:attrNameLst>
                                          </p:cBhvr>
                                          <p:tavLst>
                                            <p:tav tm="0">
                                              <p:val>
                                                <p:strVal val="1+#ppt_w/2"/>
                                              </p:val>
                                            </p:tav>
                                            <p:tav tm="100000">
                                              <p:val>
                                                <p:strVal val="#ppt_x"/>
                                              </p:val>
                                            </p:tav>
                                          </p:tavLst>
                                        </p:anim>
                                        <p:anim calcmode="lin" valueType="num">
                                          <p:cBhvr additive="base">
                                            <p:cTn id="16" dur="1000" fill="hold"/>
                                            <p:tgtEl>
                                              <p:spTgt spid="97"/>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1000" fill="hold"/>
                                            <p:tgtEl>
                                              <p:spTgt spid="98"/>
                                            </p:tgtEl>
                                            <p:attrNameLst>
                                              <p:attrName>ppt_x</p:attrName>
                                            </p:attrNameLst>
                                          </p:cBhvr>
                                          <p:tavLst>
                                            <p:tav tm="0">
                                              <p:val>
                                                <p:strVal val="1+#ppt_w/2"/>
                                              </p:val>
                                            </p:tav>
                                            <p:tav tm="100000">
                                              <p:val>
                                                <p:strVal val="#ppt_x"/>
                                              </p:val>
                                            </p:tav>
                                          </p:tavLst>
                                        </p:anim>
                                        <p:anim calcmode="lin" valueType="num">
                                          <p:cBhvr additive="base">
                                            <p:cTn id="20" dur="1000" fill="hold"/>
                                            <p:tgtEl>
                                              <p:spTgt spid="98"/>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99"/>
                                            </p:tgtEl>
                                            <p:attrNameLst>
                                              <p:attrName>style.visibility</p:attrName>
                                            </p:attrNameLst>
                                          </p:cBhvr>
                                          <p:to>
                                            <p:strVal val="visible"/>
                                          </p:to>
                                        </p:set>
                                        <p:anim calcmode="lin" valueType="num">
                                          <p:cBhvr additive="base">
                                            <p:cTn id="23" dur="1000" fill="hold"/>
                                            <p:tgtEl>
                                              <p:spTgt spid="99"/>
                                            </p:tgtEl>
                                            <p:attrNameLst>
                                              <p:attrName>ppt_x</p:attrName>
                                            </p:attrNameLst>
                                          </p:cBhvr>
                                          <p:tavLst>
                                            <p:tav tm="0">
                                              <p:val>
                                                <p:strVal val="1+#ppt_w/2"/>
                                              </p:val>
                                            </p:tav>
                                            <p:tav tm="100000">
                                              <p:val>
                                                <p:strVal val="#ppt_x"/>
                                              </p:val>
                                            </p:tav>
                                          </p:tavLst>
                                        </p:anim>
                                        <p:anim calcmode="lin" valueType="num">
                                          <p:cBhvr additive="base">
                                            <p:cTn id="24" dur="1000" fill="hold"/>
                                            <p:tgtEl>
                                              <p:spTgt spid="9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500"/>
                                </p:stCondLst>
                                <p:childTnLst>
                                  <p:par>
                                    <p:cTn id="30" presetID="2" presetClass="entr" presetSubtype="2"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750" fill="hold"/>
                                            <p:tgtEl>
                                              <p:spTgt spid="38"/>
                                            </p:tgtEl>
                                            <p:attrNameLst>
                                              <p:attrName>ppt_x</p:attrName>
                                            </p:attrNameLst>
                                          </p:cBhvr>
                                          <p:tavLst>
                                            <p:tav tm="0">
                                              <p:val>
                                                <p:strVal val="1+#ppt_w/2"/>
                                              </p:val>
                                            </p:tav>
                                            <p:tav tm="100000">
                                              <p:val>
                                                <p:strVal val="#ppt_x"/>
                                              </p:val>
                                            </p:tav>
                                          </p:tavLst>
                                        </p:anim>
                                        <p:anim calcmode="lin" valueType="num">
                                          <p:cBhvr additive="base">
                                            <p:cTn id="33" dur="750" fill="hold"/>
                                            <p:tgtEl>
                                              <p:spTgt spid="38"/>
                                            </p:tgtEl>
                                            <p:attrNameLst>
                                              <p:attrName>ppt_y</p:attrName>
                                            </p:attrNameLst>
                                          </p:cBhvr>
                                          <p:tavLst>
                                            <p:tav tm="0">
                                              <p:val>
                                                <p:strVal val="#ppt_y"/>
                                              </p:val>
                                            </p:tav>
                                            <p:tav tm="100000">
                                              <p:val>
                                                <p:strVal val="#ppt_y"/>
                                              </p:val>
                                            </p:tav>
                                          </p:tavLst>
                                        </p:anim>
                                      </p:childTnLst>
                                    </p:cTn>
                                  </p:par>
                                </p:childTnLst>
                              </p:cTn>
                            </p:par>
                            <p:par>
                              <p:cTn id="34" fill="hold">
                                <p:stCondLst>
                                  <p:cond delay="2250"/>
                                </p:stCondLst>
                                <p:childTnLst>
                                  <p:par>
                                    <p:cTn id="35" presetID="2" presetClass="entr" presetSubtype="2" fill="hold" nodeType="after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750" fill="hold"/>
                                            <p:tgtEl>
                                              <p:spTgt spid="81"/>
                                            </p:tgtEl>
                                            <p:attrNameLst>
                                              <p:attrName>ppt_x</p:attrName>
                                            </p:attrNameLst>
                                          </p:cBhvr>
                                          <p:tavLst>
                                            <p:tav tm="0">
                                              <p:val>
                                                <p:strVal val="1+#ppt_w/2"/>
                                              </p:val>
                                            </p:tav>
                                            <p:tav tm="100000">
                                              <p:val>
                                                <p:strVal val="#ppt_x"/>
                                              </p:val>
                                            </p:tav>
                                          </p:tavLst>
                                        </p:anim>
                                        <p:anim calcmode="lin" valueType="num">
                                          <p:cBhvr additive="base">
                                            <p:cTn id="38" dur="75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2" fill="hold" nodeType="afterEffect">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cBhvr additive="base">
                                            <p:cTn id="42" dur="750" fill="hold"/>
                                            <p:tgtEl>
                                              <p:spTgt spid="85"/>
                                            </p:tgtEl>
                                            <p:attrNameLst>
                                              <p:attrName>ppt_x</p:attrName>
                                            </p:attrNameLst>
                                          </p:cBhvr>
                                          <p:tavLst>
                                            <p:tav tm="0">
                                              <p:val>
                                                <p:strVal val="1+#ppt_w/2"/>
                                              </p:val>
                                            </p:tav>
                                            <p:tav tm="100000">
                                              <p:val>
                                                <p:strVal val="#ppt_x"/>
                                              </p:val>
                                            </p:tav>
                                          </p:tavLst>
                                        </p:anim>
                                        <p:anim calcmode="lin" valueType="num">
                                          <p:cBhvr additive="base">
                                            <p:cTn id="43" dur="750" fill="hold"/>
                                            <p:tgtEl>
                                              <p:spTgt spid="85"/>
                                            </p:tgtEl>
                                            <p:attrNameLst>
                                              <p:attrName>ppt_y</p:attrName>
                                            </p:attrNameLst>
                                          </p:cBhvr>
                                          <p:tavLst>
                                            <p:tav tm="0">
                                              <p:val>
                                                <p:strVal val="#ppt_y"/>
                                              </p:val>
                                            </p:tav>
                                            <p:tav tm="100000">
                                              <p:val>
                                                <p:strVal val="#ppt_y"/>
                                              </p:val>
                                            </p:tav>
                                          </p:tavLst>
                                        </p:anim>
                                      </p:childTnLst>
                                    </p:cTn>
                                  </p:par>
                                </p:childTnLst>
                              </p:cTn>
                            </p:par>
                            <p:par>
                              <p:cTn id="44" fill="hold">
                                <p:stCondLst>
                                  <p:cond delay="3750"/>
                                </p:stCondLst>
                                <p:childTnLst>
                                  <p:par>
                                    <p:cTn id="45" presetID="2" presetClass="entr" presetSubtype="2" fill="hold" nodeType="after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additive="base">
                                            <p:cTn id="47" dur="750" fill="hold"/>
                                            <p:tgtEl>
                                              <p:spTgt spid="89"/>
                                            </p:tgtEl>
                                            <p:attrNameLst>
                                              <p:attrName>ppt_x</p:attrName>
                                            </p:attrNameLst>
                                          </p:cBhvr>
                                          <p:tavLst>
                                            <p:tav tm="0">
                                              <p:val>
                                                <p:strVal val="1+#ppt_w/2"/>
                                              </p:val>
                                            </p:tav>
                                            <p:tav tm="100000">
                                              <p:val>
                                                <p:strVal val="#ppt_x"/>
                                              </p:val>
                                            </p:tav>
                                          </p:tavLst>
                                        </p:anim>
                                        <p:anim calcmode="lin" valueType="num">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anim calcmode="lin" valueType="num">
                                          <p:cBhvr>
                                            <p:cTn id="52" dur="1000" fill="hold"/>
                                            <p:tgtEl>
                                              <p:spTgt spid="101"/>
                                            </p:tgtEl>
                                            <p:attrNameLst>
                                              <p:attrName>ppt_x</p:attrName>
                                            </p:attrNameLst>
                                          </p:cBhvr>
                                          <p:tavLst>
                                            <p:tav tm="0">
                                              <p:val>
                                                <p:strVal val="#ppt_x"/>
                                              </p:val>
                                            </p:tav>
                                            <p:tav tm="100000">
                                              <p:val>
                                                <p:strVal val="#ppt_x"/>
                                              </p:val>
                                            </p:tav>
                                          </p:tavLst>
                                        </p:anim>
                                        <p:anim calcmode="lin" valueType="num">
                                          <p:cBhvr>
                                            <p:cTn id="53"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0"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27428" y="4193258"/>
            <a:ext cx="4019024" cy="1116684"/>
            <a:chOff x="1069013" y="4697354"/>
            <a:chExt cx="4434152" cy="1232027"/>
          </a:xfrm>
          <a:effectLst>
            <a:outerShdw blurRad="190500" dist="63500" dir="2700000" algn="tl" rotWithShape="0">
              <a:prstClr val="black">
                <a:alpha val="25000"/>
              </a:prstClr>
            </a:outerShdw>
          </a:effectLst>
        </p:grpSpPr>
        <p:sp>
          <p:nvSpPr>
            <p:cNvPr id="12" name="Freeform 261"/>
            <p:cNvSpPr>
              <a:spLocks/>
            </p:cNvSpPr>
            <p:nvPr/>
          </p:nvSpPr>
          <p:spPr bwMode="auto">
            <a:xfrm>
              <a:off x="1069013" y="4697354"/>
              <a:ext cx="4434152" cy="1232027"/>
            </a:xfrm>
            <a:custGeom>
              <a:avLst/>
              <a:gdLst>
                <a:gd name="T0" fmla="*/ 48 w 500"/>
                <a:gd name="T1" fmla="*/ 0 h 137"/>
                <a:gd name="T2" fmla="*/ 17 w 500"/>
                <a:gd name="T3" fmla="*/ 10 h 137"/>
                <a:gd name="T4" fmla="*/ 5 w 500"/>
                <a:gd name="T5" fmla="*/ 33 h 137"/>
                <a:gd name="T6" fmla="*/ 11 w 500"/>
                <a:gd name="T7" fmla="*/ 41 h 137"/>
                <a:gd name="T8" fmla="*/ 20 w 500"/>
                <a:gd name="T9" fmla="*/ 42 h 137"/>
                <a:gd name="T10" fmla="*/ 30 w 500"/>
                <a:gd name="T11" fmla="*/ 35 h 137"/>
                <a:gd name="T12" fmla="*/ 34 w 500"/>
                <a:gd name="T13" fmla="*/ 27 h 137"/>
                <a:gd name="T14" fmla="*/ 47 w 500"/>
                <a:gd name="T15" fmla="*/ 22 h 137"/>
                <a:gd name="T16" fmla="*/ 60 w 500"/>
                <a:gd name="T17" fmla="*/ 27 h 137"/>
                <a:gd name="T18" fmla="*/ 65 w 500"/>
                <a:gd name="T19" fmla="*/ 40 h 137"/>
                <a:gd name="T20" fmla="*/ 59 w 500"/>
                <a:gd name="T21" fmla="*/ 56 h 137"/>
                <a:gd name="T22" fmla="*/ 38 w 500"/>
                <a:gd name="T23" fmla="*/ 78 h 137"/>
                <a:gd name="T24" fmla="*/ 9 w 500"/>
                <a:gd name="T25" fmla="*/ 111 h 137"/>
                <a:gd name="T26" fmla="*/ 1 w 500"/>
                <a:gd name="T27" fmla="*/ 129 h 137"/>
                <a:gd name="T28" fmla="*/ 8 w 500"/>
                <a:gd name="T29" fmla="*/ 137 h 137"/>
                <a:gd name="T30" fmla="*/ 492 w 500"/>
                <a:gd name="T31" fmla="*/ 137 h 137"/>
                <a:gd name="T32" fmla="*/ 500 w 500"/>
                <a:gd name="T33" fmla="*/ 129 h 137"/>
                <a:gd name="T34" fmla="*/ 500 w 500"/>
                <a:gd name="T35" fmla="*/ 9 h 137"/>
                <a:gd name="T36" fmla="*/ 492 w 500"/>
                <a:gd name="T37" fmla="*/ 0 h 137"/>
                <a:gd name="T38" fmla="*/ 48 w 500"/>
                <a:gd name="T3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0" h="137">
                  <a:moveTo>
                    <a:pt x="48" y="0"/>
                  </a:moveTo>
                  <a:cubicBezTo>
                    <a:pt x="36" y="0"/>
                    <a:pt x="25" y="3"/>
                    <a:pt x="17" y="10"/>
                  </a:cubicBezTo>
                  <a:cubicBezTo>
                    <a:pt x="9" y="16"/>
                    <a:pt x="5" y="33"/>
                    <a:pt x="5" y="33"/>
                  </a:cubicBezTo>
                  <a:cubicBezTo>
                    <a:pt x="4" y="37"/>
                    <a:pt x="6" y="41"/>
                    <a:pt x="11" y="41"/>
                  </a:cubicBezTo>
                  <a:cubicBezTo>
                    <a:pt x="20" y="42"/>
                    <a:pt x="20" y="42"/>
                    <a:pt x="20" y="42"/>
                  </a:cubicBezTo>
                  <a:cubicBezTo>
                    <a:pt x="25" y="43"/>
                    <a:pt x="29" y="39"/>
                    <a:pt x="30" y="35"/>
                  </a:cubicBezTo>
                  <a:cubicBezTo>
                    <a:pt x="30" y="35"/>
                    <a:pt x="31" y="30"/>
                    <a:pt x="34" y="27"/>
                  </a:cubicBezTo>
                  <a:cubicBezTo>
                    <a:pt x="37" y="24"/>
                    <a:pt x="42" y="22"/>
                    <a:pt x="47" y="22"/>
                  </a:cubicBezTo>
                  <a:cubicBezTo>
                    <a:pt x="53" y="22"/>
                    <a:pt x="57" y="23"/>
                    <a:pt x="60" y="27"/>
                  </a:cubicBezTo>
                  <a:cubicBezTo>
                    <a:pt x="63" y="30"/>
                    <a:pt x="65" y="34"/>
                    <a:pt x="65" y="40"/>
                  </a:cubicBezTo>
                  <a:cubicBezTo>
                    <a:pt x="65" y="45"/>
                    <a:pt x="63" y="51"/>
                    <a:pt x="59" y="56"/>
                  </a:cubicBezTo>
                  <a:cubicBezTo>
                    <a:pt x="57" y="60"/>
                    <a:pt x="50" y="67"/>
                    <a:pt x="38" y="78"/>
                  </a:cubicBezTo>
                  <a:cubicBezTo>
                    <a:pt x="23" y="92"/>
                    <a:pt x="14" y="103"/>
                    <a:pt x="9" y="111"/>
                  </a:cubicBezTo>
                  <a:cubicBezTo>
                    <a:pt x="4" y="119"/>
                    <a:pt x="1" y="129"/>
                    <a:pt x="1" y="129"/>
                  </a:cubicBezTo>
                  <a:cubicBezTo>
                    <a:pt x="0" y="133"/>
                    <a:pt x="3" y="137"/>
                    <a:pt x="8" y="137"/>
                  </a:cubicBezTo>
                  <a:cubicBezTo>
                    <a:pt x="492" y="137"/>
                    <a:pt x="492" y="137"/>
                    <a:pt x="492" y="137"/>
                  </a:cubicBezTo>
                  <a:cubicBezTo>
                    <a:pt x="497" y="137"/>
                    <a:pt x="500" y="133"/>
                    <a:pt x="500" y="129"/>
                  </a:cubicBezTo>
                  <a:cubicBezTo>
                    <a:pt x="500" y="9"/>
                    <a:pt x="500" y="9"/>
                    <a:pt x="500" y="9"/>
                  </a:cubicBezTo>
                  <a:cubicBezTo>
                    <a:pt x="500" y="4"/>
                    <a:pt x="497" y="0"/>
                    <a:pt x="492" y="0"/>
                  </a:cubicBezTo>
                  <a:cubicBezTo>
                    <a:pt x="492" y="0"/>
                    <a:pt x="49" y="0"/>
                    <a:pt x="48" y="0"/>
                  </a:cubicBez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13" name="组合 12"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1903" y="4854350"/>
              <a:ext cx="2902253" cy="958504"/>
              <a:chOff x="2477342" y="2540829"/>
              <a:chExt cx="2902253" cy="958504"/>
            </a:xfrm>
          </p:grpSpPr>
          <p:sp>
            <p:nvSpPr>
              <p:cNvPr id="14" name="Rectangle 42"/>
              <p:cNvSpPr/>
              <p:nvPr/>
            </p:nvSpPr>
            <p:spPr>
              <a:xfrm flipH="1">
                <a:off x="2478121" y="2909680"/>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15" name="Rectangle 42"/>
              <p:cNvSpPr/>
              <p:nvPr/>
            </p:nvSpPr>
            <p:spPr>
              <a:xfrm flipH="1">
                <a:off x="2477342" y="2540829"/>
                <a:ext cx="2568733" cy="322237"/>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营销团队培训</a:t>
                </a:r>
                <a:endParaRPr lang="en-US" altLang="zh-CN" sz="1400" dirty="0">
                  <a:solidFill>
                    <a:srgbClr val="FFFFFF"/>
                  </a:solidFill>
                  <a:cs typeface="+mn-ea"/>
                  <a:sym typeface="+mn-lt"/>
                </a:endParaRPr>
              </a:p>
            </p:txBody>
          </p:sp>
        </p:grpSp>
      </p:grpSp>
      <p:grpSp>
        <p:nvGrpSpPr>
          <p:cNvPr id="16" name="组合 1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769898" y="2340726"/>
            <a:ext cx="3981159" cy="1116684"/>
            <a:chOff x="6740081" y="2350664"/>
            <a:chExt cx="4392376" cy="1232027"/>
          </a:xfrm>
          <a:effectLst>
            <a:outerShdw blurRad="190500" dist="63500" dir="2700000" algn="tl" rotWithShape="0">
              <a:prstClr val="black">
                <a:alpha val="25000"/>
              </a:prstClr>
            </a:outerShdw>
          </a:effectLst>
        </p:grpSpPr>
        <p:sp>
          <p:nvSpPr>
            <p:cNvPr id="19" name="Freeform 394"/>
            <p:cNvSpPr>
              <a:spLocks/>
            </p:cNvSpPr>
            <p:nvPr/>
          </p:nvSpPr>
          <p:spPr bwMode="auto">
            <a:xfrm>
              <a:off x="6740081" y="2350664"/>
              <a:ext cx="4392376" cy="1232027"/>
            </a:xfrm>
            <a:custGeom>
              <a:avLst/>
              <a:gdLst>
                <a:gd name="T0" fmla="*/ 499 w 499"/>
                <a:gd name="T1" fmla="*/ 9 h 138"/>
                <a:gd name="T2" fmla="*/ 491 w 499"/>
                <a:gd name="T3" fmla="*/ 1 h 138"/>
                <a:gd name="T4" fmla="*/ 43 w 499"/>
                <a:gd name="T5" fmla="*/ 0 h 138"/>
                <a:gd name="T6" fmla="*/ 23 w 499"/>
                <a:gd name="T7" fmla="*/ 4 h 138"/>
                <a:gd name="T8" fmla="*/ 9 w 499"/>
                <a:gd name="T9" fmla="*/ 16 h 138"/>
                <a:gd name="T10" fmla="*/ 3 w 499"/>
                <a:gd name="T11" fmla="*/ 27 h 138"/>
                <a:gd name="T12" fmla="*/ 9 w 499"/>
                <a:gd name="T13" fmla="*/ 37 h 138"/>
                <a:gd name="T14" fmla="*/ 17 w 499"/>
                <a:gd name="T15" fmla="*/ 38 h 138"/>
                <a:gd name="T16" fmla="*/ 27 w 499"/>
                <a:gd name="T17" fmla="*/ 31 h 138"/>
                <a:gd name="T18" fmla="*/ 31 w 499"/>
                <a:gd name="T19" fmla="*/ 26 h 138"/>
                <a:gd name="T20" fmla="*/ 42 w 499"/>
                <a:gd name="T21" fmla="*/ 21 h 138"/>
                <a:gd name="T22" fmla="*/ 53 w 499"/>
                <a:gd name="T23" fmla="*/ 25 h 138"/>
                <a:gd name="T24" fmla="*/ 57 w 499"/>
                <a:gd name="T25" fmla="*/ 36 h 138"/>
                <a:gd name="T26" fmla="*/ 52 w 499"/>
                <a:gd name="T27" fmla="*/ 49 h 138"/>
                <a:gd name="T28" fmla="*/ 44 w 499"/>
                <a:gd name="T29" fmla="*/ 53 h 138"/>
                <a:gd name="T30" fmla="*/ 34 w 499"/>
                <a:gd name="T31" fmla="*/ 62 h 138"/>
                <a:gd name="T32" fmla="*/ 34 w 499"/>
                <a:gd name="T33" fmla="*/ 67 h 138"/>
                <a:gd name="T34" fmla="*/ 41 w 499"/>
                <a:gd name="T35" fmla="*/ 73 h 138"/>
                <a:gd name="T36" fmla="*/ 45 w 499"/>
                <a:gd name="T37" fmla="*/ 73 h 138"/>
                <a:gd name="T38" fmla="*/ 57 w 499"/>
                <a:gd name="T39" fmla="*/ 79 h 138"/>
                <a:gd name="T40" fmla="*/ 63 w 499"/>
                <a:gd name="T41" fmla="*/ 94 h 138"/>
                <a:gd name="T42" fmla="*/ 57 w 499"/>
                <a:gd name="T43" fmla="*/ 111 h 138"/>
                <a:gd name="T44" fmla="*/ 44 w 499"/>
                <a:gd name="T45" fmla="*/ 117 h 138"/>
                <a:gd name="T46" fmla="*/ 31 w 499"/>
                <a:gd name="T47" fmla="*/ 112 h 138"/>
                <a:gd name="T48" fmla="*/ 26 w 499"/>
                <a:gd name="T49" fmla="*/ 105 h 138"/>
                <a:gd name="T50" fmla="*/ 16 w 499"/>
                <a:gd name="T51" fmla="*/ 98 h 138"/>
                <a:gd name="T52" fmla="*/ 7 w 499"/>
                <a:gd name="T53" fmla="*/ 99 h 138"/>
                <a:gd name="T54" fmla="*/ 1 w 499"/>
                <a:gd name="T55" fmla="*/ 108 h 138"/>
                <a:gd name="T56" fmla="*/ 13 w 499"/>
                <a:gd name="T57" fmla="*/ 128 h 138"/>
                <a:gd name="T58" fmla="*/ 44 w 499"/>
                <a:gd name="T59" fmla="*/ 138 h 138"/>
                <a:gd name="T60" fmla="*/ 491 w 499"/>
                <a:gd name="T61" fmla="*/ 137 h 138"/>
                <a:gd name="T62" fmla="*/ 499 w 499"/>
                <a:gd name="T63" fmla="*/ 129 h 138"/>
                <a:gd name="T64" fmla="*/ 499 w 499"/>
                <a:gd name="T65" fmla="*/ 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9" h="138">
                  <a:moveTo>
                    <a:pt x="499" y="9"/>
                  </a:moveTo>
                  <a:cubicBezTo>
                    <a:pt x="499" y="5"/>
                    <a:pt x="496" y="1"/>
                    <a:pt x="491" y="1"/>
                  </a:cubicBezTo>
                  <a:cubicBezTo>
                    <a:pt x="491" y="1"/>
                    <a:pt x="47" y="0"/>
                    <a:pt x="43" y="0"/>
                  </a:cubicBezTo>
                  <a:cubicBezTo>
                    <a:pt x="36" y="0"/>
                    <a:pt x="29" y="1"/>
                    <a:pt x="23" y="4"/>
                  </a:cubicBezTo>
                  <a:cubicBezTo>
                    <a:pt x="17" y="7"/>
                    <a:pt x="12" y="11"/>
                    <a:pt x="9" y="16"/>
                  </a:cubicBezTo>
                  <a:cubicBezTo>
                    <a:pt x="5" y="20"/>
                    <a:pt x="3" y="27"/>
                    <a:pt x="3" y="27"/>
                  </a:cubicBezTo>
                  <a:cubicBezTo>
                    <a:pt x="2" y="32"/>
                    <a:pt x="5" y="36"/>
                    <a:pt x="9" y="37"/>
                  </a:cubicBezTo>
                  <a:cubicBezTo>
                    <a:pt x="17" y="38"/>
                    <a:pt x="17" y="38"/>
                    <a:pt x="17" y="38"/>
                  </a:cubicBezTo>
                  <a:cubicBezTo>
                    <a:pt x="21" y="39"/>
                    <a:pt x="26" y="36"/>
                    <a:pt x="27" y="31"/>
                  </a:cubicBezTo>
                  <a:cubicBezTo>
                    <a:pt x="27" y="31"/>
                    <a:pt x="28" y="29"/>
                    <a:pt x="31" y="26"/>
                  </a:cubicBezTo>
                  <a:cubicBezTo>
                    <a:pt x="34" y="23"/>
                    <a:pt x="38" y="21"/>
                    <a:pt x="42" y="21"/>
                  </a:cubicBezTo>
                  <a:cubicBezTo>
                    <a:pt x="47" y="21"/>
                    <a:pt x="50" y="22"/>
                    <a:pt x="53" y="25"/>
                  </a:cubicBezTo>
                  <a:cubicBezTo>
                    <a:pt x="56" y="28"/>
                    <a:pt x="57" y="32"/>
                    <a:pt x="57" y="36"/>
                  </a:cubicBezTo>
                  <a:cubicBezTo>
                    <a:pt x="57" y="42"/>
                    <a:pt x="55" y="46"/>
                    <a:pt x="52" y="49"/>
                  </a:cubicBezTo>
                  <a:cubicBezTo>
                    <a:pt x="48" y="52"/>
                    <a:pt x="44" y="53"/>
                    <a:pt x="44" y="53"/>
                  </a:cubicBezTo>
                  <a:cubicBezTo>
                    <a:pt x="39" y="53"/>
                    <a:pt x="35" y="57"/>
                    <a:pt x="34" y="62"/>
                  </a:cubicBezTo>
                  <a:cubicBezTo>
                    <a:pt x="34" y="67"/>
                    <a:pt x="34" y="67"/>
                    <a:pt x="34" y="67"/>
                  </a:cubicBezTo>
                  <a:cubicBezTo>
                    <a:pt x="33" y="71"/>
                    <a:pt x="36" y="74"/>
                    <a:pt x="41" y="73"/>
                  </a:cubicBezTo>
                  <a:cubicBezTo>
                    <a:pt x="41" y="73"/>
                    <a:pt x="41" y="73"/>
                    <a:pt x="45" y="73"/>
                  </a:cubicBezTo>
                  <a:cubicBezTo>
                    <a:pt x="50" y="73"/>
                    <a:pt x="54" y="75"/>
                    <a:pt x="57" y="79"/>
                  </a:cubicBezTo>
                  <a:cubicBezTo>
                    <a:pt x="61" y="83"/>
                    <a:pt x="63" y="88"/>
                    <a:pt x="63" y="94"/>
                  </a:cubicBezTo>
                  <a:cubicBezTo>
                    <a:pt x="63" y="101"/>
                    <a:pt x="61" y="107"/>
                    <a:pt x="57" y="111"/>
                  </a:cubicBezTo>
                  <a:cubicBezTo>
                    <a:pt x="54" y="115"/>
                    <a:pt x="49" y="117"/>
                    <a:pt x="44" y="117"/>
                  </a:cubicBezTo>
                  <a:cubicBezTo>
                    <a:pt x="39" y="117"/>
                    <a:pt x="34" y="115"/>
                    <a:pt x="31" y="112"/>
                  </a:cubicBezTo>
                  <a:cubicBezTo>
                    <a:pt x="27" y="108"/>
                    <a:pt x="26" y="105"/>
                    <a:pt x="26" y="105"/>
                  </a:cubicBezTo>
                  <a:cubicBezTo>
                    <a:pt x="25" y="101"/>
                    <a:pt x="21" y="97"/>
                    <a:pt x="16" y="98"/>
                  </a:cubicBezTo>
                  <a:cubicBezTo>
                    <a:pt x="7" y="99"/>
                    <a:pt x="7" y="99"/>
                    <a:pt x="7" y="99"/>
                  </a:cubicBezTo>
                  <a:cubicBezTo>
                    <a:pt x="3" y="100"/>
                    <a:pt x="0" y="104"/>
                    <a:pt x="1" y="108"/>
                  </a:cubicBezTo>
                  <a:cubicBezTo>
                    <a:pt x="1" y="108"/>
                    <a:pt x="5" y="121"/>
                    <a:pt x="13" y="128"/>
                  </a:cubicBezTo>
                  <a:cubicBezTo>
                    <a:pt x="21" y="135"/>
                    <a:pt x="32" y="138"/>
                    <a:pt x="44" y="138"/>
                  </a:cubicBezTo>
                  <a:cubicBezTo>
                    <a:pt x="48" y="138"/>
                    <a:pt x="491" y="137"/>
                    <a:pt x="491" y="137"/>
                  </a:cubicBezTo>
                  <a:cubicBezTo>
                    <a:pt x="496" y="137"/>
                    <a:pt x="499" y="134"/>
                    <a:pt x="499" y="129"/>
                  </a:cubicBezTo>
                  <a:lnTo>
                    <a:pt x="499" y="9"/>
                  </a:ln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22" name="组合 2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2499822"/>
              <a:ext cx="2901474" cy="995509"/>
              <a:chOff x="2478121" y="2556861"/>
              <a:chExt cx="2901474" cy="995509"/>
            </a:xfrm>
          </p:grpSpPr>
          <p:sp>
            <p:nvSpPr>
              <p:cNvPr id="23" name="Rectangle 42"/>
              <p:cNvSpPr/>
              <p:nvPr/>
            </p:nvSpPr>
            <p:spPr>
              <a:xfrm flipH="1">
                <a:off x="2478121" y="2962717"/>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24" name="Rectangle 42"/>
              <p:cNvSpPr/>
              <p:nvPr/>
            </p:nvSpPr>
            <p:spPr>
              <a:xfrm flipH="1">
                <a:off x="2478121" y="2556861"/>
                <a:ext cx="2229261" cy="265459"/>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业务沟通对接</a:t>
                </a:r>
                <a:endParaRPr lang="en-US" altLang="zh-CN" sz="1400" dirty="0">
                  <a:solidFill>
                    <a:srgbClr val="FFFFFF"/>
                  </a:solidFill>
                  <a:cs typeface="+mn-ea"/>
                  <a:sym typeface="+mn-lt"/>
                </a:endParaRPr>
              </a:p>
            </p:txBody>
          </p:sp>
        </p:grpSp>
      </p:grpSp>
      <p:grpSp>
        <p:nvGrpSpPr>
          <p:cNvPr id="25" name="组合 2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95963" y="2340726"/>
            <a:ext cx="4047544" cy="1152344"/>
            <a:chOff x="1037547" y="2350664"/>
            <a:chExt cx="4465618" cy="1271371"/>
          </a:xfrm>
          <a:effectLst>
            <a:outerShdw blurRad="190500" dist="63500" dir="2700000" algn="tl" rotWithShape="0">
              <a:prstClr val="black">
                <a:alpha val="25000"/>
              </a:prstClr>
            </a:outerShdw>
          </a:effectLst>
        </p:grpSpPr>
        <p:sp>
          <p:nvSpPr>
            <p:cNvPr id="26" name="Freeform 128"/>
            <p:cNvSpPr>
              <a:spLocks/>
            </p:cNvSpPr>
            <p:nvPr/>
          </p:nvSpPr>
          <p:spPr bwMode="auto">
            <a:xfrm>
              <a:off x="1037547" y="2350664"/>
              <a:ext cx="4465618" cy="1271371"/>
            </a:xfrm>
            <a:custGeom>
              <a:avLst/>
              <a:gdLst>
                <a:gd name="T0" fmla="*/ 47 w 485"/>
                <a:gd name="T1" fmla="*/ 0 h 136"/>
                <a:gd name="T2" fmla="*/ 35 w 485"/>
                <a:gd name="T3" fmla="*/ 7 h 136"/>
                <a:gd name="T4" fmla="*/ 23 w 485"/>
                <a:gd name="T5" fmla="*/ 22 h 136"/>
                <a:gd name="T6" fmla="*/ 8 w 485"/>
                <a:gd name="T7" fmla="*/ 31 h 136"/>
                <a:gd name="T8" fmla="*/ 0 w 485"/>
                <a:gd name="T9" fmla="*/ 43 h 136"/>
                <a:gd name="T10" fmla="*/ 0 w 485"/>
                <a:gd name="T11" fmla="*/ 50 h 136"/>
                <a:gd name="T12" fmla="*/ 8 w 485"/>
                <a:gd name="T13" fmla="*/ 55 h 136"/>
                <a:gd name="T14" fmla="*/ 27 w 485"/>
                <a:gd name="T15" fmla="*/ 43 h 136"/>
                <a:gd name="T16" fmla="*/ 34 w 485"/>
                <a:gd name="T17" fmla="*/ 47 h 136"/>
                <a:gd name="T18" fmla="*/ 34 w 485"/>
                <a:gd name="T19" fmla="*/ 128 h 136"/>
                <a:gd name="T20" fmla="*/ 42 w 485"/>
                <a:gd name="T21" fmla="*/ 136 h 136"/>
                <a:gd name="T22" fmla="*/ 477 w 485"/>
                <a:gd name="T23" fmla="*/ 136 h 136"/>
                <a:gd name="T24" fmla="*/ 485 w 485"/>
                <a:gd name="T25" fmla="*/ 128 h 136"/>
                <a:gd name="T26" fmla="*/ 485 w 485"/>
                <a:gd name="T27" fmla="*/ 8 h 136"/>
                <a:gd name="T28" fmla="*/ 477 w 485"/>
                <a:gd name="T29" fmla="*/ 0 h 136"/>
                <a:gd name="T30" fmla="*/ 47 w 485"/>
                <a:gd name="T3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5" h="136">
                  <a:moveTo>
                    <a:pt x="47" y="0"/>
                  </a:moveTo>
                  <a:cubicBezTo>
                    <a:pt x="43" y="0"/>
                    <a:pt x="37" y="3"/>
                    <a:pt x="35" y="7"/>
                  </a:cubicBezTo>
                  <a:cubicBezTo>
                    <a:pt x="35" y="7"/>
                    <a:pt x="31" y="15"/>
                    <a:pt x="23" y="22"/>
                  </a:cubicBezTo>
                  <a:cubicBezTo>
                    <a:pt x="15" y="28"/>
                    <a:pt x="8" y="31"/>
                    <a:pt x="8" y="31"/>
                  </a:cubicBezTo>
                  <a:cubicBezTo>
                    <a:pt x="4" y="33"/>
                    <a:pt x="0" y="38"/>
                    <a:pt x="0" y="43"/>
                  </a:cubicBezTo>
                  <a:cubicBezTo>
                    <a:pt x="0" y="50"/>
                    <a:pt x="0" y="50"/>
                    <a:pt x="0" y="50"/>
                  </a:cubicBezTo>
                  <a:cubicBezTo>
                    <a:pt x="0" y="54"/>
                    <a:pt x="4" y="56"/>
                    <a:pt x="8" y="55"/>
                  </a:cubicBezTo>
                  <a:cubicBezTo>
                    <a:pt x="27" y="43"/>
                    <a:pt x="27" y="43"/>
                    <a:pt x="27" y="43"/>
                  </a:cubicBezTo>
                  <a:cubicBezTo>
                    <a:pt x="31" y="40"/>
                    <a:pt x="34" y="42"/>
                    <a:pt x="34" y="47"/>
                  </a:cubicBezTo>
                  <a:cubicBezTo>
                    <a:pt x="34" y="128"/>
                    <a:pt x="34" y="128"/>
                    <a:pt x="34" y="128"/>
                  </a:cubicBezTo>
                  <a:cubicBezTo>
                    <a:pt x="34" y="133"/>
                    <a:pt x="38" y="136"/>
                    <a:pt x="42" y="136"/>
                  </a:cubicBezTo>
                  <a:cubicBezTo>
                    <a:pt x="477" y="136"/>
                    <a:pt x="477" y="136"/>
                    <a:pt x="477" y="136"/>
                  </a:cubicBezTo>
                  <a:cubicBezTo>
                    <a:pt x="482" y="136"/>
                    <a:pt x="485" y="133"/>
                    <a:pt x="485" y="128"/>
                  </a:cubicBezTo>
                  <a:cubicBezTo>
                    <a:pt x="485" y="8"/>
                    <a:pt x="485" y="8"/>
                    <a:pt x="485" y="8"/>
                  </a:cubicBezTo>
                  <a:cubicBezTo>
                    <a:pt x="485" y="4"/>
                    <a:pt x="482" y="0"/>
                    <a:pt x="477" y="0"/>
                  </a:cubicBezTo>
                  <a:lnTo>
                    <a:pt x="47" y="0"/>
                  </a:lnTo>
                  <a:close/>
                </a:path>
              </a:pathLst>
            </a:custGeom>
            <a:solidFill>
              <a:srgbClr val="CB1706"/>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27" name="组合 26"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2682" y="2521144"/>
              <a:ext cx="2901474" cy="982028"/>
              <a:chOff x="2479169" y="2578183"/>
              <a:chExt cx="2901474" cy="982028"/>
            </a:xfrm>
          </p:grpSpPr>
          <p:sp>
            <p:nvSpPr>
              <p:cNvPr id="28" name="Rectangle 42"/>
              <p:cNvSpPr/>
              <p:nvPr/>
            </p:nvSpPr>
            <p:spPr>
              <a:xfrm flipH="1">
                <a:off x="2479169" y="2970558"/>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29" name="Rectangle 42"/>
              <p:cNvSpPr/>
              <p:nvPr/>
            </p:nvSpPr>
            <p:spPr>
              <a:xfrm flipH="1">
                <a:off x="2479169" y="2578183"/>
                <a:ext cx="2568733" cy="322237"/>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人员管理合作</a:t>
                </a:r>
                <a:endParaRPr lang="en-US" altLang="zh-CN" sz="1400" dirty="0">
                  <a:solidFill>
                    <a:srgbClr val="FFFFFF"/>
                  </a:solidFill>
                  <a:cs typeface="+mn-ea"/>
                  <a:sym typeface="+mn-lt"/>
                </a:endParaRPr>
              </a:p>
            </p:txBody>
          </p:sp>
        </p:grpSp>
      </p:grpSp>
      <p:grpSp>
        <p:nvGrpSpPr>
          <p:cNvPr id="30" name="组合 2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96657" y="4193258"/>
            <a:ext cx="4047544" cy="1116684"/>
            <a:chOff x="6666839" y="4697354"/>
            <a:chExt cx="4465618" cy="1232027"/>
          </a:xfrm>
          <a:effectLst>
            <a:outerShdw blurRad="190500" dist="63500" dir="2700000" algn="tl" rotWithShape="0">
              <a:prstClr val="black">
                <a:alpha val="25000"/>
              </a:prstClr>
            </a:outerShdw>
          </a:effectLst>
        </p:grpSpPr>
        <p:sp>
          <p:nvSpPr>
            <p:cNvPr id="31" name="Freeform 526"/>
            <p:cNvSpPr>
              <a:spLocks noEditPoints="1"/>
            </p:cNvSpPr>
            <p:nvPr/>
          </p:nvSpPr>
          <p:spPr bwMode="auto">
            <a:xfrm>
              <a:off x="6666839" y="4697354"/>
              <a:ext cx="4465618" cy="1232027"/>
            </a:xfrm>
            <a:custGeom>
              <a:avLst/>
              <a:gdLst>
                <a:gd name="T0" fmla="*/ 505 w 505"/>
                <a:gd name="T1" fmla="*/ 8 h 137"/>
                <a:gd name="T2" fmla="*/ 496 w 505"/>
                <a:gd name="T3" fmla="*/ 0 h 137"/>
                <a:gd name="T4" fmla="*/ 68 w 505"/>
                <a:gd name="T5" fmla="*/ 0 h 137"/>
                <a:gd name="T6" fmla="*/ 55 w 505"/>
                <a:gd name="T7" fmla="*/ 7 h 137"/>
                <a:gd name="T8" fmla="*/ 5 w 505"/>
                <a:gd name="T9" fmla="*/ 80 h 137"/>
                <a:gd name="T10" fmla="*/ 0 w 505"/>
                <a:gd name="T11" fmla="*/ 95 h 137"/>
                <a:gd name="T12" fmla="*/ 0 w 505"/>
                <a:gd name="T13" fmla="*/ 101 h 137"/>
                <a:gd name="T14" fmla="*/ 9 w 505"/>
                <a:gd name="T15" fmla="*/ 109 h 137"/>
                <a:gd name="T16" fmla="*/ 48 w 505"/>
                <a:gd name="T17" fmla="*/ 109 h 137"/>
                <a:gd name="T18" fmla="*/ 56 w 505"/>
                <a:gd name="T19" fmla="*/ 117 h 137"/>
                <a:gd name="T20" fmla="*/ 56 w 505"/>
                <a:gd name="T21" fmla="*/ 128 h 137"/>
                <a:gd name="T22" fmla="*/ 64 w 505"/>
                <a:gd name="T23" fmla="*/ 137 h 137"/>
                <a:gd name="T24" fmla="*/ 496 w 505"/>
                <a:gd name="T25" fmla="*/ 136 h 137"/>
                <a:gd name="T26" fmla="*/ 505 w 505"/>
                <a:gd name="T27" fmla="*/ 128 h 137"/>
                <a:gd name="T28" fmla="*/ 505 w 505"/>
                <a:gd name="T29" fmla="*/ 8 h 137"/>
                <a:gd name="T30" fmla="*/ 56 w 505"/>
                <a:gd name="T31" fmla="*/ 78 h 137"/>
                <a:gd name="T32" fmla="*/ 48 w 505"/>
                <a:gd name="T33" fmla="*/ 86 h 137"/>
                <a:gd name="T34" fmla="*/ 33 w 505"/>
                <a:gd name="T35" fmla="*/ 86 h 137"/>
                <a:gd name="T36" fmla="*/ 29 w 505"/>
                <a:gd name="T37" fmla="*/ 79 h 137"/>
                <a:gd name="T38" fmla="*/ 51 w 505"/>
                <a:gd name="T39" fmla="*/ 47 h 137"/>
                <a:gd name="T40" fmla="*/ 56 w 505"/>
                <a:gd name="T41" fmla="*/ 48 h 137"/>
                <a:gd name="T42" fmla="*/ 56 w 505"/>
                <a:gd name="T43"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5" h="137">
                  <a:moveTo>
                    <a:pt x="505" y="8"/>
                  </a:moveTo>
                  <a:cubicBezTo>
                    <a:pt x="505" y="4"/>
                    <a:pt x="501" y="0"/>
                    <a:pt x="496" y="0"/>
                  </a:cubicBezTo>
                  <a:cubicBezTo>
                    <a:pt x="68" y="0"/>
                    <a:pt x="68" y="0"/>
                    <a:pt x="68" y="0"/>
                  </a:cubicBezTo>
                  <a:cubicBezTo>
                    <a:pt x="63" y="0"/>
                    <a:pt x="57" y="3"/>
                    <a:pt x="55" y="7"/>
                  </a:cubicBezTo>
                  <a:cubicBezTo>
                    <a:pt x="5" y="80"/>
                    <a:pt x="5" y="80"/>
                    <a:pt x="5" y="80"/>
                  </a:cubicBezTo>
                  <a:cubicBezTo>
                    <a:pt x="3" y="83"/>
                    <a:pt x="0" y="90"/>
                    <a:pt x="0" y="95"/>
                  </a:cubicBezTo>
                  <a:cubicBezTo>
                    <a:pt x="0" y="101"/>
                    <a:pt x="0" y="101"/>
                    <a:pt x="0" y="101"/>
                  </a:cubicBezTo>
                  <a:cubicBezTo>
                    <a:pt x="0" y="105"/>
                    <a:pt x="4" y="109"/>
                    <a:pt x="9" y="109"/>
                  </a:cubicBezTo>
                  <a:cubicBezTo>
                    <a:pt x="48" y="109"/>
                    <a:pt x="48" y="109"/>
                    <a:pt x="48" y="109"/>
                  </a:cubicBezTo>
                  <a:cubicBezTo>
                    <a:pt x="52" y="109"/>
                    <a:pt x="56" y="113"/>
                    <a:pt x="56" y="117"/>
                  </a:cubicBezTo>
                  <a:cubicBezTo>
                    <a:pt x="56" y="128"/>
                    <a:pt x="56" y="128"/>
                    <a:pt x="56" y="128"/>
                  </a:cubicBezTo>
                  <a:cubicBezTo>
                    <a:pt x="56" y="133"/>
                    <a:pt x="60" y="137"/>
                    <a:pt x="64" y="137"/>
                  </a:cubicBezTo>
                  <a:cubicBezTo>
                    <a:pt x="496" y="136"/>
                    <a:pt x="496" y="136"/>
                    <a:pt x="496" y="136"/>
                  </a:cubicBezTo>
                  <a:cubicBezTo>
                    <a:pt x="501" y="136"/>
                    <a:pt x="505" y="133"/>
                    <a:pt x="505" y="128"/>
                  </a:cubicBezTo>
                  <a:lnTo>
                    <a:pt x="505" y="8"/>
                  </a:lnTo>
                  <a:close/>
                  <a:moveTo>
                    <a:pt x="56" y="78"/>
                  </a:moveTo>
                  <a:cubicBezTo>
                    <a:pt x="56" y="83"/>
                    <a:pt x="52" y="86"/>
                    <a:pt x="48" y="86"/>
                  </a:cubicBezTo>
                  <a:cubicBezTo>
                    <a:pt x="33" y="86"/>
                    <a:pt x="33" y="86"/>
                    <a:pt x="33" y="86"/>
                  </a:cubicBezTo>
                  <a:cubicBezTo>
                    <a:pt x="29" y="86"/>
                    <a:pt x="27" y="83"/>
                    <a:pt x="29" y="79"/>
                  </a:cubicBezTo>
                  <a:cubicBezTo>
                    <a:pt x="51" y="47"/>
                    <a:pt x="51" y="47"/>
                    <a:pt x="51" y="47"/>
                  </a:cubicBezTo>
                  <a:cubicBezTo>
                    <a:pt x="54" y="43"/>
                    <a:pt x="56" y="44"/>
                    <a:pt x="56" y="48"/>
                  </a:cubicBezTo>
                  <a:lnTo>
                    <a:pt x="56" y="78"/>
                  </a:lnTo>
                  <a:close/>
                </a:path>
              </a:pathLst>
            </a:custGeom>
            <a:solidFill>
              <a:srgbClr val="CB1706"/>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32" name="组合 3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4833015"/>
              <a:ext cx="2901474" cy="979839"/>
              <a:chOff x="2478121" y="2519494"/>
              <a:chExt cx="2901474" cy="979839"/>
            </a:xfrm>
          </p:grpSpPr>
          <p:sp>
            <p:nvSpPr>
              <p:cNvPr id="33" name="Rectangle 42"/>
              <p:cNvSpPr/>
              <p:nvPr/>
            </p:nvSpPr>
            <p:spPr>
              <a:xfrm flipH="1">
                <a:off x="2478121" y="2909680"/>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34" name="Rectangle 42"/>
              <p:cNvSpPr/>
              <p:nvPr/>
            </p:nvSpPr>
            <p:spPr>
              <a:xfrm flipH="1">
                <a:off x="2478121" y="2519494"/>
                <a:ext cx="2292024" cy="275623"/>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团队合作协同</a:t>
                </a:r>
                <a:endParaRPr lang="en-US" altLang="zh-CN" sz="1400" dirty="0">
                  <a:solidFill>
                    <a:srgbClr val="FFFFFF"/>
                  </a:solidFill>
                  <a:cs typeface="+mn-ea"/>
                  <a:sym typeface="+mn-lt"/>
                </a:endParaRPr>
              </a:p>
            </p:txBody>
          </p:sp>
        </p:grpSp>
      </p:grpSp>
      <p:grpSp>
        <p:nvGrpSpPr>
          <p:cNvPr id="38" name="组合 37"/>
          <p:cNvGrpSpPr/>
          <p:nvPr/>
        </p:nvGrpSpPr>
        <p:grpSpPr>
          <a:xfrm>
            <a:off x="388190" y="568915"/>
            <a:ext cx="4155351" cy="585703"/>
            <a:chOff x="388190" y="568915"/>
            <a:chExt cx="4155351" cy="585703"/>
          </a:xfrm>
        </p:grpSpPr>
        <p:sp>
          <p:nvSpPr>
            <p:cNvPr id="39" name="文本框 38"/>
            <p:cNvSpPr txBox="1"/>
            <p:nvPr/>
          </p:nvSpPr>
          <p:spPr>
            <a:xfrm>
              <a:off x="1127221" y="568915"/>
              <a:ext cx="3416320"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对部门的意见跟建议</a:t>
              </a:r>
            </a:p>
          </p:txBody>
        </p:sp>
        <p:sp>
          <p:nvSpPr>
            <p:cNvPr id="40" name="椭圆 3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06164856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0-#ppt_w/2"/>
                                          </p:val>
                                        </p:tav>
                                        <p:tav tm="100000">
                                          <p:val>
                                            <p:strVal val="#ppt_x"/>
                                          </p:val>
                                        </p:tav>
                                      </p:tavLst>
                                    </p:anim>
                                    <p:anim calcmode="lin" valueType="num">
                                      <p:cBhvr additive="base">
                                        <p:cTn id="8" dur="75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15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0-#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900"/>
                            </p:stCondLst>
                            <p:childTnLst>
                              <p:par>
                                <p:cTn id="14" presetID="2" presetClass="entr" presetSubtype="2" decel="28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750" fill="hold"/>
                                        <p:tgtEl>
                                          <p:spTgt spid="16"/>
                                        </p:tgtEl>
                                        <p:attrNameLst>
                                          <p:attrName>ppt_x</p:attrName>
                                        </p:attrNameLst>
                                      </p:cBhvr>
                                      <p:tavLst>
                                        <p:tav tm="0">
                                          <p:val>
                                            <p:strVal val="1+#ppt_w/2"/>
                                          </p:val>
                                        </p:tav>
                                        <p:tav tm="100000">
                                          <p:val>
                                            <p:strVal val="#ppt_x"/>
                                          </p:val>
                                        </p:tav>
                                      </p:tavLst>
                                    </p:anim>
                                    <p:anim calcmode="lin" valueType="num">
                                      <p:cBhvr additive="base">
                                        <p:cTn id="17" dur="75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decel="28000" fill="hold" nodeType="withEffect">
                                  <p:stCondLst>
                                    <p:cond delay="15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750" fill="hold"/>
                                        <p:tgtEl>
                                          <p:spTgt spid="30"/>
                                        </p:tgtEl>
                                        <p:attrNameLst>
                                          <p:attrName>ppt_x</p:attrName>
                                        </p:attrNameLst>
                                      </p:cBhvr>
                                      <p:tavLst>
                                        <p:tav tm="0">
                                          <p:val>
                                            <p:strVal val="1+#ppt_w/2"/>
                                          </p:val>
                                        </p:tav>
                                        <p:tav tm="100000">
                                          <p:val>
                                            <p:strVal val="#ppt_x"/>
                                          </p:val>
                                        </p:tav>
                                      </p:tavLst>
                                    </p:anim>
                                    <p:anim calcmode="lin" valueType="num">
                                      <p:cBhvr additive="base">
                                        <p:cTn id="2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04</a:t>
            </a:r>
          </a:p>
        </p:txBody>
      </p:sp>
      <p:sp>
        <p:nvSpPr>
          <p:cNvPr id="19"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规划展望</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20"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21" name="直接连接符 20"/>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25" name="图片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6" name="图片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7" name="图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84487773"/>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1+#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1+#ppt_w/2"/>
                                          </p:val>
                                        </p:tav>
                                        <p:tav tm="100000">
                                          <p:val>
                                            <p:strVal val="#ppt_x"/>
                                          </p:val>
                                        </p:tav>
                                      </p:tavLst>
                                    </p:anim>
                                    <p:anim calcmode="lin" valueType="num">
                                      <p:cBhvr additive="base">
                                        <p:cTn id="21" dur="1000" fill="hold"/>
                                        <p:tgtEl>
                                          <p:spTgt spid="27"/>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p:cTn id="24" dur="750" fill="hold"/>
                                        <p:tgtEl>
                                          <p:spTgt spid="22"/>
                                        </p:tgtEl>
                                        <p:attrNameLst>
                                          <p:attrName>ppt_w</p:attrName>
                                        </p:attrNameLst>
                                      </p:cBhvr>
                                      <p:tavLst>
                                        <p:tav tm="0">
                                          <p:val>
                                            <p:fltVal val="0"/>
                                          </p:val>
                                        </p:tav>
                                        <p:tav tm="100000">
                                          <p:val>
                                            <p:strVal val="#ppt_w"/>
                                          </p:val>
                                        </p:tav>
                                      </p:tavLst>
                                    </p:anim>
                                    <p:anim calcmode="lin" valueType="num">
                                      <p:cBhvr>
                                        <p:cTn id="25" dur="750" fill="hold"/>
                                        <p:tgtEl>
                                          <p:spTgt spid="22"/>
                                        </p:tgtEl>
                                        <p:attrNameLst>
                                          <p:attrName>ppt_h</p:attrName>
                                        </p:attrNameLst>
                                      </p:cBhvr>
                                      <p:tavLst>
                                        <p:tav tm="0">
                                          <p:val>
                                            <p:fltVal val="0"/>
                                          </p:val>
                                        </p:tav>
                                        <p:tav tm="100000">
                                          <p:val>
                                            <p:strVal val="#ppt_h"/>
                                          </p:val>
                                        </p:tav>
                                      </p:tavLst>
                                    </p:anim>
                                    <p:animEffect transition="in" filter="fade">
                                      <p:cBhvr>
                                        <p:cTn id="26" dur="750"/>
                                        <p:tgtEl>
                                          <p:spTgt spid="22"/>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900" decel="100000" fill="hold"/>
                                        <p:tgtEl>
                                          <p:spTgt spid="1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1" dur="1000" fill="hold"/>
                                        <p:tgtEl>
                                          <p:spTgt spid="19"/>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9"/>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905866" y="2385764"/>
            <a:ext cx="2777857" cy="2724597"/>
            <a:chOff x="398340" y="2492613"/>
            <a:chExt cx="3387302" cy="3322357"/>
          </a:xfrm>
        </p:grpSpPr>
        <p:grpSp>
          <p:nvGrpSpPr>
            <p:cNvPr id="12" name="组合 11"/>
            <p:cNvGrpSpPr/>
            <p:nvPr/>
          </p:nvGrpSpPr>
          <p:grpSpPr>
            <a:xfrm>
              <a:off x="398340" y="2492613"/>
              <a:ext cx="3387302" cy="3322357"/>
              <a:chOff x="2127719" y="2921656"/>
              <a:chExt cx="2719729" cy="2667583"/>
            </a:xfrm>
          </p:grpSpPr>
          <p:sp>
            <p:nvSpPr>
              <p:cNvPr id="15"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16" name="椭圆 15"/>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19" name="椭圆 18"/>
              <p:cNvSpPr/>
              <p:nvPr/>
            </p:nvSpPr>
            <p:spPr>
              <a:xfrm>
                <a:off x="2401538" y="3019914"/>
                <a:ext cx="2255615" cy="2255615"/>
              </a:xfrm>
              <a:prstGeom prst="ellipse">
                <a:avLst/>
              </a:prstGeom>
              <a:solidFill>
                <a:srgbClr val="CB1706"/>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22"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23" name="矩形 22"/>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13" name="TextBox 43"/>
            <p:cNvSpPr txBox="1"/>
            <p:nvPr/>
          </p:nvSpPr>
          <p:spPr>
            <a:xfrm>
              <a:off x="1446155" y="3409227"/>
              <a:ext cx="1403294"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en-US" altLang="zh-CN" sz="2800" dirty="0" smtClean="0">
                  <a:solidFill>
                    <a:schemeClr val="bg1"/>
                  </a:solidFill>
                  <a:latin typeface="+mn-lt"/>
                  <a:ea typeface="+mn-ea"/>
                  <a:cs typeface="+mn-ea"/>
                  <a:sym typeface="+mn-lt"/>
                </a:rPr>
                <a:t>2022</a:t>
              </a:r>
              <a:endParaRPr lang="en-US" altLang="zh-CN" sz="2800" dirty="0">
                <a:solidFill>
                  <a:schemeClr val="bg1"/>
                </a:solidFill>
                <a:latin typeface="+mn-lt"/>
                <a:ea typeface="+mn-ea"/>
                <a:cs typeface="+mn-ea"/>
                <a:sym typeface="+mn-lt"/>
              </a:endParaRPr>
            </a:p>
          </p:txBody>
        </p:sp>
        <p:sp>
          <p:nvSpPr>
            <p:cNvPr id="14" name="TextBox 39"/>
            <p:cNvSpPr txBox="1"/>
            <p:nvPr/>
          </p:nvSpPr>
          <p:spPr>
            <a:xfrm>
              <a:off x="1376095" y="4298838"/>
              <a:ext cx="1542064" cy="562951"/>
            </a:xfrm>
            <a:prstGeom prst="rect">
              <a:avLst/>
            </a:prstGeom>
            <a:noFill/>
          </p:spPr>
          <p:txBody>
            <a:bodyPr wrap="square" rtlCol="0">
              <a:spAutoFit/>
            </a:bodyPr>
            <a:lstStyle/>
            <a:p>
              <a:pPr algn="ctr"/>
              <a:r>
                <a:rPr lang="zh-CN" altLang="en-US" sz="2400" b="1" dirty="0" smtClean="0">
                  <a:solidFill>
                    <a:srgbClr val="404040"/>
                  </a:solidFill>
                  <a:cs typeface="+mn-ea"/>
                  <a:sym typeface="+mn-lt"/>
                </a:rPr>
                <a:t>转  型</a:t>
              </a:r>
              <a:endParaRPr lang="zh-CN" altLang="en-US" sz="2400" b="1" dirty="0">
                <a:solidFill>
                  <a:srgbClr val="404040"/>
                </a:solidFill>
                <a:cs typeface="+mn-ea"/>
                <a:sym typeface="+mn-lt"/>
              </a:endParaRPr>
            </a:p>
          </p:txBody>
        </p:sp>
      </p:grpSp>
      <p:grpSp>
        <p:nvGrpSpPr>
          <p:cNvPr id="24" name="组合 2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632845" y="2385764"/>
            <a:ext cx="2777857" cy="2724597"/>
            <a:chOff x="4363855" y="2492613"/>
            <a:chExt cx="3387302" cy="3322357"/>
          </a:xfrm>
        </p:grpSpPr>
        <p:grpSp>
          <p:nvGrpSpPr>
            <p:cNvPr id="25" name="组合 24"/>
            <p:cNvGrpSpPr/>
            <p:nvPr/>
          </p:nvGrpSpPr>
          <p:grpSpPr>
            <a:xfrm>
              <a:off x="4363855" y="2492613"/>
              <a:ext cx="3387302" cy="3322357"/>
              <a:chOff x="2127719" y="2921656"/>
              <a:chExt cx="2719729" cy="2667583"/>
            </a:xfrm>
          </p:grpSpPr>
          <p:sp>
            <p:nvSpPr>
              <p:cNvPr id="28"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29" name="椭圆 28"/>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0" name="椭圆 29"/>
              <p:cNvSpPr/>
              <p:nvPr/>
            </p:nvSpPr>
            <p:spPr>
              <a:xfrm>
                <a:off x="2401538" y="3019914"/>
                <a:ext cx="2255615" cy="2255615"/>
              </a:xfrm>
              <a:prstGeom prst="ellipse">
                <a:avLst/>
              </a:prstGeom>
              <a:solidFill>
                <a:srgbClr val="404040"/>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31"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2" name="矩形 31"/>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26" name="TextBox 43"/>
            <p:cNvSpPr txBox="1"/>
            <p:nvPr/>
          </p:nvSpPr>
          <p:spPr>
            <a:xfrm>
              <a:off x="5192501" y="3415313"/>
              <a:ext cx="1866176"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en-US" altLang="zh-CN" sz="2800" dirty="0" smtClean="0">
                  <a:solidFill>
                    <a:schemeClr val="bg1"/>
                  </a:solidFill>
                  <a:latin typeface="+mn-lt"/>
                  <a:ea typeface="+mn-ea"/>
                  <a:cs typeface="+mn-ea"/>
                  <a:sym typeface="+mn-lt"/>
                </a:rPr>
                <a:t>2022</a:t>
              </a:r>
              <a:endParaRPr lang="en-US" altLang="zh-CN" sz="2800" dirty="0">
                <a:solidFill>
                  <a:schemeClr val="bg1"/>
                </a:solidFill>
                <a:latin typeface="+mn-lt"/>
                <a:ea typeface="+mn-ea"/>
                <a:cs typeface="+mn-ea"/>
                <a:sym typeface="+mn-lt"/>
              </a:endParaRPr>
            </a:p>
          </p:txBody>
        </p:sp>
        <p:sp>
          <p:nvSpPr>
            <p:cNvPr id="27" name="TextBox 39"/>
            <p:cNvSpPr txBox="1"/>
            <p:nvPr/>
          </p:nvSpPr>
          <p:spPr>
            <a:xfrm>
              <a:off x="5094851" y="4344279"/>
              <a:ext cx="2150145" cy="450361"/>
            </a:xfrm>
            <a:prstGeom prst="rect">
              <a:avLst/>
            </a:prstGeom>
            <a:noFill/>
          </p:spPr>
          <p:txBody>
            <a:bodyPr wrap="square" rtlCol="0">
              <a:spAutoFit/>
            </a:bodyPr>
            <a:lstStyle/>
            <a:p>
              <a:pPr algn="ctr"/>
              <a:r>
                <a:rPr lang="zh-CN" altLang="en-US" b="1" dirty="0" smtClean="0">
                  <a:solidFill>
                    <a:srgbClr val="595959"/>
                  </a:solidFill>
                  <a:cs typeface="+mn-ea"/>
                  <a:sym typeface="+mn-lt"/>
                </a:rPr>
                <a:t>复合型管理人</a:t>
              </a:r>
              <a:endParaRPr lang="zh-CN" altLang="en-US" b="1" dirty="0">
                <a:solidFill>
                  <a:srgbClr val="595959"/>
                </a:solidFill>
                <a:cs typeface="+mn-ea"/>
                <a:sym typeface="+mn-lt"/>
              </a:endParaRPr>
            </a:p>
          </p:txBody>
        </p:sp>
      </p:grpSp>
      <p:grpSp>
        <p:nvGrpSpPr>
          <p:cNvPr id="33" name="组合 3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8400172" y="2385764"/>
            <a:ext cx="2777857" cy="2724597"/>
            <a:chOff x="8339901" y="2492613"/>
            <a:chExt cx="3387302" cy="3322357"/>
          </a:xfrm>
        </p:grpSpPr>
        <p:grpSp>
          <p:nvGrpSpPr>
            <p:cNvPr id="34" name="组合 33"/>
            <p:cNvGrpSpPr/>
            <p:nvPr/>
          </p:nvGrpSpPr>
          <p:grpSpPr>
            <a:xfrm>
              <a:off x="8339901" y="2492613"/>
              <a:ext cx="3387302" cy="3322357"/>
              <a:chOff x="2127719" y="2921656"/>
              <a:chExt cx="2719729" cy="2667583"/>
            </a:xfrm>
          </p:grpSpPr>
          <p:sp>
            <p:nvSpPr>
              <p:cNvPr id="37"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38" name="椭圆 37"/>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9" name="椭圆 38"/>
              <p:cNvSpPr/>
              <p:nvPr/>
            </p:nvSpPr>
            <p:spPr>
              <a:xfrm>
                <a:off x="2401538" y="3019914"/>
                <a:ext cx="2255615" cy="2255615"/>
              </a:xfrm>
              <a:prstGeom prst="ellipse">
                <a:avLst/>
              </a:prstGeom>
              <a:solidFill>
                <a:srgbClr val="7F7F7F"/>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40"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41" name="矩形 40"/>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35" name="TextBox 43"/>
            <p:cNvSpPr txBox="1"/>
            <p:nvPr/>
          </p:nvSpPr>
          <p:spPr>
            <a:xfrm>
              <a:off x="9408877" y="3398680"/>
              <a:ext cx="1559313"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zh-CN" altLang="en-US" sz="2800" dirty="0" smtClean="0">
                  <a:solidFill>
                    <a:schemeClr val="bg1"/>
                  </a:solidFill>
                  <a:latin typeface="+mn-lt"/>
                  <a:ea typeface="+mn-ea"/>
                  <a:cs typeface="+mn-ea"/>
                  <a:sym typeface="+mn-lt"/>
                </a:rPr>
                <a:t>未 来</a:t>
              </a:r>
              <a:endParaRPr lang="en-US" altLang="zh-CN" sz="2800" dirty="0">
                <a:solidFill>
                  <a:schemeClr val="bg1"/>
                </a:solidFill>
                <a:latin typeface="+mn-lt"/>
                <a:ea typeface="+mn-ea"/>
                <a:cs typeface="+mn-ea"/>
                <a:sym typeface="+mn-lt"/>
              </a:endParaRPr>
            </a:p>
          </p:txBody>
        </p:sp>
        <p:sp>
          <p:nvSpPr>
            <p:cNvPr id="36" name="TextBox 39"/>
            <p:cNvSpPr txBox="1"/>
            <p:nvPr/>
          </p:nvSpPr>
          <p:spPr>
            <a:xfrm>
              <a:off x="9266809" y="4329615"/>
              <a:ext cx="1701380" cy="487892"/>
            </a:xfrm>
            <a:prstGeom prst="rect">
              <a:avLst/>
            </a:prstGeom>
            <a:noFill/>
          </p:spPr>
          <p:txBody>
            <a:bodyPr wrap="square" rtlCol="0">
              <a:spAutoFit/>
            </a:bodyPr>
            <a:lstStyle/>
            <a:p>
              <a:pPr algn="ctr"/>
              <a:r>
                <a:rPr lang="zh-CN" altLang="en-US" sz="2000" b="1" dirty="0" smtClean="0">
                  <a:solidFill>
                    <a:srgbClr val="7F7F7F"/>
                  </a:solidFill>
                  <a:cs typeface="+mn-ea"/>
                  <a:sym typeface="+mn-lt"/>
                </a:rPr>
                <a:t>企业高管</a:t>
              </a:r>
              <a:endParaRPr lang="zh-CN" altLang="en-US" sz="2000" b="1" dirty="0">
                <a:solidFill>
                  <a:srgbClr val="7F7F7F"/>
                </a:solidFill>
                <a:cs typeface="+mn-ea"/>
                <a:sym typeface="+mn-lt"/>
              </a:endParaRPr>
            </a:p>
          </p:txBody>
        </p:sp>
      </p:grpSp>
      <p:sp>
        <p:nvSpPr>
          <p:cNvPr id="42" name="矩形 47"/>
          <p:cNvSpPr>
            <a:spLocks noChangeArrowheads="1"/>
          </p:cNvSpPr>
          <p:nvPr/>
        </p:nvSpPr>
        <p:spPr bwMode="auto">
          <a:xfrm>
            <a:off x="957423" y="5258374"/>
            <a:ext cx="2829025" cy="36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None/>
            </a:pPr>
            <a:r>
              <a:rPr lang="en-US" altLang="zh-CN" sz="1600" dirty="0" smtClean="0">
                <a:solidFill>
                  <a:schemeClr val="tx1">
                    <a:lumMod val="85000"/>
                    <a:lumOff val="15000"/>
                  </a:schemeClr>
                </a:solidFill>
                <a:latin typeface="+mn-lt"/>
                <a:ea typeface="+mn-ea"/>
                <a:cs typeface="+mn-ea"/>
                <a:sym typeface="+mn-lt"/>
              </a:rPr>
              <a:t>2022</a:t>
            </a:r>
            <a:r>
              <a:rPr lang="zh-CN" altLang="en-US" sz="1600" dirty="0" smtClean="0">
                <a:solidFill>
                  <a:schemeClr val="tx1">
                    <a:lumMod val="85000"/>
                    <a:lumOff val="15000"/>
                  </a:schemeClr>
                </a:solidFill>
                <a:latin typeface="+mn-lt"/>
                <a:ea typeface="+mn-ea"/>
                <a:cs typeface="+mn-ea"/>
                <a:sym typeface="+mn-lt"/>
              </a:rPr>
              <a:t>年</a:t>
            </a:r>
            <a:r>
              <a:rPr lang="zh-CN" altLang="en-US" sz="1200" dirty="0" smtClean="0">
                <a:solidFill>
                  <a:schemeClr val="tx1">
                    <a:lumMod val="85000"/>
                    <a:lumOff val="15000"/>
                  </a:schemeClr>
                </a:solidFill>
                <a:latin typeface="+mn-lt"/>
                <a:ea typeface="+mn-ea"/>
                <a:cs typeface="+mn-ea"/>
                <a:sym typeface="+mn-lt"/>
              </a:rPr>
              <a:t>，完成角色转换</a:t>
            </a:r>
            <a:endParaRPr lang="zh-CN" altLang="en-US" sz="1200" dirty="0">
              <a:solidFill>
                <a:schemeClr val="tx1">
                  <a:lumMod val="85000"/>
                  <a:lumOff val="15000"/>
                </a:schemeClr>
              </a:solidFill>
              <a:latin typeface="+mn-lt"/>
              <a:ea typeface="+mn-ea"/>
              <a:cs typeface="+mn-ea"/>
              <a:sym typeface="+mn-lt"/>
            </a:endParaRPr>
          </a:p>
        </p:txBody>
      </p:sp>
      <p:sp>
        <p:nvSpPr>
          <p:cNvPr id="43" name="矩形 42"/>
          <p:cNvSpPr>
            <a:spLocks noChangeArrowheads="1"/>
          </p:cNvSpPr>
          <p:nvPr/>
        </p:nvSpPr>
        <p:spPr bwMode="auto">
          <a:xfrm>
            <a:off x="4657060" y="5258374"/>
            <a:ext cx="2829025"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None/>
            </a:pPr>
            <a:r>
              <a:rPr lang="en-US" altLang="zh-CN" sz="1600" dirty="0" smtClean="0">
                <a:solidFill>
                  <a:schemeClr val="tx1">
                    <a:lumMod val="85000"/>
                    <a:lumOff val="15000"/>
                  </a:schemeClr>
                </a:solidFill>
                <a:latin typeface="+mn-lt"/>
                <a:ea typeface="+mn-ea"/>
                <a:cs typeface="+mn-ea"/>
                <a:sym typeface="+mn-lt"/>
              </a:rPr>
              <a:t>2022</a:t>
            </a:r>
            <a:r>
              <a:rPr lang="zh-CN" altLang="en-US" sz="1600" dirty="0" smtClean="0">
                <a:solidFill>
                  <a:schemeClr val="tx1">
                    <a:lumMod val="85000"/>
                    <a:lumOff val="15000"/>
                  </a:schemeClr>
                </a:solidFill>
                <a:latin typeface="+mn-lt"/>
                <a:ea typeface="+mn-ea"/>
                <a:cs typeface="+mn-ea"/>
                <a:sym typeface="+mn-lt"/>
              </a:rPr>
              <a:t>年</a:t>
            </a:r>
            <a:r>
              <a:rPr lang="zh-CN" altLang="en-US" sz="1200" dirty="0" smtClean="0">
                <a:solidFill>
                  <a:schemeClr val="tx1">
                    <a:lumMod val="85000"/>
                    <a:lumOff val="15000"/>
                  </a:schemeClr>
                </a:solidFill>
                <a:latin typeface="+mn-lt"/>
                <a:ea typeface="+mn-ea"/>
                <a:cs typeface="+mn-ea"/>
                <a:sym typeface="+mn-lt"/>
              </a:rPr>
              <a:t>，成为成熟的</a:t>
            </a:r>
            <a:endParaRPr lang="en-US" altLang="zh-CN" sz="1200" dirty="0" smtClean="0">
              <a:solidFill>
                <a:schemeClr val="tx1">
                  <a:lumMod val="85000"/>
                  <a:lumOff val="15000"/>
                </a:schemeClr>
              </a:solidFill>
              <a:latin typeface="+mn-lt"/>
              <a:ea typeface="+mn-ea"/>
              <a:cs typeface="+mn-ea"/>
              <a:sym typeface="+mn-lt"/>
            </a:endParaRPr>
          </a:p>
          <a:p>
            <a:pPr algn="ctr" defTabSz="914273">
              <a:lnSpc>
                <a:spcPct val="120000"/>
              </a:lnSpc>
              <a:spcBef>
                <a:spcPct val="0"/>
              </a:spcBef>
              <a:buNone/>
            </a:pPr>
            <a:r>
              <a:rPr lang="zh-CN" altLang="en-US" sz="1200" dirty="0" smtClean="0">
                <a:solidFill>
                  <a:schemeClr val="tx1">
                    <a:lumMod val="85000"/>
                    <a:lumOff val="15000"/>
                  </a:schemeClr>
                </a:solidFill>
                <a:latin typeface="+mn-lt"/>
                <a:ea typeface="+mn-ea"/>
                <a:cs typeface="+mn-ea"/>
                <a:sym typeface="+mn-lt"/>
              </a:rPr>
              <a:t>复合型管理人</a:t>
            </a:r>
            <a:endParaRPr lang="zh-CN" altLang="en-US" sz="1200" dirty="0">
              <a:solidFill>
                <a:schemeClr val="tx1">
                  <a:lumMod val="85000"/>
                  <a:lumOff val="15000"/>
                </a:schemeClr>
              </a:solidFill>
              <a:latin typeface="+mn-lt"/>
              <a:ea typeface="+mn-ea"/>
              <a:cs typeface="+mn-ea"/>
              <a:sym typeface="+mn-lt"/>
            </a:endParaRPr>
          </a:p>
        </p:txBody>
      </p:sp>
      <p:sp>
        <p:nvSpPr>
          <p:cNvPr id="44" name="矩形 47"/>
          <p:cNvSpPr>
            <a:spLocks noChangeArrowheads="1"/>
          </p:cNvSpPr>
          <p:nvPr/>
        </p:nvSpPr>
        <p:spPr bwMode="auto">
          <a:xfrm>
            <a:off x="8711614" y="5258374"/>
            <a:ext cx="2368296" cy="36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None/>
            </a:pPr>
            <a:r>
              <a:rPr lang="zh-CN" altLang="en-US" sz="1600" dirty="0" smtClean="0">
                <a:solidFill>
                  <a:schemeClr val="tx1">
                    <a:lumMod val="85000"/>
                    <a:lumOff val="15000"/>
                  </a:schemeClr>
                </a:solidFill>
                <a:latin typeface="+mn-lt"/>
                <a:ea typeface="+mn-ea"/>
                <a:cs typeface="+mn-ea"/>
                <a:sym typeface="+mn-lt"/>
              </a:rPr>
              <a:t>未来，</a:t>
            </a:r>
            <a:r>
              <a:rPr lang="zh-CN" altLang="en-US" sz="1200" dirty="0" smtClean="0">
                <a:solidFill>
                  <a:schemeClr val="tx1">
                    <a:lumMod val="85000"/>
                    <a:lumOff val="15000"/>
                  </a:schemeClr>
                </a:solidFill>
                <a:latin typeface="+mn-lt"/>
                <a:ea typeface="+mn-ea"/>
                <a:cs typeface="+mn-ea"/>
                <a:sym typeface="+mn-lt"/>
              </a:rPr>
              <a:t>最终成为企业高管</a:t>
            </a:r>
            <a:endParaRPr lang="zh-CN" altLang="en-US" sz="1200" dirty="0">
              <a:solidFill>
                <a:schemeClr val="tx1">
                  <a:lumMod val="85000"/>
                  <a:lumOff val="15000"/>
                </a:schemeClr>
              </a:solidFill>
              <a:latin typeface="+mn-lt"/>
              <a:ea typeface="+mn-ea"/>
              <a:cs typeface="+mn-ea"/>
              <a:sym typeface="+mn-lt"/>
            </a:endParaRPr>
          </a:p>
        </p:txBody>
      </p:sp>
      <p:grpSp>
        <p:nvGrpSpPr>
          <p:cNvPr id="48" name="组合 47"/>
          <p:cNvGrpSpPr/>
          <p:nvPr/>
        </p:nvGrpSpPr>
        <p:grpSpPr>
          <a:xfrm>
            <a:off x="388190" y="568915"/>
            <a:ext cx="3078133" cy="585703"/>
            <a:chOff x="388190" y="568915"/>
            <a:chExt cx="3078133" cy="585703"/>
          </a:xfrm>
        </p:grpSpPr>
        <p:sp>
          <p:nvSpPr>
            <p:cNvPr id="49" name="文本框 48"/>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我的职业规划</a:t>
              </a:r>
            </a:p>
          </p:txBody>
        </p:sp>
        <p:sp>
          <p:nvSpPr>
            <p:cNvPr id="50" name="椭圆 4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366845892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nodeType="withEffect">
                                  <p:stCondLst>
                                    <p:cond delay="25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4"/>
                                        </p:tgtEl>
                                      </p:cBhvr>
                                    </p:animEffect>
                                  </p:childTnLst>
                                </p:cTn>
                              </p:par>
                              <p:par>
                                <p:cTn id="25" presetID="25" presetClass="entr" presetSubtype="0" fill="hold" nodeType="withEffect">
                                  <p:stCondLst>
                                    <p:cond delay="50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3"/>
                                        </p:tgtEl>
                                        <p:attrNameLst>
                                          <p:attrName>ppt_w</p:attrName>
                                        </p:attrNameLst>
                                      </p:cBhvr>
                                      <p:tavLst>
                                        <p:tav tm="0">
                                          <p:val>
                                            <p:strVal val="#ppt_w*.05"/>
                                          </p:val>
                                        </p:tav>
                                        <p:tav tm="100000">
                                          <p:val>
                                            <p:strVal val="#ppt_w"/>
                                          </p:val>
                                        </p:tav>
                                      </p:tavLst>
                                    </p:anim>
                                    <p:anim calcmode="lin" valueType="num">
                                      <p:cBhvr>
                                        <p:cTn id="30" dur="1000" fill="hold"/>
                                        <p:tgtEl>
                                          <p:spTgt spid="3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3"/>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组合 5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2112585"/>
            <a:ext cx="1777933" cy="473894"/>
            <a:chOff x="3666984" y="2287242"/>
            <a:chExt cx="2114838" cy="563693"/>
          </a:xfrm>
        </p:grpSpPr>
        <p:sp>
          <p:nvSpPr>
            <p:cNvPr id="52" name="任意多边形 5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2287242"/>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3" name="矩形 5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4056292" y="2343352"/>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突破心智</a:t>
              </a:r>
            </a:p>
          </p:txBody>
        </p:sp>
      </p:grpSp>
      <p:grpSp>
        <p:nvGrpSpPr>
          <p:cNvPr id="54" name="组合 5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3154332"/>
            <a:ext cx="1777933" cy="473894"/>
            <a:chOff x="3666984" y="3328989"/>
            <a:chExt cx="2114838" cy="563693"/>
          </a:xfrm>
        </p:grpSpPr>
        <p:sp>
          <p:nvSpPr>
            <p:cNvPr id="55" name="任意多边形 5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3328989"/>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CB1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6" name="矩形 5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4041863" y="3378642"/>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强化优势</a:t>
              </a:r>
              <a:endParaRPr lang="zh-CN" altLang="en-US" sz="1600" dirty="0">
                <a:solidFill>
                  <a:srgbClr val="404040"/>
                </a:solidFill>
                <a:cs typeface="+mn-ea"/>
                <a:sym typeface="+mn-lt"/>
              </a:endParaRPr>
            </a:p>
          </p:txBody>
        </p:sp>
      </p:grpSp>
      <p:grpSp>
        <p:nvGrpSpPr>
          <p:cNvPr id="57" name="组合 56"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4196080"/>
            <a:ext cx="1777933" cy="473894"/>
            <a:chOff x="3666984" y="4370737"/>
            <a:chExt cx="2114838" cy="563693"/>
          </a:xfrm>
        </p:grpSpPr>
        <p:sp>
          <p:nvSpPr>
            <p:cNvPr id="58" name="任意多边形 5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4370737"/>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9" name="矩形 58"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994272" y="4421750"/>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学习深造</a:t>
              </a:r>
              <a:endParaRPr lang="zh-CN" altLang="en-US" sz="1600" dirty="0">
                <a:solidFill>
                  <a:srgbClr val="404040"/>
                </a:solidFill>
                <a:cs typeface="+mn-ea"/>
                <a:sym typeface="+mn-lt"/>
              </a:endParaRPr>
            </a:p>
          </p:txBody>
        </p:sp>
      </p:grpSp>
      <p:grpSp>
        <p:nvGrpSpPr>
          <p:cNvPr id="60" name="组合 5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5237828"/>
            <a:ext cx="1777933" cy="473894"/>
            <a:chOff x="3666984" y="5412485"/>
            <a:chExt cx="2114838" cy="563693"/>
          </a:xfrm>
        </p:grpSpPr>
        <p:sp>
          <p:nvSpPr>
            <p:cNvPr id="61" name="任意多边形 6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5412485"/>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CB1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62" name="矩形 6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983685" y="5467660"/>
              <a:ext cx="1195919" cy="402707"/>
            </a:xfrm>
            <a:prstGeom prst="rect">
              <a:avLst/>
            </a:prstGeom>
            <a:effectLst/>
          </p:spPr>
          <p:txBody>
            <a:bodyPr wrap="none">
              <a:spAutoFit/>
            </a:bodyPr>
            <a:lstStyle/>
            <a:p>
              <a:pPr>
                <a:buClr>
                  <a:srgbClr val="0298A8"/>
                </a:buClr>
              </a:pPr>
              <a:r>
                <a:rPr lang="zh-CN" altLang="en-US" sz="1600" dirty="0" smtClean="0">
                  <a:solidFill>
                    <a:srgbClr val="404040"/>
                  </a:solidFill>
                  <a:cs typeface="+mn-ea"/>
                  <a:sym typeface="+mn-lt"/>
                </a:rPr>
                <a:t>不断实践</a:t>
              </a:r>
              <a:endParaRPr lang="zh-CN" altLang="en-US" sz="1600" dirty="0">
                <a:solidFill>
                  <a:srgbClr val="404040"/>
                </a:solidFill>
                <a:cs typeface="+mn-ea"/>
                <a:sym typeface="+mn-lt"/>
              </a:endParaRPr>
            </a:p>
          </p:txBody>
        </p:sp>
      </p:grpSp>
      <p:grpSp>
        <p:nvGrpSpPr>
          <p:cNvPr id="63" name="组合 6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2042978"/>
            <a:ext cx="4447711" cy="1128658"/>
            <a:chOff x="5636608" y="2217636"/>
            <a:chExt cx="5290518" cy="1342530"/>
          </a:xfrm>
          <a:effectLst>
            <a:outerShdw blurRad="190500" dist="63500" dir="2700000" algn="tl" rotWithShape="0">
              <a:prstClr val="black">
                <a:alpha val="30000"/>
              </a:prstClr>
            </a:outerShdw>
          </a:effectLst>
        </p:grpSpPr>
        <p:sp>
          <p:nvSpPr>
            <p:cNvPr id="64" name="任意多边形 6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2217636"/>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cs typeface="+mn-ea"/>
                <a:sym typeface="+mn-lt"/>
              </a:endParaRPr>
            </a:p>
          </p:txBody>
        </p:sp>
        <p:sp>
          <p:nvSpPr>
            <p:cNvPr id="65" name="文本框 6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110911" y="2352042"/>
              <a:ext cx="4490801" cy="1208124"/>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在这里输入您的要叙述内容请在这里输入您的主要叙述内容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66" name="组合 6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3091139"/>
            <a:ext cx="4447711" cy="1132346"/>
            <a:chOff x="5636608" y="3265796"/>
            <a:chExt cx="5290518" cy="1346917"/>
          </a:xfrm>
          <a:effectLst>
            <a:outerShdw blurRad="190500" dist="63500" dir="2700000" algn="tl" rotWithShape="0">
              <a:prstClr val="black">
                <a:alpha val="30000"/>
              </a:prstClr>
            </a:outerShdw>
          </a:effectLst>
        </p:grpSpPr>
        <p:sp>
          <p:nvSpPr>
            <p:cNvPr id="67" name="任意多边形 6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3265796"/>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68" name="文本框 6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099833" y="3404590"/>
              <a:ext cx="4490801" cy="1208123"/>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在这里输入您的要叙述内容请在这里输入您的主要叙述内容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69" name="组合 6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4143971"/>
            <a:ext cx="4447711" cy="968794"/>
            <a:chOff x="5636608" y="4318628"/>
            <a:chExt cx="5290518" cy="1152372"/>
          </a:xfrm>
          <a:effectLst>
            <a:outerShdw blurRad="190500" dist="63500" dir="2700000" algn="tl" rotWithShape="0">
              <a:prstClr val="black">
                <a:alpha val="30000"/>
              </a:prstClr>
            </a:outerShdw>
          </a:effectLst>
        </p:grpSpPr>
        <p:sp>
          <p:nvSpPr>
            <p:cNvPr id="70" name="任意多边形 6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4318628"/>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71" name="文本框 7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090830" y="4445927"/>
              <a:ext cx="4490801" cy="1025073"/>
            </a:xfrm>
            <a:prstGeom prst="rect">
              <a:avLst/>
            </a:prstGeom>
            <a:noFill/>
            <a:effectLst/>
          </p:spPr>
          <p:txBody>
            <a:bodyPr wrap="none" rtlCol="0">
              <a:spAutoFit/>
            </a:bodyPr>
            <a:lstStyle/>
            <a:p>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r>
                <a:rPr lang="zh-CN" altLang="en-US" sz="1000" dirty="0" smtClean="0">
                  <a:solidFill>
                    <a:schemeClr val="bg1"/>
                  </a:solidFill>
                  <a:cs typeface="+mn-ea"/>
                  <a:sym typeface="+mn-lt"/>
                </a:rPr>
                <a:t>在这里输入您主要叙述内容请在这里输入您的主要叙述内容</a:t>
              </a:r>
              <a:endParaRPr lang="en-US" altLang="zh-CN" sz="1000" dirty="0" smtClean="0">
                <a:solidFill>
                  <a:schemeClr val="bg1"/>
                </a:solidFill>
                <a:cs typeface="+mn-ea"/>
                <a:sym typeface="+mn-lt"/>
              </a:endParaRPr>
            </a:p>
            <a:p>
              <a:endParaRPr lang="en-US" altLang="zh-CN" sz="1000" dirty="0" smtClean="0">
                <a:solidFill>
                  <a:schemeClr val="bg1"/>
                </a:solidFill>
                <a:cs typeface="+mn-ea"/>
                <a:sym typeface="+mn-lt"/>
              </a:endParaRPr>
            </a:p>
            <a:p>
              <a:endParaRPr lang="en-US" altLang="zh-CN" sz="2000" dirty="0">
                <a:solidFill>
                  <a:schemeClr val="tx1">
                    <a:lumMod val="85000"/>
                    <a:lumOff val="15000"/>
                  </a:schemeClr>
                </a:solidFill>
                <a:cs typeface="+mn-ea"/>
                <a:sym typeface="+mn-lt"/>
              </a:endParaRPr>
            </a:p>
          </p:txBody>
        </p:sp>
      </p:grpSp>
      <p:grpSp>
        <p:nvGrpSpPr>
          <p:cNvPr id="72" name="组合 7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5175991"/>
            <a:ext cx="4447711" cy="1117016"/>
            <a:chOff x="5636608" y="5350650"/>
            <a:chExt cx="5290518" cy="1328682"/>
          </a:xfrm>
          <a:effectLst>
            <a:outerShdw blurRad="190500" dist="63500" dir="2700000" algn="tl" rotWithShape="0">
              <a:prstClr val="black">
                <a:alpha val="30000"/>
              </a:prstClr>
            </a:outerShdw>
          </a:effectLst>
        </p:grpSpPr>
        <p:sp>
          <p:nvSpPr>
            <p:cNvPr id="73" name="任意多边形 7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5350650"/>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cs typeface="+mn-ea"/>
                <a:sym typeface="+mn-lt"/>
              </a:endParaRPr>
            </a:p>
          </p:txBody>
        </p:sp>
        <p:sp>
          <p:nvSpPr>
            <p:cNvPr id="74" name="文本框 7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110911" y="5471209"/>
              <a:ext cx="4490801" cy="1208123"/>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这里输入您的主要叙述内容请在这里输入您的主要叙述内容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75" name="组合 7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0" y="5125104"/>
            <a:ext cx="2021868" cy="663426"/>
            <a:chOff x="1402914" y="5299762"/>
            <a:chExt cx="2404997" cy="789140"/>
          </a:xfrm>
          <a:effectLst>
            <a:outerShdw blurRad="190500" dist="63500" dir="2700000" algn="tl" rotWithShape="0">
              <a:prstClr val="black">
                <a:alpha val="30000"/>
              </a:prstClr>
            </a:outerShdw>
          </a:effectLst>
        </p:grpSpPr>
        <p:sp>
          <p:nvSpPr>
            <p:cNvPr id="77" name="六边形 7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4" y="5299762"/>
              <a:ext cx="2404997" cy="789140"/>
            </a:xfrm>
            <a:prstGeom prst="hexagon">
              <a:avLst>
                <a:gd name="adj" fmla="val 47222"/>
                <a:gd name="vf" fmla="val 115470"/>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78" name="Freeform 223"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a:spLocks/>
            </p:cNvSpPr>
            <p:nvPr/>
          </p:nvSpPr>
          <p:spPr bwMode="auto">
            <a:xfrm>
              <a:off x="2391919" y="5525053"/>
              <a:ext cx="488643" cy="39630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DFDFD"/>
            </a:solidFill>
            <a:ln>
              <a:noFill/>
            </a:ln>
            <a:effectLst/>
          </p:spPr>
          <p:txBody>
            <a:bodyPr vert="horz" wrap="square" lIns="91440" tIns="45720" rIns="91440" bIns="45720" numCol="1" anchor="t" anchorCtr="0" compatLnSpc="1">
              <a:prstTxWarp prst="textNoShape">
                <a:avLst/>
              </a:prstTxWarp>
            </a:bodyPr>
            <a:lstStyle/>
            <a:p>
              <a:endParaRPr lang="zh-CN" altLang="en-US" sz="1200">
                <a:solidFill>
                  <a:prstClr val="black"/>
                </a:solidFill>
                <a:cs typeface="+mn-ea"/>
                <a:sym typeface="+mn-lt"/>
              </a:endParaRPr>
            </a:p>
          </p:txBody>
        </p:sp>
      </p:grpSp>
      <p:grpSp>
        <p:nvGrpSpPr>
          <p:cNvPr id="79" name="组合 7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1" y="1999860"/>
            <a:ext cx="2021868" cy="663426"/>
            <a:chOff x="1402915" y="2174518"/>
            <a:chExt cx="2404997" cy="789140"/>
          </a:xfrm>
          <a:effectLst>
            <a:outerShdw blurRad="190500" dist="63500" dir="2700000" algn="tl" rotWithShape="0">
              <a:prstClr val="black">
                <a:alpha val="30000"/>
              </a:prstClr>
            </a:outerShdw>
          </a:effectLst>
        </p:grpSpPr>
        <p:sp>
          <p:nvSpPr>
            <p:cNvPr id="80" name="六边形 7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5" y="2174518"/>
              <a:ext cx="2404997" cy="789140"/>
            </a:xfrm>
            <a:prstGeom prst="hexagon">
              <a:avLst>
                <a:gd name="adj" fmla="val 47222"/>
                <a:gd name="vf" fmla="val 11547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1" name="Freeform 48"/>
            <p:cNvSpPr>
              <a:spLocks noEditPoints="1"/>
            </p:cNvSpPr>
            <p:nvPr/>
          </p:nvSpPr>
          <p:spPr bwMode="auto">
            <a:xfrm>
              <a:off x="2394829" y="2299736"/>
              <a:ext cx="490056" cy="46908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accent2"/>
                </a:solidFill>
                <a:cs typeface="+mn-ea"/>
                <a:sym typeface="+mn-lt"/>
              </a:endParaRPr>
            </a:p>
          </p:txBody>
        </p:sp>
      </p:grpSp>
      <p:grpSp>
        <p:nvGrpSpPr>
          <p:cNvPr id="82" name="组合 8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1" y="3041608"/>
            <a:ext cx="2021868" cy="663426"/>
            <a:chOff x="1402915" y="3216266"/>
            <a:chExt cx="2404997" cy="789140"/>
          </a:xfrm>
          <a:effectLst>
            <a:outerShdw blurRad="190500" dist="63500" dir="2700000" algn="tl" rotWithShape="0">
              <a:prstClr val="black">
                <a:alpha val="30000"/>
              </a:prstClr>
            </a:outerShdw>
          </a:effectLst>
        </p:grpSpPr>
        <p:sp>
          <p:nvSpPr>
            <p:cNvPr id="83" name="六边形 8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5" y="3216266"/>
              <a:ext cx="2404997" cy="789140"/>
            </a:xfrm>
            <a:prstGeom prst="hexagon">
              <a:avLst>
                <a:gd name="adj" fmla="val 47222"/>
                <a:gd name="vf" fmla="val 115470"/>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4" name="Freeform 16"/>
            <p:cNvSpPr>
              <a:spLocks noEditPoints="1"/>
            </p:cNvSpPr>
            <p:nvPr/>
          </p:nvSpPr>
          <p:spPr bwMode="auto">
            <a:xfrm>
              <a:off x="2331736" y="3442604"/>
              <a:ext cx="555471" cy="44297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accent2"/>
                </a:solidFill>
                <a:cs typeface="+mn-ea"/>
                <a:sym typeface="+mn-lt"/>
              </a:endParaRPr>
            </a:p>
          </p:txBody>
        </p:sp>
      </p:grpSp>
      <p:grpSp>
        <p:nvGrpSpPr>
          <p:cNvPr id="85" name="组合 8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0" y="4083356"/>
            <a:ext cx="2021868" cy="663426"/>
            <a:chOff x="1402914" y="4258014"/>
            <a:chExt cx="2404997" cy="789140"/>
          </a:xfrm>
          <a:effectLst>
            <a:outerShdw blurRad="190500" dist="63500" dir="2700000" algn="tl" rotWithShape="0">
              <a:prstClr val="black">
                <a:alpha val="30000"/>
              </a:prstClr>
            </a:outerShdw>
          </a:effectLst>
        </p:grpSpPr>
        <p:sp>
          <p:nvSpPr>
            <p:cNvPr id="86" name="六边形 8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4" y="4258014"/>
              <a:ext cx="2404997" cy="789140"/>
            </a:xfrm>
            <a:prstGeom prst="hexagon">
              <a:avLst>
                <a:gd name="adj" fmla="val 47222"/>
                <a:gd name="vf" fmla="val 11547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7" name="Freeform 26"/>
            <p:cNvSpPr>
              <a:spLocks noEditPoints="1"/>
            </p:cNvSpPr>
            <p:nvPr/>
          </p:nvSpPr>
          <p:spPr bwMode="auto">
            <a:xfrm>
              <a:off x="2434388" y="4457886"/>
              <a:ext cx="410937" cy="4317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accent2"/>
                </a:solidFill>
                <a:cs typeface="+mn-ea"/>
                <a:sym typeface="+mn-lt"/>
              </a:endParaRPr>
            </a:p>
          </p:txBody>
        </p:sp>
      </p:grpSp>
      <p:grpSp>
        <p:nvGrpSpPr>
          <p:cNvPr id="45" name="组合 44"/>
          <p:cNvGrpSpPr/>
          <p:nvPr/>
        </p:nvGrpSpPr>
        <p:grpSpPr>
          <a:xfrm>
            <a:off x="388190" y="568915"/>
            <a:ext cx="3078133" cy="585703"/>
            <a:chOff x="388190" y="568915"/>
            <a:chExt cx="3078133" cy="585703"/>
          </a:xfrm>
        </p:grpSpPr>
        <p:sp>
          <p:nvSpPr>
            <p:cNvPr id="46" name="文本框 45"/>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我的职业规划</a:t>
              </a:r>
            </a:p>
          </p:txBody>
        </p:sp>
        <p:sp>
          <p:nvSpPr>
            <p:cNvPr id="50" name="椭圆 4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334282718"/>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750" fill="hold"/>
                                        <p:tgtEl>
                                          <p:spTgt spid="79"/>
                                        </p:tgtEl>
                                        <p:attrNameLst>
                                          <p:attrName>ppt_x</p:attrName>
                                        </p:attrNameLst>
                                      </p:cBhvr>
                                      <p:tavLst>
                                        <p:tav tm="0">
                                          <p:val>
                                            <p:strVal val="0-#ppt_w/2"/>
                                          </p:val>
                                        </p:tav>
                                        <p:tav tm="100000">
                                          <p:val>
                                            <p:strVal val="#ppt_x"/>
                                          </p:val>
                                        </p:tav>
                                      </p:tavLst>
                                    </p:anim>
                                    <p:anim calcmode="lin" valueType="num">
                                      <p:cBhvr additive="base">
                                        <p:cTn id="8" dur="750" fill="hold"/>
                                        <p:tgtEl>
                                          <p:spTgt spid="79"/>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25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750" fill="hold"/>
                                        <p:tgtEl>
                                          <p:spTgt spid="82"/>
                                        </p:tgtEl>
                                        <p:attrNameLst>
                                          <p:attrName>ppt_x</p:attrName>
                                        </p:attrNameLst>
                                      </p:cBhvr>
                                      <p:tavLst>
                                        <p:tav tm="0">
                                          <p:val>
                                            <p:strVal val="0-#ppt_w/2"/>
                                          </p:val>
                                        </p:tav>
                                        <p:tav tm="100000">
                                          <p:val>
                                            <p:strVal val="#ppt_x"/>
                                          </p:val>
                                        </p:tav>
                                      </p:tavLst>
                                    </p:anim>
                                    <p:anim calcmode="lin" valueType="num">
                                      <p:cBhvr additive="base">
                                        <p:cTn id="12" dur="750" fill="hold"/>
                                        <p:tgtEl>
                                          <p:spTgt spid="82"/>
                                        </p:tgtEl>
                                        <p:attrNameLst>
                                          <p:attrName>ppt_y</p:attrName>
                                        </p:attrNameLst>
                                      </p:cBhvr>
                                      <p:tavLst>
                                        <p:tav tm="0">
                                          <p:val>
                                            <p:strVal val="#ppt_y"/>
                                          </p:val>
                                        </p:tav>
                                        <p:tav tm="100000">
                                          <p:val>
                                            <p:strVal val="#ppt_y"/>
                                          </p:val>
                                        </p:tav>
                                      </p:tavLst>
                                    </p:anim>
                                  </p:childTnLst>
                                </p:cTn>
                              </p:par>
                              <p:par>
                                <p:cTn id="13" presetID="2" presetClass="entr" presetSubtype="8" decel="28000" fill="hold" nodeType="withEffect">
                                  <p:stCondLst>
                                    <p:cond delay="500"/>
                                  </p:stCondLst>
                                  <p:childTnLst>
                                    <p:set>
                                      <p:cBhvr>
                                        <p:cTn id="14" dur="1" fill="hold">
                                          <p:stCondLst>
                                            <p:cond delay="0"/>
                                          </p:stCondLst>
                                        </p:cTn>
                                        <p:tgtEl>
                                          <p:spTgt spid="85"/>
                                        </p:tgtEl>
                                        <p:attrNameLst>
                                          <p:attrName>style.visibility</p:attrName>
                                        </p:attrNameLst>
                                      </p:cBhvr>
                                      <p:to>
                                        <p:strVal val="visible"/>
                                      </p:to>
                                    </p:set>
                                    <p:anim calcmode="lin" valueType="num">
                                      <p:cBhvr additive="base">
                                        <p:cTn id="15" dur="750" fill="hold"/>
                                        <p:tgtEl>
                                          <p:spTgt spid="85"/>
                                        </p:tgtEl>
                                        <p:attrNameLst>
                                          <p:attrName>ppt_x</p:attrName>
                                        </p:attrNameLst>
                                      </p:cBhvr>
                                      <p:tavLst>
                                        <p:tav tm="0">
                                          <p:val>
                                            <p:strVal val="0-#ppt_w/2"/>
                                          </p:val>
                                        </p:tav>
                                        <p:tav tm="100000">
                                          <p:val>
                                            <p:strVal val="#ppt_x"/>
                                          </p:val>
                                        </p:tav>
                                      </p:tavLst>
                                    </p:anim>
                                    <p:anim calcmode="lin" valueType="num">
                                      <p:cBhvr additive="base">
                                        <p:cTn id="16" dur="750" fill="hold"/>
                                        <p:tgtEl>
                                          <p:spTgt spid="85"/>
                                        </p:tgtEl>
                                        <p:attrNameLst>
                                          <p:attrName>ppt_y</p:attrName>
                                        </p:attrNameLst>
                                      </p:cBhvr>
                                      <p:tavLst>
                                        <p:tav tm="0">
                                          <p:val>
                                            <p:strVal val="#ppt_y"/>
                                          </p:val>
                                        </p:tav>
                                        <p:tav tm="100000">
                                          <p:val>
                                            <p:strVal val="#ppt_y"/>
                                          </p:val>
                                        </p:tav>
                                      </p:tavLst>
                                    </p:anim>
                                  </p:childTnLst>
                                </p:cTn>
                              </p:par>
                              <p:par>
                                <p:cTn id="17" presetID="2" presetClass="entr" presetSubtype="8" decel="28000" fill="hold" nodeType="withEffect">
                                  <p:stCondLst>
                                    <p:cond delay="75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750" fill="hold"/>
                                        <p:tgtEl>
                                          <p:spTgt spid="75"/>
                                        </p:tgtEl>
                                        <p:attrNameLst>
                                          <p:attrName>ppt_x</p:attrName>
                                        </p:attrNameLst>
                                      </p:cBhvr>
                                      <p:tavLst>
                                        <p:tav tm="0">
                                          <p:val>
                                            <p:strVal val="0-#ppt_w/2"/>
                                          </p:val>
                                        </p:tav>
                                        <p:tav tm="100000">
                                          <p:val>
                                            <p:strVal val="#ppt_x"/>
                                          </p:val>
                                        </p:tav>
                                      </p:tavLst>
                                    </p:anim>
                                    <p:anim calcmode="lin" valueType="num">
                                      <p:cBhvr additive="base">
                                        <p:cTn id="20" dur="750" fill="hold"/>
                                        <p:tgtEl>
                                          <p:spTgt spid="75"/>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5" presetClass="entr" presetSubtype="0"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27" dur="1000" fill="hold"/>
                                        <p:tgtEl>
                                          <p:spTgt spid="51"/>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51"/>
                                        </p:tgtEl>
                                      </p:cBhvr>
                                    </p:animEffect>
                                  </p:childTnLst>
                                </p:cTn>
                              </p:par>
                              <p:par>
                                <p:cTn id="32" presetID="25" presetClass="entr" presetSubtype="0" fill="hold" nodeType="withEffect">
                                  <p:stCondLst>
                                    <p:cond delay="25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37" dur="1000" fill="hold"/>
                                        <p:tgtEl>
                                          <p:spTgt spid="54"/>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4"/>
                                        </p:tgtEl>
                                      </p:cBhvr>
                                    </p:animEffect>
                                  </p:childTnLst>
                                </p:cTn>
                              </p:par>
                              <p:par>
                                <p:cTn id="42" presetID="25" presetClass="entr" presetSubtype="0" fill="hold" nodeType="withEffect">
                                  <p:stCondLst>
                                    <p:cond delay="500"/>
                                  </p:stCondLst>
                                  <p:childTnLst>
                                    <p:set>
                                      <p:cBhvr>
                                        <p:cTn id="43" dur="1" fill="hold">
                                          <p:stCondLst>
                                            <p:cond delay="0"/>
                                          </p:stCondLst>
                                        </p:cTn>
                                        <p:tgtEl>
                                          <p:spTgt spid="57"/>
                                        </p:tgtEl>
                                        <p:attrNameLst>
                                          <p:attrName>style.visibility</p:attrName>
                                        </p:attrNameLst>
                                      </p:cBhvr>
                                      <p:to>
                                        <p:strVal val="visible"/>
                                      </p:to>
                                    </p:set>
                                    <p:anim calcmode="lin" valueType="num">
                                      <p:cBhvr>
                                        <p:cTn id="44"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47" dur="1000" fill="hold"/>
                                        <p:tgtEl>
                                          <p:spTgt spid="57"/>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57"/>
                                        </p:tgtEl>
                                      </p:cBhvr>
                                    </p:animEffect>
                                  </p:childTnLst>
                                </p:cTn>
                              </p:par>
                              <p:par>
                                <p:cTn id="52" presetID="25" presetClass="entr" presetSubtype="0" fill="hold" nodeType="withEffect">
                                  <p:stCondLst>
                                    <p:cond delay="75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57" dur="1000" fill="hold"/>
                                        <p:tgtEl>
                                          <p:spTgt spid="60"/>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60"/>
                                        </p:tgtEl>
                                      </p:cBhvr>
                                    </p:animEffect>
                                  </p:childTnLst>
                                </p:cTn>
                              </p:par>
                            </p:childTnLst>
                          </p:cTn>
                        </p:par>
                        <p:par>
                          <p:cTn id="62" fill="hold">
                            <p:stCondLst>
                              <p:cond delay="3250"/>
                            </p:stCondLst>
                            <p:childTnLst>
                              <p:par>
                                <p:cTn id="63" presetID="22" presetClass="entr" presetSubtype="8" fill="hold"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wipe(left)">
                                      <p:cBhvr>
                                        <p:cTn id="65" dur="500"/>
                                        <p:tgtEl>
                                          <p:spTgt spid="63"/>
                                        </p:tgtEl>
                                      </p:cBhvr>
                                    </p:animEffect>
                                  </p:childTnLst>
                                </p:cTn>
                              </p:par>
                              <p:par>
                                <p:cTn id="66" presetID="22" presetClass="entr" presetSubtype="8" fill="hold" nodeType="withEffect">
                                  <p:stCondLst>
                                    <p:cond delay="250"/>
                                  </p:stCondLst>
                                  <p:childTnLst>
                                    <p:set>
                                      <p:cBhvr>
                                        <p:cTn id="67" dur="1" fill="hold">
                                          <p:stCondLst>
                                            <p:cond delay="0"/>
                                          </p:stCondLst>
                                        </p:cTn>
                                        <p:tgtEl>
                                          <p:spTgt spid="66"/>
                                        </p:tgtEl>
                                        <p:attrNameLst>
                                          <p:attrName>style.visibility</p:attrName>
                                        </p:attrNameLst>
                                      </p:cBhvr>
                                      <p:to>
                                        <p:strVal val="visible"/>
                                      </p:to>
                                    </p:set>
                                    <p:animEffect transition="in" filter="wipe(left)">
                                      <p:cBhvr>
                                        <p:cTn id="68" dur="500"/>
                                        <p:tgtEl>
                                          <p:spTgt spid="66"/>
                                        </p:tgtEl>
                                      </p:cBhvr>
                                    </p:animEffect>
                                  </p:childTnLst>
                                </p:cTn>
                              </p:par>
                              <p:par>
                                <p:cTn id="69" presetID="22" presetClass="entr" presetSubtype="8" fill="hold" nodeType="withEffect">
                                  <p:stCondLst>
                                    <p:cond delay="500"/>
                                  </p:stCondLst>
                                  <p:childTnLst>
                                    <p:set>
                                      <p:cBhvr>
                                        <p:cTn id="70" dur="1" fill="hold">
                                          <p:stCondLst>
                                            <p:cond delay="0"/>
                                          </p:stCondLst>
                                        </p:cTn>
                                        <p:tgtEl>
                                          <p:spTgt spid="69"/>
                                        </p:tgtEl>
                                        <p:attrNameLst>
                                          <p:attrName>style.visibility</p:attrName>
                                        </p:attrNameLst>
                                      </p:cBhvr>
                                      <p:to>
                                        <p:strVal val="visible"/>
                                      </p:to>
                                    </p:set>
                                    <p:animEffect transition="in" filter="wipe(left)">
                                      <p:cBhvr>
                                        <p:cTn id="71" dur="500"/>
                                        <p:tgtEl>
                                          <p:spTgt spid="69"/>
                                        </p:tgtEl>
                                      </p:cBhvr>
                                    </p:animEffect>
                                  </p:childTnLst>
                                </p:cTn>
                              </p:par>
                              <p:par>
                                <p:cTn id="72" presetID="22" presetClass="entr" presetSubtype="8" fill="hold" nodeType="withEffect">
                                  <p:stCondLst>
                                    <p:cond delay="750"/>
                                  </p:stCondLst>
                                  <p:childTnLst>
                                    <p:set>
                                      <p:cBhvr>
                                        <p:cTn id="73" dur="1" fill="hold">
                                          <p:stCondLst>
                                            <p:cond delay="0"/>
                                          </p:stCondLst>
                                        </p:cTn>
                                        <p:tgtEl>
                                          <p:spTgt spid="72"/>
                                        </p:tgtEl>
                                        <p:attrNameLst>
                                          <p:attrName>style.visibility</p:attrName>
                                        </p:attrNameLst>
                                      </p:cBhvr>
                                      <p:to>
                                        <p:strVal val="visible"/>
                                      </p:to>
                                    </p:set>
                                    <p:animEffect transition="in" filter="wipe(left)">
                                      <p:cBhvr>
                                        <p:cTn id="7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1454449" y="176130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市场业务拓展</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4860361" y="1801525"/>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五年项目管理</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3" name="文本框 12"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8199858" y="1801525"/>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团队管理方案</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4" name="文本框 13"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3406107" y="526537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产品打造方针</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5" name="文本框 14"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6801337" y="526537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客户关系维护</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在</a:t>
            </a:r>
            <a:r>
              <a:rPr lang="zh-CN" altLang="en-US" sz="1000" dirty="0">
                <a:solidFill>
                  <a:schemeClr val="tx1">
                    <a:lumMod val="65000"/>
                    <a:lumOff val="35000"/>
                  </a:schemeClr>
                </a:solidFill>
                <a:cs typeface="+mn-ea"/>
                <a:sym typeface="+mn-lt"/>
              </a:rPr>
              <a:t>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grpSp>
        <p:nvGrpSpPr>
          <p:cNvPr id="16" name="组合 1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446111" y="3726115"/>
            <a:ext cx="1779356" cy="797840"/>
            <a:chOff x="2707931" y="3719285"/>
            <a:chExt cx="2319068" cy="1039840"/>
          </a:xfrm>
          <a:solidFill>
            <a:srgbClr val="404040"/>
          </a:solidFill>
          <a:effectLst>
            <a:outerShdw blurRad="190500" dist="63500" dir="2700000" algn="tl" rotWithShape="0">
              <a:prstClr val="black">
                <a:alpha val="30000"/>
              </a:prstClr>
            </a:outerShdw>
          </a:effectLst>
        </p:grpSpPr>
        <p:sp>
          <p:nvSpPr>
            <p:cNvPr id="19" name="Freeform 6"/>
            <p:cNvSpPr>
              <a:spLocks/>
            </p:cNvSpPr>
            <p:nvPr/>
          </p:nvSpPr>
          <p:spPr bwMode="auto">
            <a:xfrm>
              <a:off x="2707931" y="3719285"/>
              <a:ext cx="2319068"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404040"/>
            </a:solid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sp>
          <p:nvSpPr>
            <p:cNvPr id="22" name="Freeform 32"/>
            <p:cNvSpPr>
              <a:spLocks noEditPoints="1"/>
            </p:cNvSpPr>
            <p:nvPr/>
          </p:nvSpPr>
          <p:spPr bwMode="auto">
            <a:xfrm>
              <a:off x="3529694" y="3963017"/>
              <a:ext cx="675545" cy="552376"/>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grpFill/>
            <a:ln w="9525">
              <a:noFill/>
              <a:round/>
              <a:headEnd/>
              <a:tailEnd/>
            </a:ln>
          </p:spPr>
          <p:txBody>
            <a:bodyPr vert="horz" wrap="square" lIns="121917" tIns="60959" rIns="121917" bIns="60959" numCol="1" anchor="t" anchorCtr="0" compatLnSpc="1">
              <a:prstTxWarp prst="textNoShape">
                <a:avLst/>
              </a:prstTxWarp>
            </a:bodyPr>
            <a:lstStyle/>
            <a:p>
              <a:endParaRPr lang="en-US" dirty="0">
                <a:cs typeface="+mn-ea"/>
                <a:sym typeface="+mn-lt"/>
              </a:endParaRPr>
            </a:p>
          </p:txBody>
        </p:sp>
      </p:grpSp>
      <p:grpSp>
        <p:nvGrpSpPr>
          <p:cNvPr id="23" name="组合 2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169774" y="3726115"/>
            <a:ext cx="1777746" cy="797840"/>
            <a:chOff x="5027001" y="3719285"/>
            <a:chExt cx="2316969" cy="1039840"/>
          </a:xfrm>
          <a:solidFill>
            <a:srgbClr val="CB1706"/>
          </a:solidFill>
          <a:effectLst>
            <a:outerShdw blurRad="190500" dist="63500" dir="2700000" algn="tl" rotWithShape="0">
              <a:prstClr val="black">
                <a:alpha val="30000"/>
              </a:prstClr>
            </a:outerShdw>
          </a:effectLst>
        </p:grpSpPr>
        <p:sp>
          <p:nvSpPr>
            <p:cNvPr id="24" name="Freeform 7"/>
            <p:cNvSpPr>
              <a:spLocks/>
            </p:cNvSpPr>
            <p:nvPr/>
          </p:nvSpPr>
          <p:spPr bwMode="auto">
            <a:xfrm>
              <a:off x="5027001"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grpSp>
          <p:nvGrpSpPr>
            <p:cNvPr id="25" name="Group 77"/>
            <p:cNvGrpSpPr/>
            <p:nvPr/>
          </p:nvGrpSpPr>
          <p:grpSpPr>
            <a:xfrm>
              <a:off x="5869058" y="3989143"/>
              <a:ext cx="653147" cy="500124"/>
              <a:chOff x="5552261" y="1554043"/>
              <a:chExt cx="363359" cy="278229"/>
            </a:xfrm>
            <a:grpFill/>
          </p:grpSpPr>
          <p:sp>
            <p:nvSpPr>
              <p:cNvPr id="26" name="Freeform 96"/>
              <p:cNvSpPr>
                <a:spLocks/>
              </p:cNvSpPr>
              <p:nvPr/>
            </p:nvSpPr>
            <p:spPr bwMode="auto">
              <a:xfrm>
                <a:off x="5552261" y="1715997"/>
                <a:ext cx="363359" cy="116275"/>
              </a:xfrm>
              <a:custGeom>
                <a:avLst/>
                <a:gdLst/>
                <a:ahLst/>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l="0" t="0" r="r" b="b"/>
                <a:pathLst>
                  <a:path w="350" h="112">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grpFill/>
              <a:ln w="9525">
                <a:noFill/>
                <a:round/>
                <a:headEnd/>
                <a:tailEnd/>
              </a:ln>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sp>
            <p:nvSpPr>
              <p:cNvPr id="27" name="Freeform 97"/>
              <p:cNvSpPr>
                <a:spLocks noEditPoints="1"/>
              </p:cNvSpPr>
              <p:nvPr/>
            </p:nvSpPr>
            <p:spPr bwMode="auto">
              <a:xfrm>
                <a:off x="5552261" y="1554043"/>
                <a:ext cx="363359" cy="137038"/>
              </a:xfrm>
              <a:custGeom>
                <a:avLst/>
                <a:gdLst/>
                <a:ahLst/>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l="0" t="0" r="r" b="b"/>
                <a:pathLst>
                  <a:path w="350" h="13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grpFill/>
              <a:ln w="9525">
                <a:noFill/>
                <a:round/>
                <a:headEnd/>
                <a:tailEnd/>
              </a:ln>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sp>
            <p:nvSpPr>
              <p:cNvPr id="28" name="Rectangle 98"/>
              <p:cNvSpPr>
                <a:spLocks noChangeArrowheads="1"/>
              </p:cNvSpPr>
              <p:nvPr/>
            </p:nvSpPr>
            <p:spPr bwMode="auto">
              <a:xfrm>
                <a:off x="5710062" y="1715997"/>
                <a:ext cx="45679" cy="18688"/>
              </a:xfrm>
              <a:prstGeom prst="rect">
                <a:avLst/>
              </a:prstGeom>
              <a:grpFill/>
              <a:ln w="9525">
                <a:noFill/>
                <a:miter lim="800000"/>
                <a:headEnd/>
                <a:tailEnd/>
              </a:ln>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grpSp>
      </p:grpSp>
      <p:grpSp>
        <p:nvGrpSpPr>
          <p:cNvPr id="29" name="组合 2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6893434" y="3726115"/>
            <a:ext cx="1777746" cy="797840"/>
            <a:chOff x="7343970" y="3719285"/>
            <a:chExt cx="2316969" cy="1039840"/>
          </a:xfrm>
          <a:solidFill>
            <a:srgbClr val="404040"/>
          </a:solidFill>
          <a:effectLst>
            <a:outerShdw blurRad="190500" dist="63500" dir="2700000" algn="tl" rotWithShape="0">
              <a:prstClr val="black">
                <a:alpha val="30000"/>
              </a:prstClr>
            </a:outerShdw>
          </a:effectLst>
        </p:grpSpPr>
        <p:sp>
          <p:nvSpPr>
            <p:cNvPr id="30" name="Freeform 8"/>
            <p:cNvSpPr>
              <a:spLocks/>
            </p:cNvSpPr>
            <p:nvPr/>
          </p:nvSpPr>
          <p:spPr bwMode="auto">
            <a:xfrm>
              <a:off x="7343970"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sp>
          <p:nvSpPr>
            <p:cNvPr id="31" name="Freeform 104"/>
            <p:cNvSpPr>
              <a:spLocks noEditPoints="1"/>
            </p:cNvSpPr>
            <p:nvPr/>
          </p:nvSpPr>
          <p:spPr bwMode="auto">
            <a:xfrm>
              <a:off x="8213200" y="3925693"/>
              <a:ext cx="578504" cy="563577"/>
            </a:xfrm>
            <a:custGeom>
              <a:avLst/>
              <a:gdLst/>
              <a:ahLst/>
              <a:cxnLst>
                <a:cxn ang="0">
                  <a:pos x="243" y="45"/>
                </a:cxn>
                <a:cxn ang="0">
                  <a:pos x="243" y="20"/>
                </a:cxn>
                <a:cxn ang="0">
                  <a:pos x="238" y="6"/>
                </a:cxn>
                <a:cxn ang="0">
                  <a:pos x="221" y="0"/>
                </a:cxn>
                <a:cxn ang="0">
                  <a:pos x="214" y="2"/>
                </a:cxn>
                <a:cxn ang="0">
                  <a:pos x="203" y="13"/>
                </a:cxn>
                <a:cxn ang="0">
                  <a:pos x="202" y="45"/>
                </a:cxn>
                <a:cxn ang="0">
                  <a:pos x="109" y="20"/>
                </a:cxn>
                <a:cxn ang="0">
                  <a:pos x="107" y="13"/>
                </a:cxn>
                <a:cxn ang="0">
                  <a:pos x="96" y="2"/>
                </a:cxn>
                <a:cxn ang="0">
                  <a:pos x="87" y="0"/>
                </a:cxn>
                <a:cxn ang="0">
                  <a:pos x="73" y="6"/>
                </a:cxn>
                <a:cxn ang="0">
                  <a:pos x="67" y="20"/>
                </a:cxn>
                <a:cxn ang="0">
                  <a:pos x="17" y="45"/>
                </a:cxn>
                <a:cxn ang="0">
                  <a:pos x="9" y="47"/>
                </a:cxn>
                <a:cxn ang="0">
                  <a:pos x="2" y="54"/>
                </a:cxn>
                <a:cxn ang="0">
                  <a:pos x="0" y="287"/>
                </a:cxn>
                <a:cxn ang="0">
                  <a:pos x="2" y="292"/>
                </a:cxn>
                <a:cxn ang="0">
                  <a:pos x="9" y="301"/>
                </a:cxn>
                <a:cxn ang="0">
                  <a:pos x="294" y="301"/>
                </a:cxn>
                <a:cxn ang="0">
                  <a:pos x="301" y="301"/>
                </a:cxn>
                <a:cxn ang="0">
                  <a:pos x="308" y="292"/>
                </a:cxn>
                <a:cxn ang="0">
                  <a:pos x="310" y="62"/>
                </a:cxn>
                <a:cxn ang="0">
                  <a:pos x="308" y="54"/>
                </a:cxn>
                <a:cxn ang="0">
                  <a:pos x="301" y="47"/>
                </a:cxn>
                <a:cxn ang="0">
                  <a:pos x="294" y="45"/>
                </a:cxn>
                <a:cxn ang="0">
                  <a:pos x="145" y="156"/>
                </a:cxn>
                <a:cxn ang="0">
                  <a:pos x="96" y="114"/>
                </a:cxn>
                <a:cxn ang="0">
                  <a:pos x="165" y="114"/>
                </a:cxn>
                <a:cxn ang="0">
                  <a:pos x="214" y="156"/>
                </a:cxn>
                <a:cxn ang="0">
                  <a:pos x="165" y="114"/>
                </a:cxn>
                <a:cxn ang="0">
                  <a:pos x="75" y="156"/>
                </a:cxn>
                <a:cxn ang="0">
                  <a:pos x="31" y="114"/>
                </a:cxn>
                <a:cxn ang="0">
                  <a:pos x="75" y="178"/>
                </a:cxn>
                <a:cxn ang="0">
                  <a:pos x="31" y="209"/>
                </a:cxn>
                <a:cxn ang="0">
                  <a:pos x="75" y="178"/>
                </a:cxn>
                <a:cxn ang="0">
                  <a:pos x="145" y="178"/>
                </a:cxn>
                <a:cxn ang="0">
                  <a:pos x="96" y="209"/>
                </a:cxn>
                <a:cxn ang="0">
                  <a:pos x="145" y="229"/>
                </a:cxn>
                <a:cxn ang="0">
                  <a:pos x="96" y="270"/>
                </a:cxn>
                <a:cxn ang="0">
                  <a:pos x="145" y="229"/>
                </a:cxn>
                <a:cxn ang="0">
                  <a:pos x="214" y="229"/>
                </a:cxn>
                <a:cxn ang="0">
                  <a:pos x="165" y="270"/>
                </a:cxn>
                <a:cxn ang="0">
                  <a:pos x="165" y="209"/>
                </a:cxn>
                <a:cxn ang="0">
                  <a:pos x="214" y="178"/>
                </a:cxn>
                <a:cxn ang="0">
                  <a:pos x="165" y="209"/>
                </a:cxn>
                <a:cxn ang="0">
                  <a:pos x="279" y="178"/>
                </a:cxn>
                <a:cxn ang="0">
                  <a:pos x="236" y="209"/>
                </a:cxn>
                <a:cxn ang="0">
                  <a:pos x="236" y="156"/>
                </a:cxn>
                <a:cxn ang="0">
                  <a:pos x="279" y="114"/>
                </a:cxn>
                <a:cxn ang="0">
                  <a:pos x="236" y="156"/>
                </a:cxn>
                <a:cxn ang="0">
                  <a:pos x="75" y="229"/>
                </a:cxn>
                <a:cxn ang="0">
                  <a:pos x="31" y="270"/>
                </a:cxn>
                <a:cxn ang="0">
                  <a:pos x="236" y="270"/>
                </a:cxn>
                <a:cxn ang="0">
                  <a:pos x="279" y="229"/>
                </a:cxn>
                <a:cxn ang="0">
                  <a:pos x="236" y="270"/>
                </a:cxn>
              </a:cxnLst>
              <a:rect l="0" t="0" r="r" b="b"/>
              <a:pathLst>
                <a:path w="310" h="301">
                  <a:moveTo>
                    <a:pt x="294" y="45"/>
                  </a:moveTo>
                  <a:lnTo>
                    <a:pt x="243" y="45"/>
                  </a:lnTo>
                  <a:lnTo>
                    <a:pt x="243" y="20"/>
                  </a:lnTo>
                  <a:lnTo>
                    <a:pt x="243" y="20"/>
                  </a:lnTo>
                  <a:lnTo>
                    <a:pt x="241" y="13"/>
                  </a:lnTo>
                  <a:lnTo>
                    <a:pt x="238" y="6"/>
                  </a:lnTo>
                  <a:lnTo>
                    <a:pt x="231" y="2"/>
                  </a:lnTo>
                  <a:lnTo>
                    <a:pt x="221" y="0"/>
                  </a:lnTo>
                  <a:lnTo>
                    <a:pt x="221" y="0"/>
                  </a:lnTo>
                  <a:lnTo>
                    <a:pt x="214" y="2"/>
                  </a:lnTo>
                  <a:lnTo>
                    <a:pt x="207" y="6"/>
                  </a:lnTo>
                  <a:lnTo>
                    <a:pt x="203" y="13"/>
                  </a:lnTo>
                  <a:lnTo>
                    <a:pt x="202" y="20"/>
                  </a:lnTo>
                  <a:lnTo>
                    <a:pt x="202" y="45"/>
                  </a:lnTo>
                  <a:lnTo>
                    <a:pt x="109" y="45"/>
                  </a:lnTo>
                  <a:lnTo>
                    <a:pt x="109" y="20"/>
                  </a:lnTo>
                  <a:lnTo>
                    <a:pt x="109" y="20"/>
                  </a:lnTo>
                  <a:lnTo>
                    <a:pt x="107" y="13"/>
                  </a:lnTo>
                  <a:lnTo>
                    <a:pt x="102" y="6"/>
                  </a:lnTo>
                  <a:lnTo>
                    <a:pt x="96" y="2"/>
                  </a:lnTo>
                  <a:lnTo>
                    <a:pt x="87" y="0"/>
                  </a:lnTo>
                  <a:lnTo>
                    <a:pt x="87" y="0"/>
                  </a:lnTo>
                  <a:lnTo>
                    <a:pt x="80" y="2"/>
                  </a:lnTo>
                  <a:lnTo>
                    <a:pt x="73" y="6"/>
                  </a:lnTo>
                  <a:lnTo>
                    <a:pt x="69" y="13"/>
                  </a:lnTo>
                  <a:lnTo>
                    <a:pt x="67" y="20"/>
                  </a:lnTo>
                  <a:lnTo>
                    <a:pt x="67" y="45"/>
                  </a:lnTo>
                  <a:lnTo>
                    <a:pt x="17" y="45"/>
                  </a:lnTo>
                  <a:lnTo>
                    <a:pt x="17" y="45"/>
                  </a:lnTo>
                  <a:lnTo>
                    <a:pt x="9" y="47"/>
                  </a:lnTo>
                  <a:lnTo>
                    <a:pt x="4" y="51"/>
                  </a:lnTo>
                  <a:lnTo>
                    <a:pt x="2" y="54"/>
                  </a:lnTo>
                  <a:lnTo>
                    <a:pt x="0" y="62"/>
                  </a:lnTo>
                  <a:lnTo>
                    <a:pt x="0" y="287"/>
                  </a:lnTo>
                  <a:lnTo>
                    <a:pt x="0" y="287"/>
                  </a:lnTo>
                  <a:lnTo>
                    <a:pt x="2" y="292"/>
                  </a:lnTo>
                  <a:lnTo>
                    <a:pt x="4" y="297"/>
                  </a:lnTo>
                  <a:lnTo>
                    <a:pt x="9" y="301"/>
                  </a:lnTo>
                  <a:lnTo>
                    <a:pt x="17" y="301"/>
                  </a:lnTo>
                  <a:lnTo>
                    <a:pt x="294" y="301"/>
                  </a:lnTo>
                  <a:lnTo>
                    <a:pt x="294" y="301"/>
                  </a:lnTo>
                  <a:lnTo>
                    <a:pt x="301" y="301"/>
                  </a:lnTo>
                  <a:lnTo>
                    <a:pt x="305" y="297"/>
                  </a:lnTo>
                  <a:lnTo>
                    <a:pt x="308" y="292"/>
                  </a:lnTo>
                  <a:lnTo>
                    <a:pt x="310" y="287"/>
                  </a:lnTo>
                  <a:lnTo>
                    <a:pt x="310" y="62"/>
                  </a:lnTo>
                  <a:lnTo>
                    <a:pt x="310" y="62"/>
                  </a:lnTo>
                  <a:lnTo>
                    <a:pt x="308" y="54"/>
                  </a:lnTo>
                  <a:lnTo>
                    <a:pt x="305" y="51"/>
                  </a:lnTo>
                  <a:lnTo>
                    <a:pt x="301" y="47"/>
                  </a:lnTo>
                  <a:lnTo>
                    <a:pt x="294" y="45"/>
                  </a:lnTo>
                  <a:lnTo>
                    <a:pt x="294" y="45"/>
                  </a:lnTo>
                  <a:close/>
                  <a:moveTo>
                    <a:pt x="145" y="114"/>
                  </a:moveTo>
                  <a:lnTo>
                    <a:pt x="145" y="156"/>
                  </a:lnTo>
                  <a:lnTo>
                    <a:pt x="96" y="156"/>
                  </a:lnTo>
                  <a:lnTo>
                    <a:pt x="96" y="114"/>
                  </a:lnTo>
                  <a:lnTo>
                    <a:pt x="145" y="114"/>
                  </a:lnTo>
                  <a:close/>
                  <a:moveTo>
                    <a:pt x="165" y="114"/>
                  </a:moveTo>
                  <a:lnTo>
                    <a:pt x="214" y="114"/>
                  </a:lnTo>
                  <a:lnTo>
                    <a:pt x="214" y="156"/>
                  </a:lnTo>
                  <a:lnTo>
                    <a:pt x="165" y="156"/>
                  </a:lnTo>
                  <a:lnTo>
                    <a:pt x="165" y="114"/>
                  </a:lnTo>
                  <a:close/>
                  <a:moveTo>
                    <a:pt x="75" y="114"/>
                  </a:moveTo>
                  <a:lnTo>
                    <a:pt x="75" y="156"/>
                  </a:lnTo>
                  <a:lnTo>
                    <a:pt x="31" y="156"/>
                  </a:lnTo>
                  <a:lnTo>
                    <a:pt x="31" y="114"/>
                  </a:lnTo>
                  <a:lnTo>
                    <a:pt x="75" y="114"/>
                  </a:lnTo>
                  <a:close/>
                  <a:moveTo>
                    <a:pt x="75" y="178"/>
                  </a:moveTo>
                  <a:lnTo>
                    <a:pt x="75" y="209"/>
                  </a:lnTo>
                  <a:lnTo>
                    <a:pt x="31" y="209"/>
                  </a:lnTo>
                  <a:lnTo>
                    <a:pt x="31" y="178"/>
                  </a:lnTo>
                  <a:lnTo>
                    <a:pt x="75" y="178"/>
                  </a:lnTo>
                  <a:close/>
                  <a:moveTo>
                    <a:pt x="96" y="178"/>
                  </a:moveTo>
                  <a:lnTo>
                    <a:pt x="145" y="178"/>
                  </a:lnTo>
                  <a:lnTo>
                    <a:pt x="145" y="209"/>
                  </a:lnTo>
                  <a:lnTo>
                    <a:pt x="96" y="209"/>
                  </a:lnTo>
                  <a:lnTo>
                    <a:pt x="96" y="178"/>
                  </a:lnTo>
                  <a:close/>
                  <a:moveTo>
                    <a:pt x="145" y="229"/>
                  </a:moveTo>
                  <a:lnTo>
                    <a:pt x="145" y="270"/>
                  </a:lnTo>
                  <a:lnTo>
                    <a:pt x="96" y="270"/>
                  </a:lnTo>
                  <a:lnTo>
                    <a:pt x="96" y="229"/>
                  </a:lnTo>
                  <a:lnTo>
                    <a:pt x="145" y="229"/>
                  </a:lnTo>
                  <a:close/>
                  <a:moveTo>
                    <a:pt x="165" y="229"/>
                  </a:moveTo>
                  <a:lnTo>
                    <a:pt x="214" y="229"/>
                  </a:lnTo>
                  <a:lnTo>
                    <a:pt x="214" y="270"/>
                  </a:lnTo>
                  <a:lnTo>
                    <a:pt x="165" y="270"/>
                  </a:lnTo>
                  <a:lnTo>
                    <a:pt x="165" y="229"/>
                  </a:lnTo>
                  <a:close/>
                  <a:moveTo>
                    <a:pt x="165" y="209"/>
                  </a:moveTo>
                  <a:lnTo>
                    <a:pt x="165" y="178"/>
                  </a:lnTo>
                  <a:lnTo>
                    <a:pt x="214" y="178"/>
                  </a:lnTo>
                  <a:lnTo>
                    <a:pt x="214" y="209"/>
                  </a:lnTo>
                  <a:lnTo>
                    <a:pt x="165" y="209"/>
                  </a:lnTo>
                  <a:close/>
                  <a:moveTo>
                    <a:pt x="236" y="178"/>
                  </a:moveTo>
                  <a:lnTo>
                    <a:pt x="279" y="178"/>
                  </a:lnTo>
                  <a:lnTo>
                    <a:pt x="279" y="209"/>
                  </a:lnTo>
                  <a:lnTo>
                    <a:pt x="236" y="209"/>
                  </a:lnTo>
                  <a:lnTo>
                    <a:pt x="236" y="178"/>
                  </a:lnTo>
                  <a:close/>
                  <a:moveTo>
                    <a:pt x="236" y="156"/>
                  </a:moveTo>
                  <a:lnTo>
                    <a:pt x="236" y="114"/>
                  </a:lnTo>
                  <a:lnTo>
                    <a:pt x="279" y="114"/>
                  </a:lnTo>
                  <a:lnTo>
                    <a:pt x="279" y="156"/>
                  </a:lnTo>
                  <a:lnTo>
                    <a:pt x="236" y="156"/>
                  </a:lnTo>
                  <a:close/>
                  <a:moveTo>
                    <a:pt x="31" y="229"/>
                  </a:moveTo>
                  <a:lnTo>
                    <a:pt x="75" y="229"/>
                  </a:lnTo>
                  <a:lnTo>
                    <a:pt x="75" y="270"/>
                  </a:lnTo>
                  <a:lnTo>
                    <a:pt x="31" y="270"/>
                  </a:lnTo>
                  <a:lnTo>
                    <a:pt x="31" y="229"/>
                  </a:lnTo>
                  <a:close/>
                  <a:moveTo>
                    <a:pt x="236" y="270"/>
                  </a:moveTo>
                  <a:lnTo>
                    <a:pt x="236" y="229"/>
                  </a:lnTo>
                  <a:lnTo>
                    <a:pt x="279" y="229"/>
                  </a:lnTo>
                  <a:lnTo>
                    <a:pt x="279" y="270"/>
                  </a:lnTo>
                  <a:lnTo>
                    <a:pt x="236" y="270"/>
                  </a:lnTo>
                  <a:close/>
                </a:path>
              </a:pathLst>
            </a:custGeom>
            <a:grpFill/>
            <a:ln w="9525">
              <a:noFill/>
              <a:round/>
              <a:headEnd/>
              <a:tailEnd/>
            </a:ln>
          </p:spPr>
          <p:txBody>
            <a:bodyPr vert="horz" wrap="square" lIns="121917" tIns="60959" rIns="121917" bIns="60959" numCol="1" anchor="t" anchorCtr="0" compatLnSpc="1">
              <a:prstTxWarp prst="textNoShape">
                <a:avLst/>
              </a:prstTxWarp>
            </a:bodyPr>
            <a:lstStyle/>
            <a:p>
              <a:endParaRPr lang="en-US" dirty="0">
                <a:cs typeface="+mn-ea"/>
                <a:sym typeface="+mn-lt"/>
              </a:endParaRPr>
            </a:p>
          </p:txBody>
        </p:sp>
      </p:grpSp>
      <p:grpSp>
        <p:nvGrpSpPr>
          <p:cNvPr id="32" name="组合 3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724061" y="3726115"/>
            <a:ext cx="1777746" cy="797840"/>
            <a:chOff x="390963" y="3719285"/>
            <a:chExt cx="2316969" cy="1039840"/>
          </a:xfrm>
          <a:solidFill>
            <a:srgbClr val="CB1706"/>
          </a:solidFill>
          <a:effectLst>
            <a:outerShdw blurRad="190500" dist="63500" dir="2700000" algn="tl" rotWithShape="0">
              <a:prstClr val="black">
                <a:alpha val="30000"/>
              </a:prstClr>
            </a:outerShdw>
          </a:effectLst>
        </p:grpSpPr>
        <p:sp>
          <p:nvSpPr>
            <p:cNvPr id="33" name="Freeform 5"/>
            <p:cNvSpPr>
              <a:spLocks/>
            </p:cNvSpPr>
            <p:nvPr/>
          </p:nvSpPr>
          <p:spPr bwMode="auto">
            <a:xfrm>
              <a:off x="390963"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pPr algn="ctr"/>
              <a:endParaRPr lang="en-US">
                <a:cs typeface="+mn-ea"/>
                <a:sym typeface="+mn-lt"/>
              </a:endParaRPr>
            </a:p>
          </p:txBody>
        </p:sp>
        <p:grpSp>
          <p:nvGrpSpPr>
            <p:cNvPr id="34" name="Group 40"/>
            <p:cNvGrpSpPr/>
            <p:nvPr/>
          </p:nvGrpSpPr>
          <p:grpSpPr>
            <a:xfrm>
              <a:off x="1212724" y="3976077"/>
              <a:ext cx="684405" cy="539203"/>
              <a:chOff x="1058564" y="1781841"/>
              <a:chExt cx="649993" cy="512092"/>
            </a:xfrm>
            <a:grpFill/>
          </p:grpSpPr>
          <p:sp>
            <p:nvSpPr>
              <p:cNvPr id="35" name="Freeform 31"/>
              <p:cNvSpPr>
                <a:spLocks/>
              </p:cNvSpPr>
              <p:nvPr/>
            </p:nvSpPr>
            <p:spPr bwMode="auto">
              <a:xfrm>
                <a:off x="1058564" y="1823776"/>
                <a:ext cx="457253" cy="470157"/>
              </a:xfrm>
              <a:custGeom>
                <a:avLst/>
                <a:gdLst>
                  <a:gd name="T0" fmla="*/ 191 w 240"/>
                  <a:gd name="T1" fmla="*/ 0 h 247"/>
                  <a:gd name="T2" fmla="*/ 49 w 240"/>
                  <a:gd name="T3" fmla="*/ 0 h 247"/>
                  <a:gd name="T4" fmla="*/ 0 w 240"/>
                  <a:gd name="T5" fmla="*/ 49 h 247"/>
                  <a:gd name="T6" fmla="*/ 0 w 240"/>
                  <a:gd name="T7" fmla="*/ 129 h 247"/>
                  <a:gd name="T8" fmla="*/ 49 w 240"/>
                  <a:gd name="T9" fmla="*/ 178 h 247"/>
                  <a:gd name="T10" fmla="*/ 57 w 240"/>
                  <a:gd name="T11" fmla="*/ 178 h 247"/>
                  <a:gd name="T12" fmla="*/ 32 w 240"/>
                  <a:gd name="T13" fmla="*/ 245 h 247"/>
                  <a:gd name="T14" fmla="*/ 121 w 240"/>
                  <a:gd name="T15" fmla="*/ 178 h 247"/>
                  <a:gd name="T16" fmla="*/ 191 w 240"/>
                  <a:gd name="T17" fmla="*/ 178 h 247"/>
                  <a:gd name="T18" fmla="*/ 240 w 240"/>
                  <a:gd name="T19" fmla="*/ 129 h 247"/>
                  <a:gd name="T20" fmla="*/ 240 w 240"/>
                  <a:gd name="T21" fmla="*/ 49 h 247"/>
                  <a:gd name="T22" fmla="*/ 191 w 240"/>
                  <a:gd name="T2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47">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sp>
            <p:nvSpPr>
              <p:cNvPr id="36" name="Freeform 32"/>
              <p:cNvSpPr>
                <a:spLocks/>
              </p:cNvSpPr>
              <p:nvPr/>
            </p:nvSpPr>
            <p:spPr bwMode="auto">
              <a:xfrm>
                <a:off x="1378722" y="1781841"/>
                <a:ext cx="329835" cy="384674"/>
              </a:xfrm>
              <a:custGeom>
                <a:avLst/>
                <a:gdLst>
                  <a:gd name="T0" fmla="*/ 133 w 173"/>
                  <a:gd name="T1" fmla="*/ 0 h 202"/>
                  <a:gd name="T2" fmla="*/ 18 w 173"/>
                  <a:gd name="T3" fmla="*/ 0 h 202"/>
                  <a:gd name="T4" fmla="*/ 0 w 173"/>
                  <a:gd name="T5" fmla="*/ 5 h 202"/>
                  <a:gd name="T6" fmla="*/ 33 w 173"/>
                  <a:gd name="T7" fmla="*/ 5 h 202"/>
                  <a:gd name="T8" fmla="*/ 89 w 173"/>
                  <a:gd name="T9" fmla="*/ 61 h 202"/>
                  <a:gd name="T10" fmla="*/ 89 w 173"/>
                  <a:gd name="T11" fmla="*/ 151 h 202"/>
                  <a:gd name="T12" fmla="*/ 89 w 173"/>
                  <a:gd name="T13" fmla="*/ 156 h 202"/>
                  <a:gd name="T14" fmla="*/ 148 w 173"/>
                  <a:gd name="T15" fmla="*/ 201 h 202"/>
                  <a:gd name="T16" fmla="*/ 127 w 173"/>
                  <a:gd name="T17" fmla="*/ 145 h 202"/>
                  <a:gd name="T18" fmla="*/ 133 w 173"/>
                  <a:gd name="T19" fmla="*/ 145 h 202"/>
                  <a:gd name="T20" fmla="*/ 173 w 173"/>
                  <a:gd name="T21" fmla="*/ 105 h 202"/>
                  <a:gd name="T22" fmla="*/ 173 w 173"/>
                  <a:gd name="T23" fmla="*/ 41 h 202"/>
                  <a:gd name="T24" fmla="*/ 133 w 173"/>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02">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grpSp>
      </p:grpSp>
      <p:grpSp>
        <p:nvGrpSpPr>
          <p:cNvPr id="37" name="组合 36"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8615487" y="3726115"/>
            <a:ext cx="1777746" cy="797840"/>
            <a:chOff x="9660939" y="3719285"/>
            <a:chExt cx="2316969" cy="1039840"/>
          </a:xfrm>
          <a:solidFill>
            <a:srgbClr val="CB1706"/>
          </a:solidFill>
          <a:effectLst>
            <a:outerShdw blurRad="190500" dist="63500" dir="2700000" algn="tl" rotWithShape="0">
              <a:prstClr val="black">
                <a:alpha val="30000"/>
              </a:prstClr>
            </a:outerShdw>
          </a:effectLst>
        </p:grpSpPr>
        <p:sp>
          <p:nvSpPr>
            <p:cNvPr id="38" name="Freeform 9"/>
            <p:cNvSpPr>
              <a:spLocks/>
            </p:cNvSpPr>
            <p:nvPr/>
          </p:nvSpPr>
          <p:spPr bwMode="auto">
            <a:xfrm>
              <a:off x="9660939"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sp>
          <p:nvSpPr>
            <p:cNvPr id="39" name="Freeform 147"/>
            <p:cNvSpPr>
              <a:spLocks noEditPoints="1"/>
            </p:cNvSpPr>
            <p:nvPr/>
          </p:nvSpPr>
          <p:spPr bwMode="auto">
            <a:xfrm>
              <a:off x="10632760" y="3883803"/>
              <a:ext cx="373320" cy="589591"/>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grpFill/>
            <a:ln>
              <a:noFill/>
            </a:ln>
            <a:extLst/>
          </p:spPr>
          <p:txBody>
            <a:bodyPr vert="horz" wrap="square" lIns="91439" tIns="45719" rIns="91439" bIns="45719" numCol="1" anchor="t" anchorCtr="0" compatLnSpc="1">
              <a:prstTxWarp prst="textNoShape">
                <a:avLst/>
              </a:prstTxWarp>
            </a:bodyPr>
            <a:lstStyle/>
            <a:p>
              <a:endParaRPr lang="zh-CN" altLang="en-US">
                <a:solidFill>
                  <a:prstClr val="black"/>
                </a:solidFill>
                <a:cs typeface="+mn-ea"/>
                <a:sym typeface="+mn-lt"/>
              </a:endParaRPr>
            </a:p>
          </p:txBody>
        </p:sp>
      </p:grpSp>
      <p:cxnSp>
        <p:nvCxnSpPr>
          <p:cNvPr id="40" name="Straight Connector 4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2516938" y="2986827"/>
            <a:ext cx="0" cy="546848"/>
          </a:xfrm>
          <a:prstGeom prst="line">
            <a:avLst/>
          </a:prstGeom>
          <a:ln w="28575">
            <a:solidFill>
              <a:srgbClr val="262626"/>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5965954" y="2986827"/>
            <a:ext cx="0" cy="546848"/>
          </a:xfrm>
          <a:prstGeom prst="line">
            <a:avLst/>
          </a:prstGeom>
          <a:ln w="28575">
            <a:solidFill>
              <a:srgbClr val="59595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9417068" y="2986827"/>
            <a:ext cx="0" cy="546848"/>
          </a:xfrm>
          <a:prstGeom prst="line">
            <a:avLst/>
          </a:prstGeom>
          <a:ln w="28575">
            <a:solidFill>
              <a:srgbClr val="A6A6A6"/>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4440860" y="4714230"/>
            <a:ext cx="0" cy="546848"/>
          </a:xfrm>
          <a:prstGeom prst="line">
            <a:avLst/>
          </a:prstGeom>
          <a:ln w="28575">
            <a:solidFill>
              <a:srgbClr val="404040"/>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5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7940356" y="4714230"/>
            <a:ext cx="0" cy="546848"/>
          </a:xfrm>
          <a:prstGeom prst="line">
            <a:avLst/>
          </a:prstGeom>
          <a:ln w="28575">
            <a:solidFill>
              <a:srgbClr val="7F7F7F"/>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2040977" y="3945793"/>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2021</a:t>
            </a:r>
            <a:endParaRPr lang="zh-CN" altLang="en-US" sz="2000" dirty="0">
              <a:solidFill>
                <a:schemeClr val="bg1"/>
              </a:solidFill>
              <a:cs typeface="+mn-ea"/>
              <a:sym typeface="+mn-lt"/>
            </a:endParaRPr>
          </a:p>
        </p:txBody>
      </p:sp>
      <p:sp>
        <p:nvSpPr>
          <p:cNvPr id="46" name="矩形 45"/>
          <p:cNvSpPr/>
          <p:nvPr/>
        </p:nvSpPr>
        <p:spPr>
          <a:xfrm>
            <a:off x="3744215" y="3947266"/>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2022</a:t>
            </a:r>
            <a:endParaRPr lang="zh-CN" altLang="en-US" sz="2000" dirty="0">
              <a:solidFill>
                <a:schemeClr val="bg1"/>
              </a:solidFill>
              <a:cs typeface="+mn-ea"/>
              <a:sym typeface="+mn-lt"/>
            </a:endParaRPr>
          </a:p>
        </p:txBody>
      </p:sp>
      <p:sp>
        <p:nvSpPr>
          <p:cNvPr id="47" name="矩形 46"/>
          <p:cNvSpPr/>
          <p:nvPr/>
        </p:nvSpPr>
        <p:spPr>
          <a:xfrm>
            <a:off x="5481468" y="3919693"/>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2023</a:t>
            </a:r>
            <a:endParaRPr lang="zh-CN" altLang="en-US" sz="2000" dirty="0">
              <a:solidFill>
                <a:schemeClr val="bg1"/>
              </a:solidFill>
              <a:cs typeface="+mn-ea"/>
              <a:sym typeface="+mn-lt"/>
            </a:endParaRPr>
          </a:p>
        </p:txBody>
      </p:sp>
      <p:sp>
        <p:nvSpPr>
          <p:cNvPr id="48" name="矩形 47"/>
          <p:cNvSpPr/>
          <p:nvPr/>
        </p:nvSpPr>
        <p:spPr>
          <a:xfrm>
            <a:off x="7127270" y="3909731"/>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2024</a:t>
            </a:r>
            <a:endParaRPr lang="zh-CN" altLang="en-US" sz="2000" dirty="0">
              <a:solidFill>
                <a:schemeClr val="bg1"/>
              </a:solidFill>
              <a:cs typeface="+mn-ea"/>
              <a:sym typeface="+mn-lt"/>
            </a:endParaRPr>
          </a:p>
        </p:txBody>
      </p:sp>
      <p:sp>
        <p:nvSpPr>
          <p:cNvPr id="49" name="矩形 48"/>
          <p:cNvSpPr/>
          <p:nvPr/>
        </p:nvSpPr>
        <p:spPr>
          <a:xfrm>
            <a:off x="8906375" y="3909731"/>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2025</a:t>
            </a:r>
            <a:endParaRPr lang="zh-CN" altLang="en-US" sz="2000" dirty="0">
              <a:solidFill>
                <a:schemeClr val="bg1"/>
              </a:solidFill>
              <a:cs typeface="+mn-ea"/>
              <a:sym typeface="+mn-lt"/>
            </a:endParaRPr>
          </a:p>
        </p:txBody>
      </p:sp>
      <p:grpSp>
        <p:nvGrpSpPr>
          <p:cNvPr id="53" name="组合 52"/>
          <p:cNvGrpSpPr/>
          <p:nvPr/>
        </p:nvGrpSpPr>
        <p:grpSpPr>
          <a:xfrm>
            <a:off x="388190" y="568915"/>
            <a:ext cx="3437206" cy="585703"/>
            <a:chOff x="388190" y="568915"/>
            <a:chExt cx="3437206" cy="585703"/>
          </a:xfrm>
        </p:grpSpPr>
        <p:sp>
          <p:nvSpPr>
            <p:cNvPr id="54" name="文本框 53"/>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下一步工作规划</a:t>
              </a:r>
            </a:p>
          </p:txBody>
        </p:sp>
        <p:sp>
          <p:nvSpPr>
            <p:cNvPr id="55" name="椭圆 54"/>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99697712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750" fill="hold"/>
                                        <p:tgtEl>
                                          <p:spTgt spid="32"/>
                                        </p:tgtEl>
                                        <p:attrNameLst>
                                          <p:attrName>ppt_x</p:attrName>
                                        </p:attrNameLst>
                                      </p:cBhvr>
                                      <p:tavLst>
                                        <p:tav tm="0">
                                          <p:val>
                                            <p:strVal val="#ppt_x"/>
                                          </p:val>
                                        </p:tav>
                                        <p:tav tm="100000">
                                          <p:val>
                                            <p:strVal val="#ppt_x"/>
                                          </p:val>
                                        </p:tav>
                                      </p:tavLst>
                                    </p:anim>
                                    <p:anim calcmode="lin" valueType="num">
                                      <p:cBhvr additive="base">
                                        <p:cTn id="8" dur="75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1" decel="28000" fill="hold"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750" fill="hold"/>
                                        <p:tgtEl>
                                          <p:spTgt spid="16"/>
                                        </p:tgtEl>
                                        <p:attrNameLst>
                                          <p:attrName>ppt_x</p:attrName>
                                        </p:attrNameLst>
                                      </p:cBhvr>
                                      <p:tavLst>
                                        <p:tav tm="0">
                                          <p:val>
                                            <p:strVal val="#ppt_x"/>
                                          </p:val>
                                        </p:tav>
                                        <p:tav tm="100000">
                                          <p:val>
                                            <p:strVal val="#ppt_x"/>
                                          </p:val>
                                        </p:tav>
                                      </p:tavLst>
                                    </p:anim>
                                    <p:anim calcmode="lin" valueType="num">
                                      <p:cBhvr additive="base">
                                        <p:cTn id="12" dur="75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750" fill="hold"/>
                                        <p:tgtEl>
                                          <p:spTgt spid="23"/>
                                        </p:tgtEl>
                                        <p:attrNameLst>
                                          <p:attrName>ppt_x</p:attrName>
                                        </p:attrNameLst>
                                      </p:cBhvr>
                                      <p:tavLst>
                                        <p:tav tm="0">
                                          <p:val>
                                            <p:strVal val="#ppt_x"/>
                                          </p:val>
                                        </p:tav>
                                        <p:tav tm="100000">
                                          <p:val>
                                            <p:strVal val="#ppt_x"/>
                                          </p:val>
                                        </p:tav>
                                      </p:tavLst>
                                    </p:anim>
                                    <p:anim calcmode="lin" valueType="num">
                                      <p:cBhvr additive="base">
                                        <p:cTn id="16" dur="75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1" decel="28000" fill="hold" nodeType="withEffect">
                                  <p:stCondLst>
                                    <p:cond delay="75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750" fill="hold"/>
                                        <p:tgtEl>
                                          <p:spTgt spid="29"/>
                                        </p:tgtEl>
                                        <p:attrNameLst>
                                          <p:attrName>ppt_x</p:attrName>
                                        </p:attrNameLst>
                                      </p:cBhvr>
                                      <p:tavLst>
                                        <p:tav tm="0">
                                          <p:val>
                                            <p:strVal val="#ppt_x"/>
                                          </p:val>
                                        </p:tav>
                                        <p:tav tm="100000">
                                          <p:val>
                                            <p:strVal val="#ppt_x"/>
                                          </p:val>
                                        </p:tav>
                                      </p:tavLst>
                                    </p:anim>
                                    <p:anim calcmode="lin" valueType="num">
                                      <p:cBhvr additive="base">
                                        <p:cTn id="20" dur="750" fill="hold"/>
                                        <p:tgtEl>
                                          <p:spTgt spid="29"/>
                                        </p:tgtEl>
                                        <p:attrNameLst>
                                          <p:attrName>ppt_y</p:attrName>
                                        </p:attrNameLst>
                                      </p:cBhvr>
                                      <p:tavLst>
                                        <p:tav tm="0">
                                          <p:val>
                                            <p:strVal val="0-#ppt_h/2"/>
                                          </p:val>
                                        </p:tav>
                                        <p:tav tm="100000">
                                          <p:val>
                                            <p:strVal val="#ppt_y"/>
                                          </p:val>
                                        </p:tav>
                                      </p:tavLst>
                                    </p:anim>
                                  </p:childTnLst>
                                </p:cTn>
                              </p:par>
                              <p:par>
                                <p:cTn id="21" presetID="2" presetClass="entr" presetSubtype="4" decel="28000" fill="hold" nodeType="withEffect">
                                  <p:stCondLst>
                                    <p:cond delay="1000"/>
                                  </p:stCondLst>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750" fill="hold"/>
                                        <p:tgtEl>
                                          <p:spTgt spid="37"/>
                                        </p:tgtEl>
                                        <p:attrNameLst>
                                          <p:attrName>ppt_x</p:attrName>
                                        </p:attrNameLst>
                                      </p:cBhvr>
                                      <p:tavLst>
                                        <p:tav tm="0">
                                          <p:val>
                                            <p:strVal val="#ppt_x"/>
                                          </p:val>
                                        </p:tav>
                                        <p:tav tm="100000">
                                          <p:val>
                                            <p:strVal val="#ppt_x"/>
                                          </p:val>
                                        </p:tav>
                                      </p:tavLst>
                                    </p:anim>
                                    <p:anim calcmode="lin" valueType="num">
                                      <p:cBhvr additive="base">
                                        <p:cTn id="24" dur="750" fill="hold"/>
                                        <p:tgtEl>
                                          <p:spTgt spid="37"/>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22" presetClass="entr" presetSubtype="4"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500"/>
                                        <p:tgtEl>
                                          <p:spTgt spid="40"/>
                                        </p:tgtEl>
                                      </p:cBhvr>
                                    </p:animEffect>
                                  </p:childTnLst>
                                </p:cTn>
                              </p:par>
                              <p:par>
                                <p:cTn id="29" presetID="22" presetClass="entr" presetSubtype="1"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up)">
                                      <p:cBhvr>
                                        <p:cTn id="31" dur="500"/>
                                        <p:tgtEl>
                                          <p:spTgt spid="43"/>
                                        </p:tgtEl>
                                      </p:cBhvr>
                                    </p:animEffect>
                                  </p:childTnLst>
                                </p:cTn>
                              </p:par>
                              <p:par>
                                <p:cTn id="32" presetID="22" presetClass="entr" presetSubtype="4" fill="hold"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500"/>
                                        <p:tgtEl>
                                          <p:spTgt spid="44"/>
                                        </p:tgtEl>
                                      </p:cBhvr>
                                    </p:animEffect>
                                  </p:childTnLst>
                                </p:cTn>
                              </p:par>
                              <p:par>
                                <p:cTn id="38" presetID="22" presetClass="entr" presetSubtype="4"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ipe(down)">
                                      <p:cBhvr>
                                        <p:cTn id="40" dur="500"/>
                                        <p:tgtEl>
                                          <p:spTgt spid="42"/>
                                        </p:tgtEl>
                                      </p:cBhvr>
                                    </p:animEffect>
                                  </p:childTnLst>
                                </p:cTn>
                              </p:par>
                            </p:childTnLst>
                          </p:cTn>
                        </p:par>
                        <p:par>
                          <p:cTn id="41" fill="hold">
                            <p:stCondLst>
                              <p:cond delay="2250"/>
                            </p:stCondLst>
                            <p:childTnLst>
                              <p:par>
                                <p:cTn id="42" presetID="50" presetClass="entr" presetSubtype="0" decel="10000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ppt_w</p:attrName>
                                        </p:attrNameLst>
                                      </p:cBhvr>
                                      <p:tavLst>
                                        <p:tav tm="0">
                                          <p:val>
                                            <p:strVal val="#ppt_w+.3"/>
                                          </p:val>
                                        </p:tav>
                                        <p:tav tm="100000">
                                          <p:val>
                                            <p:strVal val="#ppt_w"/>
                                          </p:val>
                                        </p:tav>
                                      </p:tavLst>
                                    </p:anim>
                                    <p:anim calcmode="lin" valueType="num">
                                      <p:cBhvr>
                                        <p:cTn id="45" dur="1000" fill="hold"/>
                                        <p:tgtEl>
                                          <p:spTgt spid="11"/>
                                        </p:tgtEl>
                                        <p:attrNameLst>
                                          <p:attrName>ppt_h</p:attrName>
                                        </p:attrNameLst>
                                      </p:cBhvr>
                                      <p:tavLst>
                                        <p:tav tm="0">
                                          <p:val>
                                            <p:strVal val="#ppt_h"/>
                                          </p:val>
                                        </p:tav>
                                        <p:tav tm="100000">
                                          <p:val>
                                            <p:strVal val="#ppt_h"/>
                                          </p:val>
                                        </p:tav>
                                      </p:tavLst>
                                    </p:anim>
                                    <p:animEffect transition="in" filter="fade">
                                      <p:cBhvr>
                                        <p:cTn id="46" dur="1000"/>
                                        <p:tgtEl>
                                          <p:spTgt spid="11"/>
                                        </p:tgtEl>
                                      </p:cBhvr>
                                    </p:animEffect>
                                  </p:childTnLst>
                                </p:cTn>
                              </p:par>
                              <p:par>
                                <p:cTn id="47" presetID="50" presetClass="entr" presetSubtype="0" decel="100000" fill="hold" grpId="0" nodeType="withEffect">
                                  <p:stCondLst>
                                    <p:cond delay="25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3"/>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par>
                                <p:cTn id="52" presetID="50" presetClass="entr" presetSubtype="0" decel="100000" fill="hold" grpId="0" nodeType="withEffect">
                                  <p:stCondLst>
                                    <p:cond delay="50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strVal val="#ppt_w+.3"/>
                                          </p:val>
                                        </p:tav>
                                        <p:tav tm="100000">
                                          <p:val>
                                            <p:strVal val="#ppt_w"/>
                                          </p:val>
                                        </p:tav>
                                      </p:tavLst>
                                    </p:anim>
                                    <p:anim calcmode="lin" valueType="num">
                                      <p:cBhvr>
                                        <p:cTn id="55" dur="1000" fill="hold"/>
                                        <p:tgtEl>
                                          <p:spTgt spid="13"/>
                                        </p:tgtEl>
                                        <p:attrNameLst>
                                          <p:attrName>ppt_h</p:attrName>
                                        </p:attrNameLst>
                                      </p:cBhvr>
                                      <p:tavLst>
                                        <p:tav tm="0">
                                          <p:val>
                                            <p:strVal val="#ppt_h"/>
                                          </p:val>
                                        </p:tav>
                                        <p:tav tm="100000">
                                          <p:val>
                                            <p:strVal val="#ppt_h"/>
                                          </p:val>
                                        </p:tav>
                                      </p:tavLst>
                                    </p:anim>
                                    <p:animEffect transition="in" filter="fade">
                                      <p:cBhvr>
                                        <p:cTn id="56" dur="1000"/>
                                        <p:tgtEl>
                                          <p:spTgt spid="13"/>
                                        </p:tgtEl>
                                      </p:cBhvr>
                                    </p:animEffect>
                                  </p:childTnLst>
                                </p:cTn>
                              </p:par>
                              <p:par>
                                <p:cTn id="57" presetID="50" presetClass="entr" presetSubtype="0" decel="100000" fill="hold" grpId="0" nodeType="withEffect">
                                  <p:stCondLst>
                                    <p:cond delay="75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strVal val="#ppt_w+.3"/>
                                          </p:val>
                                        </p:tav>
                                        <p:tav tm="100000">
                                          <p:val>
                                            <p:strVal val="#ppt_w"/>
                                          </p:val>
                                        </p:tav>
                                      </p:tavLst>
                                    </p:anim>
                                    <p:anim calcmode="lin" valueType="num">
                                      <p:cBhvr>
                                        <p:cTn id="60" dur="1000" fill="hold"/>
                                        <p:tgtEl>
                                          <p:spTgt spid="14"/>
                                        </p:tgtEl>
                                        <p:attrNameLst>
                                          <p:attrName>ppt_h</p:attrName>
                                        </p:attrNameLst>
                                      </p:cBhvr>
                                      <p:tavLst>
                                        <p:tav tm="0">
                                          <p:val>
                                            <p:strVal val="#ppt_h"/>
                                          </p:val>
                                        </p:tav>
                                        <p:tav tm="100000">
                                          <p:val>
                                            <p:strVal val="#ppt_h"/>
                                          </p:val>
                                        </p:tav>
                                      </p:tavLst>
                                    </p:anim>
                                    <p:animEffect transition="in" filter="fade">
                                      <p:cBhvr>
                                        <p:cTn id="61" dur="1000"/>
                                        <p:tgtEl>
                                          <p:spTgt spid="14"/>
                                        </p:tgtEl>
                                      </p:cBhvr>
                                    </p:animEffect>
                                  </p:childTnLst>
                                </p:cTn>
                              </p:par>
                              <p:par>
                                <p:cTn id="62" presetID="50" presetClass="entr" presetSubtype="0" decel="100000" fill="hold" grpId="0" nodeType="withEffect">
                                  <p:stCondLst>
                                    <p:cond delay="100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strVal val="#ppt_w+.3"/>
                                          </p:val>
                                        </p:tav>
                                        <p:tav tm="100000">
                                          <p:val>
                                            <p:strVal val="#ppt_w"/>
                                          </p:val>
                                        </p:tav>
                                      </p:tavLst>
                                    </p:anim>
                                    <p:anim calcmode="lin" valueType="num">
                                      <p:cBhvr>
                                        <p:cTn id="65" dur="1000" fill="hold"/>
                                        <p:tgtEl>
                                          <p:spTgt spid="15"/>
                                        </p:tgtEl>
                                        <p:attrNameLst>
                                          <p:attrName>ppt_h</p:attrName>
                                        </p:attrNameLst>
                                      </p:cBhvr>
                                      <p:tavLst>
                                        <p:tav tm="0">
                                          <p:val>
                                            <p:strVal val="#ppt_h"/>
                                          </p:val>
                                        </p:tav>
                                        <p:tav tm="100000">
                                          <p:val>
                                            <p:strVal val="#ppt_h"/>
                                          </p:val>
                                        </p:tav>
                                      </p:tavLst>
                                    </p:anim>
                                    <p:animEffect transition="in" filter="fade">
                                      <p:cBhvr>
                                        <p:cTn id="6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Line 46"/>
          <p:cNvSpPr>
            <a:spLocks noChangeShapeType="1"/>
          </p:cNvSpPr>
          <p:nvPr/>
        </p:nvSpPr>
        <p:spPr bwMode="auto">
          <a:xfrm flipV="1">
            <a:off x="2945994" y="2492898"/>
            <a:ext cx="828148" cy="886836"/>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48" name="Line 46"/>
          <p:cNvSpPr>
            <a:spLocks noChangeShapeType="1"/>
          </p:cNvSpPr>
          <p:nvPr/>
        </p:nvSpPr>
        <p:spPr bwMode="auto">
          <a:xfrm>
            <a:off x="2945994" y="4509023"/>
            <a:ext cx="786415" cy="820323"/>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49" name="Line 46"/>
          <p:cNvSpPr>
            <a:spLocks noChangeShapeType="1"/>
          </p:cNvSpPr>
          <p:nvPr/>
        </p:nvSpPr>
        <p:spPr bwMode="auto">
          <a:xfrm>
            <a:off x="3090456" y="4004199"/>
            <a:ext cx="709469" cy="1304"/>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50" name="五边形 20"/>
          <p:cNvSpPr>
            <a:spLocks noChangeArrowheads="1"/>
          </p:cNvSpPr>
          <p:nvPr/>
        </p:nvSpPr>
        <p:spPr bwMode="auto">
          <a:xfrm>
            <a:off x="3954056" y="2203973"/>
            <a:ext cx="1523271" cy="490368"/>
          </a:xfrm>
          <a:prstGeom prst="homePlate">
            <a:avLst>
              <a:gd name="adj" fmla="val 47746"/>
            </a:avLst>
          </a:prstGeom>
          <a:noFill/>
          <a:ln w="25400" algn="ctr">
            <a:solidFill>
              <a:srgbClr val="CB1706"/>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合作项目</a:t>
            </a:r>
            <a:endParaRPr lang="zh-CN" altLang="en-US" sz="1400" b="1" dirty="0">
              <a:solidFill>
                <a:srgbClr val="404040"/>
              </a:solidFill>
              <a:cs typeface="+mn-ea"/>
              <a:sym typeface="+mn-lt"/>
            </a:endParaRPr>
          </a:p>
        </p:txBody>
      </p:sp>
      <p:sp>
        <p:nvSpPr>
          <p:cNvPr id="51" name="五边形 21"/>
          <p:cNvSpPr>
            <a:spLocks noChangeArrowheads="1"/>
          </p:cNvSpPr>
          <p:nvPr/>
        </p:nvSpPr>
        <p:spPr bwMode="auto">
          <a:xfrm>
            <a:off x="3946119" y="3726386"/>
            <a:ext cx="1523271" cy="487760"/>
          </a:xfrm>
          <a:prstGeom prst="homePlate">
            <a:avLst>
              <a:gd name="adj" fmla="val 47857"/>
            </a:avLst>
          </a:prstGeom>
          <a:noFill/>
          <a:ln w="25400" algn="ctr">
            <a:solidFill>
              <a:srgbClr val="595959"/>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渠道管理</a:t>
            </a:r>
            <a:endParaRPr lang="zh-CN" altLang="en-US" sz="1400" b="1" dirty="0">
              <a:solidFill>
                <a:srgbClr val="404040"/>
              </a:solidFill>
              <a:cs typeface="+mn-ea"/>
              <a:sym typeface="+mn-lt"/>
            </a:endParaRPr>
          </a:p>
        </p:txBody>
      </p:sp>
      <p:sp>
        <p:nvSpPr>
          <p:cNvPr id="52" name="五边形 22"/>
          <p:cNvSpPr>
            <a:spLocks noChangeArrowheads="1"/>
          </p:cNvSpPr>
          <p:nvPr/>
        </p:nvSpPr>
        <p:spPr bwMode="auto">
          <a:xfrm>
            <a:off x="3936594" y="5150374"/>
            <a:ext cx="1523271" cy="487760"/>
          </a:xfrm>
          <a:prstGeom prst="homePlate">
            <a:avLst>
              <a:gd name="adj" fmla="val 47857"/>
            </a:avLst>
          </a:prstGeom>
          <a:noFill/>
          <a:ln w="25400" algn="ctr">
            <a:solidFill>
              <a:srgbClr val="CB1706"/>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人员调岗</a:t>
            </a:r>
            <a:endParaRPr lang="zh-CN" altLang="en-US" sz="1400" b="1" dirty="0">
              <a:solidFill>
                <a:srgbClr val="404040"/>
              </a:solidFill>
              <a:cs typeface="+mn-ea"/>
              <a:sym typeface="+mn-lt"/>
            </a:endParaRPr>
          </a:p>
        </p:txBody>
      </p:sp>
      <p:sp>
        <p:nvSpPr>
          <p:cNvPr id="53" name="椭圆 61"/>
          <p:cNvSpPr>
            <a:spLocks noChangeArrowheads="1"/>
          </p:cNvSpPr>
          <p:nvPr/>
        </p:nvSpPr>
        <p:spPr bwMode="auto">
          <a:xfrm>
            <a:off x="1722031" y="3331703"/>
            <a:ext cx="1139845" cy="1097118"/>
          </a:xfrm>
          <a:prstGeom prst="ellipse">
            <a:avLst/>
          </a:prstGeom>
          <a:solidFill>
            <a:srgbClr val="404040"/>
          </a:solidFill>
          <a:ln w="9525">
            <a:noFill/>
            <a:round/>
          </a:ln>
          <a:effectLst>
            <a:outerShdw blurRad="190500" dist="63500" dir="2700000" algn="tl" rotWithShape="0">
              <a:prstClr val="black">
                <a:alpha val="30000"/>
              </a:prstClr>
            </a:outerShdw>
          </a:effectLst>
        </p:spPr>
        <p:txBody>
          <a:bodyPr lIns="92994" tIns="46497" rIns="92994" bIns="46497" anchor="ctr"/>
          <a:lstStyle/>
          <a:p>
            <a:pPr algn="ctr" defTabSz="1239520">
              <a:buFont typeface="Arial" charset="0"/>
              <a:buNone/>
            </a:pPr>
            <a:r>
              <a:rPr lang="zh-CN" altLang="en-US" b="1" dirty="0" smtClean="0">
                <a:solidFill>
                  <a:srgbClr val="F8F8F8"/>
                </a:solidFill>
                <a:cs typeface="+mn-ea"/>
                <a:sym typeface="+mn-lt"/>
              </a:rPr>
              <a:t>工作安排</a:t>
            </a:r>
            <a:endParaRPr lang="zh-CN" altLang="en-US" b="1" dirty="0">
              <a:solidFill>
                <a:srgbClr val="F8F8F8"/>
              </a:solidFill>
              <a:cs typeface="+mn-ea"/>
              <a:sym typeface="+mn-lt"/>
            </a:endParaRPr>
          </a:p>
        </p:txBody>
      </p:sp>
      <p:sp>
        <p:nvSpPr>
          <p:cNvPr id="54" name="AutoShape 32"/>
          <p:cNvSpPr>
            <a:spLocks noChangeArrowheads="1"/>
          </p:cNvSpPr>
          <p:nvPr/>
        </p:nvSpPr>
        <p:spPr bwMode="auto">
          <a:xfrm>
            <a:off x="5825719" y="1988073"/>
            <a:ext cx="3904687" cy="886836"/>
          </a:xfrm>
          <a:prstGeom prst="roundRect">
            <a:avLst>
              <a:gd name="adj" fmla="val 16667"/>
            </a:avLst>
          </a:prstGeom>
          <a:solidFill>
            <a:srgbClr val="CB1706"/>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5" name="AutoShape 33"/>
          <p:cNvSpPr>
            <a:spLocks noChangeArrowheads="1"/>
          </p:cNvSpPr>
          <p:nvPr/>
        </p:nvSpPr>
        <p:spPr bwMode="auto">
          <a:xfrm>
            <a:off x="5825719" y="3500960"/>
            <a:ext cx="3904687" cy="886836"/>
          </a:xfrm>
          <a:prstGeom prst="roundRect">
            <a:avLst>
              <a:gd name="adj" fmla="val 16667"/>
            </a:avLst>
          </a:prstGeom>
          <a:solidFill>
            <a:srgbClr val="404040"/>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6" name="AutoShape 34"/>
          <p:cNvSpPr>
            <a:spLocks noChangeArrowheads="1"/>
          </p:cNvSpPr>
          <p:nvPr/>
        </p:nvSpPr>
        <p:spPr bwMode="auto">
          <a:xfrm>
            <a:off x="5825719" y="4867798"/>
            <a:ext cx="3904687" cy="886836"/>
          </a:xfrm>
          <a:prstGeom prst="roundRect">
            <a:avLst>
              <a:gd name="adj" fmla="val 16667"/>
            </a:avLst>
          </a:prstGeom>
          <a:solidFill>
            <a:srgbClr val="CB1706"/>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7" name="Rectangle 35"/>
          <p:cNvSpPr>
            <a:spLocks noChangeArrowheads="1"/>
          </p:cNvSpPr>
          <p:nvPr/>
        </p:nvSpPr>
        <p:spPr bwMode="auto">
          <a:xfrm>
            <a:off x="6041620" y="2203973"/>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添加文本内容添加文本内容添加文本内容添加文本内容添加文本内容添加文本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a:t>
            </a:r>
            <a:r>
              <a:rPr lang="zh-CN" altLang="en-US" sz="1000" dirty="0" smtClean="0">
                <a:solidFill>
                  <a:schemeClr val="bg1"/>
                </a:solidFill>
                <a:cs typeface="+mn-ea"/>
                <a:sym typeface="+mn-lt"/>
              </a:rPr>
              <a:t>内容</a:t>
            </a:r>
            <a:endParaRPr lang="zh-CN" altLang="en-US" sz="1000" dirty="0">
              <a:solidFill>
                <a:schemeClr val="bg1"/>
              </a:solidFill>
              <a:cs typeface="+mn-ea"/>
              <a:sym typeface="+mn-lt"/>
            </a:endParaRPr>
          </a:p>
        </p:txBody>
      </p:sp>
      <p:sp>
        <p:nvSpPr>
          <p:cNvPr id="58" name="Rectangle 36"/>
          <p:cNvSpPr>
            <a:spLocks noChangeArrowheads="1"/>
          </p:cNvSpPr>
          <p:nvPr/>
        </p:nvSpPr>
        <p:spPr bwMode="auto">
          <a:xfrm>
            <a:off x="6041620" y="3718448"/>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文本内容添加文本内容</a:t>
            </a:r>
            <a:r>
              <a:rPr lang="zh-CN" altLang="en-US" sz="1000" dirty="0" smtClean="0">
                <a:solidFill>
                  <a:schemeClr val="bg1"/>
                </a:solidFill>
                <a:cs typeface="+mn-ea"/>
                <a:sym typeface="+mn-lt"/>
              </a:rPr>
              <a:t>添加</a:t>
            </a:r>
            <a:endParaRPr lang="zh-CN" altLang="en-US" sz="1000" dirty="0">
              <a:solidFill>
                <a:schemeClr val="bg1"/>
              </a:solidFill>
              <a:cs typeface="+mn-ea"/>
              <a:sym typeface="+mn-lt"/>
            </a:endParaRPr>
          </a:p>
        </p:txBody>
      </p:sp>
      <p:sp>
        <p:nvSpPr>
          <p:cNvPr id="59" name="Rectangle 37"/>
          <p:cNvSpPr>
            <a:spLocks noChangeArrowheads="1"/>
          </p:cNvSpPr>
          <p:nvPr/>
        </p:nvSpPr>
        <p:spPr bwMode="auto">
          <a:xfrm>
            <a:off x="6041620" y="5085285"/>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添加文本内容添加文本内容添加文本内容添加文本内容添加文本内容添加文本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a:t>
            </a:r>
            <a:r>
              <a:rPr lang="zh-CN" altLang="en-US" sz="1000" dirty="0" smtClean="0">
                <a:solidFill>
                  <a:schemeClr val="bg1"/>
                </a:solidFill>
                <a:cs typeface="+mn-ea"/>
                <a:sym typeface="+mn-lt"/>
              </a:rPr>
              <a:t>内容</a:t>
            </a:r>
            <a:endParaRPr lang="zh-CN" altLang="en-US" sz="1000" dirty="0">
              <a:solidFill>
                <a:schemeClr val="bg1"/>
              </a:solidFill>
              <a:cs typeface="+mn-ea"/>
              <a:sym typeface="+mn-lt"/>
            </a:endParaRPr>
          </a:p>
        </p:txBody>
      </p:sp>
      <p:grpSp>
        <p:nvGrpSpPr>
          <p:cNvPr id="22" name="组合 21"/>
          <p:cNvGrpSpPr/>
          <p:nvPr/>
        </p:nvGrpSpPr>
        <p:grpSpPr>
          <a:xfrm>
            <a:off x="388190" y="568915"/>
            <a:ext cx="3078133" cy="585703"/>
            <a:chOff x="388190" y="568915"/>
            <a:chExt cx="3078133" cy="585703"/>
          </a:xfrm>
        </p:grpSpPr>
        <p:sp>
          <p:nvSpPr>
            <p:cNvPr id="23" name="文本框 22"/>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p>
          </p:txBody>
        </p:sp>
        <p:sp>
          <p:nvSpPr>
            <p:cNvPr id="27" name="椭圆 2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97607547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heel(1)">
                                      <p:cBhvr>
                                        <p:cTn id="7" dur="500"/>
                                        <p:tgtEl>
                                          <p:spTgt spid="5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left)">
                                      <p:cBhvr>
                                        <p:cTn id="11" dur="500"/>
                                        <p:tgtEl>
                                          <p:spTgt spid="4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left)">
                                      <p:cBhvr>
                                        <p:cTn id="19" dur="500"/>
                                        <p:tgtEl>
                                          <p:spTgt spid="54"/>
                                        </p:tgtEl>
                                      </p:cBhvr>
                                    </p:animEffect>
                                  </p:childTnLst>
                                </p:cTn>
                              </p:par>
                              <p:par>
                                <p:cTn id="20" presetID="22" presetClass="entr" presetSubtype="8" fill="hold"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500"/>
                                        <p:tgtEl>
                                          <p:spTgt spid="57"/>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500"/>
                                        <p:tgtEl>
                                          <p:spTgt spid="49"/>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wipe(left)">
                                      <p:cBhvr>
                                        <p:cTn id="30" dur="500"/>
                                        <p:tgtEl>
                                          <p:spTgt spid="51"/>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wipe(left)">
                                      <p:cBhvr>
                                        <p:cTn id="37" dur="500"/>
                                        <p:tgtEl>
                                          <p:spTgt spid="58"/>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left)">
                                      <p:cBhvr>
                                        <p:cTn id="41" dur="500"/>
                                        <p:tgtEl>
                                          <p:spTgt spid="48"/>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left)">
                                      <p:cBhvr>
                                        <p:cTn id="45" dur="500"/>
                                        <p:tgtEl>
                                          <p:spTgt spid="52"/>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left)">
                                      <p:cBhvr>
                                        <p:cTn id="49" dur="500"/>
                                        <p:tgtEl>
                                          <p:spTgt spid="56"/>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P spid="52" grpId="0" animBg="1"/>
      <p:bldP spid="53" grpId="0" animBg="1" autoUpdateAnimBg="0"/>
      <p:bldP spid="55" grpId="0" animBg="1"/>
      <p:bldP spid="56" grpId="0" animBg="1"/>
      <p:bldP spid="58" grpId="0"/>
      <p:bldP spid="5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双括号 10"/>
          <p:cNvSpPr/>
          <p:nvPr/>
        </p:nvSpPr>
        <p:spPr>
          <a:xfrm>
            <a:off x="1418042" y="2395331"/>
            <a:ext cx="1919266" cy="1703678"/>
          </a:xfrm>
          <a:prstGeom prst="bracketPair">
            <a:avLst/>
          </a:prstGeom>
          <a:ln w="19050">
            <a:solidFill>
              <a:srgbClr val="56505A"/>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2" name="椭圆 11"/>
          <p:cNvSpPr/>
          <p:nvPr/>
        </p:nvSpPr>
        <p:spPr>
          <a:xfrm>
            <a:off x="2204204" y="4693167"/>
            <a:ext cx="403214" cy="403212"/>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268070" y="5270122"/>
            <a:ext cx="275480" cy="27548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2318040" y="5719345"/>
            <a:ext cx="175540" cy="17554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双括号 14"/>
          <p:cNvSpPr/>
          <p:nvPr/>
        </p:nvSpPr>
        <p:spPr>
          <a:xfrm>
            <a:off x="8425787" y="2395331"/>
            <a:ext cx="1919266" cy="1703678"/>
          </a:xfrm>
          <a:prstGeom prst="bracketPair">
            <a:avLst/>
          </a:prstGeom>
          <a:ln w="19050">
            <a:solidFill>
              <a:srgbClr val="160E0B"/>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6" name="椭圆 15"/>
          <p:cNvSpPr/>
          <p:nvPr/>
        </p:nvSpPr>
        <p:spPr>
          <a:xfrm>
            <a:off x="9211949" y="4693167"/>
            <a:ext cx="403214" cy="403212"/>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9275815" y="5270122"/>
            <a:ext cx="275480" cy="27548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9325785" y="5719345"/>
            <a:ext cx="175540" cy="17554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双括号 22"/>
          <p:cNvSpPr/>
          <p:nvPr/>
        </p:nvSpPr>
        <p:spPr>
          <a:xfrm>
            <a:off x="3753957" y="2411660"/>
            <a:ext cx="1919266" cy="1703678"/>
          </a:xfrm>
          <a:prstGeom prst="bracketPair">
            <a:avLst/>
          </a:prstGeom>
          <a:ln w="19050">
            <a:solidFill>
              <a:srgbClr val="160E0B"/>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4" name="椭圆 23"/>
          <p:cNvSpPr/>
          <p:nvPr/>
        </p:nvSpPr>
        <p:spPr>
          <a:xfrm>
            <a:off x="4540119" y="4709496"/>
            <a:ext cx="403214" cy="403212"/>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4603985" y="5286451"/>
            <a:ext cx="275480" cy="27548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4653955" y="5735674"/>
            <a:ext cx="175540" cy="17554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双括号 26"/>
          <p:cNvSpPr/>
          <p:nvPr/>
        </p:nvSpPr>
        <p:spPr>
          <a:xfrm>
            <a:off x="6089872" y="2395331"/>
            <a:ext cx="1919266" cy="1703678"/>
          </a:xfrm>
          <a:prstGeom prst="bracketPair">
            <a:avLst/>
          </a:prstGeom>
          <a:ln w="19050">
            <a:solidFill>
              <a:srgbClr val="56505A"/>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8" name="椭圆 27"/>
          <p:cNvSpPr/>
          <p:nvPr/>
        </p:nvSpPr>
        <p:spPr>
          <a:xfrm>
            <a:off x="6876034" y="4693167"/>
            <a:ext cx="403214" cy="403212"/>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6939900" y="5270122"/>
            <a:ext cx="275480" cy="27548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nvSpPr>
        <p:spPr>
          <a:xfrm>
            <a:off x="6989870" y="5719345"/>
            <a:ext cx="175540" cy="17554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1" name="组合 30"/>
          <p:cNvGrpSpPr/>
          <p:nvPr/>
        </p:nvGrpSpPr>
        <p:grpSpPr>
          <a:xfrm>
            <a:off x="6763758" y="3906403"/>
            <a:ext cx="629350" cy="629350"/>
            <a:chOff x="6898203" y="3766671"/>
            <a:chExt cx="928692" cy="928692"/>
          </a:xfrm>
          <a:effectLst>
            <a:outerShdw blurRad="190500" dist="63500" dir="2700000" algn="tl" rotWithShape="0">
              <a:prstClr val="black">
                <a:alpha val="30000"/>
              </a:prstClr>
            </a:outerShdw>
          </a:effectLst>
        </p:grpSpPr>
        <p:sp>
          <p:nvSpPr>
            <p:cNvPr id="32" name="椭圆 31"/>
            <p:cNvSpPr/>
            <p:nvPr/>
          </p:nvSpPr>
          <p:spPr>
            <a:xfrm>
              <a:off x="6898203" y="3766671"/>
              <a:ext cx="928692" cy="928692"/>
            </a:xfrm>
            <a:prstGeom prst="ellipse">
              <a:avLst/>
            </a:prstGeom>
            <a:solidFill>
              <a:srgbClr val="CB1706"/>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Freeform 223"/>
            <p:cNvSpPr>
              <a:spLocks noChangeAspect="1"/>
            </p:cNvSpPr>
            <p:nvPr/>
          </p:nvSpPr>
          <p:spPr bwMode="auto">
            <a:xfrm>
              <a:off x="7121772" y="4023656"/>
              <a:ext cx="506471" cy="410759"/>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prstClr val="black"/>
                </a:solidFill>
                <a:cs typeface="+mn-ea"/>
                <a:sym typeface="+mn-lt"/>
              </a:endParaRPr>
            </a:p>
          </p:txBody>
        </p:sp>
      </p:grpSp>
      <p:grpSp>
        <p:nvGrpSpPr>
          <p:cNvPr id="34" name="组合 33"/>
          <p:cNvGrpSpPr/>
          <p:nvPr/>
        </p:nvGrpSpPr>
        <p:grpSpPr>
          <a:xfrm>
            <a:off x="2091928" y="3906403"/>
            <a:ext cx="629350" cy="629350"/>
            <a:chOff x="1309233" y="3766671"/>
            <a:chExt cx="928692" cy="928692"/>
          </a:xfrm>
          <a:effectLst>
            <a:outerShdw blurRad="190500" dist="63500" dir="2700000" algn="tl" rotWithShape="0">
              <a:prstClr val="black">
                <a:alpha val="30000"/>
              </a:prstClr>
            </a:outerShdw>
          </a:effectLst>
        </p:grpSpPr>
        <p:sp>
          <p:nvSpPr>
            <p:cNvPr id="35" name="椭圆 34"/>
            <p:cNvSpPr/>
            <p:nvPr/>
          </p:nvSpPr>
          <p:spPr>
            <a:xfrm>
              <a:off x="1309233" y="3766671"/>
              <a:ext cx="928692" cy="928692"/>
            </a:xfrm>
            <a:prstGeom prst="ellipse">
              <a:avLst/>
            </a:prstGeom>
            <a:solidFill>
              <a:srgbClr val="CB1706"/>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Freeform 16"/>
            <p:cNvSpPr>
              <a:spLocks noEditPoints="1"/>
            </p:cNvSpPr>
            <p:nvPr/>
          </p:nvSpPr>
          <p:spPr bwMode="auto">
            <a:xfrm>
              <a:off x="1608618" y="3981112"/>
              <a:ext cx="388536" cy="442080"/>
            </a:xfrm>
            <a:custGeom>
              <a:avLst/>
              <a:gdLst>
                <a:gd name="T0" fmla="*/ 381 w 598"/>
                <a:gd name="T1" fmla="*/ 84 h 674"/>
                <a:gd name="T2" fmla="*/ 296 w 598"/>
                <a:gd name="T3" fmla="*/ 169 h 674"/>
                <a:gd name="T4" fmla="*/ 212 w 598"/>
                <a:gd name="T5" fmla="*/ 169 h 674"/>
                <a:gd name="T6" fmla="*/ 127 w 598"/>
                <a:gd name="T7" fmla="*/ 84 h 674"/>
                <a:gd name="T8" fmla="*/ 212 w 598"/>
                <a:gd name="T9" fmla="*/ 0 h 674"/>
                <a:gd name="T10" fmla="*/ 296 w 598"/>
                <a:gd name="T11" fmla="*/ 0 h 674"/>
                <a:gd name="T12" fmla="*/ 381 w 598"/>
                <a:gd name="T13" fmla="*/ 84 h 674"/>
                <a:gd name="T14" fmla="*/ 421 w 598"/>
                <a:gd name="T15" fmla="*/ 84 h 674"/>
                <a:gd name="T16" fmla="*/ 423 w 598"/>
                <a:gd name="T17" fmla="*/ 103 h 674"/>
                <a:gd name="T18" fmla="*/ 317 w 598"/>
                <a:gd name="T19" fmla="*/ 209 h 674"/>
                <a:gd name="T20" fmla="*/ 191 w 598"/>
                <a:gd name="T21" fmla="*/ 209 h 674"/>
                <a:gd name="T22" fmla="*/ 85 w 598"/>
                <a:gd name="T23" fmla="*/ 103 h 674"/>
                <a:gd name="T24" fmla="*/ 87 w 598"/>
                <a:gd name="T25" fmla="*/ 84 h 674"/>
                <a:gd name="T26" fmla="*/ 0 w 598"/>
                <a:gd name="T27" fmla="*/ 188 h 674"/>
                <a:gd name="T28" fmla="*/ 0 w 598"/>
                <a:gd name="T29" fmla="*/ 569 h 674"/>
                <a:gd name="T30" fmla="*/ 106 w 598"/>
                <a:gd name="T31" fmla="*/ 674 h 674"/>
                <a:gd name="T32" fmla="*/ 387 w 598"/>
                <a:gd name="T33" fmla="*/ 674 h 674"/>
                <a:gd name="T34" fmla="*/ 272 w 598"/>
                <a:gd name="T35" fmla="*/ 500 h 674"/>
                <a:gd name="T36" fmla="*/ 461 w 598"/>
                <a:gd name="T37" fmla="*/ 311 h 674"/>
                <a:gd name="T38" fmla="*/ 508 w 598"/>
                <a:gd name="T39" fmla="*/ 317 h 674"/>
                <a:gd name="T40" fmla="*/ 508 w 598"/>
                <a:gd name="T41" fmla="*/ 188 h 674"/>
                <a:gd name="T42" fmla="*/ 421 w 598"/>
                <a:gd name="T43" fmla="*/ 84 h 674"/>
                <a:gd name="T44" fmla="*/ 238 w 598"/>
                <a:gd name="T45" fmla="*/ 422 h 674"/>
                <a:gd name="T46" fmla="*/ 238 w 598"/>
                <a:gd name="T47" fmla="*/ 422 h 674"/>
                <a:gd name="T48" fmla="*/ 106 w 598"/>
                <a:gd name="T49" fmla="*/ 422 h 674"/>
                <a:gd name="T50" fmla="*/ 85 w 598"/>
                <a:gd name="T51" fmla="*/ 401 h 674"/>
                <a:gd name="T52" fmla="*/ 106 w 598"/>
                <a:gd name="T53" fmla="*/ 380 h 674"/>
                <a:gd name="T54" fmla="*/ 238 w 598"/>
                <a:gd name="T55" fmla="*/ 380 h 674"/>
                <a:gd name="T56" fmla="*/ 259 w 598"/>
                <a:gd name="T57" fmla="*/ 401 h 674"/>
                <a:gd name="T58" fmla="*/ 238 w 598"/>
                <a:gd name="T59" fmla="*/ 422 h 674"/>
                <a:gd name="T60" fmla="*/ 280 w 598"/>
                <a:gd name="T61" fmla="*/ 338 h 674"/>
                <a:gd name="T62" fmla="*/ 280 w 598"/>
                <a:gd name="T63" fmla="*/ 338 h 674"/>
                <a:gd name="T64" fmla="*/ 106 w 598"/>
                <a:gd name="T65" fmla="*/ 338 h 674"/>
                <a:gd name="T66" fmla="*/ 85 w 598"/>
                <a:gd name="T67" fmla="*/ 317 h 674"/>
                <a:gd name="T68" fmla="*/ 106 w 598"/>
                <a:gd name="T69" fmla="*/ 296 h 674"/>
                <a:gd name="T70" fmla="*/ 280 w 598"/>
                <a:gd name="T71" fmla="*/ 296 h 674"/>
                <a:gd name="T72" fmla="*/ 302 w 598"/>
                <a:gd name="T73" fmla="*/ 317 h 674"/>
                <a:gd name="T74" fmla="*/ 280 w 598"/>
                <a:gd name="T75" fmla="*/ 338 h 674"/>
                <a:gd name="T76" fmla="*/ 496 w 598"/>
                <a:gd name="T77" fmla="*/ 369 h 674"/>
                <a:gd name="T78" fmla="*/ 463 w 598"/>
                <a:gd name="T79" fmla="*/ 365 h 674"/>
                <a:gd name="T80" fmla="*/ 328 w 598"/>
                <a:gd name="T81" fmla="*/ 500 h 674"/>
                <a:gd name="T82" fmla="*/ 434 w 598"/>
                <a:gd name="T83" fmla="*/ 632 h 674"/>
                <a:gd name="T84" fmla="*/ 463 w 598"/>
                <a:gd name="T85" fmla="*/ 635 h 674"/>
                <a:gd name="T86" fmla="*/ 598 w 598"/>
                <a:gd name="T87" fmla="*/ 500 h 674"/>
                <a:gd name="T88" fmla="*/ 496 w 598"/>
                <a:gd name="T89" fmla="*/ 369 h 674"/>
                <a:gd name="T90" fmla="*/ 539 w 598"/>
                <a:gd name="T91" fmla="*/ 481 h 674"/>
                <a:gd name="T92" fmla="*/ 539 w 598"/>
                <a:gd name="T93" fmla="*/ 481 h 674"/>
                <a:gd name="T94" fmla="*/ 496 w 598"/>
                <a:gd name="T95" fmla="*/ 523 h 674"/>
                <a:gd name="T96" fmla="*/ 463 w 598"/>
                <a:gd name="T97" fmla="*/ 557 h 674"/>
                <a:gd name="T98" fmla="*/ 425 w 598"/>
                <a:gd name="T99" fmla="*/ 557 h 674"/>
                <a:gd name="T100" fmla="*/ 386 w 598"/>
                <a:gd name="T101" fmla="*/ 519 h 674"/>
                <a:gd name="T102" fmla="*/ 386 w 598"/>
                <a:gd name="T103" fmla="*/ 481 h 674"/>
                <a:gd name="T104" fmla="*/ 425 w 598"/>
                <a:gd name="T105" fmla="*/ 481 h 674"/>
                <a:gd name="T106" fmla="*/ 444 w 598"/>
                <a:gd name="T107" fmla="*/ 500 h 674"/>
                <a:gd name="T108" fmla="*/ 496 w 598"/>
                <a:gd name="T109" fmla="*/ 447 h 674"/>
                <a:gd name="T110" fmla="*/ 501 w 598"/>
                <a:gd name="T111" fmla="*/ 443 h 674"/>
                <a:gd name="T112" fmla="*/ 539 w 598"/>
                <a:gd name="T113" fmla="*/ 443 h 674"/>
                <a:gd name="T114" fmla="*/ 539 w 598"/>
                <a:gd name="T115" fmla="*/ 481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8" h="674">
                  <a:moveTo>
                    <a:pt x="381" y="84"/>
                  </a:moveTo>
                  <a:cubicBezTo>
                    <a:pt x="381" y="131"/>
                    <a:pt x="343" y="169"/>
                    <a:pt x="296" y="169"/>
                  </a:cubicBezTo>
                  <a:lnTo>
                    <a:pt x="212" y="169"/>
                  </a:lnTo>
                  <a:cubicBezTo>
                    <a:pt x="165" y="169"/>
                    <a:pt x="127" y="131"/>
                    <a:pt x="127" y="84"/>
                  </a:cubicBezTo>
                  <a:cubicBezTo>
                    <a:pt x="127" y="37"/>
                    <a:pt x="165" y="0"/>
                    <a:pt x="212" y="0"/>
                  </a:cubicBezTo>
                  <a:lnTo>
                    <a:pt x="296" y="0"/>
                  </a:lnTo>
                  <a:cubicBezTo>
                    <a:pt x="343" y="0"/>
                    <a:pt x="381" y="37"/>
                    <a:pt x="381" y="84"/>
                  </a:cubicBezTo>
                  <a:close/>
                  <a:moveTo>
                    <a:pt x="421" y="84"/>
                  </a:moveTo>
                  <a:cubicBezTo>
                    <a:pt x="422" y="90"/>
                    <a:pt x="423" y="97"/>
                    <a:pt x="423" y="103"/>
                  </a:cubicBezTo>
                  <a:cubicBezTo>
                    <a:pt x="423" y="162"/>
                    <a:pt x="376" y="209"/>
                    <a:pt x="317" y="209"/>
                  </a:cubicBezTo>
                  <a:lnTo>
                    <a:pt x="191" y="209"/>
                  </a:lnTo>
                  <a:cubicBezTo>
                    <a:pt x="132" y="209"/>
                    <a:pt x="85" y="162"/>
                    <a:pt x="85" y="103"/>
                  </a:cubicBezTo>
                  <a:cubicBezTo>
                    <a:pt x="85" y="97"/>
                    <a:pt x="85" y="90"/>
                    <a:pt x="87" y="84"/>
                  </a:cubicBezTo>
                  <a:cubicBezTo>
                    <a:pt x="37" y="93"/>
                    <a:pt x="0" y="136"/>
                    <a:pt x="0" y="188"/>
                  </a:cubicBezTo>
                  <a:lnTo>
                    <a:pt x="0" y="569"/>
                  </a:lnTo>
                  <a:cubicBezTo>
                    <a:pt x="0" y="627"/>
                    <a:pt x="47" y="674"/>
                    <a:pt x="106" y="674"/>
                  </a:cubicBezTo>
                  <a:lnTo>
                    <a:pt x="387" y="674"/>
                  </a:lnTo>
                  <a:cubicBezTo>
                    <a:pt x="320" y="646"/>
                    <a:pt x="272" y="579"/>
                    <a:pt x="272" y="500"/>
                  </a:cubicBezTo>
                  <a:cubicBezTo>
                    <a:pt x="272" y="396"/>
                    <a:pt x="357" y="311"/>
                    <a:pt x="461" y="311"/>
                  </a:cubicBezTo>
                  <a:cubicBezTo>
                    <a:pt x="477" y="311"/>
                    <a:pt x="493" y="313"/>
                    <a:pt x="508" y="317"/>
                  </a:cubicBezTo>
                  <a:lnTo>
                    <a:pt x="508" y="188"/>
                  </a:lnTo>
                  <a:cubicBezTo>
                    <a:pt x="508" y="136"/>
                    <a:pt x="470" y="93"/>
                    <a:pt x="421" y="84"/>
                  </a:cubicBezTo>
                  <a:close/>
                  <a:moveTo>
                    <a:pt x="238" y="422"/>
                  </a:moveTo>
                  <a:lnTo>
                    <a:pt x="238" y="422"/>
                  </a:lnTo>
                  <a:lnTo>
                    <a:pt x="106" y="422"/>
                  </a:lnTo>
                  <a:cubicBezTo>
                    <a:pt x="94" y="422"/>
                    <a:pt x="85" y="413"/>
                    <a:pt x="85" y="401"/>
                  </a:cubicBezTo>
                  <a:cubicBezTo>
                    <a:pt x="85" y="390"/>
                    <a:pt x="94" y="380"/>
                    <a:pt x="106" y="380"/>
                  </a:cubicBezTo>
                  <a:lnTo>
                    <a:pt x="238" y="380"/>
                  </a:lnTo>
                  <a:cubicBezTo>
                    <a:pt x="250" y="380"/>
                    <a:pt x="259" y="390"/>
                    <a:pt x="259" y="401"/>
                  </a:cubicBezTo>
                  <a:cubicBezTo>
                    <a:pt x="259" y="413"/>
                    <a:pt x="250" y="422"/>
                    <a:pt x="238" y="422"/>
                  </a:cubicBezTo>
                  <a:close/>
                  <a:moveTo>
                    <a:pt x="280" y="338"/>
                  </a:moveTo>
                  <a:lnTo>
                    <a:pt x="280" y="338"/>
                  </a:lnTo>
                  <a:lnTo>
                    <a:pt x="106" y="338"/>
                  </a:lnTo>
                  <a:cubicBezTo>
                    <a:pt x="94" y="338"/>
                    <a:pt x="85" y="328"/>
                    <a:pt x="85" y="317"/>
                  </a:cubicBezTo>
                  <a:cubicBezTo>
                    <a:pt x="85" y="305"/>
                    <a:pt x="94" y="296"/>
                    <a:pt x="106" y="296"/>
                  </a:cubicBezTo>
                  <a:lnTo>
                    <a:pt x="280" y="296"/>
                  </a:lnTo>
                  <a:cubicBezTo>
                    <a:pt x="292" y="296"/>
                    <a:pt x="302" y="305"/>
                    <a:pt x="302" y="317"/>
                  </a:cubicBezTo>
                  <a:cubicBezTo>
                    <a:pt x="302" y="328"/>
                    <a:pt x="292" y="338"/>
                    <a:pt x="280" y="338"/>
                  </a:cubicBezTo>
                  <a:close/>
                  <a:moveTo>
                    <a:pt x="496" y="369"/>
                  </a:moveTo>
                  <a:cubicBezTo>
                    <a:pt x="486" y="367"/>
                    <a:pt x="474" y="365"/>
                    <a:pt x="463" y="365"/>
                  </a:cubicBezTo>
                  <a:cubicBezTo>
                    <a:pt x="388" y="365"/>
                    <a:pt x="328" y="425"/>
                    <a:pt x="328" y="500"/>
                  </a:cubicBezTo>
                  <a:cubicBezTo>
                    <a:pt x="328" y="565"/>
                    <a:pt x="374" y="619"/>
                    <a:pt x="434" y="632"/>
                  </a:cubicBezTo>
                  <a:cubicBezTo>
                    <a:pt x="443" y="634"/>
                    <a:pt x="453" y="635"/>
                    <a:pt x="463" y="635"/>
                  </a:cubicBezTo>
                  <a:cubicBezTo>
                    <a:pt x="537" y="635"/>
                    <a:pt x="598" y="574"/>
                    <a:pt x="598" y="500"/>
                  </a:cubicBezTo>
                  <a:cubicBezTo>
                    <a:pt x="598" y="437"/>
                    <a:pt x="555" y="384"/>
                    <a:pt x="496" y="369"/>
                  </a:cubicBezTo>
                  <a:close/>
                  <a:moveTo>
                    <a:pt x="539" y="481"/>
                  </a:moveTo>
                  <a:lnTo>
                    <a:pt x="539" y="481"/>
                  </a:lnTo>
                  <a:lnTo>
                    <a:pt x="496" y="523"/>
                  </a:lnTo>
                  <a:lnTo>
                    <a:pt x="463" y="557"/>
                  </a:lnTo>
                  <a:cubicBezTo>
                    <a:pt x="452" y="568"/>
                    <a:pt x="435" y="568"/>
                    <a:pt x="425" y="557"/>
                  </a:cubicBezTo>
                  <a:lnTo>
                    <a:pt x="386" y="519"/>
                  </a:lnTo>
                  <a:cubicBezTo>
                    <a:pt x="376" y="508"/>
                    <a:pt x="376" y="491"/>
                    <a:pt x="386" y="481"/>
                  </a:cubicBezTo>
                  <a:cubicBezTo>
                    <a:pt x="397" y="470"/>
                    <a:pt x="414" y="470"/>
                    <a:pt x="425" y="481"/>
                  </a:cubicBezTo>
                  <a:lnTo>
                    <a:pt x="444" y="500"/>
                  </a:lnTo>
                  <a:lnTo>
                    <a:pt x="496" y="447"/>
                  </a:lnTo>
                  <a:lnTo>
                    <a:pt x="501" y="443"/>
                  </a:lnTo>
                  <a:cubicBezTo>
                    <a:pt x="511" y="432"/>
                    <a:pt x="528" y="432"/>
                    <a:pt x="539" y="443"/>
                  </a:cubicBezTo>
                  <a:cubicBezTo>
                    <a:pt x="549" y="453"/>
                    <a:pt x="549" y="470"/>
                    <a:pt x="539" y="481"/>
                  </a:cubicBezTo>
                  <a:close/>
                </a:path>
              </a:pathLst>
            </a:custGeom>
            <a:solidFill>
              <a:srgbClr val="FEFEFE"/>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7" name="组合 36"/>
          <p:cNvGrpSpPr/>
          <p:nvPr/>
        </p:nvGrpSpPr>
        <p:grpSpPr>
          <a:xfrm>
            <a:off x="4427843" y="3922732"/>
            <a:ext cx="629350" cy="629350"/>
            <a:chOff x="4101317" y="3783000"/>
            <a:chExt cx="928692" cy="928692"/>
          </a:xfrm>
          <a:effectLst>
            <a:outerShdw blurRad="190500" dist="63500" dir="2700000" algn="tl" rotWithShape="0">
              <a:prstClr val="black">
                <a:alpha val="30000"/>
              </a:prstClr>
            </a:outerShdw>
          </a:effectLst>
        </p:grpSpPr>
        <p:sp>
          <p:nvSpPr>
            <p:cNvPr id="38" name="椭圆 37"/>
            <p:cNvSpPr/>
            <p:nvPr/>
          </p:nvSpPr>
          <p:spPr>
            <a:xfrm>
              <a:off x="4101317" y="3783000"/>
              <a:ext cx="928692" cy="928692"/>
            </a:xfrm>
            <a:prstGeom prst="ellipse">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Freeform 12"/>
            <p:cNvSpPr>
              <a:spLocks noEditPoints="1"/>
            </p:cNvSpPr>
            <p:nvPr/>
          </p:nvSpPr>
          <p:spPr bwMode="auto">
            <a:xfrm>
              <a:off x="4360340" y="4042718"/>
              <a:ext cx="463802" cy="345699"/>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40" name="组合 39"/>
          <p:cNvGrpSpPr/>
          <p:nvPr/>
        </p:nvGrpSpPr>
        <p:grpSpPr>
          <a:xfrm>
            <a:off x="9099673" y="3906403"/>
            <a:ext cx="629350" cy="629350"/>
            <a:chOff x="9680025" y="3766671"/>
            <a:chExt cx="928692" cy="928692"/>
          </a:xfrm>
          <a:effectLst>
            <a:outerShdw blurRad="190500" dist="63500" dir="2700000" algn="tl" rotWithShape="0">
              <a:prstClr val="black">
                <a:alpha val="30000"/>
              </a:prstClr>
            </a:outerShdw>
          </a:effectLst>
        </p:grpSpPr>
        <p:sp>
          <p:nvSpPr>
            <p:cNvPr id="41" name="椭圆 40"/>
            <p:cNvSpPr/>
            <p:nvPr/>
          </p:nvSpPr>
          <p:spPr>
            <a:xfrm>
              <a:off x="9680025" y="3766671"/>
              <a:ext cx="928692" cy="928692"/>
            </a:xfrm>
            <a:prstGeom prst="ellipse">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Freeform 16"/>
            <p:cNvSpPr>
              <a:spLocks noEditPoints="1"/>
            </p:cNvSpPr>
            <p:nvPr/>
          </p:nvSpPr>
          <p:spPr bwMode="auto">
            <a:xfrm>
              <a:off x="9903123" y="4046694"/>
              <a:ext cx="486189" cy="38772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sp>
        <p:nvSpPr>
          <p:cNvPr id="43" name="矩形 47"/>
          <p:cNvSpPr>
            <a:spLocks noChangeArrowheads="1"/>
          </p:cNvSpPr>
          <p:nvPr/>
        </p:nvSpPr>
        <p:spPr bwMode="auto">
          <a:xfrm>
            <a:off x="1647945" y="2135424"/>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工作安排</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chemeClr val="tx1">
                    <a:lumMod val="85000"/>
                    <a:lumOff val="15000"/>
                  </a:schemeClr>
                </a:solidFill>
                <a:latin typeface="+mn-lt"/>
                <a:ea typeface="+mn-ea"/>
                <a:cs typeface="+mn-ea"/>
                <a:sym typeface="+mn-lt"/>
              </a:rPr>
              <a:t>请</a:t>
            </a:r>
            <a:r>
              <a:rPr lang="zh-CN" altLang="en-US" sz="1000" dirty="0">
                <a:solidFill>
                  <a:schemeClr val="tx1">
                    <a:lumMod val="85000"/>
                    <a:lumOff val="15000"/>
                  </a:schemeClr>
                </a:solidFill>
                <a:latin typeface="+mn-lt"/>
                <a:ea typeface="+mn-ea"/>
                <a:cs typeface="+mn-ea"/>
                <a:sym typeface="+mn-lt"/>
              </a:rPr>
              <a:t>在这里输入您的主要叙述内容</a:t>
            </a:r>
            <a:endParaRPr lang="en-US" altLang="zh-CN" sz="1000" dirty="0">
              <a:solidFill>
                <a:schemeClr val="tx1">
                  <a:lumMod val="85000"/>
                  <a:lumOff val="15000"/>
                </a:schemeClr>
              </a:solidFill>
              <a:latin typeface="+mn-lt"/>
              <a:ea typeface="+mn-ea"/>
              <a:cs typeface="+mn-ea"/>
              <a:sym typeface="+mn-lt"/>
            </a:endParaRPr>
          </a:p>
          <a:p>
            <a:pPr algn="ctr">
              <a:lnSpc>
                <a:spcPct val="150000"/>
              </a:lnSpc>
              <a:buNone/>
            </a:pPr>
            <a:r>
              <a:rPr lang="zh-CN" altLang="en-US" sz="1000" dirty="0">
                <a:solidFill>
                  <a:schemeClr val="tx1">
                    <a:lumMod val="85000"/>
                    <a:lumOff val="15000"/>
                  </a:schemeClr>
                </a:solidFill>
                <a:latin typeface="+mn-lt"/>
                <a:ea typeface="+mn-ea"/>
                <a:cs typeface="+mn-ea"/>
                <a:sym typeface="+mn-lt"/>
              </a:rPr>
              <a:t>请在这里输入您的主要叙述内容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4" name="矩形 47"/>
          <p:cNvSpPr>
            <a:spLocks noChangeArrowheads="1"/>
          </p:cNvSpPr>
          <p:nvPr/>
        </p:nvSpPr>
        <p:spPr bwMode="auto">
          <a:xfrm>
            <a:off x="4011194" y="2141123"/>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项目管理</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rgbClr val="404040"/>
                </a:solidFill>
                <a:latin typeface="+mn-lt"/>
                <a:ea typeface="+mn-ea"/>
                <a:cs typeface="+mn-ea"/>
                <a:sym typeface="+mn-lt"/>
              </a:rPr>
              <a:t>请在这里输入您</a:t>
            </a:r>
            <a:r>
              <a:rPr lang="zh-CN" altLang="en-US" sz="1000" dirty="0">
                <a:solidFill>
                  <a:schemeClr val="tx1">
                    <a:lumMod val="85000"/>
                    <a:lumOff val="15000"/>
                  </a:schemeClr>
                </a:solidFill>
                <a:latin typeface="+mn-lt"/>
                <a:ea typeface="+mn-ea"/>
                <a:cs typeface="+mn-ea"/>
                <a:sym typeface="+mn-lt"/>
              </a:rPr>
              <a:t>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5" name="矩形 44"/>
          <p:cNvSpPr>
            <a:spLocks noChangeArrowheads="1"/>
          </p:cNvSpPr>
          <p:nvPr/>
        </p:nvSpPr>
        <p:spPr bwMode="auto">
          <a:xfrm>
            <a:off x="6319916" y="2135424"/>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客户渠道</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rgbClr val="404040"/>
                </a:solidFill>
                <a:latin typeface="+mn-lt"/>
                <a:ea typeface="+mn-ea"/>
                <a:cs typeface="+mn-ea"/>
                <a:sym typeface="+mn-lt"/>
              </a:rPr>
              <a:t>请在这里输入您</a:t>
            </a:r>
            <a:r>
              <a:rPr lang="zh-CN" altLang="en-US" sz="1000" dirty="0">
                <a:solidFill>
                  <a:schemeClr val="tx1">
                    <a:lumMod val="85000"/>
                    <a:lumOff val="15000"/>
                  </a:schemeClr>
                </a:solidFill>
                <a:latin typeface="+mn-lt"/>
                <a:ea typeface="+mn-ea"/>
                <a:cs typeface="+mn-ea"/>
                <a:sym typeface="+mn-lt"/>
              </a:rPr>
              <a:t>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6" name="矩形 47"/>
          <p:cNvSpPr>
            <a:spLocks noChangeArrowheads="1"/>
          </p:cNvSpPr>
          <p:nvPr/>
        </p:nvSpPr>
        <p:spPr bwMode="auto">
          <a:xfrm>
            <a:off x="8676881" y="2136313"/>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团队管理</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chemeClr val="tx1">
                    <a:lumMod val="85000"/>
                    <a:lumOff val="15000"/>
                  </a:schemeClr>
                </a:solidFill>
                <a:latin typeface="+mn-lt"/>
                <a:ea typeface="+mn-ea"/>
                <a:cs typeface="+mn-ea"/>
                <a:sym typeface="+mn-lt"/>
              </a:rPr>
              <a:t>请在这里输入您的主要叙述内容</a:t>
            </a:r>
            <a:endParaRPr lang="en-US" altLang="zh-CN" sz="1000" dirty="0">
              <a:solidFill>
                <a:schemeClr val="tx1">
                  <a:lumMod val="85000"/>
                  <a:lumOff val="15000"/>
                </a:schemeClr>
              </a:solidFill>
              <a:latin typeface="+mn-lt"/>
              <a:ea typeface="+mn-ea"/>
              <a:cs typeface="+mn-ea"/>
              <a:sym typeface="+mn-lt"/>
            </a:endParaRPr>
          </a:p>
        </p:txBody>
      </p:sp>
      <p:grpSp>
        <p:nvGrpSpPr>
          <p:cNvPr id="50" name="组合 49"/>
          <p:cNvGrpSpPr/>
          <p:nvPr/>
        </p:nvGrpSpPr>
        <p:grpSpPr>
          <a:xfrm>
            <a:off x="388190" y="568915"/>
            <a:ext cx="3078133" cy="585703"/>
            <a:chOff x="388190" y="568915"/>
            <a:chExt cx="3078133" cy="585703"/>
          </a:xfrm>
        </p:grpSpPr>
        <p:sp>
          <p:nvSpPr>
            <p:cNvPr id="51" name="文本框 50"/>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p>
          </p:txBody>
        </p:sp>
        <p:sp>
          <p:nvSpPr>
            <p:cNvPr id="52" name="椭圆 51"/>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056915444"/>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1250"/>
                            </p:stCondLst>
                            <p:childTnLst>
                              <p:par>
                                <p:cTn id="18" presetID="2" presetClass="entr" presetSubtype="1" decel="4200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750" fill="hold"/>
                                        <p:tgtEl>
                                          <p:spTgt spid="11"/>
                                        </p:tgtEl>
                                        <p:attrNameLst>
                                          <p:attrName>ppt_x</p:attrName>
                                        </p:attrNameLst>
                                      </p:cBhvr>
                                      <p:tavLst>
                                        <p:tav tm="0">
                                          <p:val>
                                            <p:strVal val="#ppt_x"/>
                                          </p:val>
                                        </p:tav>
                                        <p:tav tm="100000">
                                          <p:val>
                                            <p:strVal val="#ppt_x"/>
                                          </p:val>
                                        </p:tav>
                                      </p:tavLst>
                                    </p:anim>
                                    <p:anim calcmode="lin" valueType="num">
                                      <p:cBhvr additive="base">
                                        <p:cTn id="21" dur="750" fill="hold"/>
                                        <p:tgtEl>
                                          <p:spTgt spid="11"/>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25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75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par>
                          <p:cTn id="39" fill="hold">
                            <p:stCondLst>
                              <p:cond delay="3750"/>
                            </p:stCondLst>
                            <p:childTnLst>
                              <p:par>
                                <p:cTn id="40" presetID="2" presetClass="entr" presetSubtype="1" decel="4200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750" fill="hold"/>
                                        <p:tgtEl>
                                          <p:spTgt spid="23"/>
                                        </p:tgtEl>
                                        <p:attrNameLst>
                                          <p:attrName>ppt_x</p:attrName>
                                        </p:attrNameLst>
                                      </p:cBhvr>
                                      <p:tavLst>
                                        <p:tav tm="0">
                                          <p:val>
                                            <p:strVal val="#ppt_x"/>
                                          </p:val>
                                        </p:tav>
                                        <p:tav tm="100000">
                                          <p:val>
                                            <p:strVal val="#ppt_x"/>
                                          </p:val>
                                        </p:tav>
                                      </p:tavLst>
                                    </p:anim>
                                    <p:anim calcmode="lin" valueType="num">
                                      <p:cBhvr additive="base">
                                        <p:cTn id="43" dur="750" fill="hold"/>
                                        <p:tgtEl>
                                          <p:spTgt spid="23"/>
                                        </p:tgtEl>
                                        <p:attrNameLst>
                                          <p:attrName>ppt_y</p:attrName>
                                        </p:attrNameLst>
                                      </p:cBhvr>
                                      <p:tavLst>
                                        <p:tav tm="0">
                                          <p:val>
                                            <p:strVal val="0-#ppt_h/2"/>
                                          </p:val>
                                        </p:tav>
                                        <p:tav tm="100000">
                                          <p:val>
                                            <p:strVal val="#ppt_y"/>
                                          </p:val>
                                        </p:tav>
                                      </p:tavLst>
                                    </p:anim>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childTnLst>
                          </p:cTn>
                        </p:par>
                        <p:par>
                          <p:cTn id="48" fill="hold">
                            <p:stCondLst>
                              <p:cond delay="5000"/>
                            </p:stCondLst>
                            <p:childTnLst>
                              <p:par>
                                <p:cTn id="49" presetID="10"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par>
                                <p:cTn id="55" presetID="10" presetClass="entr" presetSubtype="0" fill="hold" grpId="0" nodeType="withEffect">
                                  <p:stCondLst>
                                    <p:cond delay="50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par>
                                <p:cTn id="58" presetID="10" presetClass="entr" presetSubtype="0" fill="hold" grpId="0" nodeType="withEffect">
                                  <p:stCondLst>
                                    <p:cond delay="75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par>
                          <p:cTn id="61" fill="hold">
                            <p:stCondLst>
                              <p:cond delay="6250"/>
                            </p:stCondLst>
                            <p:childTnLst>
                              <p:par>
                                <p:cTn id="62" presetID="2" presetClass="entr" presetSubtype="1" decel="4200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750" fill="hold"/>
                                        <p:tgtEl>
                                          <p:spTgt spid="27"/>
                                        </p:tgtEl>
                                        <p:attrNameLst>
                                          <p:attrName>ppt_x</p:attrName>
                                        </p:attrNameLst>
                                      </p:cBhvr>
                                      <p:tavLst>
                                        <p:tav tm="0">
                                          <p:val>
                                            <p:strVal val="#ppt_x"/>
                                          </p:val>
                                        </p:tav>
                                        <p:tav tm="100000">
                                          <p:val>
                                            <p:strVal val="#ppt_x"/>
                                          </p:val>
                                        </p:tav>
                                      </p:tavLst>
                                    </p:anim>
                                    <p:anim calcmode="lin" valueType="num">
                                      <p:cBhvr additive="base">
                                        <p:cTn id="65" dur="750" fill="hold"/>
                                        <p:tgtEl>
                                          <p:spTgt spid="27"/>
                                        </p:tgtEl>
                                        <p:attrNameLst>
                                          <p:attrName>ppt_y</p:attrName>
                                        </p:attrNameLst>
                                      </p:cBhvr>
                                      <p:tavLst>
                                        <p:tav tm="0">
                                          <p:val>
                                            <p:strVal val="0-#ppt_h/2"/>
                                          </p:val>
                                        </p:tav>
                                        <p:tav tm="100000">
                                          <p:val>
                                            <p:strVal val="#ppt_y"/>
                                          </p:val>
                                        </p:tav>
                                      </p:tavLst>
                                    </p:anim>
                                  </p:childTnLst>
                                </p:cTn>
                              </p:par>
                            </p:childTnLst>
                          </p:cTn>
                        </p:par>
                        <p:par>
                          <p:cTn id="66" fill="hold">
                            <p:stCondLst>
                              <p:cond delay="7000"/>
                            </p:stCondLst>
                            <p:childTnLst>
                              <p:par>
                                <p:cTn id="67" presetID="10" presetClass="entr" presetSubtype="0"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childTnLst>
                          </p:cTn>
                        </p:par>
                        <p:par>
                          <p:cTn id="70" fill="hold">
                            <p:stCondLst>
                              <p:cond delay="7500"/>
                            </p:stCondLst>
                            <p:childTnLst>
                              <p:par>
                                <p:cTn id="71" presetID="10" presetClass="entr" presetSubtype="0"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grpId="0" nodeType="withEffect">
                                  <p:stCondLst>
                                    <p:cond delay="25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500"/>
                                        <p:tgtEl>
                                          <p:spTgt spid="19"/>
                                        </p:tgtEl>
                                      </p:cBhvr>
                                    </p:animEffect>
                                  </p:childTnLst>
                                </p:cTn>
                              </p:par>
                              <p:par>
                                <p:cTn id="80" presetID="10" presetClass="entr" presetSubtype="0" fill="hold" grpId="0" nodeType="withEffect">
                                  <p:stCondLst>
                                    <p:cond delay="75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par>
                          <p:cTn id="83" fill="hold">
                            <p:stCondLst>
                              <p:cond delay="8750"/>
                            </p:stCondLst>
                            <p:childTnLst>
                              <p:par>
                                <p:cTn id="84" presetID="2" presetClass="entr" presetSubtype="1" decel="42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750" fill="hold"/>
                                        <p:tgtEl>
                                          <p:spTgt spid="15"/>
                                        </p:tgtEl>
                                        <p:attrNameLst>
                                          <p:attrName>ppt_x</p:attrName>
                                        </p:attrNameLst>
                                      </p:cBhvr>
                                      <p:tavLst>
                                        <p:tav tm="0">
                                          <p:val>
                                            <p:strVal val="#ppt_x"/>
                                          </p:val>
                                        </p:tav>
                                        <p:tav tm="100000">
                                          <p:val>
                                            <p:strVal val="#ppt_x"/>
                                          </p:val>
                                        </p:tav>
                                      </p:tavLst>
                                    </p:anim>
                                    <p:anim calcmode="lin" valueType="num">
                                      <p:cBhvr additive="base">
                                        <p:cTn id="87" dur="750" fill="hold"/>
                                        <p:tgtEl>
                                          <p:spTgt spid="15"/>
                                        </p:tgtEl>
                                        <p:attrNameLst>
                                          <p:attrName>ppt_y</p:attrName>
                                        </p:attrNameLst>
                                      </p:cBhvr>
                                      <p:tavLst>
                                        <p:tav tm="0">
                                          <p:val>
                                            <p:strVal val="0-#ppt_h/2"/>
                                          </p:val>
                                        </p:tav>
                                        <p:tav tm="100000">
                                          <p:val>
                                            <p:strVal val="#ppt_y"/>
                                          </p:val>
                                        </p:tav>
                                      </p:tavLst>
                                    </p:anim>
                                  </p:childTnLst>
                                </p:cTn>
                              </p:par>
                            </p:childTnLst>
                          </p:cTn>
                        </p:par>
                        <p:par>
                          <p:cTn id="88" fill="hold">
                            <p:stCondLst>
                              <p:cond delay="9500"/>
                            </p:stCondLst>
                            <p:childTnLst>
                              <p:par>
                                <p:cTn id="89" presetID="10" presetClass="entr" presetSubtype="0"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43" grpId="0"/>
      <p:bldP spid="44" grpId="0"/>
      <p:bldP spid="45" grpId="0"/>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7">
            <a:extLst>
              <a:ext uri="{FF2B5EF4-FFF2-40B4-BE49-F238E27FC236}">
                <a16:creationId xmlns:a16="http://schemas.microsoft.com/office/drawing/2014/main" id="{42C57105-2C90-46A9-8987-D42EBD813A05}"/>
              </a:ext>
            </a:extLst>
          </p:cNvPr>
          <p:cNvSpPr>
            <a:spLocks noChangeArrowheads="1"/>
          </p:cNvSpPr>
          <p:nvPr/>
        </p:nvSpPr>
        <p:spPr bwMode="auto">
          <a:xfrm>
            <a:off x="6538601" y="4456680"/>
            <a:ext cx="4169287"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defRPr/>
            </a:pPr>
            <a:r>
              <a:rPr lang="zh-CN" altLang="en-US" sz="1600" b="1" dirty="0" smtClean="0">
                <a:solidFill>
                  <a:srgbClr val="262626"/>
                </a:solidFill>
                <a:cs typeface="+mn-ea"/>
                <a:sym typeface="+mn-lt"/>
              </a:rPr>
              <a:t>年终冲刺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年终总结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述职报告 </a:t>
            </a:r>
            <a:r>
              <a:rPr lang="en-US" altLang="zh-CN" sz="1600" b="1" dirty="0">
                <a:solidFill>
                  <a:srgbClr val="262626"/>
                </a:solidFill>
                <a:cs typeface="+mn-ea"/>
                <a:sym typeface="+mn-lt"/>
              </a:rPr>
              <a:t>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年终大会</a:t>
            </a:r>
            <a:endParaRPr lang="zh-CN" altLang="en-US" sz="1600" b="1" dirty="0">
              <a:solidFill>
                <a:srgbClr val="262626"/>
              </a:solidFill>
              <a:cs typeface="+mn-ea"/>
              <a:sym typeface="+mn-lt"/>
            </a:endParaRPr>
          </a:p>
        </p:txBody>
      </p:sp>
      <p:pic>
        <p:nvPicPr>
          <p:cNvPr id="27" name="图片 26"/>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sp>
        <p:nvSpPr>
          <p:cNvPr id="28" name="PA_文本框 62"/>
          <p:cNvSpPr txBox="1"/>
          <p:nvPr>
            <p:custDataLst>
              <p:tags r:id="rId1"/>
            </p:custDataLst>
          </p:nvPr>
        </p:nvSpPr>
        <p:spPr>
          <a:xfrm>
            <a:off x="6384738" y="4733225"/>
            <a:ext cx="4477012" cy="461665"/>
          </a:xfrm>
          <a:prstGeom prst="rect">
            <a:avLst/>
          </a:prstGeom>
          <a:noFill/>
          <a:effectLst/>
        </p:spPr>
        <p:txBody>
          <a:bodyPr wrap="square" rtlCol="0">
            <a:spAutoFit/>
          </a:bodyPr>
          <a:lstStyle/>
          <a:p>
            <a:pPr algn="ctr"/>
            <a:r>
              <a:rPr lang="en-US" altLang="zh-CN" sz="800" dirty="0">
                <a:solidFill>
                  <a:schemeClr val="tx1">
                    <a:lumMod val="65000"/>
                    <a:lumOff val="35000"/>
                  </a:schemeClr>
                </a:solidFill>
                <a:cs typeface="+mn-ea"/>
                <a:sym typeface="+mn-lt"/>
              </a:rPr>
              <a:t>Your content to play here, or through </a:t>
            </a:r>
            <a:r>
              <a:rPr lang="en-US" altLang="zh-CN" sz="800" dirty="0" smtClean="0">
                <a:solidFill>
                  <a:schemeClr val="tx1">
                    <a:lumMod val="65000"/>
                    <a:lumOff val="35000"/>
                  </a:schemeClr>
                </a:solidFill>
                <a:cs typeface="+mn-ea"/>
                <a:sym typeface="+mn-lt"/>
              </a:rPr>
              <a:t>paste in this box, and select only the text. Your content to play here, or through your copy, paste in this box</a:t>
            </a:r>
          </a:p>
          <a:p>
            <a:pPr algn="ctr"/>
            <a:r>
              <a:rPr lang="en-US" altLang="zh-CN" sz="800" dirty="0" err="1" smtClean="0">
                <a:solidFill>
                  <a:schemeClr val="tx1">
                    <a:lumMod val="65000"/>
                    <a:lumOff val="35000"/>
                  </a:schemeClr>
                </a:solidFill>
                <a:cs typeface="+mn-ea"/>
                <a:sym typeface="+mn-lt"/>
              </a:rPr>
              <a:t>nd</a:t>
            </a:r>
            <a:r>
              <a:rPr lang="en-US" altLang="zh-CN" sz="800" dirty="0" smtClean="0">
                <a:solidFill>
                  <a:schemeClr val="tx1">
                    <a:lumMod val="65000"/>
                    <a:lumOff val="35000"/>
                  </a:schemeClr>
                </a:solidFill>
                <a:cs typeface="+mn-ea"/>
                <a:sym typeface="+mn-lt"/>
              </a:rPr>
              <a:t> select only the text.</a:t>
            </a:r>
            <a:endParaRPr lang="en-US" altLang="zh-CN" sz="800" dirty="0">
              <a:solidFill>
                <a:schemeClr val="tx1">
                  <a:lumMod val="65000"/>
                  <a:lumOff val="35000"/>
                </a:schemeClr>
              </a:solidFill>
              <a:cs typeface="+mn-ea"/>
              <a:sym typeface="+mn-lt"/>
            </a:endParaRPr>
          </a:p>
        </p:txBody>
      </p:sp>
      <p:sp>
        <p:nvSpPr>
          <p:cNvPr id="29" name="文本框 28"/>
          <p:cNvSpPr txBox="1"/>
          <p:nvPr/>
        </p:nvSpPr>
        <p:spPr>
          <a:xfrm>
            <a:off x="6105572" y="3678988"/>
            <a:ext cx="5035353" cy="769441"/>
          </a:xfrm>
          <a:prstGeom prst="rect">
            <a:avLst/>
          </a:prstGeom>
          <a:noFill/>
        </p:spPr>
        <p:txBody>
          <a:bodyPr wrap="none" rtlCol="0">
            <a:spAutoFit/>
          </a:bodyPr>
          <a:lstStyle/>
          <a:p>
            <a:pPr algn="ctr"/>
            <a:r>
              <a:rPr lang="zh-CN" altLang="en-US" sz="4400" b="1" dirty="0" smtClean="0">
                <a:solidFill>
                  <a:srgbClr val="262626"/>
                </a:solidFill>
                <a:effectLst>
                  <a:outerShdw blurRad="25400" dist="25400" dir="2700000" algn="tl">
                    <a:srgbClr val="000000">
                      <a:alpha val="25000"/>
                    </a:srgbClr>
                  </a:outerShdw>
                </a:effectLst>
                <a:cs typeface="+mn-ea"/>
                <a:sym typeface="+mn-lt"/>
              </a:rPr>
              <a:t>演示完毕  谢谢观看</a:t>
            </a:r>
            <a:endParaRPr lang="zh-CN" altLang="en-US" sz="4400" b="1" dirty="0">
              <a:solidFill>
                <a:srgbClr val="262626"/>
              </a:solidFill>
              <a:effectLst>
                <a:outerShdw blurRad="25400" dist="25400" dir="2700000" algn="tl">
                  <a:srgbClr val="000000">
                    <a:alpha val="25000"/>
                  </a:srgbClr>
                </a:outerShdw>
              </a:effectLst>
              <a:cs typeface="+mn-ea"/>
              <a:sym typeface="+mn-lt"/>
            </a:endParaRPr>
          </a:p>
        </p:txBody>
      </p:sp>
      <p:sp>
        <p:nvSpPr>
          <p:cNvPr id="31" name="文本框 30"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5660770" y="1299996"/>
            <a:ext cx="5972114" cy="2400657"/>
          </a:xfrm>
          <a:prstGeom prst="rect">
            <a:avLst/>
          </a:prstGeom>
          <a:noFill/>
        </p:spPr>
        <p:txBody>
          <a:bodyPr wrap="square" rtlCol="0">
            <a:spAutoFit/>
          </a:bodyPr>
          <a:lstStyle/>
          <a:p>
            <a:pPr algn="ctr" defTabSz="1218804">
              <a:lnSpc>
                <a:spcPts val="9000"/>
              </a:lnSpc>
              <a:defRPr/>
            </a:pPr>
            <a:r>
              <a:rPr lang="zh-CN" altLang="en-US" sz="8800" spc="300" dirty="0" smtClean="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rPr>
              <a:t>撸起袖子</a:t>
            </a:r>
            <a:endParaRPr lang="en-US" altLang="zh-CN" sz="8800" spc="300" dirty="0" smtClean="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endParaRPr>
          </a:p>
          <a:p>
            <a:pPr algn="ctr" defTabSz="1218804">
              <a:lnSpc>
                <a:spcPts val="9000"/>
              </a:lnSpc>
              <a:defRPr/>
            </a:pPr>
            <a:r>
              <a:rPr lang="zh-CN" altLang="en-US" sz="8800" spc="300" dirty="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rPr>
              <a:t>加油干</a:t>
            </a:r>
            <a:endParaRPr lang="en-US" altLang="zh-CN" sz="8800" spc="300" dirty="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endParaRPr>
          </a:p>
        </p:txBody>
      </p:sp>
      <p:pic>
        <p:nvPicPr>
          <p:cNvPr id="32" name="图片 31"/>
          <p:cNvPicPr>
            <a:picLocks noChangeAspect="1"/>
          </p:cNvPicPr>
          <p:nvPr/>
        </p:nvPicPr>
        <p:blipFill rotWithShape="1">
          <a:blip r:embed="rId5" cstate="print">
            <a:extLst>
              <a:ext uri="{28A0092B-C50C-407E-A947-70E740481C1C}">
                <a14:useLocalDpi xmlns:a14="http://schemas.microsoft.com/office/drawing/2010/main" val="0"/>
              </a:ext>
            </a:extLst>
          </a:blip>
          <a:srcRect l="24007" r="16739"/>
          <a:stretch/>
        </p:blipFill>
        <p:spPr>
          <a:xfrm>
            <a:off x="650050" y="595882"/>
            <a:ext cx="4250576" cy="6235514"/>
          </a:xfrm>
          <a:prstGeom prst="rect">
            <a:avLst/>
          </a:prstGeom>
          <a:effectLst>
            <a:outerShdw blurRad="101600" dist="38100" dir="2700000" algn="tl" rotWithShape="0">
              <a:prstClr val="black">
                <a:alpha val="20000"/>
              </a:prstClr>
            </a:outerShdw>
          </a:effectLst>
        </p:spPr>
      </p:pic>
    </p:spTree>
    <p:extLst>
      <p:ext uri="{BB962C8B-B14F-4D97-AF65-F5344CB8AC3E}">
        <p14:creationId xmlns:p14="http://schemas.microsoft.com/office/powerpoint/2010/main" val="831302020"/>
      </p:ext>
    </p:extLst>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53" presetClass="entr" presetSubtype="16" fill="hold" grpId="0" nodeType="withEffect">
                                  <p:stCondLst>
                                    <p:cond delay="75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par>
                                <p:cTn id="20" presetID="41" presetClass="entr" presetSubtype="0" fill="hold" grpId="0" nodeType="withEffect">
                                  <p:stCondLst>
                                    <p:cond delay="1250"/>
                                  </p:stCondLst>
                                  <p:iterate type="lt">
                                    <p:tmPct val="10000"/>
                                  </p:iterate>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9"/>
                                        </p:tgtEl>
                                        <p:attrNameLst>
                                          <p:attrName>ppt_y</p:attrName>
                                        </p:attrNameLst>
                                      </p:cBhvr>
                                      <p:tavLst>
                                        <p:tav tm="0">
                                          <p:val>
                                            <p:strVal val="#ppt_y"/>
                                          </p:val>
                                        </p:tav>
                                        <p:tav tm="100000">
                                          <p:val>
                                            <p:strVal val="#ppt_y"/>
                                          </p:val>
                                        </p:tav>
                                      </p:tavLst>
                                    </p:anim>
                                    <p:anim calcmode="lin" valueType="num">
                                      <p:cBhvr>
                                        <p:cTn id="24"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9"/>
                                        </p:tgtEl>
                                      </p:cBhvr>
                                    </p:animEffect>
                                  </p:childTnLst>
                                </p:cTn>
                              </p:par>
                              <p:par>
                                <p:cTn id="27" presetID="22" presetClass="entr" presetSubtype="2" fill="hold" grpId="0" nodeType="withEffect">
                                  <p:stCondLst>
                                    <p:cond delay="1500"/>
                                  </p:stCondLst>
                                  <p:childTnLst>
                                    <p:set>
                                      <p:cBhvr>
                                        <p:cTn id="28" dur="1" fill="hold">
                                          <p:stCondLst>
                                            <p:cond delay="0"/>
                                          </p:stCondLst>
                                        </p:cTn>
                                        <p:tgtEl>
                                          <p:spTgt spid="25"/>
                                        </p:tgtEl>
                                        <p:attrNameLst>
                                          <p:attrName>style.visibility</p:attrName>
                                        </p:attrNameLst>
                                      </p:cBhvr>
                                      <p:to>
                                        <p:strVal val="visible"/>
                                      </p:to>
                                    </p:set>
                                    <p:animEffect transition="in" filter="wipe(right)">
                                      <p:cBhvr>
                                        <p:cTn id="29" dur="500"/>
                                        <p:tgtEl>
                                          <p:spTgt spid="25"/>
                                        </p:tgtEl>
                                      </p:cBhvr>
                                    </p:animEffect>
                                  </p:childTnLst>
                                </p:cTn>
                              </p:par>
                              <p:par>
                                <p:cTn id="30" presetID="22" presetClass="entr" presetSubtype="1" fill="hold" grpId="0" nodeType="withEffect">
                                  <p:stCondLst>
                                    <p:cond delay="1750"/>
                                  </p:stCondLst>
                                  <p:childTnLst>
                                    <p:set>
                                      <p:cBhvr>
                                        <p:cTn id="31" dur="1" fill="hold">
                                          <p:stCondLst>
                                            <p:cond delay="0"/>
                                          </p:stCondLst>
                                        </p:cTn>
                                        <p:tgtEl>
                                          <p:spTgt spid="28"/>
                                        </p:tgtEl>
                                        <p:attrNameLst>
                                          <p:attrName>style.visibility</p:attrName>
                                        </p:attrNameLst>
                                      </p:cBhvr>
                                      <p:to>
                                        <p:strVal val="visible"/>
                                      </p:to>
                                    </p:set>
                                    <p:animEffect transition="in" filter="wipe(up)">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文本框 70"/>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01</a:t>
            </a:r>
          </a:p>
        </p:txBody>
      </p:sp>
      <p:sp>
        <p:nvSpPr>
          <p:cNvPr id="13"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工作回顾</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15"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4" name="直接连接符 3"/>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10" name="图片 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16" name="图片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06134371"/>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1000" fill="hold"/>
                                        <p:tgtEl>
                                          <p:spTgt spid="16"/>
                                        </p:tgtEl>
                                        <p:attrNameLst>
                                          <p:attrName>ppt_x</p:attrName>
                                        </p:attrNameLst>
                                      </p:cBhvr>
                                      <p:tavLst>
                                        <p:tav tm="0">
                                          <p:val>
                                            <p:strVal val="1+#ppt_w/2"/>
                                          </p:val>
                                        </p:tav>
                                        <p:tav tm="100000">
                                          <p:val>
                                            <p:strVal val="#ppt_x"/>
                                          </p:val>
                                        </p:tav>
                                      </p:tavLst>
                                    </p:anim>
                                    <p:anim calcmode="lin" valueType="num">
                                      <p:cBhvr additive="base">
                                        <p:cTn id="21" dur="1000" fill="hold"/>
                                        <p:tgtEl>
                                          <p:spTgt spid="16"/>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3"/>
                                        </p:tgtEl>
                                        <p:attrNameLst>
                                          <p:attrName>style.visibility</p:attrName>
                                        </p:attrNameLst>
                                      </p:cBhvr>
                                      <p:to>
                                        <p:strVal val="visible"/>
                                      </p:to>
                                    </p:set>
                                    <p:anim calcmode="lin" valueType="num">
                                      <p:cBhvr>
                                        <p:cTn id="24" dur="750" fill="hold"/>
                                        <p:tgtEl>
                                          <p:spTgt spid="3"/>
                                        </p:tgtEl>
                                        <p:attrNameLst>
                                          <p:attrName>ppt_w</p:attrName>
                                        </p:attrNameLst>
                                      </p:cBhvr>
                                      <p:tavLst>
                                        <p:tav tm="0">
                                          <p:val>
                                            <p:fltVal val="0"/>
                                          </p:val>
                                        </p:tav>
                                        <p:tav tm="100000">
                                          <p:val>
                                            <p:strVal val="#ppt_w"/>
                                          </p:val>
                                        </p:tav>
                                      </p:tavLst>
                                    </p:anim>
                                    <p:anim calcmode="lin" valueType="num">
                                      <p:cBhvr>
                                        <p:cTn id="25" dur="750" fill="hold"/>
                                        <p:tgtEl>
                                          <p:spTgt spid="3"/>
                                        </p:tgtEl>
                                        <p:attrNameLst>
                                          <p:attrName>ppt_h</p:attrName>
                                        </p:attrNameLst>
                                      </p:cBhvr>
                                      <p:tavLst>
                                        <p:tav tm="0">
                                          <p:val>
                                            <p:fltVal val="0"/>
                                          </p:val>
                                        </p:tav>
                                        <p:tav tm="100000">
                                          <p:val>
                                            <p:strVal val="#ppt_h"/>
                                          </p:val>
                                        </p:tav>
                                      </p:tavLst>
                                    </p:anim>
                                    <p:animEffect transition="in" filter="fade">
                                      <p:cBhvr>
                                        <p:cTn id="26" dur="750"/>
                                        <p:tgtEl>
                                          <p:spTgt spid="3"/>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71"/>
                                        </p:tgtEl>
                                        <p:attrNameLst>
                                          <p:attrName>style.visibility</p:attrName>
                                        </p:attrNameLst>
                                      </p:cBhvr>
                                      <p:to>
                                        <p:strVal val="visible"/>
                                      </p:to>
                                    </p:set>
                                    <p:animEffect transition="in" filter="fade">
                                      <p:cBhvr>
                                        <p:cTn id="29" dur="1000"/>
                                        <p:tgtEl>
                                          <p:spTgt spid="71"/>
                                        </p:tgtEl>
                                      </p:cBhvr>
                                    </p:animEffect>
                                    <p:anim calcmode="lin" valueType="num">
                                      <p:cBhvr>
                                        <p:cTn id="30" dur="1000" fill="hold"/>
                                        <p:tgtEl>
                                          <p:spTgt spid="71"/>
                                        </p:tgtEl>
                                        <p:attrNameLst>
                                          <p:attrName>ppt_x</p:attrName>
                                        </p:attrNameLst>
                                      </p:cBhvr>
                                      <p:tavLst>
                                        <p:tav tm="0">
                                          <p:val>
                                            <p:strVal val="#ppt_x"/>
                                          </p:val>
                                        </p:tav>
                                        <p:tav tm="100000">
                                          <p:val>
                                            <p:strVal val="#ppt_x"/>
                                          </p:val>
                                        </p:tav>
                                      </p:tavLst>
                                    </p:anim>
                                    <p:anim calcmode="lin" valueType="num">
                                      <p:cBhvr>
                                        <p:cTn id="31" dur="900" decel="100000" fill="hold"/>
                                        <p:tgtEl>
                                          <p:spTgt spid="71"/>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41" dur="1000" fill="hold"/>
                                        <p:tgtEl>
                                          <p:spTgt spid="13"/>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3"/>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 name="组合 4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162716" y="2462905"/>
            <a:ext cx="3868054" cy="2921818"/>
            <a:chOff x="4003771" y="2421092"/>
            <a:chExt cx="4160045" cy="3142382"/>
          </a:xfrm>
          <a:solidFill>
            <a:srgbClr val="404040"/>
          </a:solidFill>
        </p:grpSpPr>
        <p:sp>
          <p:nvSpPr>
            <p:cNvPr id="47" name="矩形 1"/>
            <p:cNvSpPr/>
            <p:nvPr/>
          </p:nvSpPr>
          <p:spPr>
            <a:xfrm rot="293950">
              <a:off x="4973623" y="5233364"/>
              <a:ext cx="3190193" cy="33011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48" name="矩形 1"/>
            <p:cNvSpPr/>
            <p:nvPr/>
          </p:nvSpPr>
          <p:spPr>
            <a:xfrm rot="19913209">
              <a:off x="4924758" y="4651050"/>
              <a:ext cx="1931602" cy="32215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49" name="矩形 1"/>
            <p:cNvSpPr/>
            <p:nvPr/>
          </p:nvSpPr>
          <p:spPr>
            <a:xfrm rot="708470">
              <a:off x="4342335" y="3969535"/>
              <a:ext cx="2394472" cy="32215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50" name="矩形 1"/>
            <p:cNvSpPr/>
            <p:nvPr/>
          </p:nvSpPr>
          <p:spPr>
            <a:xfrm rot="293950">
              <a:off x="4560710" y="2421092"/>
              <a:ext cx="3190192" cy="33011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51" name="矩形 1"/>
            <p:cNvSpPr/>
            <p:nvPr/>
          </p:nvSpPr>
          <p:spPr>
            <a:xfrm rot="20453418">
              <a:off x="4003771" y="3101068"/>
              <a:ext cx="3827870" cy="42124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grpSp>
      <p:grpSp>
        <p:nvGrpSpPr>
          <p:cNvPr id="52" name="组合 5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3584507" y="3436180"/>
            <a:ext cx="923086" cy="881340"/>
            <a:chOff x="3370573" y="3456406"/>
            <a:chExt cx="1170925" cy="1117972"/>
          </a:xfrm>
          <a:effectLst>
            <a:outerShdw blurRad="190500" dist="63500" dir="2700000" algn="tl" rotWithShape="0">
              <a:prstClr val="black">
                <a:alpha val="25000"/>
              </a:prstClr>
            </a:outerShdw>
          </a:effectLst>
        </p:grpSpPr>
        <p:sp>
          <p:nvSpPr>
            <p:cNvPr id="53" name="椭圆 52"/>
            <p:cNvSpPr/>
            <p:nvPr/>
          </p:nvSpPr>
          <p:spPr>
            <a:xfrm>
              <a:off x="3412706" y="3456406"/>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54" name="TextBox 64"/>
            <p:cNvSpPr txBox="1"/>
            <p:nvPr/>
          </p:nvSpPr>
          <p:spPr>
            <a:xfrm flipH="1">
              <a:off x="3370573" y="3741974"/>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03</a:t>
              </a:r>
              <a:endParaRPr lang="zh-CN" altLang="en-US" sz="3200" b="0" dirty="0">
                <a:solidFill>
                  <a:srgbClr val="FFFFFF"/>
                </a:solidFill>
                <a:latin typeface="+mn-lt"/>
                <a:ea typeface="+mn-ea"/>
                <a:cs typeface="+mn-ea"/>
                <a:sym typeface="+mn-lt"/>
              </a:endParaRPr>
            </a:p>
          </p:txBody>
        </p:sp>
      </p:grpSp>
      <p:grpSp>
        <p:nvGrpSpPr>
          <p:cNvPr id="55" name="组合 5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7213486" y="2196549"/>
            <a:ext cx="923086" cy="881340"/>
            <a:chOff x="7505915" y="2091715"/>
            <a:chExt cx="1170925" cy="1117972"/>
          </a:xfrm>
          <a:effectLst>
            <a:outerShdw blurRad="190500" dist="63500" dir="2700000" algn="tl" rotWithShape="0">
              <a:prstClr val="black">
                <a:alpha val="25000"/>
              </a:prstClr>
            </a:outerShdw>
          </a:effectLst>
        </p:grpSpPr>
        <p:sp>
          <p:nvSpPr>
            <p:cNvPr id="56" name="椭圆 55"/>
            <p:cNvSpPr/>
            <p:nvPr/>
          </p:nvSpPr>
          <p:spPr>
            <a:xfrm>
              <a:off x="7558868" y="2091715"/>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57" name="TextBox 65"/>
            <p:cNvSpPr txBox="1"/>
            <p:nvPr/>
          </p:nvSpPr>
          <p:spPr>
            <a:xfrm flipH="1">
              <a:off x="7505915" y="2371491"/>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02</a:t>
              </a:r>
              <a:endParaRPr lang="zh-CN" altLang="en-US" sz="3200" b="0" dirty="0">
                <a:solidFill>
                  <a:srgbClr val="FFFFFF"/>
                </a:solidFill>
                <a:latin typeface="+mn-lt"/>
                <a:ea typeface="+mn-ea"/>
                <a:cs typeface="+mn-ea"/>
                <a:sym typeface="+mn-lt"/>
              </a:endParaRPr>
            </a:p>
          </p:txBody>
        </p:sp>
      </p:grpSp>
      <p:grpSp>
        <p:nvGrpSpPr>
          <p:cNvPr id="58" name="组合 57"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7533114" y="4984921"/>
            <a:ext cx="923086" cy="881340"/>
            <a:chOff x="7697230" y="5223661"/>
            <a:chExt cx="1170925" cy="1117972"/>
          </a:xfrm>
          <a:effectLst>
            <a:outerShdw blurRad="190500" dist="63500" dir="2700000" algn="tl" rotWithShape="0">
              <a:prstClr val="black">
                <a:alpha val="25000"/>
              </a:prstClr>
            </a:outerShdw>
          </a:effectLst>
        </p:grpSpPr>
        <p:sp>
          <p:nvSpPr>
            <p:cNvPr id="59" name="椭圆 58"/>
            <p:cNvSpPr/>
            <p:nvPr/>
          </p:nvSpPr>
          <p:spPr>
            <a:xfrm>
              <a:off x="7723707" y="5223661"/>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60" name="TextBox 66"/>
            <p:cNvSpPr txBox="1"/>
            <p:nvPr/>
          </p:nvSpPr>
          <p:spPr>
            <a:xfrm flipH="1">
              <a:off x="7697230" y="5535706"/>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06</a:t>
              </a:r>
              <a:endParaRPr lang="zh-CN" altLang="en-US" sz="3200" b="0" dirty="0">
                <a:solidFill>
                  <a:srgbClr val="FFFFFF"/>
                </a:solidFill>
                <a:latin typeface="+mn-lt"/>
                <a:ea typeface="+mn-ea"/>
                <a:cs typeface="+mn-ea"/>
                <a:sym typeface="+mn-lt"/>
              </a:endParaRPr>
            </a:p>
          </p:txBody>
        </p:sp>
      </p:grpSp>
      <p:grpSp>
        <p:nvGrpSpPr>
          <p:cNvPr id="61" name="组合 6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334234" y="3940547"/>
            <a:ext cx="804174" cy="613878"/>
            <a:chOff x="6505252" y="4144467"/>
            <a:chExt cx="864880" cy="660219"/>
          </a:xfrm>
          <a:effectLst>
            <a:outerShdw blurRad="190500" dist="63500" dir="2700000" algn="tl" rotWithShape="0">
              <a:prstClr val="black">
                <a:alpha val="25000"/>
              </a:prstClr>
            </a:outerShdw>
          </a:effectLst>
        </p:grpSpPr>
        <p:sp>
          <p:nvSpPr>
            <p:cNvPr id="62" name="椭圆 61"/>
            <p:cNvSpPr/>
            <p:nvPr/>
          </p:nvSpPr>
          <p:spPr>
            <a:xfrm>
              <a:off x="6597025" y="4144467"/>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63" name="TextBox 67"/>
            <p:cNvSpPr txBox="1"/>
            <p:nvPr/>
          </p:nvSpPr>
          <p:spPr>
            <a:xfrm flipH="1">
              <a:off x="6505252" y="4270942"/>
              <a:ext cx="864880" cy="41707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400" b="0" dirty="0">
                  <a:solidFill>
                    <a:srgbClr val="FFFFFF"/>
                  </a:solidFill>
                  <a:latin typeface="+mn-lt"/>
                  <a:ea typeface="+mn-ea"/>
                  <a:cs typeface="+mn-ea"/>
                  <a:sym typeface="+mn-lt"/>
                </a:rPr>
                <a:t>04</a:t>
              </a:r>
              <a:endParaRPr lang="zh-CN" altLang="en-US" sz="2400" b="0" dirty="0">
                <a:solidFill>
                  <a:srgbClr val="FFFFFF"/>
                </a:solidFill>
                <a:latin typeface="+mn-lt"/>
                <a:ea typeface="+mn-ea"/>
                <a:cs typeface="+mn-ea"/>
                <a:sym typeface="+mn-lt"/>
              </a:endParaRPr>
            </a:p>
          </p:txBody>
        </p:sp>
      </p:grpSp>
      <p:grpSp>
        <p:nvGrpSpPr>
          <p:cNvPr id="64" name="组合 6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579594" y="4808720"/>
            <a:ext cx="804174" cy="613878"/>
            <a:chOff x="4417179" y="5246626"/>
            <a:chExt cx="864880" cy="660219"/>
          </a:xfrm>
          <a:effectLst>
            <a:outerShdw blurRad="190500" dist="63500" dir="2700000" algn="tl" rotWithShape="0">
              <a:prstClr val="black">
                <a:alpha val="25000"/>
              </a:prstClr>
            </a:outerShdw>
          </a:effectLst>
        </p:grpSpPr>
        <p:sp>
          <p:nvSpPr>
            <p:cNvPr id="65" name="椭圆 64"/>
            <p:cNvSpPr/>
            <p:nvPr/>
          </p:nvSpPr>
          <p:spPr>
            <a:xfrm>
              <a:off x="4546293" y="5246626"/>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66" name="TextBox 68"/>
            <p:cNvSpPr txBox="1"/>
            <p:nvPr/>
          </p:nvSpPr>
          <p:spPr>
            <a:xfrm flipH="1">
              <a:off x="4417179" y="5408343"/>
              <a:ext cx="864880" cy="36411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000" b="0" dirty="0">
                  <a:solidFill>
                    <a:srgbClr val="FFFFFF"/>
                  </a:solidFill>
                  <a:latin typeface="+mn-lt"/>
                  <a:ea typeface="+mn-ea"/>
                  <a:cs typeface="+mn-ea"/>
                  <a:sym typeface="+mn-lt"/>
                </a:rPr>
                <a:t>05</a:t>
              </a:r>
              <a:endParaRPr lang="zh-CN" altLang="en-US" sz="2000" b="0" dirty="0">
                <a:solidFill>
                  <a:srgbClr val="FFFFFF"/>
                </a:solidFill>
                <a:latin typeface="+mn-lt"/>
                <a:ea typeface="+mn-ea"/>
                <a:cs typeface="+mn-ea"/>
                <a:sym typeface="+mn-lt"/>
              </a:endParaRPr>
            </a:p>
          </p:txBody>
        </p:sp>
      </p:grpSp>
      <p:sp>
        <p:nvSpPr>
          <p:cNvPr id="67" name="TextBox 6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552239" y="1963057"/>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68" name="TextBox 7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089397" y="3670182"/>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69" name="TextBox 7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980428" y="5297640"/>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0" name="TextBox 7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316038" y="2322877"/>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1" name="TextBox 7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7382530" y="3976367"/>
            <a:ext cx="2315974"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2" name="TextBox 7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671255" y="5447023"/>
            <a:ext cx="2261253"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grpSp>
        <p:nvGrpSpPr>
          <p:cNvPr id="73" name="组合 7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116401" y="2114853"/>
            <a:ext cx="812642" cy="613878"/>
            <a:chOff x="3880424" y="2081547"/>
            <a:chExt cx="873986" cy="660219"/>
          </a:xfrm>
          <a:effectLst>
            <a:outerShdw blurRad="190500" dist="63500" dir="2700000" algn="tl" rotWithShape="0">
              <a:prstClr val="black">
                <a:alpha val="25000"/>
              </a:prstClr>
            </a:outerShdw>
          </a:effectLst>
        </p:grpSpPr>
        <p:sp>
          <p:nvSpPr>
            <p:cNvPr id="74" name="椭圆 73"/>
            <p:cNvSpPr/>
            <p:nvPr/>
          </p:nvSpPr>
          <p:spPr>
            <a:xfrm>
              <a:off x="3987308" y="2081547"/>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75" name="TextBox 63"/>
            <p:cNvSpPr txBox="1"/>
            <p:nvPr/>
          </p:nvSpPr>
          <p:spPr>
            <a:xfrm flipH="1">
              <a:off x="3880424" y="2222892"/>
              <a:ext cx="873986" cy="417072"/>
            </a:xfrm>
            <a:prstGeom prst="rect">
              <a:avLst/>
            </a:prstGeom>
            <a:noFill/>
            <a:effectLst>
              <a:outerShdw blurRad="190500" dist="63500" dir="2700000" algn="tl" rotWithShape="0">
                <a:prstClr val="black">
                  <a:alpha val="25000"/>
                </a:prstClr>
              </a:outerShdw>
            </a:effectLst>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400" b="0" dirty="0">
                  <a:solidFill>
                    <a:srgbClr val="FFFFFF"/>
                  </a:solidFill>
                  <a:latin typeface="+mn-lt"/>
                  <a:ea typeface="+mn-ea"/>
                  <a:cs typeface="+mn-ea"/>
                  <a:sym typeface="+mn-lt"/>
                </a:rPr>
                <a:t>01</a:t>
              </a:r>
              <a:endParaRPr lang="zh-CN" altLang="en-US" sz="2400" b="0" dirty="0">
                <a:solidFill>
                  <a:srgbClr val="FFFFFF"/>
                </a:solidFill>
                <a:latin typeface="+mn-lt"/>
                <a:ea typeface="+mn-ea"/>
                <a:cs typeface="+mn-ea"/>
                <a:sym typeface="+mn-lt"/>
              </a:endParaRPr>
            </a:p>
          </p:txBody>
        </p:sp>
      </p:grpSp>
      <p:grpSp>
        <p:nvGrpSpPr>
          <p:cNvPr id="17" name="组合 16"/>
          <p:cNvGrpSpPr/>
          <p:nvPr/>
        </p:nvGrpSpPr>
        <p:grpSpPr>
          <a:xfrm>
            <a:off x="388190" y="568915"/>
            <a:ext cx="3448427" cy="585703"/>
            <a:chOff x="388190" y="568915"/>
            <a:chExt cx="3448427" cy="585703"/>
          </a:xfrm>
        </p:grpSpPr>
        <p:sp>
          <p:nvSpPr>
            <p:cNvPr id="76" name="文本框 75"/>
            <p:cNvSpPr txBox="1"/>
            <p:nvPr/>
          </p:nvSpPr>
          <p:spPr>
            <a:xfrm>
              <a:off x="1127221" y="568915"/>
              <a:ext cx="2709396" cy="523220"/>
            </a:xfrm>
            <a:prstGeom prst="rect">
              <a:avLst/>
            </a:prstGeom>
            <a:noFill/>
          </p:spPr>
          <p:txBody>
            <a:bodyPr wrap="none" rtlCol="0">
              <a:spAutoFit/>
            </a:bodyPr>
            <a:lstStyle/>
            <a:p>
              <a:r>
                <a:rPr lang="zh-CN" altLang="en-US" sz="2800" b="1" dirty="0" smtClean="0">
                  <a:gradFill>
                    <a:gsLst>
                      <a:gs pos="0">
                        <a:srgbClr val="F8260C"/>
                      </a:gs>
                      <a:gs pos="72000">
                        <a:srgbClr val="9E0800"/>
                      </a:gs>
                    </a:gsLst>
                    <a:lin ang="5400000" scaled="1"/>
                  </a:gradFill>
                  <a:cs typeface="+mn-ea"/>
                  <a:sym typeface="+mn-lt"/>
                </a:rPr>
                <a:t>工作岗位</a:t>
              </a:r>
              <a:r>
                <a:rPr lang="zh-CN" altLang="en-US" sz="2800" b="1" dirty="0">
                  <a:gradFill>
                    <a:gsLst>
                      <a:gs pos="0">
                        <a:srgbClr val="F8260C"/>
                      </a:gs>
                      <a:gs pos="72000">
                        <a:srgbClr val="9E0800"/>
                      </a:gs>
                    </a:gsLst>
                    <a:lin ang="5400000" scaled="1"/>
                  </a:gradFill>
                  <a:cs typeface="+mn-ea"/>
                  <a:sym typeface="+mn-lt"/>
                </a:rPr>
                <a:t>及职责</a:t>
              </a:r>
            </a:p>
          </p:txBody>
        </p:sp>
        <p:sp>
          <p:nvSpPr>
            <p:cNvPr id="81" name="椭圆 80"/>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
        <p:nvSpPr>
          <p:cNvPr id="2" name="文本框 1"/>
          <p:cNvSpPr txBox="1"/>
          <p:nvPr/>
        </p:nvSpPr>
        <p:spPr>
          <a:xfrm>
            <a:off x="4829662" y="568915"/>
            <a:ext cx="1589903" cy="369332"/>
          </a:xfrm>
          <a:prstGeom prst="rect">
            <a:avLst/>
          </a:prstGeom>
          <a:noFill/>
        </p:spPr>
        <p:txBody>
          <a:bodyPr wrap="square" rtlCol="0">
            <a:spAutoFit/>
          </a:bodyPr>
          <a:lstStyle/>
          <a:p>
            <a:r>
              <a:rPr lang="en-US" altLang="zh-CN" sz="900" smtClean="0">
                <a:solidFill>
                  <a:srgbClr val="FEFEFC"/>
                </a:solidFill>
              </a:rPr>
              <a:t>https://www.PPT818.com/</a:t>
            </a:r>
            <a:endParaRPr lang="zh-CN" altLang="en-US" sz="900" dirty="0">
              <a:solidFill>
                <a:srgbClr val="FEFEFC"/>
              </a:solidFill>
            </a:endParaRPr>
          </a:p>
        </p:txBody>
      </p:sp>
    </p:spTree>
    <p:extLst>
      <p:ext uri="{BB962C8B-B14F-4D97-AF65-F5344CB8AC3E}">
        <p14:creationId xmlns:p14="http://schemas.microsoft.com/office/powerpoint/2010/main" val="121430513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750" fill="hold"/>
                                        <p:tgtEl>
                                          <p:spTgt spid="73"/>
                                        </p:tgtEl>
                                        <p:attrNameLst>
                                          <p:attrName>ppt_w</p:attrName>
                                        </p:attrNameLst>
                                      </p:cBhvr>
                                      <p:tavLst>
                                        <p:tav tm="0">
                                          <p:val>
                                            <p:strVal val="4*#ppt_w"/>
                                          </p:val>
                                        </p:tav>
                                        <p:tav tm="100000">
                                          <p:val>
                                            <p:strVal val="#ppt_w"/>
                                          </p:val>
                                        </p:tav>
                                      </p:tavLst>
                                    </p:anim>
                                    <p:anim calcmode="lin" valueType="num">
                                      <p:cBhvr>
                                        <p:cTn id="8" dur="750" fill="hold"/>
                                        <p:tgtEl>
                                          <p:spTgt spid="73"/>
                                        </p:tgtEl>
                                        <p:attrNameLst>
                                          <p:attrName>ppt_h</p:attrName>
                                        </p:attrNameLst>
                                      </p:cBhvr>
                                      <p:tavLst>
                                        <p:tav tm="0">
                                          <p:val>
                                            <p:strVal val="4*#ppt_h"/>
                                          </p:val>
                                        </p:tav>
                                        <p:tav tm="100000">
                                          <p:val>
                                            <p:strVal val="#ppt_h"/>
                                          </p:val>
                                        </p:tav>
                                      </p:tavLst>
                                    </p:anim>
                                  </p:childTnLst>
                                </p:cTn>
                              </p:par>
                              <p:par>
                                <p:cTn id="9" presetID="23" presetClass="entr" presetSubtype="32" fill="hold" nodeType="withEffect">
                                  <p:stCondLst>
                                    <p:cond delay="250"/>
                                  </p:stCondLst>
                                  <p:childTnLst>
                                    <p:set>
                                      <p:cBhvr>
                                        <p:cTn id="10" dur="1" fill="hold">
                                          <p:stCondLst>
                                            <p:cond delay="0"/>
                                          </p:stCondLst>
                                        </p:cTn>
                                        <p:tgtEl>
                                          <p:spTgt spid="55"/>
                                        </p:tgtEl>
                                        <p:attrNameLst>
                                          <p:attrName>style.visibility</p:attrName>
                                        </p:attrNameLst>
                                      </p:cBhvr>
                                      <p:to>
                                        <p:strVal val="visible"/>
                                      </p:to>
                                    </p:set>
                                    <p:anim calcmode="lin" valueType="num">
                                      <p:cBhvr>
                                        <p:cTn id="11" dur="750" fill="hold"/>
                                        <p:tgtEl>
                                          <p:spTgt spid="55"/>
                                        </p:tgtEl>
                                        <p:attrNameLst>
                                          <p:attrName>ppt_w</p:attrName>
                                        </p:attrNameLst>
                                      </p:cBhvr>
                                      <p:tavLst>
                                        <p:tav tm="0">
                                          <p:val>
                                            <p:strVal val="4*#ppt_w"/>
                                          </p:val>
                                        </p:tav>
                                        <p:tav tm="100000">
                                          <p:val>
                                            <p:strVal val="#ppt_w"/>
                                          </p:val>
                                        </p:tav>
                                      </p:tavLst>
                                    </p:anim>
                                    <p:anim calcmode="lin" valueType="num">
                                      <p:cBhvr>
                                        <p:cTn id="12" dur="750" fill="hold"/>
                                        <p:tgtEl>
                                          <p:spTgt spid="55"/>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500"/>
                                  </p:stCondLst>
                                  <p:childTnLst>
                                    <p:set>
                                      <p:cBhvr>
                                        <p:cTn id="14" dur="1" fill="hold">
                                          <p:stCondLst>
                                            <p:cond delay="0"/>
                                          </p:stCondLst>
                                        </p:cTn>
                                        <p:tgtEl>
                                          <p:spTgt spid="52"/>
                                        </p:tgtEl>
                                        <p:attrNameLst>
                                          <p:attrName>style.visibility</p:attrName>
                                        </p:attrNameLst>
                                      </p:cBhvr>
                                      <p:to>
                                        <p:strVal val="visible"/>
                                      </p:to>
                                    </p:set>
                                    <p:anim calcmode="lin" valueType="num">
                                      <p:cBhvr>
                                        <p:cTn id="15" dur="750" fill="hold"/>
                                        <p:tgtEl>
                                          <p:spTgt spid="52"/>
                                        </p:tgtEl>
                                        <p:attrNameLst>
                                          <p:attrName>ppt_w</p:attrName>
                                        </p:attrNameLst>
                                      </p:cBhvr>
                                      <p:tavLst>
                                        <p:tav tm="0">
                                          <p:val>
                                            <p:strVal val="4*#ppt_w"/>
                                          </p:val>
                                        </p:tav>
                                        <p:tav tm="100000">
                                          <p:val>
                                            <p:strVal val="#ppt_w"/>
                                          </p:val>
                                        </p:tav>
                                      </p:tavLst>
                                    </p:anim>
                                    <p:anim calcmode="lin" valueType="num">
                                      <p:cBhvr>
                                        <p:cTn id="16" dur="750" fill="hold"/>
                                        <p:tgtEl>
                                          <p:spTgt spid="52"/>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750"/>
                                  </p:stCondLst>
                                  <p:childTnLst>
                                    <p:set>
                                      <p:cBhvr>
                                        <p:cTn id="18" dur="1" fill="hold">
                                          <p:stCondLst>
                                            <p:cond delay="0"/>
                                          </p:stCondLst>
                                        </p:cTn>
                                        <p:tgtEl>
                                          <p:spTgt spid="61"/>
                                        </p:tgtEl>
                                        <p:attrNameLst>
                                          <p:attrName>style.visibility</p:attrName>
                                        </p:attrNameLst>
                                      </p:cBhvr>
                                      <p:to>
                                        <p:strVal val="visible"/>
                                      </p:to>
                                    </p:set>
                                    <p:anim calcmode="lin" valueType="num">
                                      <p:cBhvr>
                                        <p:cTn id="19" dur="750" fill="hold"/>
                                        <p:tgtEl>
                                          <p:spTgt spid="61"/>
                                        </p:tgtEl>
                                        <p:attrNameLst>
                                          <p:attrName>ppt_w</p:attrName>
                                        </p:attrNameLst>
                                      </p:cBhvr>
                                      <p:tavLst>
                                        <p:tav tm="0">
                                          <p:val>
                                            <p:strVal val="4*#ppt_w"/>
                                          </p:val>
                                        </p:tav>
                                        <p:tav tm="100000">
                                          <p:val>
                                            <p:strVal val="#ppt_w"/>
                                          </p:val>
                                        </p:tav>
                                      </p:tavLst>
                                    </p:anim>
                                    <p:anim calcmode="lin" valueType="num">
                                      <p:cBhvr>
                                        <p:cTn id="20" dur="750" fill="hold"/>
                                        <p:tgtEl>
                                          <p:spTgt spid="61"/>
                                        </p:tgtEl>
                                        <p:attrNameLst>
                                          <p:attrName>ppt_h</p:attrName>
                                        </p:attrNameLst>
                                      </p:cBhvr>
                                      <p:tavLst>
                                        <p:tav tm="0">
                                          <p:val>
                                            <p:strVal val="4*#ppt_h"/>
                                          </p:val>
                                        </p:tav>
                                        <p:tav tm="100000">
                                          <p:val>
                                            <p:strVal val="#ppt_h"/>
                                          </p:val>
                                        </p:tav>
                                      </p:tavLst>
                                    </p:anim>
                                  </p:childTnLst>
                                </p:cTn>
                              </p:par>
                              <p:par>
                                <p:cTn id="21" presetID="23" presetClass="entr" presetSubtype="32" fill="hold" nodeType="withEffect">
                                  <p:stCondLst>
                                    <p:cond delay="1000"/>
                                  </p:stCondLst>
                                  <p:childTnLst>
                                    <p:set>
                                      <p:cBhvr>
                                        <p:cTn id="22" dur="1" fill="hold">
                                          <p:stCondLst>
                                            <p:cond delay="0"/>
                                          </p:stCondLst>
                                        </p:cTn>
                                        <p:tgtEl>
                                          <p:spTgt spid="64"/>
                                        </p:tgtEl>
                                        <p:attrNameLst>
                                          <p:attrName>style.visibility</p:attrName>
                                        </p:attrNameLst>
                                      </p:cBhvr>
                                      <p:to>
                                        <p:strVal val="visible"/>
                                      </p:to>
                                    </p:set>
                                    <p:anim calcmode="lin" valueType="num">
                                      <p:cBhvr>
                                        <p:cTn id="23" dur="750" fill="hold"/>
                                        <p:tgtEl>
                                          <p:spTgt spid="64"/>
                                        </p:tgtEl>
                                        <p:attrNameLst>
                                          <p:attrName>ppt_w</p:attrName>
                                        </p:attrNameLst>
                                      </p:cBhvr>
                                      <p:tavLst>
                                        <p:tav tm="0">
                                          <p:val>
                                            <p:strVal val="4*#ppt_w"/>
                                          </p:val>
                                        </p:tav>
                                        <p:tav tm="100000">
                                          <p:val>
                                            <p:strVal val="#ppt_w"/>
                                          </p:val>
                                        </p:tav>
                                      </p:tavLst>
                                    </p:anim>
                                    <p:anim calcmode="lin" valueType="num">
                                      <p:cBhvr>
                                        <p:cTn id="24" dur="750" fill="hold"/>
                                        <p:tgtEl>
                                          <p:spTgt spid="64"/>
                                        </p:tgtEl>
                                        <p:attrNameLst>
                                          <p:attrName>ppt_h</p:attrName>
                                        </p:attrNameLst>
                                      </p:cBhvr>
                                      <p:tavLst>
                                        <p:tav tm="0">
                                          <p:val>
                                            <p:strVal val="4*#ppt_h"/>
                                          </p:val>
                                        </p:tav>
                                        <p:tav tm="100000">
                                          <p:val>
                                            <p:strVal val="#ppt_h"/>
                                          </p:val>
                                        </p:tav>
                                      </p:tavLst>
                                    </p:anim>
                                  </p:childTnLst>
                                </p:cTn>
                              </p:par>
                              <p:par>
                                <p:cTn id="25" presetID="23" presetClass="entr" presetSubtype="32" fill="hold" nodeType="withEffect">
                                  <p:stCondLst>
                                    <p:cond delay="1250"/>
                                  </p:stCondLst>
                                  <p:childTnLst>
                                    <p:set>
                                      <p:cBhvr>
                                        <p:cTn id="26" dur="1" fill="hold">
                                          <p:stCondLst>
                                            <p:cond delay="0"/>
                                          </p:stCondLst>
                                        </p:cTn>
                                        <p:tgtEl>
                                          <p:spTgt spid="58"/>
                                        </p:tgtEl>
                                        <p:attrNameLst>
                                          <p:attrName>style.visibility</p:attrName>
                                        </p:attrNameLst>
                                      </p:cBhvr>
                                      <p:to>
                                        <p:strVal val="visible"/>
                                      </p:to>
                                    </p:set>
                                    <p:anim calcmode="lin" valueType="num">
                                      <p:cBhvr>
                                        <p:cTn id="27" dur="750" fill="hold"/>
                                        <p:tgtEl>
                                          <p:spTgt spid="58"/>
                                        </p:tgtEl>
                                        <p:attrNameLst>
                                          <p:attrName>ppt_w</p:attrName>
                                        </p:attrNameLst>
                                      </p:cBhvr>
                                      <p:tavLst>
                                        <p:tav tm="0">
                                          <p:val>
                                            <p:strVal val="4*#ppt_w"/>
                                          </p:val>
                                        </p:tav>
                                        <p:tav tm="100000">
                                          <p:val>
                                            <p:strVal val="#ppt_w"/>
                                          </p:val>
                                        </p:tav>
                                      </p:tavLst>
                                    </p:anim>
                                    <p:anim calcmode="lin" valueType="num">
                                      <p:cBhvr>
                                        <p:cTn id="28" dur="750" fill="hold"/>
                                        <p:tgtEl>
                                          <p:spTgt spid="58"/>
                                        </p:tgtEl>
                                        <p:attrNameLst>
                                          <p:attrName>ppt_h</p:attrName>
                                        </p:attrNameLst>
                                      </p:cBhvr>
                                      <p:tavLst>
                                        <p:tav tm="0">
                                          <p:val>
                                            <p:strVal val="4*#ppt_h"/>
                                          </p:val>
                                        </p:tav>
                                        <p:tav tm="100000">
                                          <p:val>
                                            <p:strVal val="#ppt_h"/>
                                          </p:val>
                                        </p:tav>
                                      </p:tavLst>
                                    </p:anim>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up)">
                                      <p:cBhvr>
                                        <p:cTn id="32" dur="500"/>
                                        <p:tgtEl>
                                          <p:spTgt spid="46"/>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fade">
                                      <p:cBhvr>
                                        <p:cTn id="36" dur="500"/>
                                        <p:tgtEl>
                                          <p:spTgt spid="67"/>
                                        </p:tgtEl>
                                      </p:cBhvr>
                                    </p:animEffect>
                                  </p:childTnLst>
                                </p:cTn>
                              </p:par>
                              <p:par>
                                <p:cTn id="37" presetID="10" presetClass="entr" presetSubtype="0" fill="hold" grpId="0" nodeType="withEffect">
                                  <p:stCondLst>
                                    <p:cond delay="250"/>
                                  </p:stCondLst>
                                  <p:childTnLst>
                                    <p:set>
                                      <p:cBhvr>
                                        <p:cTn id="38" dur="1" fill="hold">
                                          <p:stCondLst>
                                            <p:cond delay="0"/>
                                          </p:stCondLst>
                                        </p:cTn>
                                        <p:tgtEl>
                                          <p:spTgt spid="70"/>
                                        </p:tgtEl>
                                        <p:attrNameLst>
                                          <p:attrName>style.visibility</p:attrName>
                                        </p:attrNameLst>
                                      </p:cBhvr>
                                      <p:to>
                                        <p:strVal val="visible"/>
                                      </p:to>
                                    </p:set>
                                    <p:animEffect transition="in" filter="fade">
                                      <p:cBhvr>
                                        <p:cTn id="39" dur="500"/>
                                        <p:tgtEl>
                                          <p:spTgt spid="70"/>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500"/>
                                        <p:tgtEl>
                                          <p:spTgt spid="71"/>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500"/>
                                        <p:tgtEl>
                                          <p:spTgt spid="69"/>
                                        </p:tgtEl>
                                      </p:cBhvr>
                                    </p:animEffect>
                                  </p:childTnLst>
                                </p:cTn>
                              </p:par>
                              <p:par>
                                <p:cTn id="49" presetID="10" presetClass="entr" presetSubtype="0" fill="hold" grpId="0" nodeType="withEffect">
                                  <p:stCondLst>
                                    <p:cond delay="1250"/>
                                  </p:stCondLst>
                                  <p:childTnLst>
                                    <p:set>
                                      <p:cBhvr>
                                        <p:cTn id="50" dur="1" fill="hold">
                                          <p:stCondLst>
                                            <p:cond delay="0"/>
                                          </p:stCondLst>
                                        </p:cTn>
                                        <p:tgtEl>
                                          <p:spTgt spid="72"/>
                                        </p:tgtEl>
                                        <p:attrNameLst>
                                          <p:attrName>style.visibility</p:attrName>
                                        </p:attrNameLst>
                                      </p:cBhvr>
                                      <p:to>
                                        <p:strVal val="visible"/>
                                      </p:to>
                                    </p:set>
                                    <p:animEffect transition="in" filter="fade">
                                      <p:cBhvr>
                                        <p:cTn id="5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TextBox 29"/>
          <p:cNvSpPr txBox="1"/>
          <p:nvPr/>
        </p:nvSpPr>
        <p:spPr>
          <a:xfrm>
            <a:off x="7856717" y="2183725"/>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grpSp>
        <p:nvGrpSpPr>
          <p:cNvPr id="42" name="组合 41"/>
          <p:cNvGrpSpPr/>
          <p:nvPr/>
        </p:nvGrpSpPr>
        <p:grpSpPr>
          <a:xfrm>
            <a:off x="4275571" y="1997766"/>
            <a:ext cx="3450538" cy="508366"/>
            <a:chOff x="4017302" y="1887432"/>
            <a:chExt cx="3850349" cy="567270"/>
          </a:xfrm>
          <a:effectLst>
            <a:outerShdw blurRad="190500" dist="63500" dir="2700000" algn="tl" rotWithShape="0">
              <a:prstClr val="black">
                <a:alpha val="25000"/>
              </a:prstClr>
            </a:outerShdw>
          </a:effectLst>
        </p:grpSpPr>
        <p:sp>
          <p:nvSpPr>
            <p:cNvPr id="43" name="任意多边形 42"/>
            <p:cNvSpPr/>
            <p:nvPr/>
          </p:nvSpPr>
          <p:spPr>
            <a:xfrm>
              <a:off x="4017302" y="1887432"/>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44" name="TextBox 30"/>
            <p:cNvSpPr txBox="1"/>
            <p:nvPr/>
          </p:nvSpPr>
          <p:spPr>
            <a:xfrm>
              <a:off x="5085111" y="2039485"/>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日常工作概述</a:t>
              </a:r>
              <a:endParaRPr lang="zh-CN" altLang="en-US" dirty="0">
                <a:solidFill>
                  <a:schemeClr val="bg1"/>
                </a:solidFill>
                <a:cs typeface="+mn-ea"/>
                <a:sym typeface="+mn-lt"/>
              </a:endParaRPr>
            </a:p>
          </p:txBody>
        </p:sp>
      </p:grpSp>
      <p:grpSp>
        <p:nvGrpSpPr>
          <p:cNvPr id="45" name="组合 44"/>
          <p:cNvGrpSpPr/>
          <p:nvPr/>
        </p:nvGrpSpPr>
        <p:grpSpPr>
          <a:xfrm>
            <a:off x="4975976" y="2793103"/>
            <a:ext cx="2788488" cy="508366"/>
            <a:chOff x="4756064" y="2682769"/>
            <a:chExt cx="3111586" cy="567270"/>
          </a:xfrm>
          <a:effectLst>
            <a:outerShdw blurRad="190500" dist="63500" dir="2700000" algn="tl" rotWithShape="0">
              <a:prstClr val="black">
                <a:alpha val="25000"/>
              </a:prstClr>
            </a:outerShdw>
          </a:effectLst>
        </p:grpSpPr>
        <p:sp>
          <p:nvSpPr>
            <p:cNvPr id="77" name="任意多边形 76"/>
            <p:cNvSpPr/>
            <p:nvPr/>
          </p:nvSpPr>
          <p:spPr>
            <a:xfrm>
              <a:off x="4756064" y="2682769"/>
              <a:ext cx="3111586"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78" name="TextBox 30"/>
            <p:cNvSpPr txBox="1"/>
            <p:nvPr/>
          </p:nvSpPr>
          <p:spPr>
            <a:xfrm>
              <a:off x="5085111" y="2835183"/>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项目管理工作</a:t>
              </a:r>
              <a:endParaRPr lang="zh-CN" altLang="en-US" dirty="0">
                <a:solidFill>
                  <a:schemeClr val="bg1"/>
                </a:solidFill>
                <a:cs typeface="+mn-ea"/>
                <a:sym typeface="+mn-lt"/>
              </a:endParaRPr>
            </a:p>
          </p:txBody>
        </p:sp>
      </p:grpSp>
      <p:grpSp>
        <p:nvGrpSpPr>
          <p:cNvPr id="79" name="组合 78"/>
          <p:cNvGrpSpPr/>
          <p:nvPr/>
        </p:nvGrpSpPr>
        <p:grpSpPr>
          <a:xfrm>
            <a:off x="5220034" y="3588446"/>
            <a:ext cx="2557796" cy="508366"/>
            <a:chOff x="5013486" y="3478106"/>
            <a:chExt cx="2854165" cy="567270"/>
          </a:xfrm>
          <a:effectLst>
            <a:outerShdw blurRad="190500" dist="63500" dir="2700000" algn="tl" rotWithShape="0">
              <a:prstClr val="black">
                <a:alpha val="25000"/>
              </a:prstClr>
            </a:outerShdw>
          </a:effectLst>
        </p:grpSpPr>
        <p:sp>
          <p:nvSpPr>
            <p:cNvPr id="80" name="任意多边形 79"/>
            <p:cNvSpPr/>
            <p:nvPr/>
          </p:nvSpPr>
          <p:spPr>
            <a:xfrm>
              <a:off x="5013486" y="3478106"/>
              <a:ext cx="2854165" cy="567270"/>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81" name="TextBox 30"/>
            <p:cNvSpPr txBox="1"/>
            <p:nvPr/>
          </p:nvSpPr>
          <p:spPr>
            <a:xfrm>
              <a:off x="5116429" y="3618489"/>
              <a:ext cx="2304256" cy="307776"/>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入职岗位介绍</a:t>
              </a:r>
              <a:endParaRPr lang="zh-CN" altLang="en-US" dirty="0">
                <a:solidFill>
                  <a:schemeClr val="bg1"/>
                </a:solidFill>
                <a:cs typeface="+mn-ea"/>
                <a:sym typeface="+mn-lt"/>
              </a:endParaRPr>
            </a:p>
          </p:txBody>
        </p:sp>
      </p:grpSp>
      <p:grpSp>
        <p:nvGrpSpPr>
          <p:cNvPr id="82" name="组合 81"/>
          <p:cNvGrpSpPr/>
          <p:nvPr/>
        </p:nvGrpSpPr>
        <p:grpSpPr>
          <a:xfrm>
            <a:off x="4975979" y="4383774"/>
            <a:ext cx="2788484" cy="508366"/>
            <a:chOff x="4756066" y="4273443"/>
            <a:chExt cx="3111584" cy="567270"/>
          </a:xfrm>
          <a:effectLst>
            <a:outerShdw blurRad="190500" dist="63500" dir="2700000" algn="tl" rotWithShape="0">
              <a:prstClr val="black">
                <a:alpha val="25000"/>
              </a:prstClr>
            </a:outerShdw>
          </a:effectLst>
        </p:grpSpPr>
        <p:sp>
          <p:nvSpPr>
            <p:cNvPr id="83" name="任意多边形 82"/>
            <p:cNvSpPr/>
            <p:nvPr/>
          </p:nvSpPr>
          <p:spPr>
            <a:xfrm>
              <a:off x="4756066" y="4273443"/>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84" name="TextBox 30"/>
            <p:cNvSpPr txBox="1"/>
            <p:nvPr/>
          </p:nvSpPr>
          <p:spPr>
            <a:xfrm>
              <a:off x="5085111" y="4401795"/>
              <a:ext cx="2366891"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市场推广调查</a:t>
              </a:r>
              <a:endParaRPr lang="zh-CN" altLang="en-US" dirty="0">
                <a:solidFill>
                  <a:schemeClr val="bg1"/>
                </a:solidFill>
                <a:cs typeface="+mn-ea"/>
                <a:sym typeface="+mn-lt"/>
              </a:endParaRPr>
            </a:p>
          </p:txBody>
        </p:sp>
      </p:grpSp>
      <p:grpSp>
        <p:nvGrpSpPr>
          <p:cNvPr id="85" name="组合 84"/>
          <p:cNvGrpSpPr/>
          <p:nvPr/>
        </p:nvGrpSpPr>
        <p:grpSpPr>
          <a:xfrm>
            <a:off x="4275571" y="5179113"/>
            <a:ext cx="3450538" cy="508366"/>
            <a:chOff x="4017302" y="5068782"/>
            <a:chExt cx="3850349" cy="567270"/>
          </a:xfrm>
          <a:effectLst>
            <a:outerShdw blurRad="190500" dist="63500" dir="2700000" algn="tl" rotWithShape="0">
              <a:prstClr val="black">
                <a:alpha val="25000"/>
              </a:prstClr>
            </a:outerShdw>
          </a:effectLst>
        </p:grpSpPr>
        <p:sp>
          <p:nvSpPr>
            <p:cNvPr id="86" name="任意多边形 85"/>
            <p:cNvSpPr/>
            <p:nvPr/>
          </p:nvSpPr>
          <p:spPr>
            <a:xfrm>
              <a:off x="4017302" y="5068782"/>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87" name="TextBox 30"/>
            <p:cNvSpPr txBox="1"/>
            <p:nvPr/>
          </p:nvSpPr>
          <p:spPr>
            <a:xfrm>
              <a:off x="5085111" y="5185102"/>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项目跟踪列表</a:t>
              </a:r>
              <a:endParaRPr lang="zh-CN" altLang="en-US" dirty="0">
                <a:solidFill>
                  <a:schemeClr val="bg1"/>
                </a:solidFill>
                <a:cs typeface="+mn-ea"/>
                <a:sym typeface="+mn-lt"/>
              </a:endParaRPr>
            </a:p>
          </p:txBody>
        </p:sp>
      </p:grpSp>
      <p:sp>
        <p:nvSpPr>
          <p:cNvPr id="88" name="TextBox 29"/>
          <p:cNvSpPr txBox="1"/>
          <p:nvPr/>
        </p:nvSpPr>
        <p:spPr>
          <a:xfrm>
            <a:off x="7856717" y="2979061"/>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89" name="TextBox 29"/>
          <p:cNvSpPr txBox="1"/>
          <p:nvPr/>
        </p:nvSpPr>
        <p:spPr>
          <a:xfrm>
            <a:off x="7856717" y="3774398"/>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0" name="TextBox 29"/>
          <p:cNvSpPr txBox="1"/>
          <p:nvPr/>
        </p:nvSpPr>
        <p:spPr>
          <a:xfrm>
            <a:off x="7856717" y="4569735"/>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1" name="TextBox 29"/>
          <p:cNvSpPr txBox="1"/>
          <p:nvPr/>
        </p:nvSpPr>
        <p:spPr>
          <a:xfrm>
            <a:off x="7856717" y="5365074"/>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2" name="椭圆 91"/>
          <p:cNvSpPr/>
          <p:nvPr/>
        </p:nvSpPr>
        <p:spPr>
          <a:xfrm>
            <a:off x="1218668" y="1963974"/>
            <a:ext cx="3757308" cy="3757308"/>
          </a:xfrm>
          <a:prstGeom prst="ellipse">
            <a:avLst/>
          </a:prstGeom>
          <a:blipFill dpi="0" rotWithShape="1">
            <a:blip r:embed="rId3"/>
            <a:srcRect/>
            <a:stretch>
              <a:fillRect l="-33488" r="-33488"/>
            </a:stretch>
          </a:blipFill>
          <a:ln>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nvGrpSpPr>
          <p:cNvPr id="30" name="组合 29"/>
          <p:cNvGrpSpPr/>
          <p:nvPr/>
        </p:nvGrpSpPr>
        <p:grpSpPr>
          <a:xfrm>
            <a:off x="388190" y="568915"/>
            <a:ext cx="3796278" cy="585703"/>
            <a:chOff x="388190" y="568915"/>
            <a:chExt cx="3796278" cy="585703"/>
          </a:xfrm>
        </p:grpSpPr>
        <p:sp>
          <p:nvSpPr>
            <p:cNvPr id="31" name="文本框 3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具体工作完成情况</a:t>
              </a:r>
            </a:p>
          </p:txBody>
        </p:sp>
        <p:sp>
          <p:nvSpPr>
            <p:cNvPr id="35" name="椭圆 34"/>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57501985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additive="base">
                                        <p:cTn id="13" dur="500" fill="hold"/>
                                        <p:tgtEl>
                                          <p:spTgt spid="45"/>
                                        </p:tgtEl>
                                        <p:attrNameLst>
                                          <p:attrName>ppt_x</p:attrName>
                                        </p:attrNameLst>
                                      </p:cBhvr>
                                      <p:tavLst>
                                        <p:tav tm="0">
                                          <p:val>
                                            <p:strVal val="0-#ppt_w/2"/>
                                          </p:val>
                                        </p:tav>
                                        <p:tav tm="100000">
                                          <p:val>
                                            <p:strVal val="#ppt_x"/>
                                          </p:val>
                                        </p:tav>
                                      </p:tavLst>
                                    </p:anim>
                                    <p:anim calcmode="lin" valueType="num">
                                      <p:cBhvr additive="base">
                                        <p:cTn id="14" dur="500" fill="hold"/>
                                        <p:tgtEl>
                                          <p:spTgt spid="45"/>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20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500" fill="hold"/>
                                        <p:tgtEl>
                                          <p:spTgt spid="42"/>
                                        </p:tgtEl>
                                        <p:attrNameLst>
                                          <p:attrName>ppt_x</p:attrName>
                                        </p:attrNameLst>
                                      </p:cBhvr>
                                      <p:tavLst>
                                        <p:tav tm="0">
                                          <p:val>
                                            <p:strVal val="0-#ppt_w/2"/>
                                          </p:val>
                                        </p:tav>
                                        <p:tav tm="100000">
                                          <p:val>
                                            <p:strVal val="#ppt_x"/>
                                          </p:val>
                                        </p:tav>
                                      </p:tavLst>
                                    </p:anim>
                                    <p:anim calcmode="lin" valueType="num">
                                      <p:cBhvr additive="base">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400"/>
                                  </p:stCondLst>
                                  <p:childTnLst>
                                    <p:set>
                                      <p:cBhvr>
                                        <p:cTn id="20" dur="1" fill="hold">
                                          <p:stCondLst>
                                            <p:cond delay="0"/>
                                          </p:stCondLst>
                                        </p:cTn>
                                        <p:tgtEl>
                                          <p:spTgt spid="79"/>
                                        </p:tgtEl>
                                        <p:attrNameLst>
                                          <p:attrName>style.visibility</p:attrName>
                                        </p:attrNameLst>
                                      </p:cBhvr>
                                      <p:to>
                                        <p:strVal val="visible"/>
                                      </p:to>
                                    </p:set>
                                    <p:anim calcmode="lin" valueType="num">
                                      <p:cBhvr additive="base">
                                        <p:cTn id="21" dur="500" fill="hold"/>
                                        <p:tgtEl>
                                          <p:spTgt spid="79"/>
                                        </p:tgtEl>
                                        <p:attrNameLst>
                                          <p:attrName>ppt_x</p:attrName>
                                        </p:attrNameLst>
                                      </p:cBhvr>
                                      <p:tavLst>
                                        <p:tav tm="0">
                                          <p:val>
                                            <p:strVal val="0-#ppt_w/2"/>
                                          </p:val>
                                        </p:tav>
                                        <p:tav tm="100000">
                                          <p:val>
                                            <p:strVal val="#ppt_x"/>
                                          </p:val>
                                        </p:tav>
                                      </p:tavLst>
                                    </p:anim>
                                    <p:anim calcmode="lin" valueType="num">
                                      <p:cBhvr additive="base">
                                        <p:cTn id="22" dur="500" fill="hold"/>
                                        <p:tgtEl>
                                          <p:spTgt spid="7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600"/>
                                  </p:stCondLst>
                                  <p:childTnLst>
                                    <p:set>
                                      <p:cBhvr>
                                        <p:cTn id="24" dur="1" fill="hold">
                                          <p:stCondLst>
                                            <p:cond delay="0"/>
                                          </p:stCondLst>
                                        </p:cTn>
                                        <p:tgtEl>
                                          <p:spTgt spid="82"/>
                                        </p:tgtEl>
                                        <p:attrNameLst>
                                          <p:attrName>style.visibility</p:attrName>
                                        </p:attrNameLst>
                                      </p:cBhvr>
                                      <p:to>
                                        <p:strVal val="visible"/>
                                      </p:to>
                                    </p:set>
                                    <p:anim calcmode="lin" valueType="num">
                                      <p:cBhvr additive="base">
                                        <p:cTn id="25" dur="500" fill="hold"/>
                                        <p:tgtEl>
                                          <p:spTgt spid="82"/>
                                        </p:tgtEl>
                                        <p:attrNameLst>
                                          <p:attrName>ppt_x</p:attrName>
                                        </p:attrNameLst>
                                      </p:cBhvr>
                                      <p:tavLst>
                                        <p:tav tm="0">
                                          <p:val>
                                            <p:strVal val="0-#ppt_w/2"/>
                                          </p:val>
                                        </p:tav>
                                        <p:tav tm="100000">
                                          <p:val>
                                            <p:strVal val="#ppt_x"/>
                                          </p:val>
                                        </p:tav>
                                      </p:tavLst>
                                    </p:anim>
                                    <p:anim calcmode="lin" valueType="num">
                                      <p:cBhvr additive="base">
                                        <p:cTn id="26" dur="500" fill="hold"/>
                                        <p:tgtEl>
                                          <p:spTgt spid="8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800"/>
                                  </p:stCondLst>
                                  <p:childTnLst>
                                    <p:set>
                                      <p:cBhvr>
                                        <p:cTn id="28" dur="1" fill="hold">
                                          <p:stCondLst>
                                            <p:cond delay="0"/>
                                          </p:stCondLst>
                                        </p:cTn>
                                        <p:tgtEl>
                                          <p:spTgt spid="85"/>
                                        </p:tgtEl>
                                        <p:attrNameLst>
                                          <p:attrName>style.visibility</p:attrName>
                                        </p:attrNameLst>
                                      </p:cBhvr>
                                      <p:to>
                                        <p:strVal val="visible"/>
                                      </p:to>
                                    </p:set>
                                    <p:anim calcmode="lin" valueType="num">
                                      <p:cBhvr additive="base">
                                        <p:cTn id="29" dur="500" fill="hold"/>
                                        <p:tgtEl>
                                          <p:spTgt spid="85"/>
                                        </p:tgtEl>
                                        <p:attrNameLst>
                                          <p:attrName>ppt_x</p:attrName>
                                        </p:attrNameLst>
                                      </p:cBhvr>
                                      <p:tavLst>
                                        <p:tav tm="0">
                                          <p:val>
                                            <p:strVal val="0-#ppt_w/2"/>
                                          </p:val>
                                        </p:tav>
                                        <p:tav tm="100000">
                                          <p:val>
                                            <p:strVal val="#ppt_x"/>
                                          </p:val>
                                        </p:tav>
                                      </p:tavLst>
                                    </p:anim>
                                    <p:anim calcmode="lin" valueType="num">
                                      <p:cBhvr additive="base">
                                        <p:cTn id="30" dur="500" fill="hold"/>
                                        <p:tgtEl>
                                          <p:spTgt spid="85"/>
                                        </p:tgtEl>
                                        <p:attrNameLst>
                                          <p:attrName>ppt_y</p:attrName>
                                        </p:attrNameLst>
                                      </p:cBhvr>
                                      <p:tavLst>
                                        <p:tav tm="0">
                                          <p:val>
                                            <p:strVal val="#ppt_y"/>
                                          </p:val>
                                        </p:tav>
                                        <p:tav tm="100000">
                                          <p:val>
                                            <p:strVal val="#ppt_y"/>
                                          </p:val>
                                        </p:tav>
                                      </p:tavLst>
                                    </p:anim>
                                  </p:childTnLst>
                                </p:cTn>
                              </p:par>
                            </p:childTnLst>
                          </p:cTn>
                        </p:par>
                        <p:par>
                          <p:cTn id="31" fill="hold">
                            <p:stCondLst>
                              <p:cond delay="1800"/>
                            </p:stCondLst>
                            <p:childTnLst>
                              <p:par>
                                <p:cTn id="32" presetID="2" presetClass="entr" presetSubtype="2"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500" fill="hold"/>
                                        <p:tgtEl>
                                          <p:spTgt spid="41"/>
                                        </p:tgtEl>
                                        <p:attrNameLst>
                                          <p:attrName>ppt_x</p:attrName>
                                        </p:attrNameLst>
                                      </p:cBhvr>
                                      <p:tavLst>
                                        <p:tav tm="0">
                                          <p:val>
                                            <p:strVal val="1+#ppt_w/2"/>
                                          </p:val>
                                        </p:tav>
                                        <p:tav tm="100000">
                                          <p:val>
                                            <p:strVal val="#ppt_x"/>
                                          </p:val>
                                        </p:tav>
                                      </p:tavLst>
                                    </p:anim>
                                    <p:anim calcmode="lin" valueType="num">
                                      <p:cBhvr additive="base">
                                        <p:cTn id="35" dur="500" fill="hold"/>
                                        <p:tgtEl>
                                          <p:spTgt spid="4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20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500" fill="hold"/>
                                        <p:tgtEl>
                                          <p:spTgt spid="88"/>
                                        </p:tgtEl>
                                        <p:attrNameLst>
                                          <p:attrName>ppt_x</p:attrName>
                                        </p:attrNameLst>
                                      </p:cBhvr>
                                      <p:tavLst>
                                        <p:tav tm="0">
                                          <p:val>
                                            <p:strVal val="1+#ppt_w/2"/>
                                          </p:val>
                                        </p:tav>
                                        <p:tav tm="100000">
                                          <p:val>
                                            <p:strVal val="#ppt_x"/>
                                          </p:val>
                                        </p:tav>
                                      </p:tavLst>
                                    </p:anim>
                                    <p:anim calcmode="lin" valueType="num">
                                      <p:cBhvr additive="base">
                                        <p:cTn id="39" dur="500" fill="hold"/>
                                        <p:tgtEl>
                                          <p:spTgt spid="8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400"/>
                                  </p:stCondLst>
                                  <p:childTnLst>
                                    <p:set>
                                      <p:cBhvr>
                                        <p:cTn id="41" dur="1" fill="hold">
                                          <p:stCondLst>
                                            <p:cond delay="0"/>
                                          </p:stCondLst>
                                        </p:cTn>
                                        <p:tgtEl>
                                          <p:spTgt spid="89"/>
                                        </p:tgtEl>
                                        <p:attrNameLst>
                                          <p:attrName>style.visibility</p:attrName>
                                        </p:attrNameLst>
                                      </p:cBhvr>
                                      <p:to>
                                        <p:strVal val="visible"/>
                                      </p:to>
                                    </p:set>
                                    <p:anim calcmode="lin" valueType="num">
                                      <p:cBhvr additive="base">
                                        <p:cTn id="42" dur="500" fill="hold"/>
                                        <p:tgtEl>
                                          <p:spTgt spid="89"/>
                                        </p:tgtEl>
                                        <p:attrNameLst>
                                          <p:attrName>ppt_x</p:attrName>
                                        </p:attrNameLst>
                                      </p:cBhvr>
                                      <p:tavLst>
                                        <p:tav tm="0">
                                          <p:val>
                                            <p:strVal val="1+#ppt_w/2"/>
                                          </p:val>
                                        </p:tav>
                                        <p:tav tm="100000">
                                          <p:val>
                                            <p:strVal val="#ppt_x"/>
                                          </p:val>
                                        </p:tav>
                                      </p:tavLst>
                                    </p:anim>
                                    <p:anim calcmode="lin" valueType="num">
                                      <p:cBhvr additive="base">
                                        <p:cTn id="43" dur="500" fill="hold"/>
                                        <p:tgtEl>
                                          <p:spTgt spid="89"/>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600"/>
                                  </p:stCondLst>
                                  <p:childTnLst>
                                    <p:set>
                                      <p:cBhvr>
                                        <p:cTn id="45" dur="1" fill="hold">
                                          <p:stCondLst>
                                            <p:cond delay="0"/>
                                          </p:stCondLst>
                                        </p:cTn>
                                        <p:tgtEl>
                                          <p:spTgt spid="90"/>
                                        </p:tgtEl>
                                        <p:attrNameLst>
                                          <p:attrName>style.visibility</p:attrName>
                                        </p:attrNameLst>
                                      </p:cBhvr>
                                      <p:to>
                                        <p:strVal val="visible"/>
                                      </p:to>
                                    </p:set>
                                    <p:anim calcmode="lin" valueType="num">
                                      <p:cBhvr additive="base">
                                        <p:cTn id="46" dur="500" fill="hold"/>
                                        <p:tgtEl>
                                          <p:spTgt spid="90"/>
                                        </p:tgtEl>
                                        <p:attrNameLst>
                                          <p:attrName>ppt_x</p:attrName>
                                        </p:attrNameLst>
                                      </p:cBhvr>
                                      <p:tavLst>
                                        <p:tav tm="0">
                                          <p:val>
                                            <p:strVal val="1+#ppt_w/2"/>
                                          </p:val>
                                        </p:tav>
                                        <p:tav tm="100000">
                                          <p:val>
                                            <p:strVal val="#ppt_x"/>
                                          </p:val>
                                        </p:tav>
                                      </p:tavLst>
                                    </p:anim>
                                    <p:anim calcmode="lin" valueType="num">
                                      <p:cBhvr additive="base">
                                        <p:cTn id="47" dur="500" fill="hold"/>
                                        <p:tgtEl>
                                          <p:spTgt spid="90"/>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80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fill="hold"/>
                                        <p:tgtEl>
                                          <p:spTgt spid="91"/>
                                        </p:tgtEl>
                                        <p:attrNameLst>
                                          <p:attrName>ppt_x</p:attrName>
                                        </p:attrNameLst>
                                      </p:cBhvr>
                                      <p:tavLst>
                                        <p:tav tm="0">
                                          <p:val>
                                            <p:strVal val="1+#ppt_w/2"/>
                                          </p:val>
                                        </p:tav>
                                        <p:tav tm="100000">
                                          <p:val>
                                            <p:strVal val="#ppt_x"/>
                                          </p:val>
                                        </p:tav>
                                      </p:tavLst>
                                    </p:anim>
                                    <p:anim calcmode="lin" valueType="num">
                                      <p:cBhvr additive="base">
                                        <p:cTn id="5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88" grpId="0"/>
      <p:bldP spid="89" grpId="0"/>
      <p:bldP spid="90" grpId="0"/>
      <p:bldP spid="91" grpId="0"/>
      <p:bldP spid="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组合 35"/>
          <p:cNvGrpSpPr/>
          <p:nvPr/>
        </p:nvGrpSpPr>
        <p:grpSpPr>
          <a:xfrm>
            <a:off x="5623041" y="2891976"/>
            <a:ext cx="885130" cy="3589948"/>
            <a:chOff x="5633797" y="2887893"/>
            <a:chExt cx="863618" cy="3502696"/>
          </a:xfrm>
        </p:grpSpPr>
        <p:cxnSp>
          <p:nvCxnSpPr>
            <p:cNvPr id="37" name="直接连接符 36"/>
            <p:cNvCxnSpPr/>
            <p:nvPr/>
          </p:nvCxnSpPr>
          <p:spPr>
            <a:xfrm>
              <a:off x="6061687" y="2887893"/>
              <a:ext cx="0" cy="2567863"/>
            </a:xfrm>
            <a:prstGeom prst="line">
              <a:avLst/>
            </a:prstGeom>
            <a:ln w="381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60251" y="3329208"/>
              <a:ext cx="0" cy="229635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97415" y="4094239"/>
              <a:ext cx="0" cy="2296350"/>
            </a:xfrm>
            <a:prstGeom prst="line">
              <a:avLst/>
            </a:prstGeom>
            <a:ln w="3810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854735" y="3329208"/>
              <a:ext cx="0" cy="2296350"/>
            </a:xfrm>
            <a:prstGeom prst="line">
              <a:avLst/>
            </a:prstGeom>
            <a:ln w="3810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633797" y="4094239"/>
              <a:ext cx="0" cy="2296350"/>
            </a:xfrm>
            <a:prstGeom prst="line">
              <a:avLst/>
            </a:prstGeom>
            <a:ln w="38100">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42" name="任意多边形 41"/>
          <p:cNvSpPr>
            <a:spLocks/>
          </p:cNvSpPr>
          <p:nvPr/>
        </p:nvSpPr>
        <p:spPr bwMode="auto">
          <a:xfrm>
            <a:off x="5084254" y="5202468"/>
            <a:ext cx="1988424" cy="1504900"/>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rgbClr val="262626"/>
          </a:solidFill>
          <a:ln w="25400">
            <a:noFill/>
          </a:ln>
          <a:effectLst>
            <a:outerShdw blurRad="190500" dist="63500" dir="2700000" algn="tl" rotWithShape="0">
              <a:prstClr val="black">
                <a:alpha val="25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cs typeface="+mn-ea"/>
              <a:sym typeface="+mn-lt"/>
            </a:endParaRPr>
          </a:p>
        </p:txBody>
      </p:sp>
      <p:grpSp>
        <p:nvGrpSpPr>
          <p:cNvPr id="43" name="组合 42"/>
          <p:cNvGrpSpPr/>
          <p:nvPr/>
        </p:nvGrpSpPr>
        <p:grpSpPr>
          <a:xfrm>
            <a:off x="3133883" y="4132901"/>
            <a:ext cx="2530670" cy="572136"/>
            <a:chOff x="3164637" y="4092144"/>
            <a:chExt cx="2469161" cy="558231"/>
          </a:xfrm>
          <a:effectLst>
            <a:outerShdw blurRad="190500" dist="63500" dir="2700000" algn="tl" rotWithShape="0">
              <a:prstClr val="black">
                <a:alpha val="25000"/>
              </a:prstClr>
            </a:outerShdw>
          </a:effectLst>
        </p:grpSpPr>
        <p:sp>
          <p:nvSpPr>
            <p:cNvPr id="44" name="五边形 43"/>
            <p:cNvSpPr/>
            <p:nvPr/>
          </p:nvSpPr>
          <p:spPr>
            <a:xfrm flipH="1">
              <a:off x="3164637" y="4092144"/>
              <a:ext cx="2469161" cy="558231"/>
            </a:xfrm>
            <a:prstGeom prst="homePlate">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prstClr val="white"/>
                </a:solidFill>
                <a:cs typeface="+mn-ea"/>
                <a:sym typeface="+mn-lt"/>
              </a:endParaRPr>
            </a:p>
          </p:txBody>
        </p:sp>
        <p:sp>
          <p:nvSpPr>
            <p:cNvPr id="45" name="文本框 44"/>
            <p:cNvSpPr txBox="1"/>
            <p:nvPr/>
          </p:nvSpPr>
          <p:spPr>
            <a:xfrm>
              <a:off x="3893456" y="4160352"/>
              <a:ext cx="755745" cy="390386"/>
            </a:xfrm>
            <a:prstGeom prst="rect">
              <a:avLst/>
            </a:prstGeom>
            <a:noFill/>
          </p:spPr>
          <p:txBody>
            <a:bodyPr wrap="none" rtlCol="0">
              <a:spAutoFit/>
            </a:bodyPr>
            <a:lstStyle/>
            <a:p>
              <a:r>
                <a:rPr lang="zh-CN" altLang="en-US" sz="2000" b="1" dirty="0" smtClean="0">
                  <a:solidFill>
                    <a:srgbClr val="FFFFFF"/>
                  </a:solidFill>
                  <a:cs typeface="+mn-ea"/>
                  <a:sym typeface="+mn-lt"/>
                </a:rPr>
                <a:t>读 </a:t>
              </a:r>
              <a:r>
                <a:rPr lang="zh-CN" altLang="en-US" sz="2000" b="1" dirty="0">
                  <a:solidFill>
                    <a:srgbClr val="FFFFFF"/>
                  </a:solidFill>
                  <a:cs typeface="+mn-ea"/>
                  <a:sym typeface="+mn-lt"/>
                </a:rPr>
                <a:t>书</a:t>
              </a:r>
            </a:p>
          </p:txBody>
        </p:sp>
      </p:grpSp>
      <p:grpSp>
        <p:nvGrpSpPr>
          <p:cNvPr id="46" name="组合 45"/>
          <p:cNvGrpSpPr/>
          <p:nvPr/>
        </p:nvGrpSpPr>
        <p:grpSpPr>
          <a:xfrm>
            <a:off x="2614352" y="3292820"/>
            <a:ext cx="3300790" cy="572136"/>
            <a:chOff x="2654466" y="3252063"/>
            <a:chExt cx="3220561" cy="558231"/>
          </a:xfrm>
          <a:effectLst>
            <a:outerShdw blurRad="190500" dist="63500" dir="2700000" algn="tl" rotWithShape="0">
              <a:prstClr val="black">
                <a:alpha val="25000"/>
              </a:prstClr>
            </a:outerShdw>
          </a:effectLst>
        </p:grpSpPr>
        <p:sp>
          <p:nvSpPr>
            <p:cNvPr id="47" name="五边形 46"/>
            <p:cNvSpPr/>
            <p:nvPr/>
          </p:nvSpPr>
          <p:spPr>
            <a:xfrm flipH="1">
              <a:off x="2654466" y="3252063"/>
              <a:ext cx="3220561" cy="558231"/>
            </a:xfrm>
            <a:prstGeom prst="homePlat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48" name="文本框 47"/>
            <p:cNvSpPr txBox="1"/>
            <p:nvPr/>
          </p:nvSpPr>
          <p:spPr>
            <a:xfrm>
              <a:off x="3847810" y="3294066"/>
              <a:ext cx="830818" cy="390386"/>
            </a:xfrm>
            <a:prstGeom prst="rect">
              <a:avLst/>
            </a:prstGeom>
            <a:noFill/>
          </p:spPr>
          <p:txBody>
            <a:bodyPr wrap="none" rtlCol="0">
              <a:spAutoFit/>
            </a:bodyPr>
            <a:lstStyle/>
            <a:p>
              <a:r>
                <a:rPr lang="zh-CN" altLang="en-US" sz="2000" b="1" dirty="0">
                  <a:solidFill>
                    <a:srgbClr val="FFFFFF"/>
                  </a:solidFill>
                  <a:cs typeface="+mn-ea"/>
                  <a:sym typeface="+mn-lt"/>
                </a:rPr>
                <a:t>工  作</a:t>
              </a:r>
            </a:p>
          </p:txBody>
        </p:sp>
      </p:grpSp>
      <p:grpSp>
        <p:nvGrpSpPr>
          <p:cNvPr id="49" name="组合 48"/>
          <p:cNvGrpSpPr/>
          <p:nvPr/>
        </p:nvGrpSpPr>
        <p:grpSpPr>
          <a:xfrm>
            <a:off x="4520994" y="2415211"/>
            <a:ext cx="3114944" cy="575204"/>
            <a:chOff x="4558847" y="2374491"/>
            <a:chExt cx="3039238" cy="561225"/>
          </a:xfrm>
          <a:effectLst>
            <a:outerShdw blurRad="190500" dist="63500" dir="2700000" algn="tl" rotWithShape="0">
              <a:prstClr val="black">
                <a:alpha val="25000"/>
              </a:prstClr>
            </a:outerShdw>
          </a:effectLst>
        </p:grpSpPr>
        <p:sp>
          <p:nvSpPr>
            <p:cNvPr id="50" name="任意多边形 49"/>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1" name="文本框 50"/>
            <p:cNvSpPr txBox="1"/>
            <p:nvPr/>
          </p:nvSpPr>
          <p:spPr>
            <a:xfrm>
              <a:off x="5715789" y="2412979"/>
              <a:ext cx="830820" cy="390386"/>
            </a:xfrm>
            <a:prstGeom prst="rect">
              <a:avLst/>
            </a:prstGeom>
            <a:noFill/>
          </p:spPr>
          <p:txBody>
            <a:bodyPr wrap="none" rtlCol="0">
              <a:spAutoFit/>
            </a:bodyPr>
            <a:lstStyle/>
            <a:p>
              <a:r>
                <a:rPr lang="zh-CN" altLang="en-US" sz="2000" b="1" dirty="0">
                  <a:solidFill>
                    <a:srgbClr val="FFFFFF"/>
                  </a:solidFill>
                  <a:cs typeface="+mn-ea"/>
                  <a:sym typeface="+mn-lt"/>
                </a:rPr>
                <a:t>网  络</a:t>
              </a:r>
            </a:p>
          </p:txBody>
        </p:sp>
      </p:grpSp>
      <p:grpSp>
        <p:nvGrpSpPr>
          <p:cNvPr id="52" name="组合 51"/>
          <p:cNvGrpSpPr/>
          <p:nvPr/>
        </p:nvGrpSpPr>
        <p:grpSpPr>
          <a:xfrm>
            <a:off x="6204464" y="3261967"/>
            <a:ext cx="3300790" cy="572136"/>
            <a:chOff x="6259818" y="3221210"/>
            <a:chExt cx="3220561" cy="558231"/>
          </a:xfrm>
          <a:effectLst>
            <a:outerShdw blurRad="190500" dist="63500" dir="2700000" algn="tl" rotWithShape="0">
              <a:prstClr val="black">
                <a:alpha val="25000"/>
              </a:prstClr>
            </a:outerShdw>
          </a:effectLst>
        </p:grpSpPr>
        <p:sp>
          <p:nvSpPr>
            <p:cNvPr id="53" name="五边形 52"/>
            <p:cNvSpPr/>
            <p:nvPr/>
          </p:nvSpPr>
          <p:spPr>
            <a:xfrm>
              <a:off x="6259818" y="3221210"/>
              <a:ext cx="3220561" cy="558231"/>
            </a:xfrm>
            <a:prstGeom prst="homePlat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4" name="文本框 53"/>
            <p:cNvSpPr txBox="1"/>
            <p:nvPr/>
          </p:nvSpPr>
          <p:spPr>
            <a:xfrm>
              <a:off x="7179781" y="3264095"/>
              <a:ext cx="830818" cy="390386"/>
            </a:xfrm>
            <a:prstGeom prst="rect">
              <a:avLst/>
            </a:prstGeom>
            <a:noFill/>
          </p:spPr>
          <p:txBody>
            <a:bodyPr wrap="none" rtlCol="0">
              <a:spAutoFit/>
            </a:bodyPr>
            <a:lstStyle/>
            <a:p>
              <a:r>
                <a:rPr lang="zh-CN" altLang="en-US" sz="2000" b="1" dirty="0">
                  <a:solidFill>
                    <a:srgbClr val="FFFFFF"/>
                  </a:solidFill>
                  <a:cs typeface="+mn-ea"/>
                  <a:sym typeface="+mn-lt"/>
                </a:rPr>
                <a:t>培  训</a:t>
              </a:r>
            </a:p>
          </p:txBody>
        </p:sp>
      </p:grpSp>
      <p:grpSp>
        <p:nvGrpSpPr>
          <p:cNvPr id="55" name="组合 54"/>
          <p:cNvGrpSpPr/>
          <p:nvPr/>
        </p:nvGrpSpPr>
        <p:grpSpPr>
          <a:xfrm>
            <a:off x="6468899" y="4132901"/>
            <a:ext cx="2530670" cy="572136"/>
            <a:chOff x="6499653" y="4092144"/>
            <a:chExt cx="2469161" cy="558231"/>
          </a:xfrm>
          <a:effectLst>
            <a:outerShdw blurRad="190500" dist="63500" dir="2700000" algn="tl" rotWithShape="0">
              <a:prstClr val="black">
                <a:alpha val="25000"/>
              </a:prstClr>
            </a:outerShdw>
          </a:effectLst>
        </p:grpSpPr>
        <p:sp>
          <p:nvSpPr>
            <p:cNvPr id="56" name="五边形 55"/>
            <p:cNvSpPr/>
            <p:nvPr/>
          </p:nvSpPr>
          <p:spPr>
            <a:xfrm>
              <a:off x="6499653" y="4092144"/>
              <a:ext cx="2469161" cy="558231"/>
            </a:xfrm>
            <a:prstGeom prst="homePlate">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7" name="文本框 56"/>
            <p:cNvSpPr txBox="1"/>
            <p:nvPr/>
          </p:nvSpPr>
          <p:spPr>
            <a:xfrm>
              <a:off x="7133303" y="4131775"/>
              <a:ext cx="830819" cy="390386"/>
            </a:xfrm>
            <a:prstGeom prst="rect">
              <a:avLst/>
            </a:prstGeom>
            <a:noFill/>
          </p:spPr>
          <p:txBody>
            <a:bodyPr wrap="none" rtlCol="0">
              <a:spAutoFit/>
            </a:bodyPr>
            <a:lstStyle/>
            <a:p>
              <a:r>
                <a:rPr lang="zh-CN" altLang="en-US" sz="2000" b="1" dirty="0">
                  <a:solidFill>
                    <a:srgbClr val="FFFFFF"/>
                  </a:solidFill>
                  <a:cs typeface="+mn-ea"/>
                  <a:sym typeface="+mn-lt"/>
                </a:rPr>
                <a:t>会  议</a:t>
              </a:r>
            </a:p>
          </p:txBody>
        </p:sp>
      </p:grpSp>
      <p:sp>
        <p:nvSpPr>
          <p:cNvPr id="58" name="矩形 47"/>
          <p:cNvSpPr>
            <a:spLocks noChangeArrowheads="1"/>
          </p:cNvSpPr>
          <p:nvPr/>
        </p:nvSpPr>
        <p:spPr bwMode="auto">
          <a:xfrm>
            <a:off x="561617" y="4342800"/>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59" name="矩形 47"/>
          <p:cNvSpPr>
            <a:spLocks noChangeArrowheads="1"/>
          </p:cNvSpPr>
          <p:nvPr/>
        </p:nvSpPr>
        <p:spPr bwMode="auto">
          <a:xfrm>
            <a:off x="4900366" y="1710016"/>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0" name="矩形 47"/>
          <p:cNvSpPr>
            <a:spLocks noChangeArrowheads="1"/>
          </p:cNvSpPr>
          <p:nvPr/>
        </p:nvSpPr>
        <p:spPr bwMode="auto">
          <a:xfrm>
            <a:off x="9230123" y="4311538"/>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1" name="矩形 47"/>
          <p:cNvSpPr>
            <a:spLocks noChangeArrowheads="1"/>
          </p:cNvSpPr>
          <p:nvPr/>
        </p:nvSpPr>
        <p:spPr bwMode="auto">
          <a:xfrm>
            <a:off x="9565889" y="3317206"/>
            <a:ext cx="2093711"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2" name="矩形 47"/>
          <p:cNvSpPr>
            <a:spLocks noChangeArrowheads="1"/>
          </p:cNvSpPr>
          <p:nvPr/>
        </p:nvSpPr>
        <p:spPr bwMode="auto">
          <a:xfrm>
            <a:off x="543707" y="3246658"/>
            <a:ext cx="2102651"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grpSp>
        <p:nvGrpSpPr>
          <p:cNvPr id="66" name="组合 65"/>
          <p:cNvGrpSpPr/>
          <p:nvPr/>
        </p:nvGrpSpPr>
        <p:grpSpPr>
          <a:xfrm>
            <a:off x="388190" y="568915"/>
            <a:ext cx="3078133" cy="585703"/>
            <a:chOff x="388190" y="568915"/>
            <a:chExt cx="3078133" cy="585703"/>
          </a:xfrm>
        </p:grpSpPr>
        <p:sp>
          <p:nvSpPr>
            <p:cNvPr id="67" name="文本框 66"/>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自主学习情况</a:t>
              </a:r>
            </a:p>
          </p:txBody>
        </p:sp>
        <p:sp>
          <p:nvSpPr>
            <p:cNvPr id="68" name="椭圆 6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2321639628"/>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down)">
                                      <p:cBhvr>
                                        <p:cTn id="13" dur="500"/>
                                        <p:tgtEl>
                                          <p:spTgt spid="36"/>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right)">
                                      <p:cBhvr>
                                        <p:cTn id="17" dur="500"/>
                                        <p:tgtEl>
                                          <p:spTgt spid="43"/>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500"/>
                                        <p:tgtEl>
                                          <p:spTgt spid="46"/>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outVertical)">
                                      <p:cBhvr>
                                        <p:cTn id="25" dur="500"/>
                                        <p:tgtEl>
                                          <p:spTgt spid="49"/>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left)">
                                      <p:cBhvr>
                                        <p:cTn id="29" dur="500"/>
                                        <p:tgtEl>
                                          <p:spTgt spid="52"/>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8" grpId="0"/>
      <p:bldP spid="59" grpId="0"/>
      <p:bldP spid="60" grpId="0"/>
      <p:bldP spid="61"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973893" y="2206488"/>
            <a:ext cx="2187458" cy="3735860"/>
            <a:chOff x="1108288" y="2186627"/>
            <a:chExt cx="2523949" cy="4310537"/>
          </a:xfrm>
          <a:effectLst>
            <a:outerShdw blurRad="190500" dist="63500" dir="2700000" algn="tl" rotWithShape="0">
              <a:prstClr val="black">
                <a:alpha val="25000"/>
              </a:prstClr>
            </a:outerShdw>
          </a:effectLst>
        </p:grpSpPr>
        <p:sp>
          <p:nvSpPr>
            <p:cNvPr id="12" name="任意多边形 1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14" name="TextBox 30"/>
            <p:cNvSpPr txBox="1"/>
            <p:nvPr/>
          </p:nvSpPr>
          <p:spPr>
            <a:xfrm>
              <a:off x="1416219" y="3382486"/>
              <a:ext cx="1797320" cy="319609"/>
            </a:xfrm>
            <a:prstGeom prst="rect">
              <a:avLst/>
            </a:prstGeom>
            <a:noFill/>
          </p:spPr>
          <p:txBody>
            <a:bodyPr wrap="square" lIns="0" tIns="0" rIns="0" bIns="0" rtlCol="0">
              <a:spAutoFit/>
            </a:bodyPr>
            <a:lstStyle/>
            <a:p>
              <a:pPr algn="ctr"/>
              <a:r>
                <a:rPr lang="zh-CN" altLang="en-US" b="1" dirty="0" smtClean="0">
                  <a:solidFill>
                    <a:srgbClr val="FFFFFF"/>
                  </a:solidFill>
                  <a:cs typeface="+mn-ea"/>
                  <a:sym typeface="+mn-lt"/>
                </a:rPr>
                <a:t>日常事务</a:t>
              </a:r>
              <a:endParaRPr lang="zh-CN" altLang="en-US" b="1" dirty="0">
                <a:solidFill>
                  <a:srgbClr val="FFFFFF"/>
                </a:solidFill>
                <a:cs typeface="+mn-ea"/>
                <a:sym typeface="+mn-lt"/>
              </a:endParaRPr>
            </a:p>
          </p:txBody>
        </p:sp>
        <p:sp>
          <p:nvSpPr>
            <p:cNvPr id="15" name="TextBox 20"/>
            <p:cNvSpPr txBox="1"/>
            <p:nvPr/>
          </p:nvSpPr>
          <p:spPr>
            <a:xfrm>
              <a:off x="2033636" y="2551571"/>
              <a:ext cx="673251" cy="568194"/>
            </a:xfrm>
            <a:prstGeom prst="rect">
              <a:avLst/>
            </a:prstGeom>
            <a:noFill/>
          </p:spPr>
          <p:txBody>
            <a:bodyPr wrap="none" lIns="0" tIns="0" rIns="0" bIns="0" rtlCol="0">
              <a:spAutoFit/>
            </a:bodyPr>
            <a:lstStyle/>
            <a:p>
              <a:pPr algn="ctr"/>
              <a:r>
                <a:rPr lang="en-US" altLang="zh-CN" sz="3200" spc="400" dirty="0">
                  <a:solidFill>
                    <a:srgbClr val="CB1706"/>
                  </a:solidFill>
                  <a:cs typeface="+mn-ea"/>
                  <a:sym typeface="+mn-lt"/>
                </a:rPr>
                <a:t>01</a:t>
              </a:r>
              <a:endParaRPr lang="zh-CN" altLang="en-US" sz="3200" spc="400" dirty="0">
                <a:solidFill>
                  <a:srgbClr val="CB1706"/>
                </a:solidFill>
                <a:cs typeface="+mn-ea"/>
                <a:sym typeface="+mn-lt"/>
              </a:endParaRPr>
            </a:p>
          </p:txBody>
        </p:sp>
      </p:grpSp>
      <p:grpSp>
        <p:nvGrpSpPr>
          <p:cNvPr id="16" name="组合 15"/>
          <p:cNvGrpSpPr/>
          <p:nvPr/>
        </p:nvGrpSpPr>
        <p:grpSpPr>
          <a:xfrm>
            <a:off x="6321033" y="2206488"/>
            <a:ext cx="2197886" cy="3735860"/>
            <a:chOff x="1108288" y="2186627"/>
            <a:chExt cx="2535981" cy="4310537"/>
          </a:xfrm>
          <a:effectLst>
            <a:outerShdw blurRad="190500" dist="63500" dir="2700000" algn="tl" rotWithShape="0">
              <a:prstClr val="black">
                <a:alpha val="25000"/>
              </a:prstClr>
            </a:outerShdw>
          </a:effectLst>
        </p:grpSpPr>
        <p:sp>
          <p:nvSpPr>
            <p:cNvPr id="19" name="任意多边形 1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2"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23" name="TextBox 30"/>
            <p:cNvSpPr txBox="1"/>
            <p:nvPr/>
          </p:nvSpPr>
          <p:spPr>
            <a:xfrm>
              <a:off x="1428098" y="3393413"/>
              <a:ext cx="2216171" cy="319609"/>
            </a:xfrm>
            <a:prstGeom prst="rect">
              <a:avLst/>
            </a:prstGeom>
            <a:noFill/>
          </p:spPr>
          <p:txBody>
            <a:bodyPr wrap="square" lIns="0" tIns="0" rIns="0" bIns="0" rtlCol="0">
              <a:spAutoFit/>
            </a:bodyPr>
            <a:lstStyle/>
            <a:p>
              <a:r>
                <a:rPr lang="zh-CN" altLang="en-US" b="1" dirty="0" smtClean="0">
                  <a:solidFill>
                    <a:srgbClr val="FFFFFF"/>
                  </a:solidFill>
                  <a:cs typeface="+mn-ea"/>
                  <a:sym typeface="+mn-lt"/>
                </a:rPr>
                <a:t>人力资源管理</a:t>
              </a:r>
              <a:endParaRPr lang="zh-CN" altLang="en-US" b="1" dirty="0">
                <a:solidFill>
                  <a:srgbClr val="FFFFFF"/>
                </a:solidFill>
                <a:cs typeface="+mn-ea"/>
                <a:sym typeface="+mn-lt"/>
              </a:endParaRPr>
            </a:p>
          </p:txBody>
        </p:sp>
        <p:sp>
          <p:nvSpPr>
            <p:cNvPr id="24" name="TextBox 20"/>
            <p:cNvSpPr txBox="1"/>
            <p:nvPr/>
          </p:nvSpPr>
          <p:spPr>
            <a:xfrm>
              <a:off x="2033636" y="2551571"/>
              <a:ext cx="673251" cy="568194"/>
            </a:xfrm>
            <a:prstGeom prst="rect">
              <a:avLst/>
            </a:prstGeom>
            <a:noFill/>
          </p:spPr>
          <p:txBody>
            <a:bodyPr wrap="none" lIns="0" tIns="0" rIns="0" bIns="0" rtlCol="0">
              <a:spAutoFit/>
            </a:bodyPr>
            <a:lstStyle/>
            <a:p>
              <a:pPr algn="ctr"/>
              <a:r>
                <a:rPr lang="en-US" altLang="zh-CN" sz="3200" spc="400" dirty="0" smtClean="0">
                  <a:solidFill>
                    <a:srgbClr val="CB1706"/>
                  </a:solidFill>
                  <a:cs typeface="+mn-ea"/>
                  <a:sym typeface="+mn-lt"/>
                </a:rPr>
                <a:t>03</a:t>
              </a:r>
              <a:endParaRPr lang="zh-CN" altLang="en-US" sz="3200" spc="400" dirty="0">
                <a:solidFill>
                  <a:srgbClr val="CB1706"/>
                </a:solidFill>
                <a:cs typeface="+mn-ea"/>
                <a:sym typeface="+mn-lt"/>
              </a:endParaRPr>
            </a:p>
          </p:txBody>
        </p:sp>
      </p:grpSp>
      <p:grpSp>
        <p:nvGrpSpPr>
          <p:cNvPr id="25" name="组合 24"/>
          <p:cNvGrpSpPr/>
          <p:nvPr/>
        </p:nvGrpSpPr>
        <p:grpSpPr>
          <a:xfrm>
            <a:off x="9005031" y="2206488"/>
            <a:ext cx="2187458" cy="3735860"/>
            <a:chOff x="1108288" y="2186627"/>
            <a:chExt cx="2523949" cy="4310537"/>
          </a:xfrm>
          <a:effectLst>
            <a:outerShdw blurRad="190500" dist="63500" dir="2700000" algn="tl" rotWithShape="0">
              <a:prstClr val="black">
                <a:alpha val="25000"/>
              </a:prstClr>
            </a:outerShdw>
          </a:effectLst>
        </p:grpSpPr>
        <p:sp>
          <p:nvSpPr>
            <p:cNvPr id="26" name="任意多边形 25"/>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7"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28" name="TextBox 30"/>
            <p:cNvSpPr txBox="1"/>
            <p:nvPr/>
          </p:nvSpPr>
          <p:spPr>
            <a:xfrm>
              <a:off x="1796201" y="3405445"/>
              <a:ext cx="1797320" cy="319609"/>
            </a:xfrm>
            <a:prstGeom prst="rect">
              <a:avLst/>
            </a:prstGeom>
            <a:noFill/>
          </p:spPr>
          <p:txBody>
            <a:bodyPr wrap="square" lIns="0" tIns="0" rIns="0" bIns="0" rtlCol="0">
              <a:spAutoFit/>
            </a:bodyPr>
            <a:lstStyle/>
            <a:p>
              <a:r>
                <a:rPr lang="zh-CN" altLang="en-US" b="1" dirty="0" smtClean="0">
                  <a:solidFill>
                    <a:srgbClr val="FFFFFF"/>
                  </a:solidFill>
                  <a:cs typeface="+mn-ea"/>
                  <a:sym typeface="+mn-lt"/>
                </a:rPr>
                <a:t>对外事务</a:t>
              </a:r>
              <a:endParaRPr lang="zh-CN" altLang="en-US" b="1" dirty="0">
                <a:solidFill>
                  <a:srgbClr val="FFFFFF"/>
                </a:solidFill>
                <a:cs typeface="+mn-ea"/>
                <a:sym typeface="+mn-lt"/>
              </a:endParaRPr>
            </a:p>
          </p:txBody>
        </p:sp>
        <p:sp>
          <p:nvSpPr>
            <p:cNvPr id="29" name="TextBox 20"/>
            <p:cNvSpPr txBox="1"/>
            <p:nvPr/>
          </p:nvSpPr>
          <p:spPr>
            <a:xfrm>
              <a:off x="2033637" y="2551571"/>
              <a:ext cx="673250" cy="568194"/>
            </a:xfrm>
            <a:prstGeom prst="rect">
              <a:avLst/>
            </a:prstGeom>
            <a:noFill/>
          </p:spPr>
          <p:txBody>
            <a:bodyPr wrap="none" lIns="0" tIns="0" rIns="0" bIns="0" rtlCol="0">
              <a:spAutoFit/>
            </a:bodyPr>
            <a:lstStyle/>
            <a:p>
              <a:pPr algn="ctr"/>
              <a:r>
                <a:rPr lang="en-US" altLang="zh-CN" sz="3200" spc="400" dirty="0" smtClean="0">
                  <a:solidFill>
                    <a:srgbClr val="404040"/>
                  </a:solidFill>
                  <a:cs typeface="+mn-ea"/>
                  <a:sym typeface="+mn-lt"/>
                </a:rPr>
                <a:t>04</a:t>
              </a:r>
              <a:endParaRPr lang="zh-CN" altLang="en-US" sz="3200" spc="400" dirty="0">
                <a:solidFill>
                  <a:srgbClr val="404040"/>
                </a:solidFill>
                <a:cs typeface="+mn-ea"/>
                <a:sym typeface="+mn-lt"/>
              </a:endParaRPr>
            </a:p>
          </p:txBody>
        </p:sp>
      </p:grpSp>
      <p:grpSp>
        <p:nvGrpSpPr>
          <p:cNvPr id="30" name="组合 29"/>
          <p:cNvGrpSpPr/>
          <p:nvPr/>
        </p:nvGrpSpPr>
        <p:grpSpPr>
          <a:xfrm>
            <a:off x="3647463" y="2206488"/>
            <a:ext cx="2187458" cy="3735860"/>
            <a:chOff x="1108288" y="2186627"/>
            <a:chExt cx="2523949" cy="4310537"/>
          </a:xfrm>
          <a:effectLst>
            <a:outerShdw blurRad="190500" dist="63500" dir="2700000" algn="tl" rotWithShape="0">
              <a:prstClr val="black">
                <a:alpha val="25000"/>
              </a:prstClr>
            </a:outerShdw>
          </a:effectLst>
        </p:grpSpPr>
        <p:sp>
          <p:nvSpPr>
            <p:cNvPr id="31" name="任意多边形 30"/>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2"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33" name="TextBox 30"/>
            <p:cNvSpPr txBox="1"/>
            <p:nvPr/>
          </p:nvSpPr>
          <p:spPr>
            <a:xfrm>
              <a:off x="1515107" y="3390345"/>
              <a:ext cx="1797320" cy="319609"/>
            </a:xfrm>
            <a:prstGeom prst="rect">
              <a:avLst/>
            </a:prstGeom>
            <a:noFill/>
          </p:spPr>
          <p:txBody>
            <a:bodyPr wrap="square" lIns="0" tIns="0" rIns="0" bIns="0" rtlCol="0">
              <a:spAutoFit/>
            </a:bodyPr>
            <a:lstStyle/>
            <a:p>
              <a:pPr algn="ctr"/>
              <a:r>
                <a:rPr lang="zh-CN" altLang="en-US" b="1" dirty="0" smtClean="0">
                  <a:solidFill>
                    <a:srgbClr val="FFFFFF"/>
                  </a:solidFill>
                  <a:cs typeface="+mn-ea"/>
                  <a:sym typeface="+mn-lt"/>
                </a:rPr>
                <a:t>行政管理</a:t>
              </a:r>
              <a:endParaRPr lang="zh-CN" altLang="en-US" b="1" dirty="0">
                <a:solidFill>
                  <a:srgbClr val="FFFFFF"/>
                </a:solidFill>
                <a:cs typeface="+mn-ea"/>
                <a:sym typeface="+mn-lt"/>
              </a:endParaRPr>
            </a:p>
          </p:txBody>
        </p:sp>
        <p:sp>
          <p:nvSpPr>
            <p:cNvPr id="34" name="TextBox 20"/>
            <p:cNvSpPr txBox="1"/>
            <p:nvPr/>
          </p:nvSpPr>
          <p:spPr>
            <a:xfrm>
              <a:off x="2033637" y="2551571"/>
              <a:ext cx="673251" cy="568194"/>
            </a:xfrm>
            <a:prstGeom prst="rect">
              <a:avLst/>
            </a:prstGeom>
            <a:noFill/>
          </p:spPr>
          <p:txBody>
            <a:bodyPr wrap="none" lIns="0" tIns="0" rIns="0" bIns="0" rtlCol="0">
              <a:spAutoFit/>
            </a:bodyPr>
            <a:lstStyle/>
            <a:p>
              <a:pPr algn="ctr"/>
              <a:r>
                <a:rPr lang="en-US" altLang="zh-CN" sz="3200" spc="400" dirty="0" smtClean="0">
                  <a:solidFill>
                    <a:srgbClr val="404040"/>
                  </a:solidFill>
                  <a:cs typeface="+mn-ea"/>
                  <a:sym typeface="+mn-lt"/>
                </a:rPr>
                <a:t>02</a:t>
              </a:r>
              <a:endParaRPr lang="zh-CN" altLang="en-US" sz="3200" spc="400" dirty="0">
                <a:solidFill>
                  <a:srgbClr val="404040"/>
                </a:solidFill>
                <a:cs typeface="+mn-ea"/>
                <a:sym typeface="+mn-lt"/>
              </a:endParaRPr>
            </a:p>
          </p:txBody>
        </p:sp>
      </p:grpSp>
      <p:grpSp>
        <p:nvGrpSpPr>
          <p:cNvPr id="38" name="组合 37"/>
          <p:cNvGrpSpPr/>
          <p:nvPr/>
        </p:nvGrpSpPr>
        <p:grpSpPr>
          <a:xfrm>
            <a:off x="388190" y="568915"/>
            <a:ext cx="3437206" cy="585703"/>
            <a:chOff x="388190" y="568915"/>
            <a:chExt cx="3437206" cy="585703"/>
          </a:xfrm>
        </p:grpSpPr>
        <p:sp>
          <p:nvSpPr>
            <p:cNvPr id="39" name="文本框 38"/>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工作岗位及职责</a:t>
              </a:r>
            </a:p>
          </p:txBody>
        </p:sp>
        <p:sp>
          <p:nvSpPr>
            <p:cNvPr id="40" name="椭圆 3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63895397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decel="50000" fill="hold">
                                          <p:stCondLst>
                                            <p:cond delay="0"/>
                                          </p:stCondLst>
                                        </p:cTn>
                                        <p:tgtEl>
                                          <p:spTgt spid="3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0"/>
                                        </p:tgtEl>
                                        <p:attrNameLst>
                                          <p:attrName>ppt_w</p:attrName>
                                        </p:attrNameLst>
                                      </p:cBhvr>
                                      <p:tavLst>
                                        <p:tav tm="0">
                                          <p:val>
                                            <p:strVal val="#ppt_w*.05"/>
                                          </p:val>
                                        </p:tav>
                                        <p:tav tm="100000">
                                          <p:val>
                                            <p:strVal val="#ppt_w"/>
                                          </p:val>
                                        </p:tav>
                                      </p:tavLst>
                                    </p:anim>
                                    <p:anim calcmode="lin" valueType="num">
                                      <p:cBhvr>
                                        <p:cTn id="20" dur="1000" fill="hold"/>
                                        <p:tgtEl>
                                          <p:spTgt spid="3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0"/>
                                        </p:tgtEl>
                                      </p:cBhvr>
                                    </p:animEffect>
                                  </p:childTnLst>
                                </p:cTn>
                              </p:par>
                              <p:par>
                                <p:cTn id="25" presetID="25" presetClass="entr" presetSubtype="0" fill="hold" nodeType="withEffect">
                                  <p:stCondLst>
                                    <p:cond delay="5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30" dur="1000" fill="hold"/>
                                        <p:tgtEl>
                                          <p:spTgt spid="1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6"/>
                                        </p:tgtEl>
                                      </p:cBhvr>
                                    </p:animEffect>
                                  </p:childTnLst>
                                </p:cTn>
                              </p:par>
                              <p:par>
                                <p:cTn id="35" presetID="25" presetClass="entr" presetSubtype="0" fill="hold" nodeType="withEffect">
                                  <p:stCondLst>
                                    <p:cond delay="75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0" dur="1000" fill="hold"/>
                                        <p:tgtEl>
                                          <p:spTgt spid="2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圆角矩形 10"/>
          <p:cNvSpPr/>
          <p:nvPr/>
        </p:nvSpPr>
        <p:spPr>
          <a:xfrm>
            <a:off x="1529091" y="2178464"/>
            <a:ext cx="2855832" cy="1567326"/>
          </a:xfrm>
          <a:prstGeom prst="roundRect">
            <a:avLst>
              <a:gd name="adj" fmla="val 2782"/>
            </a:avLst>
          </a:prstGeom>
          <a:solidFill>
            <a:srgbClr val="CB1706"/>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2" name="圆角矩形 11"/>
          <p:cNvSpPr/>
          <p:nvPr/>
        </p:nvSpPr>
        <p:spPr>
          <a:xfrm>
            <a:off x="6990507" y="2178464"/>
            <a:ext cx="2855832" cy="1567326"/>
          </a:xfrm>
          <a:prstGeom prst="roundRect">
            <a:avLst>
              <a:gd name="adj" fmla="val 2782"/>
            </a:avLst>
          </a:prstGeom>
          <a:solidFill>
            <a:srgbClr val="404040"/>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3" name="圆角矩形 12"/>
          <p:cNvSpPr/>
          <p:nvPr/>
        </p:nvSpPr>
        <p:spPr>
          <a:xfrm>
            <a:off x="1529091" y="4259835"/>
            <a:ext cx="2855832" cy="1567326"/>
          </a:xfrm>
          <a:prstGeom prst="roundRect">
            <a:avLst>
              <a:gd name="adj" fmla="val 2782"/>
            </a:avLst>
          </a:prstGeom>
          <a:solidFill>
            <a:srgbClr val="404040"/>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4" name="圆角矩形 13"/>
          <p:cNvSpPr/>
          <p:nvPr/>
        </p:nvSpPr>
        <p:spPr>
          <a:xfrm>
            <a:off x="6990507" y="4259835"/>
            <a:ext cx="2855832" cy="1567326"/>
          </a:xfrm>
          <a:prstGeom prst="roundRect">
            <a:avLst>
              <a:gd name="adj" fmla="val 2782"/>
            </a:avLst>
          </a:prstGeom>
          <a:solidFill>
            <a:srgbClr val="CB1706"/>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5" name="矩形 14"/>
          <p:cNvSpPr/>
          <p:nvPr/>
        </p:nvSpPr>
        <p:spPr>
          <a:xfrm>
            <a:off x="1578481" y="2759569"/>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16" name="文本框 15"/>
          <p:cNvSpPr txBox="1"/>
          <p:nvPr/>
        </p:nvSpPr>
        <p:spPr>
          <a:xfrm>
            <a:off x="1559038" y="2490656"/>
            <a:ext cx="1452517" cy="338554"/>
          </a:xfrm>
          <a:prstGeom prst="rect">
            <a:avLst/>
          </a:prstGeom>
          <a:noFill/>
        </p:spPr>
        <p:txBody>
          <a:bodyPr wrap="square" rtlCol="0">
            <a:spAutoFit/>
          </a:bodyPr>
          <a:lstStyle/>
          <a:p>
            <a:r>
              <a:rPr lang="zh-CN" altLang="en-US" sz="1600" b="1" dirty="0" smtClean="0">
                <a:solidFill>
                  <a:srgbClr val="FFFFFF"/>
                </a:solidFill>
                <a:cs typeface="+mn-ea"/>
                <a:sym typeface="+mn-lt"/>
              </a:rPr>
              <a:t>部门活动行程</a:t>
            </a:r>
            <a:endParaRPr lang="zh-CN" altLang="en-US" sz="1600" b="1" dirty="0">
              <a:solidFill>
                <a:srgbClr val="FFFFFF"/>
              </a:solidFill>
              <a:cs typeface="+mn-ea"/>
              <a:sym typeface="+mn-lt"/>
            </a:endParaRPr>
          </a:p>
        </p:txBody>
      </p:sp>
      <p:sp>
        <p:nvSpPr>
          <p:cNvPr id="19" name="矩形 18"/>
          <p:cNvSpPr/>
          <p:nvPr/>
        </p:nvSpPr>
        <p:spPr>
          <a:xfrm>
            <a:off x="7060900" y="2759569"/>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22" name="文本框 21"/>
          <p:cNvSpPr txBox="1"/>
          <p:nvPr/>
        </p:nvSpPr>
        <p:spPr>
          <a:xfrm>
            <a:off x="7041457" y="2490656"/>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p>
        </p:txBody>
      </p:sp>
      <p:sp>
        <p:nvSpPr>
          <p:cNvPr id="23" name="矩形 22"/>
          <p:cNvSpPr/>
          <p:nvPr/>
        </p:nvSpPr>
        <p:spPr>
          <a:xfrm>
            <a:off x="1578481" y="4906304"/>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24" name="文本框 23"/>
          <p:cNvSpPr txBox="1"/>
          <p:nvPr/>
        </p:nvSpPr>
        <p:spPr>
          <a:xfrm>
            <a:off x="1559038" y="4637393"/>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p>
        </p:txBody>
      </p:sp>
      <p:sp>
        <p:nvSpPr>
          <p:cNvPr id="25" name="矩形 24"/>
          <p:cNvSpPr/>
          <p:nvPr/>
        </p:nvSpPr>
        <p:spPr>
          <a:xfrm>
            <a:off x="7060900" y="4906304"/>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26" name="文本框 25"/>
          <p:cNvSpPr txBox="1"/>
          <p:nvPr/>
        </p:nvSpPr>
        <p:spPr>
          <a:xfrm>
            <a:off x="7041457" y="4637393"/>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p>
        </p:txBody>
      </p:sp>
      <p:sp>
        <p:nvSpPr>
          <p:cNvPr id="27" name="Freeform 46"/>
          <p:cNvSpPr>
            <a:spLocks/>
          </p:cNvSpPr>
          <p:nvPr/>
        </p:nvSpPr>
        <p:spPr bwMode="auto">
          <a:xfrm>
            <a:off x="3949637" y="226612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3"/>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sp>
        <p:nvSpPr>
          <p:cNvPr id="28" name="Freeform 46"/>
          <p:cNvSpPr>
            <a:spLocks/>
          </p:cNvSpPr>
          <p:nvPr/>
        </p:nvSpPr>
        <p:spPr bwMode="auto">
          <a:xfrm>
            <a:off x="3949637" y="437450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4"/>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sp>
        <p:nvSpPr>
          <p:cNvPr id="29" name="Freeform 46"/>
          <p:cNvSpPr>
            <a:spLocks/>
          </p:cNvSpPr>
          <p:nvPr/>
        </p:nvSpPr>
        <p:spPr bwMode="auto">
          <a:xfrm>
            <a:off x="9416925" y="226612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5"/>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sp>
        <p:nvSpPr>
          <p:cNvPr id="30" name="Freeform 46"/>
          <p:cNvSpPr>
            <a:spLocks/>
          </p:cNvSpPr>
          <p:nvPr/>
        </p:nvSpPr>
        <p:spPr bwMode="auto">
          <a:xfrm>
            <a:off x="9416925" y="437450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6"/>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grpSp>
        <p:nvGrpSpPr>
          <p:cNvPr id="34" name="组合 33"/>
          <p:cNvGrpSpPr/>
          <p:nvPr/>
        </p:nvGrpSpPr>
        <p:grpSpPr>
          <a:xfrm>
            <a:off x="388190" y="568915"/>
            <a:ext cx="3796278" cy="585703"/>
            <a:chOff x="388190" y="568915"/>
            <a:chExt cx="3796278" cy="585703"/>
          </a:xfrm>
        </p:grpSpPr>
        <p:sp>
          <p:nvSpPr>
            <p:cNvPr id="35" name="文本框 34"/>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部门活动组织情况</a:t>
              </a:r>
            </a:p>
          </p:txBody>
        </p:sp>
        <p:sp>
          <p:nvSpPr>
            <p:cNvPr id="36" name="椭圆 35"/>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9767495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childTnLst>
                                </p:cTn>
                              </p:par>
                              <p:par>
                                <p:cTn id="8" presetID="63" presetClass="path" presetSubtype="0" decel="50000" fill="hold" grpId="1" nodeType="withEffect">
                                  <p:stCondLst>
                                    <p:cond delay="0"/>
                                  </p:stCondLst>
                                  <p:childTnLst>
                                    <p:animMotion origin="layout" path="M 0.01523 3.33333E-6 L -0.10886 3.33333E-6 " pathEditMode="relative" rAng="0" ptsTypes="AA">
                                      <p:cBhvr>
                                        <p:cTn id="9" dur="750" spd="-100000" fill="hold"/>
                                        <p:tgtEl>
                                          <p:spTgt spid="13"/>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3.33333E-6 L 2.08333E-6 3.33333E-6 " pathEditMode="relative" rAng="0" ptsTypes="AA">
                                      <p:cBhvr>
                                        <p:cTn id="11" dur="750" fill="hold"/>
                                        <p:tgtEl>
                                          <p:spTgt spid="13"/>
                                        </p:tgtEl>
                                        <p:attrNameLst>
                                          <p:attrName>ppt_x</p:attrName>
                                          <p:attrName>ppt_y</p:attrName>
                                        </p:attrNameLst>
                                      </p:cBhvr>
                                      <p:rCtr x="-807" y="0"/>
                                    </p:animMotion>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750"/>
                                        <p:tgtEl>
                                          <p:spTgt spid="12"/>
                                        </p:tgtEl>
                                      </p:cBhvr>
                                    </p:animEffect>
                                  </p:childTnLst>
                                </p:cTn>
                              </p:par>
                              <p:par>
                                <p:cTn id="15" presetID="63" presetClass="path" presetSubtype="0" decel="50000" fill="hold" grpId="1" nodeType="withEffect">
                                  <p:stCondLst>
                                    <p:cond delay="0"/>
                                  </p:stCondLst>
                                  <p:childTnLst>
                                    <p:animMotion origin="layout" path="M -0.01562 -3.7037E-7 L 0.11081 -3.7037E-7 " pathEditMode="relative" rAng="0" ptsTypes="AA">
                                      <p:cBhvr>
                                        <p:cTn id="16" dur="750" spd="-100000" fill="hold"/>
                                        <p:tgtEl>
                                          <p:spTgt spid="12"/>
                                        </p:tgtEl>
                                        <p:attrNameLst>
                                          <p:attrName>ppt_x</p:attrName>
                                          <p:attrName>ppt_y</p:attrName>
                                        </p:attrNameLst>
                                      </p:cBhvr>
                                      <p:rCtr x="6315" y="0"/>
                                    </p:animMotion>
                                  </p:childTnLst>
                                </p:cTn>
                              </p:par>
                              <p:par>
                                <p:cTn id="17" presetID="35" presetClass="path" presetSubtype="0" accel="50000" decel="50000" fill="hold" grpId="2" nodeType="withEffect">
                                  <p:stCondLst>
                                    <p:cond delay="750"/>
                                  </p:stCondLst>
                                  <p:childTnLst>
                                    <p:animMotion origin="layout" path="M -0.01562 -3.7037E-7 L -2.08333E-7 -3.7037E-7 " pathEditMode="relative" rAng="0" ptsTypes="AA">
                                      <p:cBhvr>
                                        <p:cTn id="18" dur="750" fill="hold"/>
                                        <p:tgtEl>
                                          <p:spTgt spid="12"/>
                                        </p:tgtEl>
                                        <p:attrNameLst>
                                          <p:attrName>ppt_x</p:attrName>
                                          <p:attrName>ppt_y</p:attrName>
                                        </p:attrNameLst>
                                      </p:cBhvr>
                                      <p:rCtr x="781" y="0"/>
                                    </p:animMotion>
                                  </p:childTnLst>
                                </p:cTn>
                              </p:par>
                              <p:par>
                                <p:cTn id="19" presetID="10" presetClass="entr" presetSubtype="0" fill="hold" grpId="0" nodeType="withEffect">
                                  <p:stCondLst>
                                    <p:cond delay="75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750"/>
                                        <p:tgtEl>
                                          <p:spTgt spid="14"/>
                                        </p:tgtEl>
                                      </p:cBhvr>
                                    </p:animEffect>
                                  </p:childTnLst>
                                </p:cTn>
                              </p:par>
                              <p:par>
                                <p:cTn id="22" presetID="35" presetClass="path" presetSubtype="0" accel="50000" decel="50000" fill="hold" grpId="1" nodeType="withEffect">
                                  <p:stCondLst>
                                    <p:cond delay="750"/>
                                  </p:stCondLst>
                                  <p:childTnLst>
                                    <p:animMotion origin="layout" path="M -0.01562 3.33333E-6 L -4.58333E-6 3.33333E-6 " pathEditMode="relative" rAng="0" ptsTypes="AA">
                                      <p:cBhvr>
                                        <p:cTn id="23" dur="750" fill="hold"/>
                                        <p:tgtEl>
                                          <p:spTgt spid="14"/>
                                        </p:tgtEl>
                                        <p:attrNameLst>
                                          <p:attrName>ppt_x</p:attrName>
                                          <p:attrName>ppt_y</p:attrName>
                                        </p:attrNameLst>
                                      </p:cBhvr>
                                      <p:rCtr x="781" y="0"/>
                                    </p:animMotion>
                                  </p:childTnLst>
                                </p:cTn>
                              </p:par>
                              <p:par>
                                <p:cTn id="24" presetID="10" presetClass="entr" presetSubtype="0" fill="hold" grpId="0" nodeType="withEffect">
                                  <p:stCondLst>
                                    <p:cond delay="75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750"/>
                                        <p:tgtEl>
                                          <p:spTgt spid="11"/>
                                        </p:tgtEl>
                                      </p:cBhvr>
                                    </p:animEffect>
                                  </p:childTnLst>
                                </p:cTn>
                              </p:par>
                              <p:par>
                                <p:cTn id="27" presetID="35" presetClass="path" presetSubtype="0" accel="50000" decel="50000" fill="hold" grpId="1" nodeType="withEffect">
                                  <p:stCondLst>
                                    <p:cond delay="750"/>
                                  </p:stCondLst>
                                  <p:childTnLst>
                                    <p:animMotion origin="layout" path="M 0.01602 -3.7037E-7 L -3.54167E-6 -3.7037E-7 " pathEditMode="relative" rAng="0" ptsTypes="AA">
                                      <p:cBhvr>
                                        <p:cTn id="28" dur="750" fill="hold"/>
                                        <p:tgtEl>
                                          <p:spTgt spid="11"/>
                                        </p:tgtEl>
                                        <p:attrNameLst>
                                          <p:attrName>ppt_x</p:attrName>
                                          <p:attrName>ppt_y</p:attrName>
                                        </p:attrNameLst>
                                      </p:cBhvr>
                                      <p:rCtr x="-807" y="0"/>
                                    </p:animMotion>
                                  </p:childTnLst>
                                </p:cTn>
                              </p:par>
                              <p:par>
                                <p:cTn id="29" presetID="22" presetClass="entr" presetSubtype="8" fill="hold" grpId="0" nodeType="withEffect">
                                  <p:stCondLst>
                                    <p:cond delay="125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750"/>
                                        <p:tgtEl>
                                          <p:spTgt spid="16"/>
                                        </p:tgtEl>
                                      </p:cBhvr>
                                    </p:animEffect>
                                  </p:childTnLst>
                                </p:cTn>
                              </p:par>
                              <p:par>
                                <p:cTn id="32" presetID="22" presetClass="entr" presetSubtype="8" fill="hold" grpId="0" nodeType="withEffect">
                                  <p:stCondLst>
                                    <p:cond delay="125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750"/>
                                        <p:tgtEl>
                                          <p:spTgt spid="15"/>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750"/>
                                        <p:tgtEl>
                                          <p:spTgt spid="22"/>
                                        </p:tgtEl>
                                      </p:cBhvr>
                                    </p:animEffect>
                                  </p:childTnLst>
                                </p:cTn>
                              </p:par>
                              <p:par>
                                <p:cTn id="38" presetID="22" presetClass="entr" presetSubtype="8" fill="hold" grpId="0" nodeType="withEffect">
                                  <p:stCondLst>
                                    <p:cond delay="125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750"/>
                                        <p:tgtEl>
                                          <p:spTgt spid="19"/>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750"/>
                                        <p:tgtEl>
                                          <p:spTgt spid="26"/>
                                        </p:tgtEl>
                                      </p:cBhvr>
                                    </p:animEffect>
                                  </p:childTnLst>
                                </p:cTn>
                              </p:par>
                              <p:par>
                                <p:cTn id="44" presetID="22" presetClass="entr" presetSubtype="8" fill="hold" grpId="0" nodeType="withEffect">
                                  <p:stCondLst>
                                    <p:cond delay="1250"/>
                                  </p:stCondLst>
                                  <p:childTnLst>
                                    <p:set>
                                      <p:cBhvr>
                                        <p:cTn id="45" dur="1" fill="hold">
                                          <p:stCondLst>
                                            <p:cond delay="0"/>
                                          </p:stCondLst>
                                        </p:cTn>
                                        <p:tgtEl>
                                          <p:spTgt spid="25"/>
                                        </p:tgtEl>
                                        <p:attrNameLst>
                                          <p:attrName>style.visibility</p:attrName>
                                        </p:attrNameLst>
                                      </p:cBhvr>
                                      <p:to>
                                        <p:strVal val="visible"/>
                                      </p:to>
                                    </p:set>
                                    <p:animEffect transition="in" filter="wipe(left)">
                                      <p:cBhvr>
                                        <p:cTn id="46" dur="750"/>
                                        <p:tgtEl>
                                          <p:spTgt spid="25"/>
                                        </p:tgtEl>
                                      </p:cBhvr>
                                    </p:animEffect>
                                  </p:childTnLst>
                                </p:cTn>
                              </p:par>
                              <p:par>
                                <p:cTn id="47" presetID="22" presetClass="entr" presetSubtype="8" fill="hold" grpId="0" nodeType="withEffect">
                                  <p:stCondLst>
                                    <p:cond delay="125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750"/>
                                        <p:tgtEl>
                                          <p:spTgt spid="24"/>
                                        </p:tgtEl>
                                      </p:cBhvr>
                                    </p:animEffect>
                                  </p:childTnLst>
                                </p:cTn>
                              </p:par>
                              <p:par>
                                <p:cTn id="50" presetID="22" presetClass="entr" presetSubtype="8" fill="hold" grpId="0" nodeType="withEffect">
                                  <p:stCondLst>
                                    <p:cond delay="125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750"/>
                                        <p:tgtEl>
                                          <p:spTgt spid="23"/>
                                        </p:tgtEl>
                                      </p:cBhvr>
                                    </p:animEffect>
                                  </p:childTnLst>
                                </p:cTn>
                              </p:par>
                              <p:par>
                                <p:cTn id="53" presetID="53" presetClass="entr" presetSubtype="16" fill="hold" grpId="0" nodeType="withEffect">
                                  <p:stCondLst>
                                    <p:cond delay="1750"/>
                                  </p:stCondLst>
                                  <p:childTnLst>
                                    <p:set>
                                      <p:cBhvr>
                                        <p:cTn id="54" dur="1" fill="hold">
                                          <p:stCondLst>
                                            <p:cond delay="0"/>
                                          </p:stCondLst>
                                        </p:cTn>
                                        <p:tgtEl>
                                          <p:spTgt spid="27"/>
                                        </p:tgtEl>
                                        <p:attrNameLst>
                                          <p:attrName>style.visibility</p:attrName>
                                        </p:attrNameLst>
                                      </p:cBhvr>
                                      <p:to>
                                        <p:strVal val="visible"/>
                                      </p:to>
                                    </p:set>
                                    <p:anim calcmode="lin" valueType="num">
                                      <p:cBhvr>
                                        <p:cTn id="55" dur="750" fill="hold"/>
                                        <p:tgtEl>
                                          <p:spTgt spid="27"/>
                                        </p:tgtEl>
                                        <p:attrNameLst>
                                          <p:attrName>ppt_w</p:attrName>
                                        </p:attrNameLst>
                                      </p:cBhvr>
                                      <p:tavLst>
                                        <p:tav tm="0">
                                          <p:val>
                                            <p:fltVal val="0"/>
                                          </p:val>
                                        </p:tav>
                                        <p:tav tm="100000">
                                          <p:val>
                                            <p:strVal val="#ppt_w"/>
                                          </p:val>
                                        </p:tav>
                                      </p:tavLst>
                                    </p:anim>
                                    <p:anim calcmode="lin" valueType="num">
                                      <p:cBhvr>
                                        <p:cTn id="56" dur="750" fill="hold"/>
                                        <p:tgtEl>
                                          <p:spTgt spid="27"/>
                                        </p:tgtEl>
                                        <p:attrNameLst>
                                          <p:attrName>ppt_h</p:attrName>
                                        </p:attrNameLst>
                                      </p:cBhvr>
                                      <p:tavLst>
                                        <p:tav tm="0">
                                          <p:val>
                                            <p:fltVal val="0"/>
                                          </p:val>
                                        </p:tav>
                                        <p:tav tm="100000">
                                          <p:val>
                                            <p:strVal val="#ppt_h"/>
                                          </p:val>
                                        </p:tav>
                                      </p:tavLst>
                                    </p:anim>
                                    <p:animEffect transition="in" filter="fade">
                                      <p:cBhvr>
                                        <p:cTn id="57" dur="750"/>
                                        <p:tgtEl>
                                          <p:spTgt spid="27"/>
                                        </p:tgtEl>
                                      </p:cBhvr>
                                    </p:animEffect>
                                  </p:childTnLst>
                                </p:cTn>
                              </p:par>
                              <p:par>
                                <p:cTn id="58" presetID="53" presetClass="entr" presetSubtype="16" fill="hold" grpId="0" nodeType="withEffect">
                                  <p:stCondLst>
                                    <p:cond delay="1750"/>
                                  </p:stCondLst>
                                  <p:childTnLst>
                                    <p:set>
                                      <p:cBhvr>
                                        <p:cTn id="59" dur="1" fill="hold">
                                          <p:stCondLst>
                                            <p:cond delay="0"/>
                                          </p:stCondLst>
                                        </p:cTn>
                                        <p:tgtEl>
                                          <p:spTgt spid="28"/>
                                        </p:tgtEl>
                                        <p:attrNameLst>
                                          <p:attrName>style.visibility</p:attrName>
                                        </p:attrNameLst>
                                      </p:cBhvr>
                                      <p:to>
                                        <p:strVal val="visible"/>
                                      </p:to>
                                    </p:set>
                                    <p:anim calcmode="lin" valueType="num">
                                      <p:cBhvr>
                                        <p:cTn id="60" dur="750" fill="hold"/>
                                        <p:tgtEl>
                                          <p:spTgt spid="28"/>
                                        </p:tgtEl>
                                        <p:attrNameLst>
                                          <p:attrName>ppt_w</p:attrName>
                                        </p:attrNameLst>
                                      </p:cBhvr>
                                      <p:tavLst>
                                        <p:tav tm="0">
                                          <p:val>
                                            <p:fltVal val="0"/>
                                          </p:val>
                                        </p:tav>
                                        <p:tav tm="100000">
                                          <p:val>
                                            <p:strVal val="#ppt_w"/>
                                          </p:val>
                                        </p:tav>
                                      </p:tavLst>
                                    </p:anim>
                                    <p:anim calcmode="lin" valueType="num">
                                      <p:cBhvr>
                                        <p:cTn id="61" dur="750" fill="hold"/>
                                        <p:tgtEl>
                                          <p:spTgt spid="28"/>
                                        </p:tgtEl>
                                        <p:attrNameLst>
                                          <p:attrName>ppt_h</p:attrName>
                                        </p:attrNameLst>
                                      </p:cBhvr>
                                      <p:tavLst>
                                        <p:tav tm="0">
                                          <p:val>
                                            <p:fltVal val="0"/>
                                          </p:val>
                                        </p:tav>
                                        <p:tav tm="100000">
                                          <p:val>
                                            <p:strVal val="#ppt_h"/>
                                          </p:val>
                                        </p:tav>
                                      </p:tavLst>
                                    </p:anim>
                                    <p:animEffect transition="in" filter="fade">
                                      <p:cBhvr>
                                        <p:cTn id="62" dur="750"/>
                                        <p:tgtEl>
                                          <p:spTgt spid="28"/>
                                        </p:tgtEl>
                                      </p:cBhvr>
                                    </p:animEffect>
                                  </p:childTnLst>
                                </p:cTn>
                              </p:par>
                              <p:par>
                                <p:cTn id="63" presetID="53" presetClass="entr" presetSubtype="16" fill="hold" grpId="0" nodeType="withEffect">
                                  <p:stCondLst>
                                    <p:cond delay="1750"/>
                                  </p:stCondLst>
                                  <p:childTnLst>
                                    <p:set>
                                      <p:cBhvr>
                                        <p:cTn id="64" dur="1" fill="hold">
                                          <p:stCondLst>
                                            <p:cond delay="0"/>
                                          </p:stCondLst>
                                        </p:cTn>
                                        <p:tgtEl>
                                          <p:spTgt spid="30"/>
                                        </p:tgtEl>
                                        <p:attrNameLst>
                                          <p:attrName>style.visibility</p:attrName>
                                        </p:attrNameLst>
                                      </p:cBhvr>
                                      <p:to>
                                        <p:strVal val="visible"/>
                                      </p:to>
                                    </p:set>
                                    <p:anim calcmode="lin" valueType="num">
                                      <p:cBhvr>
                                        <p:cTn id="65" dur="750" fill="hold"/>
                                        <p:tgtEl>
                                          <p:spTgt spid="30"/>
                                        </p:tgtEl>
                                        <p:attrNameLst>
                                          <p:attrName>ppt_w</p:attrName>
                                        </p:attrNameLst>
                                      </p:cBhvr>
                                      <p:tavLst>
                                        <p:tav tm="0">
                                          <p:val>
                                            <p:fltVal val="0"/>
                                          </p:val>
                                        </p:tav>
                                        <p:tav tm="100000">
                                          <p:val>
                                            <p:strVal val="#ppt_w"/>
                                          </p:val>
                                        </p:tav>
                                      </p:tavLst>
                                    </p:anim>
                                    <p:anim calcmode="lin" valueType="num">
                                      <p:cBhvr>
                                        <p:cTn id="66" dur="750" fill="hold"/>
                                        <p:tgtEl>
                                          <p:spTgt spid="30"/>
                                        </p:tgtEl>
                                        <p:attrNameLst>
                                          <p:attrName>ppt_h</p:attrName>
                                        </p:attrNameLst>
                                      </p:cBhvr>
                                      <p:tavLst>
                                        <p:tav tm="0">
                                          <p:val>
                                            <p:fltVal val="0"/>
                                          </p:val>
                                        </p:tav>
                                        <p:tav tm="100000">
                                          <p:val>
                                            <p:strVal val="#ppt_h"/>
                                          </p:val>
                                        </p:tav>
                                      </p:tavLst>
                                    </p:anim>
                                    <p:animEffect transition="in" filter="fade">
                                      <p:cBhvr>
                                        <p:cTn id="67" dur="750"/>
                                        <p:tgtEl>
                                          <p:spTgt spid="30"/>
                                        </p:tgtEl>
                                      </p:cBhvr>
                                    </p:animEffect>
                                  </p:childTnLst>
                                </p:cTn>
                              </p:par>
                              <p:par>
                                <p:cTn id="68" presetID="53" presetClass="entr" presetSubtype="16" fill="hold" grpId="0" nodeType="withEffect">
                                  <p:stCondLst>
                                    <p:cond delay="1750"/>
                                  </p:stCondLst>
                                  <p:childTnLst>
                                    <p:set>
                                      <p:cBhvr>
                                        <p:cTn id="69" dur="1" fill="hold">
                                          <p:stCondLst>
                                            <p:cond delay="0"/>
                                          </p:stCondLst>
                                        </p:cTn>
                                        <p:tgtEl>
                                          <p:spTgt spid="29"/>
                                        </p:tgtEl>
                                        <p:attrNameLst>
                                          <p:attrName>style.visibility</p:attrName>
                                        </p:attrNameLst>
                                      </p:cBhvr>
                                      <p:to>
                                        <p:strVal val="visible"/>
                                      </p:to>
                                    </p:set>
                                    <p:anim calcmode="lin" valueType="num">
                                      <p:cBhvr>
                                        <p:cTn id="70" dur="750" fill="hold"/>
                                        <p:tgtEl>
                                          <p:spTgt spid="29"/>
                                        </p:tgtEl>
                                        <p:attrNameLst>
                                          <p:attrName>ppt_w</p:attrName>
                                        </p:attrNameLst>
                                      </p:cBhvr>
                                      <p:tavLst>
                                        <p:tav tm="0">
                                          <p:val>
                                            <p:fltVal val="0"/>
                                          </p:val>
                                        </p:tav>
                                        <p:tav tm="100000">
                                          <p:val>
                                            <p:strVal val="#ppt_w"/>
                                          </p:val>
                                        </p:tav>
                                      </p:tavLst>
                                    </p:anim>
                                    <p:anim calcmode="lin" valueType="num">
                                      <p:cBhvr>
                                        <p:cTn id="71" dur="750" fill="hold"/>
                                        <p:tgtEl>
                                          <p:spTgt spid="29"/>
                                        </p:tgtEl>
                                        <p:attrNameLst>
                                          <p:attrName>ppt_h</p:attrName>
                                        </p:attrNameLst>
                                      </p:cBhvr>
                                      <p:tavLst>
                                        <p:tav tm="0">
                                          <p:val>
                                            <p:fltVal val="0"/>
                                          </p:val>
                                        </p:tav>
                                        <p:tav tm="100000">
                                          <p:val>
                                            <p:strVal val="#ppt_h"/>
                                          </p:val>
                                        </p:tav>
                                      </p:tavLst>
                                    </p:anim>
                                    <p:animEffect transition="in" filter="fade">
                                      <p:cBhvr>
                                        <p:cTn id="72"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2" grpId="2" animBg="1"/>
      <p:bldP spid="13" grpId="0" animBg="1"/>
      <p:bldP spid="13" grpId="1" animBg="1"/>
      <p:bldP spid="13" grpId="2" animBg="1"/>
      <p:bldP spid="14" grpId="0" animBg="1"/>
      <p:bldP spid="14" grpId="1" animBg="1"/>
      <p:bldP spid="15" grpId="0"/>
      <p:bldP spid="16" grpId="0"/>
      <p:bldP spid="19" grpId="0"/>
      <p:bldP spid="22" grpId="0"/>
      <p:bldP spid="23" grpId="0"/>
      <p:bldP spid="24" grpId="0"/>
      <p:bldP spid="25" grpId="0"/>
      <p:bldP spid="26" grpId="0"/>
      <p:bldP spid="27"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42772" y="2400043"/>
            <a:ext cx="4583551" cy="1209548"/>
            <a:chOff x="348107" y="2081991"/>
            <a:chExt cx="5378825" cy="1419412"/>
          </a:xfrm>
        </p:grpSpPr>
        <p:sp>
          <p:nvSpPr>
            <p:cNvPr id="12" name="矩形 7"/>
            <p:cNvSpPr/>
            <p:nvPr/>
          </p:nvSpPr>
          <p:spPr>
            <a:xfrm>
              <a:off x="1520394" y="2458793"/>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13" name="组合 12"/>
            <p:cNvGrpSpPr/>
            <p:nvPr/>
          </p:nvGrpSpPr>
          <p:grpSpPr>
            <a:xfrm>
              <a:off x="348107" y="2081991"/>
              <a:ext cx="5233995" cy="1419412"/>
              <a:chOff x="453617" y="2081991"/>
              <a:chExt cx="5233995" cy="1419412"/>
            </a:xfrm>
            <a:gradFill>
              <a:gsLst>
                <a:gs pos="0">
                  <a:srgbClr val="004A8B"/>
                </a:gs>
                <a:gs pos="100000">
                  <a:srgbClr val="002043"/>
                </a:gs>
              </a:gsLst>
              <a:lin ang="3600000" scaled="0"/>
            </a:gradFill>
          </p:grpSpPr>
          <p:sp>
            <p:nvSpPr>
              <p:cNvPr id="19" name="椭圆 18"/>
              <p:cNvSpPr/>
              <p:nvPr/>
            </p:nvSpPr>
            <p:spPr>
              <a:xfrm>
                <a:off x="453617" y="2081991"/>
                <a:ext cx="1419412" cy="1419412"/>
              </a:xfrm>
              <a:prstGeom prst="ellipse">
                <a:avLst/>
              </a:pr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22"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14" name="椭圆 13"/>
            <p:cNvSpPr/>
            <p:nvPr/>
          </p:nvSpPr>
          <p:spPr>
            <a:xfrm>
              <a:off x="456526" y="2202462"/>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15" name="TextBox 58"/>
            <p:cNvSpPr txBox="1"/>
            <p:nvPr/>
          </p:nvSpPr>
          <p:spPr>
            <a:xfrm flipH="1">
              <a:off x="633887" y="2490647"/>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rgbClr val="404040"/>
                  </a:solidFill>
                  <a:latin typeface="+mn-lt"/>
                  <a:ea typeface="+mn-ea"/>
                  <a:cs typeface="+mn-ea"/>
                  <a:sym typeface="+mn-lt"/>
                </a:rPr>
                <a:t>A</a:t>
              </a:r>
              <a:endParaRPr lang="zh-CN" altLang="en-US" dirty="0">
                <a:solidFill>
                  <a:srgbClr val="404040"/>
                </a:solidFill>
                <a:latin typeface="+mn-lt"/>
                <a:ea typeface="+mn-ea"/>
                <a:cs typeface="+mn-ea"/>
                <a:sym typeface="+mn-lt"/>
              </a:endParaRPr>
            </a:p>
          </p:txBody>
        </p:sp>
        <p:sp>
          <p:nvSpPr>
            <p:cNvPr id="16" name="TextBox 62"/>
            <p:cNvSpPr txBox="1"/>
            <p:nvPr/>
          </p:nvSpPr>
          <p:spPr>
            <a:xfrm>
              <a:off x="1964241" y="2550005"/>
              <a:ext cx="3421139"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23" name="组合 2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28650" y="4208722"/>
            <a:ext cx="4583551" cy="1209548"/>
            <a:chOff x="455905" y="4416000"/>
            <a:chExt cx="5378825" cy="1419412"/>
          </a:xfrm>
        </p:grpSpPr>
        <p:sp>
          <p:nvSpPr>
            <p:cNvPr id="24" name="矩形 7"/>
            <p:cNvSpPr/>
            <p:nvPr/>
          </p:nvSpPr>
          <p:spPr>
            <a:xfrm>
              <a:off x="1628192" y="4792802"/>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25" name="组合 24"/>
            <p:cNvGrpSpPr/>
            <p:nvPr/>
          </p:nvGrpSpPr>
          <p:grpSpPr>
            <a:xfrm>
              <a:off x="455905" y="4416000"/>
              <a:ext cx="5233995" cy="1419412"/>
              <a:chOff x="453617" y="2081991"/>
              <a:chExt cx="5233995" cy="1419412"/>
            </a:xfrm>
            <a:gradFill>
              <a:gsLst>
                <a:gs pos="0">
                  <a:srgbClr val="C90101"/>
                </a:gs>
                <a:gs pos="100000">
                  <a:srgbClr val="6D0101"/>
                </a:gs>
              </a:gsLst>
              <a:lin ang="3600000" scaled="0"/>
            </a:gradFill>
          </p:grpSpPr>
          <p:sp>
            <p:nvSpPr>
              <p:cNvPr id="29" name="椭圆 28"/>
              <p:cNvSpPr/>
              <p:nvPr/>
            </p:nvSpPr>
            <p:spPr>
              <a:xfrm>
                <a:off x="453617" y="2081991"/>
                <a:ext cx="1419412" cy="1419412"/>
              </a:xfrm>
              <a:prstGeom prst="ellipse">
                <a:avLst/>
              </a:pr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0"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26" name="椭圆 25"/>
            <p:cNvSpPr/>
            <p:nvPr/>
          </p:nvSpPr>
          <p:spPr>
            <a:xfrm>
              <a:off x="564324" y="4536471"/>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27" name="TextBox 58"/>
            <p:cNvSpPr txBox="1"/>
            <p:nvPr/>
          </p:nvSpPr>
          <p:spPr>
            <a:xfrm flipH="1">
              <a:off x="713978" y="4858499"/>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CB1706"/>
                  </a:solidFill>
                  <a:latin typeface="+mn-lt"/>
                  <a:ea typeface="+mn-ea"/>
                  <a:cs typeface="+mn-ea"/>
                  <a:sym typeface="+mn-lt"/>
                </a:rPr>
                <a:t>C</a:t>
              </a:r>
              <a:endParaRPr lang="zh-CN" altLang="en-US" dirty="0">
                <a:solidFill>
                  <a:srgbClr val="CB1706"/>
                </a:solidFill>
                <a:latin typeface="+mn-lt"/>
                <a:ea typeface="+mn-ea"/>
                <a:cs typeface="+mn-ea"/>
                <a:sym typeface="+mn-lt"/>
              </a:endParaRPr>
            </a:p>
          </p:txBody>
        </p:sp>
        <p:sp>
          <p:nvSpPr>
            <p:cNvPr id="28" name="TextBox 62"/>
            <p:cNvSpPr txBox="1"/>
            <p:nvPr/>
          </p:nvSpPr>
          <p:spPr>
            <a:xfrm>
              <a:off x="2054527" y="4905453"/>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31" name="组合 3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87746" y="2400042"/>
            <a:ext cx="4583551" cy="1209548"/>
            <a:chOff x="6639585" y="2081990"/>
            <a:chExt cx="5378825" cy="1419412"/>
          </a:xfrm>
        </p:grpSpPr>
        <p:sp>
          <p:nvSpPr>
            <p:cNvPr id="32" name="矩形 7"/>
            <p:cNvSpPr/>
            <p:nvPr/>
          </p:nvSpPr>
          <p:spPr>
            <a:xfrm>
              <a:off x="7811872" y="2458792"/>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33" name="组合 32"/>
            <p:cNvGrpSpPr/>
            <p:nvPr/>
          </p:nvGrpSpPr>
          <p:grpSpPr>
            <a:xfrm>
              <a:off x="6639585" y="2081990"/>
              <a:ext cx="5233995" cy="1419412"/>
              <a:chOff x="453617" y="2081991"/>
              <a:chExt cx="5233995" cy="1419412"/>
            </a:xfrm>
            <a:gradFill>
              <a:gsLst>
                <a:gs pos="0">
                  <a:srgbClr val="C90101"/>
                </a:gs>
                <a:gs pos="100000">
                  <a:srgbClr val="6D0101"/>
                </a:gs>
              </a:gsLst>
              <a:lin ang="3600000" scaled="0"/>
            </a:gradFill>
          </p:grpSpPr>
          <p:sp>
            <p:nvSpPr>
              <p:cNvPr id="37" name="椭圆 36"/>
              <p:cNvSpPr/>
              <p:nvPr/>
            </p:nvSpPr>
            <p:spPr>
              <a:xfrm>
                <a:off x="453617" y="2081991"/>
                <a:ext cx="1419412" cy="1419412"/>
              </a:xfrm>
              <a:prstGeom prst="ellipse">
                <a:avLst/>
              </a:pr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8"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34" name="椭圆 33"/>
            <p:cNvSpPr/>
            <p:nvPr/>
          </p:nvSpPr>
          <p:spPr>
            <a:xfrm>
              <a:off x="6748004" y="2202461"/>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5" name="TextBox 58"/>
            <p:cNvSpPr txBox="1"/>
            <p:nvPr/>
          </p:nvSpPr>
          <p:spPr>
            <a:xfrm flipH="1">
              <a:off x="6941292" y="2546809"/>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CB1706"/>
                  </a:solidFill>
                  <a:latin typeface="+mn-lt"/>
                  <a:ea typeface="+mn-ea"/>
                  <a:cs typeface="+mn-ea"/>
                  <a:sym typeface="+mn-lt"/>
                </a:rPr>
                <a:t>B</a:t>
              </a:r>
              <a:endParaRPr lang="zh-CN" altLang="en-US" dirty="0">
                <a:solidFill>
                  <a:srgbClr val="CB1706"/>
                </a:solidFill>
                <a:latin typeface="+mn-lt"/>
                <a:ea typeface="+mn-ea"/>
                <a:cs typeface="+mn-ea"/>
                <a:sym typeface="+mn-lt"/>
              </a:endParaRPr>
            </a:p>
          </p:txBody>
        </p:sp>
        <p:sp>
          <p:nvSpPr>
            <p:cNvPr id="36" name="TextBox 62"/>
            <p:cNvSpPr txBox="1"/>
            <p:nvPr/>
          </p:nvSpPr>
          <p:spPr>
            <a:xfrm>
              <a:off x="8238207" y="2571443"/>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39" name="组合 3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73624" y="4208721"/>
            <a:ext cx="4583551" cy="1209548"/>
            <a:chOff x="6747383" y="4415999"/>
            <a:chExt cx="5378825" cy="1419412"/>
          </a:xfrm>
        </p:grpSpPr>
        <p:sp>
          <p:nvSpPr>
            <p:cNvPr id="40" name="矩形 7"/>
            <p:cNvSpPr/>
            <p:nvPr/>
          </p:nvSpPr>
          <p:spPr>
            <a:xfrm>
              <a:off x="7919670" y="4792801"/>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41" name="组合 40"/>
            <p:cNvGrpSpPr/>
            <p:nvPr/>
          </p:nvGrpSpPr>
          <p:grpSpPr>
            <a:xfrm>
              <a:off x="6747383" y="4415999"/>
              <a:ext cx="5233995" cy="1419412"/>
              <a:chOff x="453617" y="2081991"/>
              <a:chExt cx="5233995" cy="1419412"/>
            </a:xfrm>
            <a:gradFill>
              <a:gsLst>
                <a:gs pos="0">
                  <a:srgbClr val="004A8B"/>
                </a:gs>
                <a:gs pos="100000">
                  <a:srgbClr val="002043"/>
                </a:gs>
              </a:gsLst>
              <a:lin ang="3600000" scaled="0"/>
            </a:gradFill>
          </p:grpSpPr>
          <p:sp>
            <p:nvSpPr>
              <p:cNvPr id="45" name="椭圆 44"/>
              <p:cNvSpPr/>
              <p:nvPr/>
            </p:nvSpPr>
            <p:spPr>
              <a:xfrm>
                <a:off x="453617" y="2081991"/>
                <a:ext cx="1419412" cy="1419412"/>
              </a:xfrm>
              <a:prstGeom prst="ellipse">
                <a:avLst/>
              </a:pr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46"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42" name="椭圆 41"/>
            <p:cNvSpPr/>
            <p:nvPr/>
          </p:nvSpPr>
          <p:spPr>
            <a:xfrm>
              <a:off x="6855802" y="4536470"/>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43" name="TextBox 58"/>
            <p:cNvSpPr txBox="1"/>
            <p:nvPr/>
          </p:nvSpPr>
          <p:spPr>
            <a:xfrm flipH="1">
              <a:off x="7091574" y="4890303"/>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404040"/>
                  </a:solidFill>
                  <a:latin typeface="+mn-lt"/>
                  <a:ea typeface="+mn-ea"/>
                  <a:cs typeface="+mn-ea"/>
                  <a:sym typeface="+mn-lt"/>
                </a:rPr>
                <a:t>D</a:t>
              </a:r>
              <a:endParaRPr lang="zh-CN" altLang="en-US" dirty="0">
                <a:solidFill>
                  <a:srgbClr val="404040"/>
                </a:solidFill>
                <a:latin typeface="+mn-lt"/>
                <a:ea typeface="+mn-ea"/>
                <a:cs typeface="+mn-ea"/>
                <a:sym typeface="+mn-lt"/>
              </a:endParaRPr>
            </a:p>
          </p:txBody>
        </p:sp>
        <p:sp>
          <p:nvSpPr>
            <p:cNvPr id="44" name="TextBox 62"/>
            <p:cNvSpPr txBox="1"/>
            <p:nvPr/>
          </p:nvSpPr>
          <p:spPr>
            <a:xfrm>
              <a:off x="8346005" y="4905452"/>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50" name="组合 49"/>
          <p:cNvGrpSpPr/>
          <p:nvPr/>
        </p:nvGrpSpPr>
        <p:grpSpPr>
          <a:xfrm>
            <a:off x="388190" y="568915"/>
            <a:ext cx="3796278" cy="585703"/>
            <a:chOff x="388190" y="568915"/>
            <a:chExt cx="3796278" cy="585703"/>
          </a:xfrm>
        </p:grpSpPr>
        <p:sp>
          <p:nvSpPr>
            <p:cNvPr id="51" name="文本框 5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各项材料整理情况</a:t>
              </a:r>
            </a:p>
          </p:txBody>
        </p:sp>
        <p:sp>
          <p:nvSpPr>
            <p:cNvPr id="52" name="椭圆 51"/>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27073741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黑白述职"/>
  <p:tag name="ISPRING_ULTRA_SCORM_COURSE_ID" val="E49432E0-F7ED-4A4B-8FB3-498EA3FD5263"/>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tddpiwg">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2263</Words>
  <Application>Microsoft Office PowerPoint</Application>
  <PresentationFormat>宽屏</PresentationFormat>
  <Paragraphs>332</Paragraphs>
  <Slides>27</Slides>
  <Notes>26</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27</vt:i4>
      </vt:variant>
    </vt:vector>
  </HeadingPairs>
  <TitlesOfParts>
    <vt:vector size="34" baseType="lpstr">
      <vt:lpstr>汉仪大宋简</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cp:keywords/>
  <dc:description>www.ppt818.com-提供资源下载</dc:description>
  <cp:lastModifiedBy/>
  <cp:revision>1</cp:revision>
  <dcterms:created xsi:type="dcterms:W3CDTF">2021-01-13T04:22:32Z</dcterms:created>
  <dcterms:modified xsi:type="dcterms:W3CDTF">2023-04-17T04:51:28Z</dcterms:modified>
</cp:coreProperties>
</file>