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28"/>
  </p:notesMasterIdLst>
  <p:sldIdLst>
    <p:sldId id="313" r:id="rId3"/>
    <p:sldId id="314" r:id="rId4"/>
    <p:sldId id="321" r:id="rId5"/>
    <p:sldId id="397" r:id="rId6"/>
    <p:sldId id="393" r:id="rId7"/>
    <p:sldId id="396" r:id="rId8"/>
    <p:sldId id="315" r:id="rId9"/>
    <p:sldId id="323" r:id="rId10"/>
    <p:sldId id="398" r:id="rId11"/>
    <p:sldId id="359" r:id="rId12"/>
    <p:sldId id="325" r:id="rId13"/>
    <p:sldId id="316" r:id="rId14"/>
    <p:sldId id="379" r:id="rId15"/>
    <p:sldId id="364" r:id="rId16"/>
    <p:sldId id="327" r:id="rId17"/>
    <p:sldId id="341" r:id="rId18"/>
    <p:sldId id="360" r:id="rId19"/>
    <p:sldId id="371" r:id="rId20"/>
    <p:sldId id="317" r:id="rId21"/>
    <p:sldId id="372" r:id="rId22"/>
    <p:sldId id="363" r:id="rId23"/>
    <p:sldId id="400" r:id="rId24"/>
    <p:sldId id="399" r:id="rId25"/>
    <p:sldId id="394" r:id="rId26"/>
    <p:sldId id="318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2F5"/>
    <a:srgbClr val="314371"/>
    <a:srgbClr val="B7BFCF"/>
    <a:srgbClr val="92D050"/>
    <a:srgbClr val="0070C0"/>
    <a:srgbClr val="4A7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526FB-6F84-43A6-A90A-03447F13B0E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37ECC-8B3E-4DC3-BE83-AB7DE85BB0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93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37ECC-8B3E-4DC3-BE83-AB7DE85BB01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01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913FF67-26CA-4673-B866-087ADCB9F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3EC3061-9E81-44E6-A33D-EB0BA57DE6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">
                <a:srgbClr val="314371"/>
              </a:gs>
              <a:gs pos="40000">
                <a:srgbClr val="314371">
                  <a:alpha val="88000"/>
                </a:srgbClr>
              </a:gs>
              <a:gs pos="66000">
                <a:srgbClr val="314371">
                  <a:alpha val="70000"/>
                </a:srgbClr>
              </a:gs>
              <a:gs pos="100000">
                <a:srgbClr val="314371">
                  <a:alpha val="6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042590"/>
      </p:ext>
    </p:extLst>
  </p:cSld>
  <p:clrMapOvr>
    <a:masterClrMapping/>
  </p:clrMapOvr>
  <p:transition spd="slow" advClick="0" advTm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99E5D51-B49C-4479-A3B9-D4C57D7E5DD1}"/>
              </a:ext>
            </a:extLst>
          </p:cNvPr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E0CE53-34BD-4371-A796-60CF823C475E}"/>
              </a:ext>
            </a:extLst>
          </p:cNvPr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81FFDBC-A749-4F2D-87B2-828649281E94}"/>
              </a:ext>
            </a:extLst>
          </p:cNvPr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CAB8141-845B-4772-BD56-9F33720A0DC4}"/>
              </a:ext>
            </a:extLst>
          </p:cNvPr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皮肤介绍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5DEF6D0-69E6-4C30-8CED-31DE358CBF41}"/>
              </a:ext>
            </a:extLst>
          </p:cNvPr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化妆品介绍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BD8D8AE-70B8-4234-870C-07A1212B8E11}"/>
              </a:ext>
            </a:extLst>
          </p:cNvPr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5B304FE-3CF3-4460-93E8-A9EB4A2F9980}"/>
              </a:ext>
            </a:extLst>
          </p:cNvPr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C6DCA21-06FA-4294-9B89-C5049F1C103F}"/>
              </a:ext>
            </a:extLst>
          </p:cNvPr>
          <p:cNvGrpSpPr/>
          <p:nvPr userDrawn="1"/>
        </p:nvGrpSpPr>
        <p:grpSpPr>
          <a:xfrm>
            <a:off x="177817" y="5847649"/>
            <a:ext cx="2822753" cy="787640"/>
            <a:chOff x="245219" y="7302395"/>
            <a:chExt cx="2822753" cy="78764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94DF2B1-A9BA-47FD-961A-8EBA40F8CA39}"/>
                </a:ext>
              </a:extLst>
            </p:cNvPr>
            <p:cNvGrpSpPr/>
            <p:nvPr userDrawn="1"/>
          </p:nvGrpSpPr>
          <p:grpSpPr>
            <a:xfrm>
              <a:off x="245219" y="7302395"/>
              <a:ext cx="679000" cy="787640"/>
              <a:chOff x="4843978" y="1908049"/>
              <a:chExt cx="1223244" cy="1418963"/>
            </a:xfrm>
          </p:grpSpPr>
          <p:sp>
            <p:nvSpPr>
              <p:cNvPr id="15" name="六边形 14">
                <a:extLst>
                  <a:ext uri="{FF2B5EF4-FFF2-40B4-BE49-F238E27FC236}">
                    <a16:creationId xmlns:a16="http://schemas.microsoft.com/office/drawing/2014/main" id="{57644873-467F-4A29-BB5F-4D33958AA8EB}"/>
                  </a:ext>
                </a:extLst>
              </p:cNvPr>
              <p:cNvSpPr/>
              <p:nvPr/>
            </p:nvSpPr>
            <p:spPr>
              <a:xfrm rot="5400000">
                <a:off x="4746118" y="20059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5E73CF98-060A-47F6-928E-EA880A7DB06D}"/>
                  </a:ext>
                </a:extLst>
              </p:cNvPr>
              <p:cNvGrpSpPr/>
              <p:nvPr/>
            </p:nvGrpSpPr>
            <p:grpSpPr>
              <a:xfrm>
                <a:off x="5217235" y="2374848"/>
                <a:ext cx="511148" cy="496737"/>
                <a:chOff x="756527" y="5479054"/>
                <a:chExt cx="435658" cy="423375"/>
              </a:xfrm>
              <a:solidFill>
                <a:schemeClr val="bg1"/>
              </a:solidFill>
            </p:grpSpPr>
            <p:sp>
              <p:nvSpPr>
                <p:cNvPr id="17" name="Freeform 5">
                  <a:extLst>
                    <a:ext uri="{FF2B5EF4-FFF2-40B4-BE49-F238E27FC236}">
                      <a16:creationId xmlns:a16="http://schemas.microsoft.com/office/drawing/2014/main" id="{1DA865AB-D800-47F0-96B6-C782A5A9CE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756527" y="5479054"/>
                  <a:ext cx="435658" cy="423375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" name="Freeform 6">
                  <a:extLst>
                    <a:ext uri="{FF2B5EF4-FFF2-40B4-BE49-F238E27FC236}">
                      <a16:creationId xmlns:a16="http://schemas.microsoft.com/office/drawing/2014/main" id="{272587B4-A480-43B3-BEF9-D7877E880B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920008" y="5544856"/>
                  <a:ext cx="98654" cy="98654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51C5EB6-902F-479C-B070-37B3E10A14F8}"/>
                </a:ext>
              </a:extLst>
            </p:cNvPr>
            <p:cNvGrpSpPr/>
            <p:nvPr userDrawn="1"/>
          </p:nvGrpSpPr>
          <p:grpSpPr>
            <a:xfrm>
              <a:off x="1030689" y="7344664"/>
              <a:ext cx="2037283" cy="549213"/>
              <a:chOff x="1049902" y="7496160"/>
              <a:chExt cx="2037283" cy="549213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EEB9514-D095-4E9C-8179-5187EEF7074E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2031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认识皮肤</a:t>
                </a: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AF01DCC-77F8-412F-BFD4-1B15C2D46DD6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9461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/>
                  <a:t>Understanding of the skin</a:t>
                </a:r>
                <a:endParaRPr lang="zh-CN" altLang="en-US" dirty="0"/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57178D8-536F-4829-975E-513AF13C333E}"/>
              </a:ext>
            </a:extLst>
          </p:cNvPr>
          <p:cNvGrpSpPr/>
          <p:nvPr userDrawn="1"/>
        </p:nvGrpSpPr>
        <p:grpSpPr>
          <a:xfrm>
            <a:off x="6467405" y="5847649"/>
            <a:ext cx="2334290" cy="787640"/>
            <a:chOff x="245219" y="6412577"/>
            <a:chExt cx="2334290" cy="78764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5C483A42-950C-45B9-A9F6-9D8697FD1B79}"/>
                </a:ext>
              </a:extLst>
            </p:cNvPr>
            <p:cNvGrpSpPr/>
            <p:nvPr userDrawn="1"/>
          </p:nvGrpSpPr>
          <p:grpSpPr>
            <a:xfrm>
              <a:off x="245219" y="6412577"/>
              <a:ext cx="679000" cy="787640"/>
              <a:chOff x="4194498" y="3029949"/>
              <a:chExt cx="1223244" cy="1418963"/>
            </a:xfrm>
          </p:grpSpPr>
          <p:sp>
            <p:nvSpPr>
              <p:cNvPr id="24" name="六边形 23">
                <a:extLst>
                  <a:ext uri="{FF2B5EF4-FFF2-40B4-BE49-F238E27FC236}">
                    <a16:creationId xmlns:a16="http://schemas.microsoft.com/office/drawing/2014/main" id="{0C854336-1540-459D-9FD6-14800984CDFE}"/>
                  </a:ext>
                </a:extLst>
              </p:cNvPr>
              <p:cNvSpPr/>
              <p:nvPr/>
            </p:nvSpPr>
            <p:spPr>
              <a:xfrm rot="5400000">
                <a:off x="4096638" y="31278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25" name="Freeform 10">
                <a:extLst>
                  <a:ext uri="{FF2B5EF4-FFF2-40B4-BE49-F238E27FC236}">
                    <a16:creationId xmlns:a16="http://schemas.microsoft.com/office/drawing/2014/main" id="{0114981A-DFA9-4189-BB20-12D1201864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9897" y="3475529"/>
                <a:ext cx="492444" cy="492443"/>
              </a:xfrm>
              <a:custGeom>
                <a:avLst/>
                <a:gdLst>
                  <a:gd name="T0" fmla="*/ 168 w 227"/>
                  <a:gd name="T1" fmla="*/ 15 h 227"/>
                  <a:gd name="T2" fmla="*/ 212 w 227"/>
                  <a:gd name="T3" fmla="*/ 59 h 227"/>
                  <a:gd name="T4" fmla="*/ 68 w 227"/>
                  <a:gd name="T5" fmla="*/ 203 h 227"/>
                  <a:gd name="T6" fmla="*/ 13 w 227"/>
                  <a:gd name="T7" fmla="*/ 214 h 227"/>
                  <a:gd name="T8" fmla="*/ 24 w 227"/>
                  <a:gd name="T9" fmla="*/ 159 h 227"/>
                  <a:gd name="T10" fmla="*/ 168 w 227"/>
                  <a:gd name="T11" fmla="*/ 15 h 227"/>
                  <a:gd name="T12" fmla="*/ 168 w 227"/>
                  <a:gd name="T13" fmla="*/ 0 h 227"/>
                  <a:gd name="T14" fmla="*/ 15 w 227"/>
                  <a:gd name="T15" fmla="*/ 154 h 227"/>
                  <a:gd name="T16" fmla="*/ 0 w 227"/>
                  <a:gd name="T17" fmla="*/ 227 h 227"/>
                  <a:gd name="T18" fmla="*/ 74 w 227"/>
                  <a:gd name="T19" fmla="*/ 213 h 227"/>
                  <a:gd name="T20" fmla="*/ 227 w 227"/>
                  <a:gd name="T21" fmla="*/ 59 h 227"/>
                  <a:gd name="T22" fmla="*/ 168 w 227"/>
                  <a:gd name="T23" fmla="*/ 0 h 227"/>
                  <a:gd name="T24" fmla="*/ 141 w 227"/>
                  <a:gd name="T25" fmla="*/ 27 h 227"/>
                  <a:gd name="T26" fmla="*/ 134 w 227"/>
                  <a:gd name="T27" fmla="*/ 34 h 227"/>
                  <a:gd name="T28" fmla="*/ 193 w 227"/>
                  <a:gd name="T29" fmla="*/ 93 h 227"/>
                  <a:gd name="T30" fmla="*/ 200 w 227"/>
                  <a:gd name="T31" fmla="*/ 86 h 227"/>
                  <a:gd name="T32" fmla="*/ 141 w 227"/>
                  <a:gd name="T33" fmla="*/ 27 h 227"/>
                  <a:gd name="T34" fmla="*/ 128 w 227"/>
                  <a:gd name="T35" fmla="*/ 40 h 227"/>
                  <a:gd name="T36" fmla="*/ 120 w 227"/>
                  <a:gd name="T37" fmla="*/ 48 h 227"/>
                  <a:gd name="T38" fmla="*/ 179 w 227"/>
                  <a:gd name="T39" fmla="*/ 107 h 227"/>
                  <a:gd name="T40" fmla="*/ 187 w 227"/>
                  <a:gd name="T41" fmla="*/ 99 h 227"/>
                  <a:gd name="T42" fmla="*/ 128 w 227"/>
                  <a:gd name="T43" fmla="*/ 40 h 227"/>
                  <a:gd name="T44" fmla="*/ 22 w 227"/>
                  <a:gd name="T45" fmla="*/ 146 h 227"/>
                  <a:gd name="T46" fmla="*/ 14 w 227"/>
                  <a:gd name="T47" fmla="*/ 154 h 227"/>
                  <a:gd name="T48" fmla="*/ 73 w 227"/>
                  <a:gd name="T49" fmla="*/ 213 h 227"/>
                  <a:gd name="T50" fmla="*/ 81 w 227"/>
                  <a:gd name="T51" fmla="*/ 205 h 227"/>
                  <a:gd name="T52" fmla="*/ 22 w 227"/>
                  <a:gd name="T53" fmla="*/ 146 h 227"/>
                  <a:gd name="T54" fmla="*/ 140 w 227"/>
                  <a:gd name="T55" fmla="*/ 64 h 227"/>
                  <a:gd name="T56" fmla="*/ 38 w 227"/>
                  <a:gd name="T57" fmla="*/ 166 h 227"/>
                  <a:gd name="T58" fmla="*/ 45 w 227"/>
                  <a:gd name="T59" fmla="*/ 173 h 227"/>
                  <a:gd name="T60" fmla="*/ 147 w 227"/>
                  <a:gd name="T61" fmla="*/ 72 h 227"/>
                  <a:gd name="T62" fmla="*/ 140 w 227"/>
                  <a:gd name="T63" fmla="*/ 64 h 227"/>
                  <a:gd name="T64" fmla="*/ 155 w 227"/>
                  <a:gd name="T65" fmla="*/ 80 h 227"/>
                  <a:gd name="T66" fmla="*/ 54 w 227"/>
                  <a:gd name="T67" fmla="*/ 182 h 227"/>
                  <a:gd name="T68" fmla="*/ 61 w 227"/>
                  <a:gd name="T69" fmla="*/ 189 h 227"/>
                  <a:gd name="T70" fmla="*/ 163 w 227"/>
                  <a:gd name="T71" fmla="*/ 88 h 227"/>
                  <a:gd name="T72" fmla="*/ 155 w 227"/>
                  <a:gd name="T73" fmla="*/ 80 h 227"/>
                  <a:gd name="T74" fmla="*/ 155 w 227"/>
                  <a:gd name="T75" fmla="*/ 80 h 227"/>
                  <a:gd name="T76" fmla="*/ 155 w 227"/>
                  <a:gd name="T77" fmla="*/ 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7" h="227">
                    <a:moveTo>
                      <a:pt x="168" y="15"/>
                    </a:moveTo>
                    <a:lnTo>
                      <a:pt x="212" y="59"/>
                    </a:lnTo>
                    <a:lnTo>
                      <a:pt x="68" y="203"/>
                    </a:lnTo>
                    <a:lnTo>
                      <a:pt x="13" y="214"/>
                    </a:lnTo>
                    <a:lnTo>
                      <a:pt x="24" y="159"/>
                    </a:lnTo>
                    <a:lnTo>
                      <a:pt x="168" y="15"/>
                    </a:lnTo>
                    <a:close/>
                    <a:moveTo>
                      <a:pt x="168" y="0"/>
                    </a:moveTo>
                    <a:lnTo>
                      <a:pt x="15" y="154"/>
                    </a:lnTo>
                    <a:lnTo>
                      <a:pt x="0" y="227"/>
                    </a:lnTo>
                    <a:lnTo>
                      <a:pt x="74" y="213"/>
                    </a:lnTo>
                    <a:lnTo>
                      <a:pt x="227" y="59"/>
                    </a:lnTo>
                    <a:lnTo>
                      <a:pt x="168" y="0"/>
                    </a:lnTo>
                    <a:close/>
                    <a:moveTo>
                      <a:pt x="141" y="27"/>
                    </a:moveTo>
                    <a:lnTo>
                      <a:pt x="134" y="34"/>
                    </a:lnTo>
                    <a:lnTo>
                      <a:pt x="193" y="93"/>
                    </a:lnTo>
                    <a:lnTo>
                      <a:pt x="200" y="86"/>
                    </a:lnTo>
                    <a:lnTo>
                      <a:pt x="141" y="27"/>
                    </a:lnTo>
                    <a:close/>
                    <a:moveTo>
                      <a:pt x="128" y="40"/>
                    </a:moveTo>
                    <a:lnTo>
                      <a:pt x="120" y="48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28" y="40"/>
                    </a:lnTo>
                    <a:close/>
                    <a:moveTo>
                      <a:pt x="22" y="146"/>
                    </a:moveTo>
                    <a:lnTo>
                      <a:pt x="14" y="154"/>
                    </a:lnTo>
                    <a:lnTo>
                      <a:pt x="73" y="213"/>
                    </a:lnTo>
                    <a:lnTo>
                      <a:pt x="81" y="205"/>
                    </a:lnTo>
                    <a:lnTo>
                      <a:pt x="22" y="146"/>
                    </a:lnTo>
                    <a:close/>
                    <a:moveTo>
                      <a:pt x="140" y="64"/>
                    </a:moveTo>
                    <a:lnTo>
                      <a:pt x="38" y="166"/>
                    </a:lnTo>
                    <a:lnTo>
                      <a:pt x="45" y="173"/>
                    </a:lnTo>
                    <a:lnTo>
                      <a:pt x="147" y="72"/>
                    </a:lnTo>
                    <a:lnTo>
                      <a:pt x="140" y="64"/>
                    </a:lnTo>
                    <a:close/>
                    <a:moveTo>
                      <a:pt x="155" y="80"/>
                    </a:moveTo>
                    <a:lnTo>
                      <a:pt x="54" y="182"/>
                    </a:lnTo>
                    <a:lnTo>
                      <a:pt x="61" y="189"/>
                    </a:lnTo>
                    <a:lnTo>
                      <a:pt x="163" y="88"/>
                    </a:lnTo>
                    <a:lnTo>
                      <a:pt x="155" y="80"/>
                    </a:lnTo>
                    <a:close/>
                    <a:moveTo>
                      <a:pt x="155" y="80"/>
                    </a:moveTo>
                    <a:lnTo>
                      <a:pt x="15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049D2529-524E-42C9-8427-E0915F56F187}"/>
                </a:ext>
              </a:extLst>
            </p:cNvPr>
            <p:cNvGrpSpPr/>
            <p:nvPr userDrawn="1"/>
          </p:nvGrpSpPr>
          <p:grpSpPr>
            <a:xfrm>
              <a:off x="1030689" y="6526256"/>
              <a:ext cx="1548820" cy="549213"/>
              <a:chOff x="1049902" y="7496160"/>
              <a:chExt cx="1548820" cy="549213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C64CB51-EFE3-4790-9AA2-59DC226BF623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543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皮肤类型</a:t>
                </a: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29AF0C9-75C2-41F3-828A-F13A27E72A84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48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/>
                  <a:t>Skin type</a:t>
                </a:r>
                <a:endParaRPr lang="zh-CN" altLang="en-US" dirty="0"/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49336C1-B958-42D0-AA02-2498E6BCF772}"/>
              </a:ext>
            </a:extLst>
          </p:cNvPr>
          <p:cNvGrpSpPr/>
          <p:nvPr userDrawn="1"/>
        </p:nvGrpSpPr>
        <p:grpSpPr>
          <a:xfrm>
            <a:off x="3464677" y="5847649"/>
            <a:ext cx="2538621" cy="787640"/>
            <a:chOff x="245219" y="5188833"/>
            <a:chExt cx="2538621" cy="787640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45479D91-8598-42C8-91B0-A6489C35A580}"/>
                </a:ext>
              </a:extLst>
            </p:cNvPr>
            <p:cNvGrpSpPr/>
            <p:nvPr userDrawn="1"/>
          </p:nvGrpSpPr>
          <p:grpSpPr>
            <a:xfrm>
              <a:off x="245219" y="5188833"/>
              <a:ext cx="679000" cy="787640"/>
              <a:chOff x="4843979" y="4151847"/>
              <a:chExt cx="1223244" cy="1418963"/>
            </a:xfrm>
          </p:grpSpPr>
          <p:sp>
            <p:nvSpPr>
              <p:cNvPr id="31" name="六边形 30">
                <a:extLst>
                  <a:ext uri="{FF2B5EF4-FFF2-40B4-BE49-F238E27FC236}">
                    <a16:creationId xmlns:a16="http://schemas.microsoft.com/office/drawing/2014/main" id="{03CAD27A-FDFA-49F6-BDC9-8E6E5ED9D9EC}"/>
                  </a:ext>
                </a:extLst>
              </p:cNvPr>
              <p:cNvSpPr/>
              <p:nvPr/>
            </p:nvSpPr>
            <p:spPr>
              <a:xfrm rot="5400000">
                <a:off x="4746119" y="4249707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F679EEA5-83FE-45BE-A49D-1ABAEC5F9E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25461" y="4614131"/>
                <a:ext cx="495632" cy="492371"/>
              </a:xfrm>
              <a:custGeom>
                <a:avLst/>
                <a:gdLst>
                  <a:gd name="T0" fmla="*/ 1819 w 2881"/>
                  <a:gd name="T1" fmla="*/ 1849 h 2857"/>
                  <a:gd name="T2" fmla="*/ 1380 w 2881"/>
                  <a:gd name="T3" fmla="*/ 1410 h 2857"/>
                  <a:gd name="T4" fmla="*/ 2696 w 2881"/>
                  <a:gd name="T5" fmla="*/ 446 h 2857"/>
                  <a:gd name="T6" fmla="*/ 2784 w 2881"/>
                  <a:gd name="T7" fmla="*/ 885 h 2857"/>
                  <a:gd name="T8" fmla="*/ 1751 w 2881"/>
                  <a:gd name="T9" fmla="*/ 1740 h 2857"/>
                  <a:gd name="T10" fmla="*/ 1512 w 2881"/>
                  <a:gd name="T11" fmla="*/ 1453 h 2857"/>
                  <a:gd name="T12" fmla="*/ 1329 w 2881"/>
                  <a:gd name="T13" fmla="*/ 1898 h 2857"/>
                  <a:gd name="T14" fmla="*/ 1863 w 2881"/>
                  <a:gd name="T15" fmla="*/ 1629 h 2857"/>
                  <a:gd name="T16" fmla="*/ 2256 w 2881"/>
                  <a:gd name="T17" fmla="*/ 709 h 2857"/>
                  <a:gd name="T18" fmla="*/ 2696 w 2881"/>
                  <a:gd name="T19" fmla="*/ 620 h 2857"/>
                  <a:gd name="T20" fmla="*/ 2433 w 2881"/>
                  <a:gd name="T21" fmla="*/ 532 h 2857"/>
                  <a:gd name="T22" fmla="*/ 2607 w 2881"/>
                  <a:gd name="T23" fmla="*/ 884 h 2857"/>
                  <a:gd name="T24" fmla="*/ 2696 w 2881"/>
                  <a:gd name="T25" fmla="*/ 620 h 2857"/>
                  <a:gd name="T26" fmla="*/ 434 w 2881"/>
                  <a:gd name="T27" fmla="*/ 2050 h 2857"/>
                  <a:gd name="T28" fmla="*/ 998 w 2881"/>
                  <a:gd name="T29" fmla="*/ 2174 h 2857"/>
                  <a:gd name="T30" fmla="*/ 1139 w 2881"/>
                  <a:gd name="T31" fmla="*/ 1801 h 2857"/>
                  <a:gd name="T32" fmla="*/ 434 w 2881"/>
                  <a:gd name="T33" fmla="*/ 1677 h 2857"/>
                  <a:gd name="T34" fmla="*/ 1139 w 2881"/>
                  <a:gd name="T35" fmla="*/ 1801 h 2857"/>
                  <a:gd name="T36" fmla="*/ 1055 w 2881"/>
                  <a:gd name="T37" fmla="*/ 932 h 2857"/>
                  <a:gd name="T38" fmla="*/ 434 w 2881"/>
                  <a:gd name="T39" fmla="*/ 1056 h 2857"/>
                  <a:gd name="T40" fmla="*/ 1055 w 2881"/>
                  <a:gd name="T41" fmla="*/ 1429 h 2857"/>
                  <a:gd name="T42" fmla="*/ 434 w 2881"/>
                  <a:gd name="T43" fmla="*/ 1304 h 2857"/>
                  <a:gd name="T44" fmla="*/ 1055 w 2881"/>
                  <a:gd name="T45" fmla="*/ 1429 h 2857"/>
                  <a:gd name="T46" fmla="*/ 1800 w 2881"/>
                  <a:gd name="T47" fmla="*/ 2174 h 2857"/>
                  <a:gd name="T48" fmla="*/ 1530 w 2881"/>
                  <a:gd name="T49" fmla="*/ 2050 h 2857"/>
                  <a:gd name="T50" fmla="*/ 1490 w 2881"/>
                  <a:gd name="T51" fmla="*/ 228 h 2857"/>
                  <a:gd name="T52" fmla="*/ 1614 w 2881"/>
                  <a:gd name="T53" fmla="*/ 808 h 2857"/>
                  <a:gd name="T54" fmla="*/ 1682 w 2881"/>
                  <a:gd name="T55" fmla="*/ 932 h 2857"/>
                  <a:gd name="T56" fmla="*/ 1366 w 2881"/>
                  <a:gd name="T57" fmla="*/ 684 h 2857"/>
                  <a:gd name="T58" fmla="*/ 248 w 2881"/>
                  <a:gd name="T59" fmla="*/ 125 h 2857"/>
                  <a:gd name="T60" fmla="*/ 124 w 2881"/>
                  <a:gd name="T61" fmla="*/ 2608 h 2857"/>
                  <a:gd name="T62" fmla="*/ 1987 w 2881"/>
                  <a:gd name="T63" fmla="*/ 2733 h 2857"/>
                  <a:gd name="T64" fmla="*/ 2111 w 2881"/>
                  <a:gd name="T65" fmla="*/ 1733 h 2857"/>
                  <a:gd name="T66" fmla="*/ 2235 w 2881"/>
                  <a:gd name="T67" fmla="*/ 2608 h 2857"/>
                  <a:gd name="T68" fmla="*/ 248 w 2881"/>
                  <a:gd name="T69" fmla="*/ 2857 h 2857"/>
                  <a:gd name="T70" fmla="*/ 0 w 2881"/>
                  <a:gd name="T71" fmla="*/ 249 h 2857"/>
                  <a:gd name="T72" fmla="*/ 1450 w 2881"/>
                  <a:gd name="T73" fmla="*/ 0 h 2857"/>
                  <a:gd name="T74" fmla="*/ 1924 w 2881"/>
                  <a:gd name="T75" fmla="*/ 691 h 2857"/>
                  <a:gd name="T76" fmla="*/ 1490 w 2881"/>
                  <a:gd name="T77" fmla="*/ 228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1" h="2857">
                    <a:moveTo>
                      <a:pt x="2784" y="885"/>
                    </a:moveTo>
                    <a:cubicBezTo>
                      <a:pt x="1819" y="1849"/>
                      <a:pt x="1819" y="1849"/>
                      <a:pt x="1819" y="1849"/>
                    </a:cubicBezTo>
                    <a:cubicBezTo>
                      <a:pt x="1116" y="2111"/>
                      <a:pt x="1116" y="2111"/>
                      <a:pt x="1116" y="2111"/>
                    </a:cubicBezTo>
                    <a:cubicBezTo>
                      <a:pt x="1380" y="1410"/>
                      <a:pt x="1380" y="1410"/>
                      <a:pt x="1380" y="1410"/>
                    </a:cubicBezTo>
                    <a:cubicBezTo>
                      <a:pt x="2344" y="446"/>
                      <a:pt x="2344" y="446"/>
                      <a:pt x="2344" y="446"/>
                    </a:cubicBezTo>
                    <a:cubicBezTo>
                      <a:pt x="2442" y="349"/>
                      <a:pt x="2599" y="349"/>
                      <a:pt x="2696" y="446"/>
                    </a:cubicBezTo>
                    <a:cubicBezTo>
                      <a:pt x="2784" y="534"/>
                      <a:pt x="2784" y="534"/>
                      <a:pt x="2784" y="534"/>
                    </a:cubicBezTo>
                    <a:cubicBezTo>
                      <a:pt x="2881" y="631"/>
                      <a:pt x="2881" y="788"/>
                      <a:pt x="2784" y="885"/>
                    </a:cubicBezTo>
                    <a:close/>
                    <a:moveTo>
                      <a:pt x="1329" y="1898"/>
                    </a:moveTo>
                    <a:cubicBezTo>
                      <a:pt x="1751" y="1740"/>
                      <a:pt x="1751" y="1740"/>
                      <a:pt x="1751" y="1740"/>
                    </a:cubicBezTo>
                    <a:cubicBezTo>
                      <a:pt x="1775" y="1717"/>
                      <a:pt x="1775" y="1717"/>
                      <a:pt x="1775" y="1717"/>
                    </a:cubicBezTo>
                    <a:cubicBezTo>
                      <a:pt x="1512" y="1453"/>
                      <a:pt x="1512" y="1453"/>
                      <a:pt x="1512" y="1453"/>
                    </a:cubicBezTo>
                    <a:cubicBezTo>
                      <a:pt x="1488" y="1477"/>
                      <a:pt x="1488" y="1477"/>
                      <a:pt x="1488" y="1477"/>
                    </a:cubicBezTo>
                    <a:lnTo>
                      <a:pt x="1329" y="1898"/>
                    </a:lnTo>
                    <a:close/>
                    <a:moveTo>
                      <a:pt x="1599" y="1365"/>
                    </a:moveTo>
                    <a:cubicBezTo>
                      <a:pt x="1863" y="1629"/>
                      <a:pt x="1863" y="1629"/>
                      <a:pt x="1863" y="1629"/>
                    </a:cubicBezTo>
                    <a:cubicBezTo>
                      <a:pt x="2520" y="972"/>
                      <a:pt x="2520" y="972"/>
                      <a:pt x="2520" y="972"/>
                    </a:cubicBezTo>
                    <a:cubicBezTo>
                      <a:pt x="2256" y="709"/>
                      <a:pt x="2256" y="709"/>
                      <a:pt x="2256" y="709"/>
                    </a:cubicBezTo>
                    <a:lnTo>
                      <a:pt x="1599" y="1365"/>
                    </a:lnTo>
                    <a:close/>
                    <a:moveTo>
                      <a:pt x="2696" y="620"/>
                    </a:moveTo>
                    <a:cubicBezTo>
                      <a:pt x="2609" y="532"/>
                      <a:pt x="2609" y="532"/>
                      <a:pt x="2609" y="532"/>
                    </a:cubicBezTo>
                    <a:cubicBezTo>
                      <a:pt x="2560" y="484"/>
                      <a:pt x="2481" y="484"/>
                      <a:pt x="2433" y="532"/>
                    </a:cubicBezTo>
                    <a:cubicBezTo>
                      <a:pt x="2344" y="621"/>
                      <a:pt x="2344" y="621"/>
                      <a:pt x="2344" y="621"/>
                    </a:cubicBezTo>
                    <a:cubicBezTo>
                      <a:pt x="2607" y="884"/>
                      <a:pt x="2607" y="884"/>
                      <a:pt x="2607" y="884"/>
                    </a:cubicBezTo>
                    <a:cubicBezTo>
                      <a:pt x="2696" y="795"/>
                      <a:pt x="2696" y="795"/>
                      <a:pt x="2696" y="795"/>
                    </a:cubicBezTo>
                    <a:cubicBezTo>
                      <a:pt x="2745" y="747"/>
                      <a:pt x="2745" y="668"/>
                      <a:pt x="2696" y="620"/>
                    </a:cubicBezTo>
                    <a:close/>
                    <a:moveTo>
                      <a:pt x="434" y="2174"/>
                    </a:moveTo>
                    <a:cubicBezTo>
                      <a:pt x="434" y="2050"/>
                      <a:pt x="434" y="2050"/>
                      <a:pt x="434" y="2050"/>
                    </a:cubicBezTo>
                    <a:cubicBezTo>
                      <a:pt x="1045" y="2050"/>
                      <a:pt x="1045" y="2050"/>
                      <a:pt x="1045" y="2050"/>
                    </a:cubicBezTo>
                    <a:cubicBezTo>
                      <a:pt x="998" y="2174"/>
                      <a:pt x="998" y="2174"/>
                      <a:pt x="998" y="2174"/>
                    </a:cubicBezTo>
                    <a:lnTo>
                      <a:pt x="434" y="2174"/>
                    </a:lnTo>
                    <a:close/>
                    <a:moveTo>
                      <a:pt x="1139" y="1801"/>
                    </a:moveTo>
                    <a:cubicBezTo>
                      <a:pt x="434" y="1801"/>
                      <a:pt x="434" y="1801"/>
                      <a:pt x="434" y="1801"/>
                    </a:cubicBezTo>
                    <a:cubicBezTo>
                      <a:pt x="434" y="1677"/>
                      <a:pt x="434" y="1677"/>
                      <a:pt x="434" y="1677"/>
                    </a:cubicBezTo>
                    <a:cubicBezTo>
                      <a:pt x="1185" y="1677"/>
                      <a:pt x="1185" y="1677"/>
                      <a:pt x="1185" y="1677"/>
                    </a:cubicBezTo>
                    <a:lnTo>
                      <a:pt x="1139" y="1801"/>
                    </a:lnTo>
                    <a:close/>
                    <a:moveTo>
                      <a:pt x="434" y="932"/>
                    </a:moveTo>
                    <a:cubicBezTo>
                      <a:pt x="1055" y="932"/>
                      <a:pt x="1055" y="932"/>
                      <a:pt x="1055" y="932"/>
                    </a:cubicBezTo>
                    <a:cubicBezTo>
                      <a:pt x="1055" y="1056"/>
                      <a:pt x="1055" y="1056"/>
                      <a:pt x="1055" y="1056"/>
                    </a:cubicBezTo>
                    <a:cubicBezTo>
                      <a:pt x="434" y="1056"/>
                      <a:pt x="434" y="1056"/>
                      <a:pt x="434" y="1056"/>
                    </a:cubicBezTo>
                    <a:lnTo>
                      <a:pt x="434" y="932"/>
                    </a:lnTo>
                    <a:close/>
                    <a:moveTo>
                      <a:pt x="1055" y="1429"/>
                    </a:moveTo>
                    <a:cubicBezTo>
                      <a:pt x="434" y="1429"/>
                      <a:pt x="434" y="1429"/>
                      <a:pt x="434" y="1429"/>
                    </a:cubicBezTo>
                    <a:cubicBezTo>
                      <a:pt x="434" y="1304"/>
                      <a:pt x="434" y="1304"/>
                      <a:pt x="434" y="1304"/>
                    </a:cubicBezTo>
                    <a:cubicBezTo>
                      <a:pt x="1055" y="1304"/>
                      <a:pt x="1055" y="1304"/>
                      <a:pt x="1055" y="1304"/>
                    </a:cubicBezTo>
                    <a:lnTo>
                      <a:pt x="1055" y="1429"/>
                    </a:lnTo>
                    <a:close/>
                    <a:moveTo>
                      <a:pt x="1800" y="2050"/>
                    </a:moveTo>
                    <a:cubicBezTo>
                      <a:pt x="1800" y="2174"/>
                      <a:pt x="1800" y="2174"/>
                      <a:pt x="1800" y="2174"/>
                    </a:cubicBezTo>
                    <a:cubicBezTo>
                      <a:pt x="1197" y="2174"/>
                      <a:pt x="1197" y="2174"/>
                      <a:pt x="1197" y="2174"/>
                    </a:cubicBezTo>
                    <a:cubicBezTo>
                      <a:pt x="1530" y="2050"/>
                      <a:pt x="1530" y="2050"/>
                      <a:pt x="1530" y="2050"/>
                    </a:cubicBezTo>
                    <a:lnTo>
                      <a:pt x="1800" y="2050"/>
                    </a:lnTo>
                    <a:close/>
                    <a:moveTo>
                      <a:pt x="1490" y="228"/>
                    </a:moveTo>
                    <a:cubicBezTo>
                      <a:pt x="1490" y="684"/>
                      <a:pt x="1490" y="684"/>
                      <a:pt x="1490" y="684"/>
                    </a:cubicBezTo>
                    <a:cubicBezTo>
                      <a:pt x="1490" y="752"/>
                      <a:pt x="1545" y="808"/>
                      <a:pt x="1614" y="808"/>
                    </a:cubicBezTo>
                    <a:cubicBezTo>
                      <a:pt x="1807" y="808"/>
                      <a:pt x="1807" y="808"/>
                      <a:pt x="1807" y="808"/>
                    </a:cubicBezTo>
                    <a:cubicBezTo>
                      <a:pt x="1682" y="932"/>
                      <a:pt x="1682" y="932"/>
                      <a:pt x="1682" y="932"/>
                    </a:cubicBezTo>
                    <a:cubicBezTo>
                      <a:pt x="1614" y="932"/>
                      <a:pt x="1614" y="932"/>
                      <a:pt x="1614" y="932"/>
                    </a:cubicBezTo>
                    <a:cubicBezTo>
                      <a:pt x="1477" y="932"/>
                      <a:pt x="1366" y="821"/>
                      <a:pt x="1366" y="684"/>
                    </a:cubicBezTo>
                    <a:cubicBezTo>
                      <a:pt x="1366" y="125"/>
                      <a:pt x="1366" y="125"/>
                      <a:pt x="1366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179" y="125"/>
                      <a:pt x="124" y="180"/>
                      <a:pt x="124" y="249"/>
                    </a:cubicBezTo>
                    <a:cubicBezTo>
                      <a:pt x="124" y="2608"/>
                      <a:pt x="124" y="2608"/>
                      <a:pt x="124" y="2608"/>
                    </a:cubicBezTo>
                    <a:cubicBezTo>
                      <a:pt x="124" y="2677"/>
                      <a:pt x="179" y="2733"/>
                      <a:pt x="248" y="2733"/>
                    </a:cubicBezTo>
                    <a:cubicBezTo>
                      <a:pt x="1987" y="2733"/>
                      <a:pt x="1987" y="2733"/>
                      <a:pt x="1987" y="2733"/>
                    </a:cubicBezTo>
                    <a:cubicBezTo>
                      <a:pt x="2055" y="2733"/>
                      <a:pt x="2111" y="2677"/>
                      <a:pt x="2111" y="2608"/>
                    </a:cubicBezTo>
                    <a:cubicBezTo>
                      <a:pt x="2111" y="1733"/>
                      <a:pt x="2111" y="1733"/>
                      <a:pt x="2111" y="1733"/>
                    </a:cubicBezTo>
                    <a:cubicBezTo>
                      <a:pt x="2235" y="1609"/>
                      <a:pt x="2235" y="1609"/>
                      <a:pt x="2235" y="1609"/>
                    </a:cubicBezTo>
                    <a:cubicBezTo>
                      <a:pt x="2235" y="2608"/>
                      <a:pt x="2235" y="2608"/>
                      <a:pt x="2235" y="2608"/>
                    </a:cubicBezTo>
                    <a:cubicBezTo>
                      <a:pt x="2235" y="2746"/>
                      <a:pt x="2124" y="2857"/>
                      <a:pt x="1987" y="2857"/>
                    </a:cubicBezTo>
                    <a:cubicBezTo>
                      <a:pt x="248" y="2857"/>
                      <a:pt x="248" y="2857"/>
                      <a:pt x="248" y="2857"/>
                    </a:cubicBezTo>
                    <a:cubicBezTo>
                      <a:pt x="111" y="2857"/>
                      <a:pt x="0" y="2746"/>
                      <a:pt x="0" y="260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112"/>
                      <a:pt x="111" y="0"/>
                      <a:pt x="248" y="0"/>
                    </a:cubicBezTo>
                    <a:cubicBezTo>
                      <a:pt x="1450" y="0"/>
                      <a:pt x="1450" y="0"/>
                      <a:pt x="1450" y="0"/>
                    </a:cubicBezTo>
                    <a:cubicBezTo>
                      <a:pt x="2010" y="604"/>
                      <a:pt x="2010" y="604"/>
                      <a:pt x="2010" y="604"/>
                    </a:cubicBezTo>
                    <a:cubicBezTo>
                      <a:pt x="1924" y="691"/>
                      <a:pt x="1924" y="691"/>
                      <a:pt x="1924" y="691"/>
                    </a:cubicBezTo>
                    <a:lnTo>
                      <a:pt x="1490" y="228"/>
                    </a:lnTo>
                    <a:close/>
                    <a:moveTo>
                      <a:pt x="1490" y="228"/>
                    </a:moveTo>
                    <a:cubicBezTo>
                      <a:pt x="1490" y="228"/>
                      <a:pt x="1490" y="228"/>
                      <a:pt x="1490" y="2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EB9ADECB-EC7A-45D3-8F68-8F7757D9FC1B}"/>
                </a:ext>
              </a:extLst>
            </p:cNvPr>
            <p:cNvGrpSpPr/>
            <p:nvPr userDrawn="1"/>
          </p:nvGrpSpPr>
          <p:grpSpPr>
            <a:xfrm>
              <a:off x="1030690" y="5230540"/>
              <a:ext cx="1753150" cy="549213"/>
              <a:chOff x="1049903" y="7496160"/>
              <a:chExt cx="1753150" cy="549213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052C18B6-AA34-4121-83E3-399C6E8152CD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747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皮肤功能</a:t>
                </a: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70B53C5-EB95-4893-A9E7-ABF44D379C05}"/>
                  </a:ext>
                </a:extLst>
              </p:cNvPr>
              <p:cNvSpPr txBox="1"/>
              <p:nvPr userDrawn="1"/>
            </p:nvSpPr>
            <p:spPr>
              <a:xfrm>
                <a:off x="1049903" y="7799152"/>
                <a:ext cx="15432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/>
                  <a:t>Skin function</a:t>
                </a:r>
                <a:endParaRPr lang="zh-CN" altLang="en-US" dirty="0"/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2475D49-2E18-49BA-9CA7-32B2CB796A00}"/>
              </a:ext>
            </a:extLst>
          </p:cNvPr>
          <p:cNvGrpSpPr/>
          <p:nvPr userDrawn="1"/>
        </p:nvGrpSpPr>
        <p:grpSpPr>
          <a:xfrm>
            <a:off x="9265801" y="5847649"/>
            <a:ext cx="2782251" cy="787640"/>
            <a:chOff x="245219" y="3407343"/>
            <a:chExt cx="2782251" cy="787640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F781DD93-8B6B-4BE5-8CE4-71EADAF3D9F1}"/>
                </a:ext>
              </a:extLst>
            </p:cNvPr>
            <p:cNvGrpSpPr/>
            <p:nvPr userDrawn="1"/>
          </p:nvGrpSpPr>
          <p:grpSpPr>
            <a:xfrm>
              <a:off x="245219" y="3407343"/>
              <a:ext cx="679000" cy="787640"/>
              <a:chOff x="6142938" y="4151848"/>
              <a:chExt cx="1223244" cy="1418963"/>
            </a:xfrm>
          </p:grpSpPr>
          <p:sp>
            <p:nvSpPr>
              <p:cNvPr id="38" name="六边形 37">
                <a:extLst>
                  <a:ext uri="{FF2B5EF4-FFF2-40B4-BE49-F238E27FC236}">
                    <a16:creationId xmlns:a16="http://schemas.microsoft.com/office/drawing/2014/main" id="{A6F36ACE-72D1-4F32-9220-718418F94CA0}"/>
                  </a:ext>
                </a:extLst>
              </p:cNvPr>
              <p:cNvSpPr/>
              <p:nvPr/>
            </p:nvSpPr>
            <p:spPr>
              <a:xfrm rot="5400000">
                <a:off x="6045078" y="4249708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39" name="Freeform 15">
                <a:extLst>
                  <a:ext uri="{FF2B5EF4-FFF2-40B4-BE49-F238E27FC236}">
                    <a16:creationId xmlns:a16="http://schemas.microsoft.com/office/drawing/2014/main" id="{466C8D5D-EB0D-48EF-A63E-D0251F0184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03483" y="4613749"/>
                <a:ext cx="502152" cy="502153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ED652092-2645-4927-84F2-A97EEFF17D21}"/>
                </a:ext>
              </a:extLst>
            </p:cNvPr>
            <p:cNvGrpSpPr/>
            <p:nvPr userDrawn="1"/>
          </p:nvGrpSpPr>
          <p:grpSpPr>
            <a:xfrm>
              <a:off x="1030689" y="3449612"/>
              <a:ext cx="1996781" cy="703102"/>
              <a:chOff x="1049902" y="7496160"/>
              <a:chExt cx="1996781" cy="703102"/>
            </a:xfrm>
          </p:grpSpPr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12C3547-A854-4156-8D44-2C376A6BD3A0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991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产品研发方向</a:t>
                </a: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CEB6E16-18EB-4E9F-ACB6-F26CEEC48DB8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890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/>
                  <a:t>Product development direction</a:t>
                </a:r>
                <a:endParaRPr lang="zh-CN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2068457"/>
      </p:ext>
    </p:extLst>
  </p:cSld>
  <p:clrMapOvr>
    <a:masterClrMapping/>
  </p:clrMapOvr>
  <p:transition spd="slow" advClick="0" advTm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99E5D51-B49C-4479-A3B9-D4C57D7E5DD1}"/>
              </a:ext>
            </a:extLst>
          </p:cNvPr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E0CE53-34BD-4371-A796-60CF823C475E}"/>
              </a:ext>
            </a:extLst>
          </p:cNvPr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81FFDBC-A749-4F2D-87B2-828649281E94}"/>
              </a:ext>
            </a:extLst>
          </p:cNvPr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CAB8141-845B-4772-BD56-9F33720A0DC4}"/>
              </a:ext>
            </a:extLst>
          </p:cNvPr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皮肤介绍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5DEF6D0-69E6-4C30-8CED-31DE358CBF41}"/>
              </a:ext>
            </a:extLst>
          </p:cNvPr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化妆品介绍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BD8D8AE-70B8-4234-870C-07A1212B8E11}"/>
              </a:ext>
            </a:extLst>
          </p:cNvPr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5B304FE-3CF3-4460-93E8-A9EB4A2F9980}"/>
              </a:ext>
            </a:extLst>
          </p:cNvPr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C6DCA21-06FA-4294-9B89-C5049F1C103F}"/>
              </a:ext>
            </a:extLst>
          </p:cNvPr>
          <p:cNvGrpSpPr/>
          <p:nvPr userDrawn="1"/>
        </p:nvGrpSpPr>
        <p:grpSpPr>
          <a:xfrm>
            <a:off x="177817" y="5847649"/>
            <a:ext cx="2822753" cy="787640"/>
            <a:chOff x="245219" y="7302395"/>
            <a:chExt cx="2822753" cy="78764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94DF2B1-A9BA-47FD-961A-8EBA40F8CA39}"/>
                </a:ext>
              </a:extLst>
            </p:cNvPr>
            <p:cNvGrpSpPr/>
            <p:nvPr userDrawn="1"/>
          </p:nvGrpSpPr>
          <p:grpSpPr>
            <a:xfrm>
              <a:off x="245219" y="7302395"/>
              <a:ext cx="679000" cy="787640"/>
              <a:chOff x="4843978" y="1908049"/>
              <a:chExt cx="1223244" cy="1418963"/>
            </a:xfrm>
          </p:grpSpPr>
          <p:sp>
            <p:nvSpPr>
              <p:cNvPr id="15" name="六边形 14">
                <a:extLst>
                  <a:ext uri="{FF2B5EF4-FFF2-40B4-BE49-F238E27FC236}">
                    <a16:creationId xmlns:a16="http://schemas.microsoft.com/office/drawing/2014/main" id="{57644873-467F-4A29-BB5F-4D33958AA8EB}"/>
                  </a:ext>
                </a:extLst>
              </p:cNvPr>
              <p:cNvSpPr/>
              <p:nvPr/>
            </p:nvSpPr>
            <p:spPr>
              <a:xfrm rot="5400000">
                <a:off x="4746118" y="20059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5E73CF98-060A-47F6-928E-EA880A7DB06D}"/>
                  </a:ext>
                </a:extLst>
              </p:cNvPr>
              <p:cNvGrpSpPr/>
              <p:nvPr/>
            </p:nvGrpSpPr>
            <p:grpSpPr>
              <a:xfrm>
                <a:off x="5217235" y="2374848"/>
                <a:ext cx="511148" cy="496737"/>
                <a:chOff x="756527" y="5479054"/>
                <a:chExt cx="435658" cy="423375"/>
              </a:xfrm>
              <a:solidFill>
                <a:schemeClr val="bg1"/>
              </a:solidFill>
            </p:grpSpPr>
            <p:sp>
              <p:nvSpPr>
                <p:cNvPr id="17" name="Freeform 5">
                  <a:extLst>
                    <a:ext uri="{FF2B5EF4-FFF2-40B4-BE49-F238E27FC236}">
                      <a16:creationId xmlns:a16="http://schemas.microsoft.com/office/drawing/2014/main" id="{1DA865AB-D800-47F0-96B6-C782A5A9CE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756527" y="5479054"/>
                  <a:ext cx="435658" cy="423375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" name="Freeform 6">
                  <a:extLst>
                    <a:ext uri="{FF2B5EF4-FFF2-40B4-BE49-F238E27FC236}">
                      <a16:creationId xmlns:a16="http://schemas.microsoft.com/office/drawing/2014/main" id="{272587B4-A480-43B3-BEF9-D7877E880B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920008" y="5544856"/>
                  <a:ext cx="98654" cy="98654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51C5EB6-902F-479C-B070-37B3E10A14F8}"/>
                </a:ext>
              </a:extLst>
            </p:cNvPr>
            <p:cNvGrpSpPr/>
            <p:nvPr userDrawn="1"/>
          </p:nvGrpSpPr>
          <p:grpSpPr>
            <a:xfrm>
              <a:off x="1030689" y="7344664"/>
              <a:ext cx="2037283" cy="549213"/>
              <a:chOff x="1049902" y="7496160"/>
              <a:chExt cx="2037283" cy="549213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EEB9514-D095-4E9C-8179-5187EEF7074E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2031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认识皮肤</a:t>
                </a: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AF01DCC-77F8-412F-BFD4-1B15C2D46DD6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9461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/>
                  <a:t>Understanding of the skin</a:t>
                </a:r>
                <a:endParaRPr lang="zh-CN" altLang="en-US" dirty="0"/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57178D8-536F-4829-975E-513AF13C333E}"/>
              </a:ext>
            </a:extLst>
          </p:cNvPr>
          <p:cNvGrpSpPr/>
          <p:nvPr userDrawn="1"/>
        </p:nvGrpSpPr>
        <p:grpSpPr>
          <a:xfrm>
            <a:off x="6467405" y="5847649"/>
            <a:ext cx="2334290" cy="787640"/>
            <a:chOff x="245219" y="6412577"/>
            <a:chExt cx="2334290" cy="78764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5C483A42-950C-45B9-A9F6-9D8697FD1B79}"/>
                </a:ext>
              </a:extLst>
            </p:cNvPr>
            <p:cNvGrpSpPr/>
            <p:nvPr userDrawn="1"/>
          </p:nvGrpSpPr>
          <p:grpSpPr>
            <a:xfrm>
              <a:off x="245219" y="6412577"/>
              <a:ext cx="679000" cy="787640"/>
              <a:chOff x="4194498" y="3029949"/>
              <a:chExt cx="1223244" cy="1418963"/>
            </a:xfrm>
          </p:grpSpPr>
          <p:sp>
            <p:nvSpPr>
              <p:cNvPr id="24" name="六边形 23">
                <a:extLst>
                  <a:ext uri="{FF2B5EF4-FFF2-40B4-BE49-F238E27FC236}">
                    <a16:creationId xmlns:a16="http://schemas.microsoft.com/office/drawing/2014/main" id="{0C854336-1540-459D-9FD6-14800984CDFE}"/>
                  </a:ext>
                </a:extLst>
              </p:cNvPr>
              <p:cNvSpPr/>
              <p:nvPr/>
            </p:nvSpPr>
            <p:spPr>
              <a:xfrm rot="5400000">
                <a:off x="4096638" y="31278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5" name="Freeform 10">
                <a:extLst>
                  <a:ext uri="{FF2B5EF4-FFF2-40B4-BE49-F238E27FC236}">
                    <a16:creationId xmlns:a16="http://schemas.microsoft.com/office/drawing/2014/main" id="{0114981A-DFA9-4189-BB20-12D1201864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9897" y="3475529"/>
                <a:ext cx="492444" cy="492443"/>
              </a:xfrm>
              <a:custGeom>
                <a:avLst/>
                <a:gdLst>
                  <a:gd name="T0" fmla="*/ 168 w 227"/>
                  <a:gd name="T1" fmla="*/ 15 h 227"/>
                  <a:gd name="T2" fmla="*/ 212 w 227"/>
                  <a:gd name="T3" fmla="*/ 59 h 227"/>
                  <a:gd name="T4" fmla="*/ 68 w 227"/>
                  <a:gd name="T5" fmla="*/ 203 h 227"/>
                  <a:gd name="T6" fmla="*/ 13 w 227"/>
                  <a:gd name="T7" fmla="*/ 214 h 227"/>
                  <a:gd name="T8" fmla="*/ 24 w 227"/>
                  <a:gd name="T9" fmla="*/ 159 h 227"/>
                  <a:gd name="T10" fmla="*/ 168 w 227"/>
                  <a:gd name="T11" fmla="*/ 15 h 227"/>
                  <a:gd name="T12" fmla="*/ 168 w 227"/>
                  <a:gd name="T13" fmla="*/ 0 h 227"/>
                  <a:gd name="T14" fmla="*/ 15 w 227"/>
                  <a:gd name="T15" fmla="*/ 154 h 227"/>
                  <a:gd name="T16" fmla="*/ 0 w 227"/>
                  <a:gd name="T17" fmla="*/ 227 h 227"/>
                  <a:gd name="T18" fmla="*/ 74 w 227"/>
                  <a:gd name="T19" fmla="*/ 213 h 227"/>
                  <a:gd name="T20" fmla="*/ 227 w 227"/>
                  <a:gd name="T21" fmla="*/ 59 h 227"/>
                  <a:gd name="T22" fmla="*/ 168 w 227"/>
                  <a:gd name="T23" fmla="*/ 0 h 227"/>
                  <a:gd name="T24" fmla="*/ 141 w 227"/>
                  <a:gd name="T25" fmla="*/ 27 h 227"/>
                  <a:gd name="T26" fmla="*/ 134 w 227"/>
                  <a:gd name="T27" fmla="*/ 34 h 227"/>
                  <a:gd name="T28" fmla="*/ 193 w 227"/>
                  <a:gd name="T29" fmla="*/ 93 h 227"/>
                  <a:gd name="T30" fmla="*/ 200 w 227"/>
                  <a:gd name="T31" fmla="*/ 86 h 227"/>
                  <a:gd name="T32" fmla="*/ 141 w 227"/>
                  <a:gd name="T33" fmla="*/ 27 h 227"/>
                  <a:gd name="T34" fmla="*/ 128 w 227"/>
                  <a:gd name="T35" fmla="*/ 40 h 227"/>
                  <a:gd name="T36" fmla="*/ 120 w 227"/>
                  <a:gd name="T37" fmla="*/ 48 h 227"/>
                  <a:gd name="T38" fmla="*/ 179 w 227"/>
                  <a:gd name="T39" fmla="*/ 107 h 227"/>
                  <a:gd name="T40" fmla="*/ 187 w 227"/>
                  <a:gd name="T41" fmla="*/ 99 h 227"/>
                  <a:gd name="T42" fmla="*/ 128 w 227"/>
                  <a:gd name="T43" fmla="*/ 40 h 227"/>
                  <a:gd name="T44" fmla="*/ 22 w 227"/>
                  <a:gd name="T45" fmla="*/ 146 h 227"/>
                  <a:gd name="T46" fmla="*/ 14 w 227"/>
                  <a:gd name="T47" fmla="*/ 154 h 227"/>
                  <a:gd name="T48" fmla="*/ 73 w 227"/>
                  <a:gd name="T49" fmla="*/ 213 h 227"/>
                  <a:gd name="T50" fmla="*/ 81 w 227"/>
                  <a:gd name="T51" fmla="*/ 205 h 227"/>
                  <a:gd name="T52" fmla="*/ 22 w 227"/>
                  <a:gd name="T53" fmla="*/ 146 h 227"/>
                  <a:gd name="T54" fmla="*/ 140 w 227"/>
                  <a:gd name="T55" fmla="*/ 64 h 227"/>
                  <a:gd name="T56" fmla="*/ 38 w 227"/>
                  <a:gd name="T57" fmla="*/ 166 h 227"/>
                  <a:gd name="T58" fmla="*/ 45 w 227"/>
                  <a:gd name="T59" fmla="*/ 173 h 227"/>
                  <a:gd name="T60" fmla="*/ 147 w 227"/>
                  <a:gd name="T61" fmla="*/ 72 h 227"/>
                  <a:gd name="T62" fmla="*/ 140 w 227"/>
                  <a:gd name="T63" fmla="*/ 64 h 227"/>
                  <a:gd name="T64" fmla="*/ 155 w 227"/>
                  <a:gd name="T65" fmla="*/ 80 h 227"/>
                  <a:gd name="T66" fmla="*/ 54 w 227"/>
                  <a:gd name="T67" fmla="*/ 182 h 227"/>
                  <a:gd name="T68" fmla="*/ 61 w 227"/>
                  <a:gd name="T69" fmla="*/ 189 h 227"/>
                  <a:gd name="T70" fmla="*/ 163 w 227"/>
                  <a:gd name="T71" fmla="*/ 88 h 227"/>
                  <a:gd name="T72" fmla="*/ 155 w 227"/>
                  <a:gd name="T73" fmla="*/ 80 h 227"/>
                  <a:gd name="T74" fmla="*/ 155 w 227"/>
                  <a:gd name="T75" fmla="*/ 80 h 227"/>
                  <a:gd name="T76" fmla="*/ 155 w 227"/>
                  <a:gd name="T77" fmla="*/ 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7" h="227">
                    <a:moveTo>
                      <a:pt x="168" y="15"/>
                    </a:moveTo>
                    <a:lnTo>
                      <a:pt x="212" y="59"/>
                    </a:lnTo>
                    <a:lnTo>
                      <a:pt x="68" y="203"/>
                    </a:lnTo>
                    <a:lnTo>
                      <a:pt x="13" y="214"/>
                    </a:lnTo>
                    <a:lnTo>
                      <a:pt x="24" y="159"/>
                    </a:lnTo>
                    <a:lnTo>
                      <a:pt x="168" y="15"/>
                    </a:lnTo>
                    <a:close/>
                    <a:moveTo>
                      <a:pt x="168" y="0"/>
                    </a:moveTo>
                    <a:lnTo>
                      <a:pt x="15" y="154"/>
                    </a:lnTo>
                    <a:lnTo>
                      <a:pt x="0" y="227"/>
                    </a:lnTo>
                    <a:lnTo>
                      <a:pt x="74" y="213"/>
                    </a:lnTo>
                    <a:lnTo>
                      <a:pt x="227" y="59"/>
                    </a:lnTo>
                    <a:lnTo>
                      <a:pt x="168" y="0"/>
                    </a:lnTo>
                    <a:close/>
                    <a:moveTo>
                      <a:pt x="141" y="27"/>
                    </a:moveTo>
                    <a:lnTo>
                      <a:pt x="134" y="34"/>
                    </a:lnTo>
                    <a:lnTo>
                      <a:pt x="193" y="93"/>
                    </a:lnTo>
                    <a:lnTo>
                      <a:pt x="200" y="86"/>
                    </a:lnTo>
                    <a:lnTo>
                      <a:pt x="141" y="27"/>
                    </a:lnTo>
                    <a:close/>
                    <a:moveTo>
                      <a:pt x="128" y="40"/>
                    </a:moveTo>
                    <a:lnTo>
                      <a:pt x="120" y="48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28" y="40"/>
                    </a:lnTo>
                    <a:close/>
                    <a:moveTo>
                      <a:pt x="22" y="146"/>
                    </a:moveTo>
                    <a:lnTo>
                      <a:pt x="14" y="154"/>
                    </a:lnTo>
                    <a:lnTo>
                      <a:pt x="73" y="213"/>
                    </a:lnTo>
                    <a:lnTo>
                      <a:pt x="81" y="205"/>
                    </a:lnTo>
                    <a:lnTo>
                      <a:pt x="22" y="146"/>
                    </a:lnTo>
                    <a:close/>
                    <a:moveTo>
                      <a:pt x="140" y="64"/>
                    </a:moveTo>
                    <a:lnTo>
                      <a:pt x="38" y="166"/>
                    </a:lnTo>
                    <a:lnTo>
                      <a:pt x="45" y="173"/>
                    </a:lnTo>
                    <a:lnTo>
                      <a:pt x="147" y="72"/>
                    </a:lnTo>
                    <a:lnTo>
                      <a:pt x="140" y="64"/>
                    </a:lnTo>
                    <a:close/>
                    <a:moveTo>
                      <a:pt x="155" y="80"/>
                    </a:moveTo>
                    <a:lnTo>
                      <a:pt x="54" y="182"/>
                    </a:lnTo>
                    <a:lnTo>
                      <a:pt x="61" y="189"/>
                    </a:lnTo>
                    <a:lnTo>
                      <a:pt x="163" y="88"/>
                    </a:lnTo>
                    <a:lnTo>
                      <a:pt x="155" y="80"/>
                    </a:lnTo>
                    <a:close/>
                    <a:moveTo>
                      <a:pt x="155" y="80"/>
                    </a:moveTo>
                    <a:lnTo>
                      <a:pt x="15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049D2529-524E-42C9-8427-E0915F56F187}"/>
                </a:ext>
              </a:extLst>
            </p:cNvPr>
            <p:cNvGrpSpPr/>
            <p:nvPr userDrawn="1"/>
          </p:nvGrpSpPr>
          <p:grpSpPr>
            <a:xfrm>
              <a:off x="1030689" y="6526256"/>
              <a:ext cx="1548820" cy="549213"/>
              <a:chOff x="1049902" y="7496160"/>
              <a:chExt cx="1548820" cy="549213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C64CB51-EFE3-4790-9AA2-59DC226BF623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543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皮肤类型</a:t>
                </a: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29AF0C9-75C2-41F3-828A-F13A27E72A84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48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Skin type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49336C1-B958-42D0-AA02-2498E6BCF772}"/>
              </a:ext>
            </a:extLst>
          </p:cNvPr>
          <p:cNvGrpSpPr/>
          <p:nvPr userDrawn="1"/>
        </p:nvGrpSpPr>
        <p:grpSpPr>
          <a:xfrm>
            <a:off x="3464677" y="5847649"/>
            <a:ext cx="2538621" cy="787640"/>
            <a:chOff x="245219" y="5188833"/>
            <a:chExt cx="2538621" cy="787640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45479D91-8598-42C8-91B0-A6489C35A580}"/>
                </a:ext>
              </a:extLst>
            </p:cNvPr>
            <p:cNvGrpSpPr/>
            <p:nvPr userDrawn="1"/>
          </p:nvGrpSpPr>
          <p:grpSpPr>
            <a:xfrm>
              <a:off x="245219" y="5188833"/>
              <a:ext cx="679000" cy="787640"/>
              <a:chOff x="4843979" y="4151847"/>
              <a:chExt cx="1223244" cy="1418963"/>
            </a:xfrm>
          </p:grpSpPr>
          <p:sp>
            <p:nvSpPr>
              <p:cNvPr id="31" name="六边形 30">
                <a:extLst>
                  <a:ext uri="{FF2B5EF4-FFF2-40B4-BE49-F238E27FC236}">
                    <a16:creationId xmlns:a16="http://schemas.microsoft.com/office/drawing/2014/main" id="{03CAD27A-FDFA-49F6-BDC9-8E6E5ED9D9EC}"/>
                  </a:ext>
                </a:extLst>
              </p:cNvPr>
              <p:cNvSpPr/>
              <p:nvPr/>
            </p:nvSpPr>
            <p:spPr>
              <a:xfrm rot="5400000">
                <a:off x="4746119" y="4249707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F679EEA5-83FE-45BE-A49D-1ABAEC5F9E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25461" y="4614131"/>
                <a:ext cx="495632" cy="492371"/>
              </a:xfrm>
              <a:custGeom>
                <a:avLst/>
                <a:gdLst>
                  <a:gd name="T0" fmla="*/ 1819 w 2881"/>
                  <a:gd name="T1" fmla="*/ 1849 h 2857"/>
                  <a:gd name="T2" fmla="*/ 1380 w 2881"/>
                  <a:gd name="T3" fmla="*/ 1410 h 2857"/>
                  <a:gd name="T4" fmla="*/ 2696 w 2881"/>
                  <a:gd name="T5" fmla="*/ 446 h 2857"/>
                  <a:gd name="T6" fmla="*/ 2784 w 2881"/>
                  <a:gd name="T7" fmla="*/ 885 h 2857"/>
                  <a:gd name="T8" fmla="*/ 1751 w 2881"/>
                  <a:gd name="T9" fmla="*/ 1740 h 2857"/>
                  <a:gd name="T10" fmla="*/ 1512 w 2881"/>
                  <a:gd name="T11" fmla="*/ 1453 h 2857"/>
                  <a:gd name="T12" fmla="*/ 1329 w 2881"/>
                  <a:gd name="T13" fmla="*/ 1898 h 2857"/>
                  <a:gd name="T14" fmla="*/ 1863 w 2881"/>
                  <a:gd name="T15" fmla="*/ 1629 h 2857"/>
                  <a:gd name="T16" fmla="*/ 2256 w 2881"/>
                  <a:gd name="T17" fmla="*/ 709 h 2857"/>
                  <a:gd name="T18" fmla="*/ 2696 w 2881"/>
                  <a:gd name="T19" fmla="*/ 620 h 2857"/>
                  <a:gd name="T20" fmla="*/ 2433 w 2881"/>
                  <a:gd name="T21" fmla="*/ 532 h 2857"/>
                  <a:gd name="T22" fmla="*/ 2607 w 2881"/>
                  <a:gd name="T23" fmla="*/ 884 h 2857"/>
                  <a:gd name="T24" fmla="*/ 2696 w 2881"/>
                  <a:gd name="T25" fmla="*/ 620 h 2857"/>
                  <a:gd name="T26" fmla="*/ 434 w 2881"/>
                  <a:gd name="T27" fmla="*/ 2050 h 2857"/>
                  <a:gd name="T28" fmla="*/ 998 w 2881"/>
                  <a:gd name="T29" fmla="*/ 2174 h 2857"/>
                  <a:gd name="T30" fmla="*/ 1139 w 2881"/>
                  <a:gd name="T31" fmla="*/ 1801 h 2857"/>
                  <a:gd name="T32" fmla="*/ 434 w 2881"/>
                  <a:gd name="T33" fmla="*/ 1677 h 2857"/>
                  <a:gd name="T34" fmla="*/ 1139 w 2881"/>
                  <a:gd name="T35" fmla="*/ 1801 h 2857"/>
                  <a:gd name="T36" fmla="*/ 1055 w 2881"/>
                  <a:gd name="T37" fmla="*/ 932 h 2857"/>
                  <a:gd name="T38" fmla="*/ 434 w 2881"/>
                  <a:gd name="T39" fmla="*/ 1056 h 2857"/>
                  <a:gd name="T40" fmla="*/ 1055 w 2881"/>
                  <a:gd name="T41" fmla="*/ 1429 h 2857"/>
                  <a:gd name="T42" fmla="*/ 434 w 2881"/>
                  <a:gd name="T43" fmla="*/ 1304 h 2857"/>
                  <a:gd name="T44" fmla="*/ 1055 w 2881"/>
                  <a:gd name="T45" fmla="*/ 1429 h 2857"/>
                  <a:gd name="T46" fmla="*/ 1800 w 2881"/>
                  <a:gd name="T47" fmla="*/ 2174 h 2857"/>
                  <a:gd name="T48" fmla="*/ 1530 w 2881"/>
                  <a:gd name="T49" fmla="*/ 2050 h 2857"/>
                  <a:gd name="T50" fmla="*/ 1490 w 2881"/>
                  <a:gd name="T51" fmla="*/ 228 h 2857"/>
                  <a:gd name="T52" fmla="*/ 1614 w 2881"/>
                  <a:gd name="T53" fmla="*/ 808 h 2857"/>
                  <a:gd name="T54" fmla="*/ 1682 w 2881"/>
                  <a:gd name="T55" fmla="*/ 932 h 2857"/>
                  <a:gd name="T56" fmla="*/ 1366 w 2881"/>
                  <a:gd name="T57" fmla="*/ 684 h 2857"/>
                  <a:gd name="T58" fmla="*/ 248 w 2881"/>
                  <a:gd name="T59" fmla="*/ 125 h 2857"/>
                  <a:gd name="T60" fmla="*/ 124 w 2881"/>
                  <a:gd name="T61" fmla="*/ 2608 h 2857"/>
                  <a:gd name="T62" fmla="*/ 1987 w 2881"/>
                  <a:gd name="T63" fmla="*/ 2733 h 2857"/>
                  <a:gd name="T64" fmla="*/ 2111 w 2881"/>
                  <a:gd name="T65" fmla="*/ 1733 h 2857"/>
                  <a:gd name="T66" fmla="*/ 2235 w 2881"/>
                  <a:gd name="T67" fmla="*/ 2608 h 2857"/>
                  <a:gd name="T68" fmla="*/ 248 w 2881"/>
                  <a:gd name="T69" fmla="*/ 2857 h 2857"/>
                  <a:gd name="T70" fmla="*/ 0 w 2881"/>
                  <a:gd name="T71" fmla="*/ 249 h 2857"/>
                  <a:gd name="T72" fmla="*/ 1450 w 2881"/>
                  <a:gd name="T73" fmla="*/ 0 h 2857"/>
                  <a:gd name="T74" fmla="*/ 1924 w 2881"/>
                  <a:gd name="T75" fmla="*/ 691 h 2857"/>
                  <a:gd name="T76" fmla="*/ 1490 w 2881"/>
                  <a:gd name="T77" fmla="*/ 228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1" h="2857">
                    <a:moveTo>
                      <a:pt x="2784" y="885"/>
                    </a:moveTo>
                    <a:cubicBezTo>
                      <a:pt x="1819" y="1849"/>
                      <a:pt x="1819" y="1849"/>
                      <a:pt x="1819" y="1849"/>
                    </a:cubicBezTo>
                    <a:cubicBezTo>
                      <a:pt x="1116" y="2111"/>
                      <a:pt x="1116" y="2111"/>
                      <a:pt x="1116" y="2111"/>
                    </a:cubicBezTo>
                    <a:cubicBezTo>
                      <a:pt x="1380" y="1410"/>
                      <a:pt x="1380" y="1410"/>
                      <a:pt x="1380" y="1410"/>
                    </a:cubicBezTo>
                    <a:cubicBezTo>
                      <a:pt x="2344" y="446"/>
                      <a:pt x="2344" y="446"/>
                      <a:pt x="2344" y="446"/>
                    </a:cubicBezTo>
                    <a:cubicBezTo>
                      <a:pt x="2442" y="349"/>
                      <a:pt x="2599" y="349"/>
                      <a:pt x="2696" y="446"/>
                    </a:cubicBezTo>
                    <a:cubicBezTo>
                      <a:pt x="2784" y="534"/>
                      <a:pt x="2784" y="534"/>
                      <a:pt x="2784" y="534"/>
                    </a:cubicBezTo>
                    <a:cubicBezTo>
                      <a:pt x="2881" y="631"/>
                      <a:pt x="2881" y="788"/>
                      <a:pt x="2784" y="885"/>
                    </a:cubicBezTo>
                    <a:close/>
                    <a:moveTo>
                      <a:pt x="1329" y="1898"/>
                    </a:moveTo>
                    <a:cubicBezTo>
                      <a:pt x="1751" y="1740"/>
                      <a:pt x="1751" y="1740"/>
                      <a:pt x="1751" y="1740"/>
                    </a:cubicBezTo>
                    <a:cubicBezTo>
                      <a:pt x="1775" y="1717"/>
                      <a:pt x="1775" y="1717"/>
                      <a:pt x="1775" y="1717"/>
                    </a:cubicBezTo>
                    <a:cubicBezTo>
                      <a:pt x="1512" y="1453"/>
                      <a:pt x="1512" y="1453"/>
                      <a:pt x="1512" y="1453"/>
                    </a:cubicBezTo>
                    <a:cubicBezTo>
                      <a:pt x="1488" y="1477"/>
                      <a:pt x="1488" y="1477"/>
                      <a:pt x="1488" y="1477"/>
                    </a:cubicBezTo>
                    <a:lnTo>
                      <a:pt x="1329" y="1898"/>
                    </a:lnTo>
                    <a:close/>
                    <a:moveTo>
                      <a:pt x="1599" y="1365"/>
                    </a:moveTo>
                    <a:cubicBezTo>
                      <a:pt x="1863" y="1629"/>
                      <a:pt x="1863" y="1629"/>
                      <a:pt x="1863" y="1629"/>
                    </a:cubicBezTo>
                    <a:cubicBezTo>
                      <a:pt x="2520" y="972"/>
                      <a:pt x="2520" y="972"/>
                      <a:pt x="2520" y="972"/>
                    </a:cubicBezTo>
                    <a:cubicBezTo>
                      <a:pt x="2256" y="709"/>
                      <a:pt x="2256" y="709"/>
                      <a:pt x="2256" y="709"/>
                    </a:cubicBezTo>
                    <a:lnTo>
                      <a:pt x="1599" y="1365"/>
                    </a:lnTo>
                    <a:close/>
                    <a:moveTo>
                      <a:pt x="2696" y="620"/>
                    </a:moveTo>
                    <a:cubicBezTo>
                      <a:pt x="2609" y="532"/>
                      <a:pt x="2609" y="532"/>
                      <a:pt x="2609" y="532"/>
                    </a:cubicBezTo>
                    <a:cubicBezTo>
                      <a:pt x="2560" y="484"/>
                      <a:pt x="2481" y="484"/>
                      <a:pt x="2433" y="532"/>
                    </a:cubicBezTo>
                    <a:cubicBezTo>
                      <a:pt x="2344" y="621"/>
                      <a:pt x="2344" y="621"/>
                      <a:pt x="2344" y="621"/>
                    </a:cubicBezTo>
                    <a:cubicBezTo>
                      <a:pt x="2607" y="884"/>
                      <a:pt x="2607" y="884"/>
                      <a:pt x="2607" y="884"/>
                    </a:cubicBezTo>
                    <a:cubicBezTo>
                      <a:pt x="2696" y="795"/>
                      <a:pt x="2696" y="795"/>
                      <a:pt x="2696" y="795"/>
                    </a:cubicBezTo>
                    <a:cubicBezTo>
                      <a:pt x="2745" y="747"/>
                      <a:pt x="2745" y="668"/>
                      <a:pt x="2696" y="620"/>
                    </a:cubicBezTo>
                    <a:close/>
                    <a:moveTo>
                      <a:pt x="434" y="2174"/>
                    </a:moveTo>
                    <a:cubicBezTo>
                      <a:pt x="434" y="2050"/>
                      <a:pt x="434" y="2050"/>
                      <a:pt x="434" y="2050"/>
                    </a:cubicBezTo>
                    <a:cubicBezTo>
                      <a:pt x="1045" y="2050"/>
                      <a:pt x="1045" y="2050"/>
                      <a:pt x="1045" y="2050"/>
                    </a:cubicBezTo>
                    <a:cubicBezTo>
                      <a:pt x="998" y="2174"/>
                      <a:pt x="998" y="2174"/>
                      <a:pt x="998" y="2174"/>
                    </a:cubicBezTo>
                    <a:lnTo>
                      <a:pt x="434" y="2174"/>
                    </a:lnTo>
                    <a:close/>
                    <a:moveTo>
                      <a:pt x="1139" y="1801"/>
                    </a:moveTo>
                    <a:cubicBezTo>
                      <a:pt x="434" y="1801"/>
                      <a:pt x="434" y="1801"/>
                      <a:pt x="434" y="1801"/>
                    </a:cubicBezTo>
                    <a:cubicBezTo>
                      <a:pt x="434" y="1677"/>
                      <a:pt x="434" y="1677"/>
                      <a:pt x="434" y="1677"/>
                    </a:cubicBezTo>
                    <a:cubicBezTo>
                      <a:pt x="1185" y="1677"/>
                      <a:pt x="1185" y="1677"/>
                      <a:pt x="1185" y="1677"/>
                    </a:cubicBezTo>
                    <a:lnTo>
                      <a:pt x="1139" y="1801"/>
                    </a:lnTo>
                    <a:close/>
                    <a:moveTo>
                      <a:pt x="434" y="932"/>
                    </a:moveTo>
                    <a:cubicBezTo>
                      <a:pt x="1055" y="932"/>
                      <a:pt x="1055" y="932"/>
                      <a:pt x="1055" y="932"/>
                    </a:cubicBezTo>
                    <a:cubicBezTo>
                      <a:pt x="1055" y="1056"/>
                      <a:pt x="1055" y="1056"/>
                      <a:pt x="1055" y="1056"/>
                    </a:cubicBezTo>
                    <a:cubicBezTo>
                      <a:pt x="434" y="1056"/>
                      <a:pt x="434" y="1056"/>
                      <a:pt x="434" y="1056"/>
                    </a:cubicBezTo>
                    <a:lnTo>
                      <a:pt x="434" y="932"/>
                    </a:lnTo>
                    <a:close/>
                    <a:moveTo>
                      <a:pt x="1055" y="1429"/>
                    </a:moveTo>
                    <a:cubicBezTo>
                      <a:pt x="434" y="1429"/>
                      <a:pt x="434" y="1429"/>
                      <a:pt x="434" y="1429"/>
                    </a:cubicBezTo>
                    <a:cubicBezTo>
                      <a:pt x="434" y="1304"/>
                      <a:pt x="434" y="1304"/>
                      <a:pt x="434" y="1304"/>
                    </a:cubicBezTo>
                    <a:cubicBezTo>
                      <a:pt x="1055" y="1304"/>
                      <a:pt x="1055" y="1304"/>
                      <a:pt x="1055" y="1304"/>
                    </a:cubicBezTo>
                    <a:lnTo>
                      <a:pt x="1055" y="1429"/>
                    </a:lnTo>
                    <a:close/>
                    <a:moveTo>
                      <a:pt x="1800" y="2050"/>
                    </a:moveTo>
                    <a:cubicBezTo>
                      <a:pt x="1800" y="2174"/>
                      <a:pt x="1800" y="2174"/>
                      <a:pt x="1800" y="2174"/>
                    </a:cubicBezTo>
                    <a:cubicBezTo>
                      <a:pt x="1197" y="2174"/>
                      <a:pt x="1197" y="2174"/>
                      <a:pt x="1197" y="2174"/>
                    </a:cubicBezTo>
                    <a:cubicBezTo>
                      <a:pt x="1530" y="2050"/>
                      <a:pt x="1530" y="2050"/>
                      <a:pt x="1530" y="2050"/>
                    </a:cubicBezTo>
                    <a:lnTo>
                      <a:pt x="1800" y="2050"/>
                    </a:lnTo>
                    <a:close/>
                    <a:moveTo>
                      <a:pt x="1490" y="228"/>
                    </a:moveTo>
                    <a:cubicBezTo>
                      <a:pt x="1490" y="684"/>
                      <a:pt x="1490" y="684"/>
                      <a:pt x="1490" y="684"/>
                    </a:cubicBezTo>
                    <a:cubicBezTo>
                      <a:pt x="1490" y="752"/>
                      <a:pt x="1545" y="808"/>
                      <a:pt x="1614" y="808"/>
                    </a:cubicBezTo>
                    <a:cubicBezTo>
                      <a:pt x="1807" y="808"/>
                      <a:pt x="1807" y="808"/>
                      <a:pt x="1807" y="808"/>
                    </a:cubicBezTo>
                    <a:cubicBezTo>
                      <a:pt x="1682" y="932"/>
                      <a:pt x="1682" y="932"/>
                      <a:pt x="1682" y="932"/>
                    </a:cubicBezTo>
                    <a:cubicBezTo>
                      <a:pt x="1614" y="932"/>
                      <a:pt x="1614" y="932"/>
                      <a:pt x="1614" y="932"/>
                    </a:cubicBezTo>
                    <a:cubicBezTo>
                      <a:pt x="1477" y="932"/>
                      <a:pt x="1366" y="821"/>
                      <a:pt x="1366" y="684"/>
                    </a:cubicBezTo>
                    <a:cubicBezTo>
                      <a:pt x="1366" y="125"/>
                      <a:pt x="1366" y="125"/>
                      <a:pt x="1366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179" y="125"/>
                      <a:pt x="124" y="180"/>
                      <a:pt x="124" y="249"/>
                    </a:cubicBezTo>
                    <a:cubicBezTo>
                      <a:pt x="124" y="2608"/>
                      <a:pt x="124" y="2608"/>
                      <a:pt x="124" y="2608"/>
                    </a:cubicBezTo>
                    <a:cubicBezTo>
                      <a:pt x="124" y="2677"/>
                      <a:pt x="179" y="2733"/>
                      <a:pt x="248" y="2733"/>
                    </a:cubicBezTo>
                    <a:cubicBezTo>
                      <a:pt x="1987" y="2733"/>
                      <a:pt x="1987" y="2733"/>
                      <a:pt x="1987" y="2733"/>
                    </a:cubicBezTo>
                    <a:cubicBezTo>
                      <a:pt x="2055" y="2733"/>
                      <a:pt x="2111" y="2677"/>
                      <a:pt x="2111" y="2608"/>
                    </a:cubicBezTo>
                    <a:cubicBezTo>
                      <a:pt x="2111" y="1733"/>
                      <a:pt x="2111" y="1733"/>
                      <a:pt x="2111" y="1733"/>
                    </a:cubicBezTo>
                    <a:cubicBezTo>
                      <a:pt x="2235" y="1609"/>
                      <a:pt x="2235" y="1609"/>
                      <a:pt x="2235" y="1609"/>
                    </a:cubicBezTo>
                    <a:cubicBezTo>
                      <a:pt x="2235" y="2608"/>
                      <a:pt x="2235" y="2608"/>
                      <a:pt x="2235" y="2608"/>
                    </a:cubicBezTo>
                    <a:cubicBezTo>
                      <a:pt x="2235" y="2746"/>
                      <a:pt x="2124" y="2857"/>
                      <a:pt x="1987" y="2857"/>
                    </a:cubicBezTo>
                    <a:cubicBezTo>
                      <a:pt x="248" y="2857"/>
                      <a:pt x="248" y="2857"/>
                      <a:pt x="248" y="2857"/>
                    </a:cubicBezTo>
                    <a:cubicBezTo>
                      <a:pt x="111" y="2857"/>
                      <a:pt x="0" y="2746"/>
                      <a:pt x="0" y="260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112"/>
                      <a:pt x="111" y="0"/>
                      <a:pt x="248" y="0"/>
                    </a:cubicBezTo>
                    <a:cubicBezTo>
                      <a:pt x="1450" y="0"/>
                      <a:pt x="1450" y="0"/>
                      <a:pt x="1450" y="0"/>
                    </a:cubicBezTo>
                    <a:cubicBezTo>
                      <a:pt x="2010" y="604"/>
                      <a:pt x="2010" y="604"/>
                      <a:pt x="2010" y="604"/>
                    </a:cubicBezTo>
                    <a:cubicBezTo>
                      <a:pt x="1924" y="691"/>
                      <a:pt x="1924" y="691"/>
                      <a:pt x="1924" y="691"/>
                    </a:cubicBezTo>
                    <a:lnTo>
                      <a:pt x="1490" y="228"/>
                    </a:lnTo>
                    <a:close/>
                    <a:moveTo>
                      <a:pt x="1490" y="228"/>
                    </a:moveTo>
                    <a:cubicBezTo>
                      <a:pt x="1490" y="228"/>
                      <a:pt x="1490" y="228"/>
                      <a:pt x="1490" y="2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EB9ADECB-EC7A-45D3-8F68-8F7757D9FC1B}"/>
                </a:ext>
              </a:extLst>
            </p:cNvPr>
            <p:cNvGrpSpPr/>
            <p:nvPr userDrawn="1"/>
          </p:nvGrpSpPr>
          <p:grpSpPr>
            <a:xfrm>
              <a:off x="1030690" y="5230540"/>
              <a:ext cx="1753150" cy="549213"/>
              <a:chOff x="1049903" y="7496160"/>
              <a:chExt cx="1753150" cy="549213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052C18B6-AA34-4121-83E3-399C6E8152CD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747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皮肤功能</a:t>
                </a: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70B53C5-EB95-4893-A9E7-ABF44D379C05}"/>
                  </a:ext>
                </a:extLst>
              </p:cNvPr>
              <p:cNvSpPr txBox="1"/>
              <p:nvPr userDrawn="1"/>
            </p:nvSpPr>
            <p:spPr>
              <a:xfrm>
                <a:off x="1049903" y="7799152"/>
                <a:ext cx="15432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Skin function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2475D49-2E18-49BA-9CA7-32B2CB796A00}"/>
              </a:ext>
            </a:extLst>
          </p:cNvPr>
          <p:cNvGrpSpPr/>
          <p:nvPr userDrawn="1"/>
        </p:nvGrpSpPr>
        <p:grpSpPr>
          <a:xfrm>
            <a:off x="9265801" y="5847649"/>
            <a:ext cx="2782251" cy="787640"/>
            <a:chOff x="245219" y="3407343"/>
            <a:chExt cx="2782251" cy="787640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F781DD93-8B6B-4BE5-8CE4-71EADAF3D9F1}"/>
                </a:ext>
              </a:extLst>
            </p:cNvPr>
            <p:cNvGrpSpPr/>
            <p:nvPr userDrawn="1"/>
          </p:nvGrpSpPr>
          <p:grpSpPr>
            <a:xfrm>
              <a:off x="245219" y="3407343"/>
              <a:ext cx="679000" cy="787640"/>
              <a:chOff x="6142938" y="4151848"/>
              <a:chExt cx="1223244" cy="1418963"/>
            </a:xfrm>
          </p:grpSpPr>
          <p:sp>
            <p:nvSpPr>
              <p:cNvPr id="38" name="六边形 37">
                <a:extLst>
                  <a:ext uri="{FF2B5EF4-FFF2-40B4-BE49-F238E27FC236}">
                    <a16:creationId xmlns:a16="http://schemas.microsoft.com/office/drawing/2014/main" id="{A6F36ACE-72D1-4F32-9220-718418F94CA0}"/>
                  </a:ext>
                </a:extLst>
              </p:cNvPr>
              <p:cNvSpPr/>
              <p:nvPr/>
            </p:nvSpPr>
            <p:spPr>
              <a:xfrm rot="5400000">
                <a:off x="6045078" y="4249708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9" name="Freeform 15">
                <a:extLst>
                  <a:ext uri="{FF2B5EF4-FFF2-40B4-BE49-F238E27FC236}">
                    <a16:creationId xmlns:a16="http://schemas.microsoft.com/office/drawing/2014/main" id="{466C8D5D-EB0D-48EF-A63E-D0251F0184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03483" y="4613749"/>
                <a:ext cx="502152" cy="502153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ED652092-2645-4927-84F2-A97EEFF17D21}"/>
                </a:ext>
              </a:extLst>
            </p:cNvPr>
            <p:cNvGrpSpPr/>
            <p:nvPr userDrawn="1"/>
          </p:nvGrpSpPr>
          <p:grpSpPr>
            <a:xfrm>
              <a:off x="1030689" y="3449612"/>
              <a:ext cx="1996781" cy="703102"/>
              <a:chOff x="1049902" y="7496160"/>
              <a:chExt cx="1996781" cy="703102"/>
            </a:xfrm>
          </p:grpSpPr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12C3547-A854-4156-8D44-2C376A6BD3A0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991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产品研发方向</a:t>
                </a: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CEB6E16-18EB-4E9F-ACB6-F26CEEC48DB8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890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Product development direction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717844"/>
      </p:ext>
    </p:extLst>
  </p:cSld>
  <p:clrMapOvr>
    <a:masterClrMapping/>
  </p:clrMapOvr>
  <p:transition spd="slow" advClick="0" advTm="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99E5D51-B49C-4479-A3B9-D4C57D7E5DD1}"/>
              </a:ext>
            </a:extLst>
          </p:cNvPr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E0CE53-34BD-4371-A796-60CF823C475E}"/>
              </a:ext>
            </a:extLst>
          </p:cNvPr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81FFDBC-A749-4F2D-87B2-828649281E94}"/>
              </a:ext>
            </a:extLst>
          </p:cNvPr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CAB8141-845B-4772-BD56-9F33720A0DC4}"/>
              </a:ext>
            </a:extLst>
          </p:cNvPr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皮肤介绍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5DEF6D0-69E6-4C30-8CED-31DE358CBF41}"/>
              </a:ext>
            </a:extLst>
          </p:cNvPr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化妆品介绍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BD8D8AE-70B8-4234-870C-07A1212B8E11}"/>
              </a:ext>
            </a:extLst>
          </p:cNvPr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5B304FE-3CF3-4460-93E8-A9EB4A2F9980}"/>
              </a:ext>
            </a:extLst>
          </p:cNvPr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C6DCA21-06FA-4294-9B89-C5049F1C103F}"/>
              </a:ext>
            </a:extLst>
          </p:cNvPr>
          <p:cNvGrpSpPr/>
          <p:nvPr userDrawn="1"/>
        </p:nvGrpSpPr>
        <p:grpSpPr>
          <a:xfrm>
            <a:off x="177817" y="5847649"/>
            <a:ext cx="2822753" cy="787640"/>
            <a:chOff x="245219" y="7302395"/>
            <a:chExt cx="2822753" cy="78764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94DF2B1-A9BA-47FD-961A-8EBA40F8CA39}"/>
                </a:ext>
              </a:extLst>
            </p:cNvPr>
            <p:cNvGrpSpPr/>
            <p:nvPr userDrawn="1"/>
          </p:nvGrpSpPr>
          <p:grpSpPr>
            <a:xfrm>
              <a:off x="245219" y="7302395"/>
              <a:ext cx="679000" cy="787640"/>
              <a:chOff x="4843978" y="1908049"/>
              <a:chExt cx="1223244" cy="1418963"/>
            </a:xfrm>
          </p:grpSpPr>
          <p:sp>
            <p:nvSpPr>
              <p:cNvPr id="15" name="六边形 14">
                <a:extLst>
                  <a:ext uri="{FF2B5EF4-FFF2-40B4-BE49-F238E27FC236}">
                    <a16:creationId xmlns:a16="http://schemas.microsoft.com/office/drawing/2014/main" id="{57644873-467F-4A29-BB5F-4D33958AA8EB}"/>
                  </a:ext>
                </a:extLst>
              </p:cNvPr>
              <p:cNvSpPr/>
              <p:nvPr/>
            </p:nvSpPr>
            <p:spPr>
              <a:xfrm rot="5400000">
                <a:off x="4746118" y="20059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5E73CF98-060A-47F6-928E-EA880A7DB06D}"/>
                  </a:ext>
                </a:extLst>
              </p:cNvPr>
              <p:cNvGrpSpPr/>
              <p:nvPr/>
            </p:nvGrpSpPr>
            <p:grpSpPr>
              <a:xfrm>
                <a:off x="5217235" y="2374848"/>
                <a:ext cx="511148" cy="496737"/>
                <a:chOff x="756527" y="5479054"/>
                <a:chExt cx="435658" cy="423375"/>
              </a:xfrm>
              <a:solidFill>
                <a:schemeClr val="bg1"/>
              </a:solidFill>
            </p:grpSpPr>
            <p:sp>
              <p:nvSpPr>
                <p:cNvPr id="17" name="Freeform 5">
                  <a:extLst>
                    <a:ext uri="{FF2B5EF4-FFF2-40B4-BE49-F238E27FC236}">
                      <a16:creationId xmlns:a16="http://schemas.microsoft.com/office/drawing/2014/main" id="{1DA865AB-D800-47F0-96B6-C782A5A9CE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756527" y="5479054"/>
                  <a:ext cx="435658" cy="423375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18" name="Freeform 6">
                  <a:extLst>
                    <a:ext uri="{FF2B5EF4-FFF2-40B4-BE49-F238E27FC236}">
                      <a16:creationId xmlns:a16="http://schemas.microsoft.com/office/drawing/2014/main" id="{272587B4-A480-43B3-BEF9-D7877E880B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920008" y="5544856"/>
                  <a:ext cx="98654" cy="98654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51C5EB6-902F-479C-B070-37B3E10A14F8}"/>
                </a:ext>
              </a:extLst>
            </p:cNvPr>
            <p:cNvGrpSpPr/>
            <p:nvPr userDrawn="1"/>
          </p:nvGrpSpPr>
          <p:grpSpPr>
            <a:xfrm>
              <a:off x="1030689" y="7344664"/>
              <a:ext cx="2037283" cy="549213"/>
              <a:chOff x="1049902" y="7496160"/>
              <a:chExt cx="2037283" cy="549213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EEB9514-D095-4E9C-8179-5187EEF7074E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2031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认识皮肤</a:t>
                </a: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AF01DCC-77F8-412F-BFD4-1B15C2D46DD6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9461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Understanding of the skin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57178D8-536F-4829-975E-513AF13C333E}"/>
              </a:ext>
            </a:extLst>
          </p:cNvPr>
          <p:cNvGrpSpPr/>
          <p:nvPr userDrawn="1"/>
        </p:nvGrpSpPr>
        <p:grpSpPr>
          <a:xfrm>
            <a:off x="6467405" y="5847649"/>
            <a:ext cx="2334290" cy="787640"/>
            <a:chOff x="245219" y="6412577"/>
            <a:chExt cx="2334290" cy="78764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5C483A42-950C-45B9-A9F6-9D8697FD1B79}"/>
                </a:ext>
              </a:extLst>
            </p:cNvPr>
            <p:cNvGrpSpPr/>
            <p:nvPr userDrawn="1"/>
          </p:nvGrpSpPr>
          <p:grpSpPr>
            <a:xfrm>
              <a:off x="245219" y="6412577"/>
              <a:ext cx="679000" cy="787640"/>
              <a:chOff x="4194498" y="3029949"/>
              <a:chExt cx="1223244" cy="1418963"/>
            </a:xfrm>
          </p:grpSpPr>
          <p:sp>
            <p:nvSpPr>
              <p:cNvPr id="24" name="六边形 23">
                <a:extLst>
                  <a:ext uri="{FF2B5EF4-FFF2-40B4-BE49-F238E27FC236}">
                    <a16:creationId xmlns:a16="http://schemas.microsoft.com/office/drawing/2014/main" id="{0C854336-1540-459D-9FD6-14800984CDFE}"/>
                  </a:ext>
                </a:extLst>
              </p:cNvPr>
              <p:cNvSpPr/>
              <p:nvPr/>
            </p:nvSpPr>
            <p:spPr>
              <a:xfrm rot="5400000">
                <a:off x="4096638" y="31278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5" name="Freeform 10">
                <a:extLst>
                  <a:ext uri="{FF2B5EF4-FFF2-40B4-BE49-F238E27FC236}">
                    <a16:creationId xmlns:a16="http://schemas.microsoft.com/office/drawing/2014/main" id="{0114981A-DFA9-4189-BB20-12D1201864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9897" y="3475529"/>
                <a:ext cx="492444" cy="492443"/>
              </a:xfrm>
              <a:custGeom>
                <a:avLst/>
                <a:gdLst>
                  <a:gd name="T0" fmla="*/ 168 w 227"/>
                  <a:gd name="T1" fmla="*/ 15 h 227"/>
                  <a:gd name="T2" fmla="*/ 212 w 227"/>
                  <a:gd name="T3" fmla="*/ 59 h 227"/>
                  <a:gd name="T4" fmla="*/ 68 w 227"/>
                  <a:gd name="T5" fmla="*/ 203 h 227"/>
                  <a:gd name="T6" fmla="*/ 13 w 227"/>
                  <a:gd name="T7" fmla="*/ 214 h 227"/>
                  <a:gd name="T8" fmla="*/ 24 w 227"/>
                  <a:gd name="T9" fmla="*/ 159 h 227"/>
                  <a:gd name="T10" fmla="*/ 168 w 227"/>
                  <a:gd name="T11" fmla="*/ 15 h 227"/>
                  <a:gd name="T12" fmla="*/ 168 w 227"/>
                  <a:gd name="T13" fmla="*/ 0 h 227"/>
                  <a:gd name="T14" fmla="*/ 15 w 227"/>
                  <a:gd name="T15" fmla="*/ 154 h 227"/>
                  <a:gd name="T16" fmla="*/ 0 w 227"/>
                  <a:gd name="T17" fmla="*/ 227 h 227"/>
                  <a:gd name="T18" fmla="*/ 74 w 227"/>
                  <a:gd name="T19" fmla="*/ 213 h 227"/>
                  <a:gd name="T20" fmla="*/ 227 w 227"/>
                  <a:gd name="T21" fmla="*/ 59 h 227"/>
                  <a:gd name="T22" fmla="*/ 168 w 227"/>
                  <a:gd name="T23" fmla="*/ 0 h 227"/>
                  <a:gd name="T24" fmla="*/ 141 w 227"/>
                  <a:gd name="T25" fmla="*/ 27 h 227"/>
                  <a:gd name="T26" fmla="*/ 134 w 227"/>
                  <a:gd name="T27" fmla="*/ 34 h 227"/>
                  <a:gd name="T28" fmla="*/ 193 w 227"/>
                  <a:gd name="T29" fmla="*/ 93 h 227"/>
                  <a:gd name="T30" fmla="*/ 200 w 227"/>
                  <a:gd name="T31" fmla="*/ 86 h 227"/>
                  <a:gd name="T32" fmla="*/ 141 w 227"/>
                  <a:gd name="T33" fmla="*/ 27 h 227"/>
                  <a:gd name="T34" fmla="*/ 128 w 227"/>
                  <a:gd name="T35" fmla="*/ 40 h 227"/>
                  <a:gd name="T36" fmla="*/ 120 w 227"/>
                  <a:gd name="T37" fmla="*/ 48 h 227"/>
                  <a:gd name="T38" fmla="*/ 179 w 227"/>
                  <a:gd name="T39" fmla="*/ 107 h 227"/>
                  <a:gd name="T40" fmla="*/ 187 w 227"/>
                  <a:gd name="T41" fmla="*/ 99 h 227"/>
                  <a:gd name="T42" fmla="*/ 128 w 227"/>
                  <a:gd name="T43" fmla="*/ 40 h 227"/>
                  <a:gd name="T44" fmla="*/ 22 w 227"/>
                  <a:gd name="T45" fmla="*/ 146 h 227"/>
                  <a:gd name="T46" fmla="*/ 14 w 227"/>
                  <a:gd name="T47" fmla="*/ 154 h 227"/>
                  <a:gd name="T48" fmla="*/ 73 w 227"/>
                  <a:gd name="T49" fmla="*/ 213 h 227"/>
                  <a:gd name="T50" fmla="*/ 81 w 227"/>
                  <a:gd name="T51" fmla="*/ 205 h 227"/>
                  <a:gd name="T52" fmla="*/ 22 w 227"/>
                  <a:gd name="T53" fmla="*/ 146 h 227"/>
                  <a:gd name="T54" fmla="*/ 140 w 227"/>
                  <a:gd name="T55" fmla="*/ 64 h 227"/>
                  <a:gd name="T56" fmla="*/ 38 w 227"/>
                  <a:gd name="T57" fmla="*/ 166 h 227"/>
                  <a:gd name="T58" fmla="*/ 45 w 227"/>
                  <a:gd name="T59" fmla="*/ 173 h 227"/>
                  <a:gd name="T60" fmla="*/ 147 w 227"/>
                  <a:gd name="T61" fmla="*/ 72 h 227"/>
                  <a:gd name="T62" fmla="*/ 140 w 227"/>
                  <a:gd name="T63" fmla="*/ 64 h 227"/>
                  <a:gd name="T64" fmla="*/ 155 w 227"/>
                  <a:gd name="T65" fmla="*/ 80 h 227"/>
                  <a:gd name="T66" fmla="*/ 54 w 227"/>
                  <a:gd name="T67" fmla="*/ 182 h 227"/>
                  <a:gd name="T68" fmla="*/ 61 w 227"/>
                  <a:gd name="T69" fmla="*/ 189 h 227"/>
                  <a:gd name="T70" fmla="*/ 163 w 227"/>
                  <a:gd name="T71" fmla="*/ 88 h 227"/>
                  <a:gd name="T72" fmla="*/ 155 w 227"/>
                  <a:gd name="T73" fmla="*/ 80 h 227"/>
                  <a:gd name="T74" fmla="*/ 155 w 227"/>
                  <a:gd name="T75" fmla="*/ 80 h 227"/>
                  <a:gd name="T76" fmla="*/ 155 w 227"/>
                  <a:gd name="T77" fmla="*/ 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7" h="227">
                    <a:moveTo>
                      <a:pt x="168" y="15"/>
                    </a:moveTo>
                    <a:lnTo>
                      <a:pt x="212" y="59"/>
                    </a:lnTo>
                    <a:lnTo>
                      <a:pt x="68" y="203"/>
                    </a:lnTo>
                    <a:lnTo>
                      <a:pt x="13" y="214"/>
                    </a:lnTo>
                    <a:lnTo>
                      <a:pt x="24" y="159"/>
                    </a:lnTo>
                    <a:lnTo>
                      <a:pt x="168" y="15"/>
                    </a:lnTo>
                    <a:close/>
                    <a:moveTo>
                      <a:pt x="168" y="0"/>
                    </a:moveTo>
                    <a:lnTo>
                      <a:pt x="15" y="154"/>
                    </a:lnTo>
                    <a:lnTo>
                      <a:pt x="0" y="227"/>
                    </a:lnTo>
                    <a:lnTo>
                      <a:pt x="74" y="213"/>
                    </a:lnTo>
                    <a:lnTo>
                      <a:pt x="227" y="59"/>
                    </a:lnTo>
                    <a:lnTo>
                      <a:pt x="168" y="0"/>
                    </a:lnTo>
                    <a:close/>
                    <a:moveTo>
                      <a:pt x="141" y="27"/>
                    </a:moveTo>
                    <a:lnTo>
                      <a:pt x="134" y="34"/>
                    </a:lnTo>
                    <a:lnTo>
                      <a:pt x="193" y="93"/>
                    </a:lnTo>
                    <a:lnTo>
                      <a:pt x="200" y="86"/>
                    </a:lnTo>
                    <a:lnTo>
                      <a:pt x="141" y="27"/>
                    </a:lnTo>
                    <a:close/>
                    <a:moveTo>
                      <a:pt x="128" y="40"/>
                    </a:moveTo>
                    <a:lnTo>
                      <a:pt x="120" y="48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28" y="40"/>
                    </a:lnTo>
                    <a:close/>
                    <a:moveTo>
                      <a:pt x="22" y="146"/>
                    </a:moveTo>
                    <a:lnTo>
                      <a:pt x="14" y="154"/>
                    </a:lnTo>
                    <a:lnTo>
                      <a:pt x="73" y="213"/>
                    </a:lnTo>
                    <a:lnTo>
                      <a:pt x="81" y="205"/>
                    </a:lnTo>
                    <a:lnTo>
                      <a:pt x="22" y="146"/>
                    </a:lnTo>
                    <a:close/>
                    <a:moveTo>
                      <a:pt x="140" y="64"/>
                    </a:moveTo>
                    <a:lnTo>
                      <a:pt x="38" y="166"/>
                    </a:lnTo>
                    <a:lnTo>
                      <a:pt x="45" y="173"/>
                    </a:lnTo>
                    <a:lnTo>
                      <a:pt x="147" y="72"/>
                    </a:lnTo>
                    <a:lnTo>
                      <a:pt x="140" y="64"/>
                    </a:lnTo>
                    <a:close/>
                    <a:moveTo>
                      <a:pt x="155" y="80"/>
                    </a:moveTo>
                    <a:lnTo>
                      <a:pt x="54" y="182"/>
                    </a:lnTo>
                    <a:lnTo>
                      <a:pt x="61" y="189"/>
                    </a:lnTo>
                    <a:lnTo>
                      <a:pt x="163" y="88"/>
                    </a:lnTo>
                    <a:lnTo>
                      <a:pt x="155" y="80"/>
                    </a:lnTo>
                    <a:close/>
                    <a:moveTo>
                      <a:pt x="155" y="80"/>
                    </a:moveTo>
                    <a:lnTo>
                      <a:pt x="15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049D2529-524E-42C9-8427-E0915F56F187}"/>
                </a:ext>
              </a:extLst>
            </p:cNvPr>
            <p:cNvGrpSpPr/>
            <p:nvPr userDrawn="1"/>
          </p:nvGrpSpPr>
          <p:grpSpPr>
            <a:xfrm>
              <a:off x="1030689" y="6526256"/>
              <a:ext cx="1548820" cy="549213"/>
              <a:chOff x="1049902" y="7496160"/>
              <a:chExt cx="1548820" cy="549213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C64CB51-EFE3-4790-9AA2-59DC226BF623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543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皮肤类型</a:t>
                </a: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29AF0C9-75C2-41F3-828A-F13A27E72A84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48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Skin type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49336C1-B958-42D0-AA02-2498E6BCF772}"/>
              </a:ext>
            </a:extLst>
          </p:cNvPr>
          <p:cNvGrpSpPr/>
          <p:nvPr userDrawn="1"/>
        </p:nvGrpSpPr>
        <p:grpSpPr>
          <a:xfrm>
            <a:off x="3464677" y="5847649"/>
            <a:ext cx="2538621" cy="787640"/>
            <a:chOff x="245219" y="5188833"/>
            <a:chExt cx="2538621" cy="787640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45479D91-8598-42C8-91B0-A6489C35A580}"/>
                </a:ext>
              </a:extLst>
            </p:cNvPr>
            <p:cNvGrpSpPr/>
            <p:nvPr userDrawn="1"/>
          </p:nvGrpSpPr>
          <p:grpSpPr>
            <a:xfrm>
              <a:off x="245219" y="5188833"/>
              <a:ext cx="679000" cy="787640"/>
              <a:chOff x="4843979" y="4151847"/>
              <a:chExt cx="1223244" cy="1418963"/>
            </a:xfrm>
          </p:grpSpPr>
          <p:sp>
            <p:nvSpPr>
              <p:cNvPr id="31" name="六边形 30">
                <a:extLst>
                  <a:ext uri="{FF2B5EF4-FFF2-40B4-BE49-F238E27FC236}">
                    <a16:creationId xmlns:a16="http://schemas.microsoft.com/office/drawing/2014/main" id="{03CAD27A-FDFA-49F6-BDC9-8E6E5ED9D9EC}"/>
                  </a:ext>
                </a:extLst>
              </p:cNvPr>
              <p:cNvSpPr/>
              <p:nvPr/>
            </p:nvSpPr>
            <p:spPr>
              <a:xfrm rot="5400000">
                <a:off x="4746119" y="4249707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F679EEA5-83FE-45BE-A49D-1ABAEC5F9E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25461" y="4614131"/>
                <a:ext cx="495632" cy="492371"/>
              </a:xfrm>
              <a:custGeom>
                <a:avLst/>
                <a:gdLst>
                  <a:gd name="T0" fmla="*/ 1819 w 2881"/>
                  <a:gd name="T1" fmla="*/ 1849 h 2857"/>
                  <a:gd name="T2" fmla="*/ 1380 w 2881"/>
                  <a:gd name="T3" fmla="*/ 1410 h 2857"/>
                  <a:gd name="T4" fmla="*/ 2696 w 2881"/>
                  <a:gd name="T5" fmla="*/ 446 h 2857"/>
                  <a:gd name="T6" fmla="*/ 2784 w 2881"/>
                  <a:gd name="T7" fmla="*/ 885 h 2857"/>
                  <a:gd name="T8" fmla="*/ 1751 w 2881"/>
                  <a:gd name="T9" fmla="*/ 1740 h 2857"/>
                  <a:gd name="T10" fmla="*/ 1512 w 2881"/>
                  <a:gd name="T11" fmla="*/ 1453 h 2857"/>
                  <a:gd name="T12" fmla="*/ 1329 w 2881"/>
                  <a:gd name="T13" fmla="*/ 1898 h 2857"/>
                  <a:gd name="T14" fmla="*/ 1863 w 2881"/>
                  <a:gd name="T15" fmla="*/ 1629 h 2857"/>
                  <a:gd name="T16" fmla="*/ 2256 w 2881"/>
                  <a:gd name="T17" fmla="*/ 709 h 2857"/>
                  <a:gd name="T18" fmla="*/ 2696 w 2881"/>
                  <a:gd name="T19" fmla="*/ 620 h 2857"/>
                  <a:gd name="T20" fmla="*/ 2433 w 2881"/>
                  <a:gd name="T21" fmla="*/ 532 h 2857"/>
                  <a:gd name="T22" fmla="*/ 2607 w 2881"/>
                  <a:gd name="T23" fmla="*/ 884 h 2857"/>
                  <a:gd name="T24" fmla="*/ 2696 w 2881"/>
                  <a:gd name="T25" fmla="*/ 620 h 2857"/>
                  <a:gd name="T26" fmla="*/ 434 w 2881"/>
                  <a:gd name="T27" fmla="*/ 2050 h 2857"/>
                  <a:gd name="T28" fmla="*/ 998 w 2881"/>
                  <a:gd name="T29" fmla="*/ 2174 h 2857"/>
                  <a:gd name="T30" fmla="*/ 1139 w 2881"/>
                  <a:gd name="T31" fmla="*/ 1801 h 2857"/>
                  <a:gd name="T32" fmla="*/ 434 w 2881"/>
                  <a:gd name="T33" fmla="*/ 1677 h 2857"/>
                  <a:gd name="T34" fmla="*/ 1139 w 2881"/>
                  <a:gd name="T35" fmla="*/ 1801 h 2857"/>
                  <a:gd name="T36" fmla="*/ 1055 w 2881"/>
                  <a:gd name="T37" fmla="*/ 932 h 2857"/>
                  <a:gd name="T38" fmla="*/ 434 w 2881"/>
                  <a:gd name="T39" fmla="*/ 1056 h 2857"/>
                  <a:gd name="T40" fmla="*/ 1055 w 2881"/>
                  <a:gd name="T41" fmla="*/ 1429 h 2857"/>
                  <a:gd name="T42" fmla="*/ 434 w 2881"/>
                  <a:gd name="T43" fmla="*/ 1304 h 2857"/>
                  <a:gd name="T44" fmla="*/ 1055 w 2881"/>
                  <a:gd name="T45" fmla="*/ 1429 h 2857"/>
                  <a:gd name="T46" fmla="*/ 1800 w 2881"/>
                  <a:gd name="T47" fmla="*/ 2174 h 2857"/>
                  <a:gd name="T48" fmla="*/ 1530 w 2881"/>
                  <a:gd name="T49" fmla="*/ 2050 h 2857"/>
                  <a:gd name="T50" fmla="*/ 1490 w 2881"/>
                  <a:gd name="T51" fmla="*/ 228 h 2857"/>
                  <a:gd name="T52" fmla="*/ 1614 w 2881"/>
                  <a:gd name="T53" fmla="*/ 808 h 2857"/>
                  <a:gd name="T54" fmla="*/ 1682 w 2881"/>
                  <a:gd name="T55" fmla="*/ 932 h 2857"/>
                  <a:gd name="T56" fmla="*/ 1366 w 2881"/>
                  <a:gd name="T57" fmla="*/ 684 h 2857"/>
                  <a:gd name="T58" fmla="*/ 248 w 2881"/>
                  <a:gd name="T59" fmla="*/ 125 h 2857"/>
                  <a:gd name="T60" fmla="*/ 124 w 2881"/>
                  <a:gd name="T61" fmla="*/ 2608 h 2857"/>
                  <a:gd name="T62" fmla="*/ 1987 w 2881"/>
                  <a:gd name="T63" fmla="*/ 2733 h 2857"/>
                  <a:gd name="T64" fmla="*/ 2111 w 2881"/>
                  <a:gd name="T65" fmla="*/ 1733 h 2857"/>
                  <a:gd name="T66" fmla="*/ 2235 w 2881"/>
                  <a:gd name="T67" fmla="*/ 2608 h 2857"/>
                  <a:gd name="T68" fmla="*/ 248 w 2881"/>
                  <a:gd name="T69" fmla="*/ 2857 h 2857"/>
                  <a:gd name="T70" fmla="*/ 0 w 2881"/>
                  <a:gd name="T71" fmla="*/ 249 h 2857"/>
                  <a:gd name="T72" fmla="*/ 1450 w 2881"/>
                  <a:gd name="T73" fmla="*/ 0 h 2857"/>
                  <a:gd name="T74" fmla="*/ 1924 w 2881"/>
                  <a:gd name="T75" fmla="*/ 691 h 2857"/>
                  <a:gd name="T76" fmla="*/ 1490 w 2881"/>
                  <a:gd name="T77" fmla="*/ 228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1" h="2857">
                    <a:moveTo>
                      <a:pt x="2784" y="885"/>
                    </a:moveTo>
                    <a:cubicBezTo>
                      <a:pt x="1819" y="1849"/>
                      <a:pt x="1819" y="1849"/>
                      <a:pt x="1819" y="1849"/>
                    </a:cubicBezTo>
                    <a:cubicBezTo>
                      <a:pt x="1116" y="2111"/>
                      <a:pt x="1116" y="2111"/>
                      <a:pt x="1116" y="2111"/>
                    </a:cubicBezTo>
                    <a:cubicBezTo>
                      <a:pt x="1380" y="1410"/>
                      <a:pt x="1380" y="1410"/>
                      <a:pt x="1380" y="1410"/>
                    </a:cubicBezTo>
                    <a:cubicBezTo>
                      <a:pt x="2344" y="446"/>
                      <a:pt x="2344" y="446"/>
                      <a:pt x="2344" y="446"/>
                    </a:cubicBezTo>
                    <a:cubicBezTo>
                      <a:pt x="2442" y="349"/>
                      <a:pt x="2599" y="349"/>
                      <a:pt x="2696" y="446"/>
                    </a:cubicBezTo>
                    <a:cubicBezTo>
                      <a:pt x="2784" y="534"/>
                      <a:pt x="2784" y="534"/>
                      <a:pt x="2784" y="534"/>
                    </a:cubicBezTo>
                    <a:cubicBezTo>
                      <a:pt x="2881" y="631"/>
                      <a:pt x="2881" y="788"/>
                      <a:pt x="2784" y="885"/>
                    </a:cubicBezTo>
                    <a:close/>
                    <a:moveTo>
                      <a:pt x="1329" y="1898"/>
                    </a:moveTo>
                    <a:cubicBezTo>
                      <a:pt x="1751" y="1740"/>
                      <a:pt x="1751" y="1740"/>
                      <a:pt x="1751" y="1740"/>
                    </a:cubicBezTo>
                    <a:cubicBezTo>
                      <a:pt x="1775" y="1717"/>
                      <a:pt x="1775" y="1717"/>
                      <a:pt x="1775" y="1717"/>
                    </a:cubicBezTo>
                    <a:cubicBezTo>
                      <a:pt x="1512" y="1453"/>
                      <a:pt x="1512" y="1453"/>
                      <a:pt x="1512" y="1453"/>
                    </a:cubicBezTo>
                    <a:cubicBezTo>
                      <a:pt x="1488" y="1477"/>
                      <a:pt x="1488" y="1477"/>
                      <a:pt x="1488" y="1477"/>
                    </a:cubicBezTo>
                    <a:lnTo>
                      <a:pt x="1329" y="1898"/>
                    </a:lnTo>
                    <a:close/>
                    <a:moveTo>
                      <a:pt x="1599" y="1365"/>
                    </a:moveTo>
                    <a:cubicBezTo>
                      <a:pt x="1863" y="1629"/>
                      <a:pt x="1863" y="1629"/>
                      <a:pt x="1863" y="1629"/>
                    </a:cubicBezTo>
                    <a:cubicBezTo>
                      <a:pt x="2520" y="972"/>
                      <a:pt x="2520" y="972"/>
                      <a:pt x="2520" y="972"/>
                    </a:cubicBezTo>
                    <a:cubicBezTo>
                      <a:pt x="2256" y="709"/>
                      <a:pt x="2256" y="709"/>
                      <a:pt x="2256" y="709"/>
                    </a:cubicBezTo>
                    <a:lnTo>
                      <a:pt x="1599" y="1365"/>
                    </a:lnTo>
                    <a:close/>
                    <a:moveTo>
                      <a:pt x="2696" y="620"/>
                    </a:moveTo>
                    <a:cubicBezTo>
                      <a:pt x="2609" y="532"/>
                      <a:pt x="2609" y="532"/>
                      <a:pt x="2609" y="532"/>
                    </a:cubicBezTo>
                    <a:cubicBezTo>
                      <a:pt x="2560" y="484"/>
                      <a:pt x="2481" y="484"/>
                      <a:pt x="2433" y="532"/>
                    </a:cubicBezTo>
                    <a:cubicBezTo>
                      <a:pt x="2344" y="621"/>
                      <a:pt x="2344" y="621"/>
                      <a:pt x="2344" y="621"/>
                    </a:cubicBezTo>
                    <a:cubicBezTo>
                      <a:pt x="2607" y="884"/>
                      <a:pt x="2607" y="884"/>
                      <a:pt x="2607" y="884"/>
                    </a:cubicBezTo>
                    <a:cubicBezTo>
                      <a:pt x="2696" y="795"/>
                      <a:pt x="2696" y="795"/>
                      <a:pt x="2696" y="795"/>
                    </a:cubicBezTo>
                    <a:cubicBezTo>
                      <a:pt x="2745" y="747"/>
                      <a:pt x="2745" y="668"/>
                      <a:pt x="2696" y="620"/>
                    </a:cubicBezTo>
                    <a:close/>
                    <a:moveTo>
                      <a:pt x="434" y="2174"/>
                    </a:moveTo>
                    <a:cubicBezTo>
                      <a:pt x="434" y="2050"/>
                      <a:pt x="434" y="2050"/>
                      <a:pt x="434" y="2050"/>
                    </a:cubicBezTo>
                    <a:cubicBezTo>
                      <a:pt x="1045" y="2050"/>
                      <a:pt x="1045" y="2050"/>
                      <a:pt x="1045" y="2050"/>
                    </a:cubicBezTo>
                    <a:cubicBezTo>
                      <a:pt x="998" y="2174"/>
                      <a:pt x="998" y="2174"/>
                      <a:pt x="998" y="2174"/>
                    </a:cubicBezTo>
                    <a:lnTo>
                      <a:pt x="434" y="2174"/>
                    </a:lnTo>
                    <a:close/>
                    <a:moveTo>
                      <a:pt x="1139" y="1801"/>
                    </a:moveTo>
                    <a:cubicBezTo>
                      <a:pt x="434" y="1801"/>
                      <a:pt x="434" y="1801"/>
                      <a:pt x="434" y="1801"/>
                    </a:cubicBezTo>
                    <a:cubicBezTo>
                      <a:pt x="434" y="1677"/>
                      <a:pt x="434" y="1677"/>
                      <a:pt x="434" y="1677"/>
                    </a:cubicBezTo>
                    <a:cubicBezTo>
                      <a:pt x="1185" y="1677"/>
                      <a:pt x="1185" y="1677"/>
                      <a:pt x="1185" y="1677"/>
                    </a:cubicBezTo>
                    <a:lnTo>
                      <a:pt x="1139" y="1801"/>
                    </a:lnTo>
                    <a:close/>
                    <a:moveTo>
                      <a:pt x="434" y="932"/>
                    </a:moveTo>
                    <a:cubicBezTo>
                      <a:pt x="1055" y="932"/>
                      <a:pt x="1055" y="932"/>
                      <a:pt x="1055" y="932"/>
                    </a:cubicBezTo>
                    <a:cubicBezTo>
                      <a:pt x="1055" y="1056"/>
                      <a:pt x="1055" y="1056"/>
                      <a:pt x="1055" y="1056"/>
                    </a:cubicBezTo>
                    <a:cubicBezTo>
                      <a:pt x="434" y="1056"/>
                      <a:pt x="434" y="1056"/>
                      <a:pt x="434" y="1056"/>
                    </a:cubicBezTo>
                    <a:lnTo>
                      <a:pt x="434" y="932"/>
                    </a:lnTo>
                    <a:close/>
                    <a:moveTo>
                      <a:pt x="1055" y="1429"/>
                    </a:moveTo>
                    <a:cubicBezTo>
                      <a:pt x="434" y="1429"/>
                      <a:pt x="434" y="1429"/>
                      <a:pt x="434" y="1429"/>
                    </a:cubicBezTo>
                    <a:cubicBezTo>
                      <a:pt x="434" y="1304"/>
                      <a:pt x="434" y="1304"/>
                      <a:pt x="434" y="1304"/>
                    </a:cubicBezTo>
                    <a:cubicBezTo>
                      <a:pt x="1055" y="1304"/>
                      <a:pt x="1055" y="1304"/>
                      <a:pt x="1055" y="1304"/>
                    </a:cubicBezTo>
                    <a:lnTo>
                      <a:pt x="1055" y="1429"/>
                    </a:lnTo>
                    <a:close/>
                    <a:moveTo>
                      <a:pt x="1800" y="2050"/>
                    </a:moveTo>
                    <a:cubicBezTo>
                      <a:pt x="1800" y="2174"/>
                      <a:pt x="1800" y="2174"/>
                      <a:pt x="1800" y="2174"/>
                    </a:cubicBezTo>
                    <a:cubicBezTo>
                      <a:pt x="1197" y="2174"/>
                      <a:pt x="1197" y="2174"/>
                      <a:pt x="1197" y="2174"/>
                    </a:cubicBezTo>
                    <a:cubicBezTo>
                      <a:pt x="1530" y="2050"/>
                      <a:pt x="1530" y="2050"/>
                      <a:pt x="1530" y="2050"/>
                    </a:cubicBezTo>
                    <a:lnTo>
                      <a:pt x="1800" y="2050"/>
                    </a:lnTo>
                    <a:close/>
                    <a:moveTo>
                      <a:pt x="1490" y="228"/>
                    </a:moveTo>
                    <a:cubicBezTo>
                      <a:pt x="1490" y="684"/>
                      <a:pt x="1490" y="684"/>
                      <a:pt x="1490" y="684"/>
                    </a:cubicBezTo>
                    <a:cubicBezTo>
                      <a:pt x="1490" y="752"/>
                      <a:pt x="1545" y="808"/>
                      <a:pt x="1614" y="808"/>
                    </a:cubicBezTo>
                    <a:cubicBezTo>
                      <a:pt x="1807" y="808"/>
                      <a:pt x="1807" y="808"/>
                      <a:pt x="1807" y="808"/>
                    </a:cubicBezTo>
                    <a:cubicBezTo>
                      <a:pt x="1682" y="932"/>
                      <a:pt x="1682" y="932"/>
                      <a:pt x="1682" y="932"/>
                    </a:cubicBezTo>
                    <a:cubicBezTo>
                      <a:pt x="1614" y="932"/>
                      <a:pt x="1614" y="932"/>
                      <a:pt x="1614" y="932"/>
                    </a:cubicBezTo>
                    <a:cubicBezTo>
                      <a:pt x="1477" y="932"/>
                      <a:pt x="1366" y="821"/>
                      <a:pt x="1366" y="684"/>
                    </a:cubicBezTo>
                    <a:cubicBezTo>
                      <a:pt x="1366" y="125"/>
                      <a:pt x="1366" y="125"/>
                      <a:pt x="1366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179" y="125"/>
                      <a:pt x="124" y="180"/>
                      <a:pt x="124" y="249"/>
                    </a:cubicBezTo>
                    <a:cubicBezTo>
                      <a:pt x="124" y="2608"/>
                      <a:pt x="124" y="2608"/>
                      <a:pt x="124" y="2608"/>
                    </a:cubicBezTo>
                    <a:cubicBezTo>
                      <a:pt x="124" y="2677"/>
                      <a:pt x="179" y="2733"/>
                      <a:pt x="248" y="2733"/>
                    </a:cubicBezTo>
                    <a:cubicBezTo>
                      <a:pt x="1987" y="2733"/>
                      <a:pt x="1987" y="2733"/>
                      <a:pt x="1987" y="2733"/>
                    </a:cubicBezTo>
                    <a:cubicBezTo>
                      <a:pt x="2055" y="2733"/>
                      <a:pt x="2111" y="2677"/>
                      <a:pt x="2111" y="2608"/>
                    </a:cubicBezTo>
                    <a:cubicBezTo>
                      <a:pt x="2111" y="1733"/>
                      <a:pt x="2111" y="1733"/>
                      <a:pt x="2111" y="1733"/>
                    </a:cubicBezTo>
                    <a:cubicBezTo>
                      <a:pt x="2235" y="1609"/>
                      <a:pt x="2235" y="1609"/>
                      <a:pt x="2235" y="1609"/>
                    </a:cubicBezTo>
                    <a:cubicBezTo>
                      <a:pt x="2235" y="2608"/>
                      <a:pt x="2235" y="2608"/>
                      <a:pt x="2235" y="2608"/>
                    </a:cubicBezTo>
                    <a:cubicBezTo>
                      <a:pt x="2235" y="2746"/>
                      <a:pt x="2124" y="2857"/>
                      <a:pt x="1987" y="2857"/>
                    </a:cubicBezTo>
                    <a:cubicBezTo>
                      <a:pt x="248" y="2857"/>
                      <a:pt x="248" y="2857"/>
                      <a:pt x="248" y="2857"/>
                    </a:cubicBezTo>
                    <a:cubicBezTo>
                      <a:pt x="111" y="2857"/>
                      <a:pt x="0" y="2746"/>
                      <a:pt x="0" y="260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112"/>
                      <a:pt x="111" y="0"/>
                      <a:pt x="248" y="0"/>
                    </a:cubicBezTo>
                    <a:cubicBezTo>
                      <a:pt x="1450" y="0"/>
                      <a:pt x="1450" y="0"/>
                      <a:pt x="1450" y="0"/>
                    </a:cubicBezTo>
                    <a:cubicBezTo>
                      <a:pt x="2010" y="604"/>
                      <a:pt x="2010" y="604"/>
                      <a:pt x="2010" y="604"/>
                    </a:cubicBezTo>
                    <a:cubicBezTo>
                      <a:pt x="1924" y="691"/>
                      <a:pt x="1924" y="691"/>
                      <a:pt x="1924" y="691"/>
                    </a:cubicBezTo>
                    <a:lnTo>
                      <a:pt x="1490" y="228"/>
                    </a:lnTo>
                    <a:close/>
                    <a:moveTo>
                      <a:pt x="1490" y="228"/>
                    </a:moveTo>
                    <a:cubicBezTo>
                      <a:pt x="1490" y="228"/>
                      <a:pt x="1490" y="228"/>
                      <a:pt x="1490" y="2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EB9ADECB-EC7A-45D3-8F68-8F7757D9FC1B}"/>
                </a:ext>
              </a:extLst>
            </p:cNvPr>
            <p:cNvGrpSpPr/>
            <p:nvPr userDrawn="1"/>
          </p:nvGrpSpPr>
          <p:grpSpPr>
            <a:xfrm>
              <a:off x="1030690" y="5230540"/>
              <a:ext cx="1753150" cy="549213"/>
              <a:chOff x="1049903" y="7496160"/>
              <a:chExt cx="1753150" cy="549213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052C18B6-AA34-4121-83E3-399C6E8152CD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747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皮肤功能</a:t>
                </a: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70B53C5-EB95-4893-A9E7-ABF44D379C05}"/>
                  </a:ext>
                </a:extLst>
              </p:cNvPr>
              <p:cNvSpPr txBox="1"/>
              <p:nvPr userDrawn="1"/>
            </p:nvSpPr>
            <p:spPr>
              <a:xfrm>
                <a:off x="1049903" y="7799152"/>
                <a:ext cx="15432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rgbClr val="314371"/>
                    </a:solidFill>
                  </a:rPr>
                  <a:t>Skin function</a:t>
                </a:r>
                <a:endParaRPr lang="zh-CN" altLang="en-US" dirty="0">
                  <a:solidFill>
                    <a:srgbClr val="314371"/>
                  </a:solidFill>
                </a:endParaRP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2475D49-2E18-49BA-9CA7-32B2CB796A00}"/>
              </a:ext>
            </a:extLst>
          </p:cNvPr>
          <p:cNvGrpSpPr/>
          <p:nvPr userDrawn="1"/>
        </p:nvGrpSpPr>
        <p:grpSpPr>
          <a:xfrm>
            <a:off x="9265801" y="5847649"/>
            <a:ext cx="2782251" cy="787640"/>
            <a:chOff x="245219" y="3407343"/>
            <a:chExt cx="2782251" cy="787640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F781DD93-8B6B-4BE5-8CE4-71EADAF3D9F1}"/>
                </a:ext>
              </a:extLst>
            </p:cNvPr>
            <p:cNvGrpSpPr/>
            <p:nvPr userDrawn="1"/>
          </p:nvGrpSpPr>
          <p:grpSpPr>
            <a:xfrm>
              <a:off x="245219" y="3407343"/>
              <a:ext cx="679000" cy="787640"/>
              <a:chOff x="6142938" y="4151848"/>
              <a:chExt cx="1223244" cy="1418963"/>
            </a:xfrm>
          </p:grpSpPr>
          <p:sp>
            <p:nvSpPr>
              <p:cNvPr id="38" name="六边形 37">
                <a:extLst>
                  <a:ext uri="{FF2B5EF4-FFF2-40B4-BE49-F238E27FC236}">
                    <a16:creationId xmlns:a16="http://schemas.microsoft.com/office/drawing/2014/main" id="{A6F36ACE-72D1-4F32-9220-718418F94CA0}"/>
                  </a:ext>
                </a:extLst>
              </p:cNvPr>
              <p:cNvSpPr/>
              <p:nvPr/>
            </p:nvSpPr>
            <p:spPr>
              <a:xfrm rot="5400000">
                <a:off x="6045078" y="4249708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9" name="Freeform 15">
                <a:extLst>
                  <a:ext uri="{FF2B5EF4-FFF2-40B4-BE49-F238E27FC236}">
                    <a16:creationId xmlns:a16="http://schemas.microsoft.com/office/drawing/2014/main" id="{466C8D5D-EB0D-48EF-A63E-D0251F0184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03483" y="4613749"/>
                <a:ext cx="502152" cy="502153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ED652092-2645-4927-84F2-A97EEFF17D21}"/>
                </a:ext>
              </a:extLst>
            </p:cNvPr>
            <p:cNvGrpSpPr/>
            <p:nvPr userDrawn="1"/>
          </p:nvGrpSpPr>
          <p:grpSpPr>
            <a:xfrm>
              <a:off x="1030689" y="3449612"/>
              <a:ext cx="1996781" cy="703102"/>
              <a:chOff x="1049902" y="7496160"/>
              <a:chExt cx="1996781" cy="703102"/>
            </a:xfrm>
          </p:grpSpPr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12C3547-A854-4156-8D44-2C376A6BD3A0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991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产品研发方向</a:t>
                </a: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CEB6E16-18EB-4E9F-ACB6-F26CEEC48DB8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890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Product development direction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7604196"/>
      </p:ext>
    </p:extLst>
  </p:cSld>
  <p:clrMapOvr>
    <a:masterClrMapping/>
  </p:clrMapOvr>
  <p:transition spd="slow" advClick="0" advTm="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99E5D51-B49C-4479-A3B9-D4C57D7E5DD1}"/>
              </a:ext>
            </a:extLst>
          </p:cNvPr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E0CE53-34BD-4371-A796-60CF823C475E}"/>
              </a:ext>
            </a:extLst>
          </p:cNvPr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81FFDBC-A749-4F2D-87B2-828649281E94}"/>
              </a:ext>
            </a:extLst>
          </p:cNvPr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CAB8141-845B-4772-BD56-9F33720A0DC4}"/>
              </a:ext>
            </a:extLst>
          </p:cNvPr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皮肤介绍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5DEF6D0-69E6-4C30-8CED-31DE358CBF41}"/>
              </a:ext>
            </a:extLst>
          </p:cNvPr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化妆品介绍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BD8D8AE-70B8-4234-870C-07A1212B8E11}"/>
              </a:ext>
            </a:extLst>
          </p:cNvPr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5B304FE-3CF3-4460-93E8-A9EB4A2F9980}"/>
              </a:ext>
            </a:extLst>
          </p:cNvPr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C6DCA21-06FA-4294-9B89-C5049F1C103F}"/>
              </a:ext>
            </a:extLst>
          </p:cNvPr>
          <p:cNvGrpSpPr/>
          <p:nvPr userDrawn="1"/>
        </p:nvGrpSpPr>
        <p:grpSpPr>
          <a:xfrm>
            <a:off x="177817" y="5847649"/>
            <a:ext cx="2822753" cy="787640"/>
            <a:chOff x="245219" y="7302395"/>
            <a:chExt cx="2822753" cy="78764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94DF2B1-A9BA-47FD-961A-8EBA40F8CA39}"/>
                </a:ext>
              </a:extLst>
            </p:cNvPr>
            <p:cNvGrpSpPr/>
            <p:nvPr userDrawn="1"/>
          </p:nvGrpSpPr>
          <p:grpSpPr>
            <a:xfrm>
              <a:off x="245219" y="7302395"/>
              <a:ext cx="679000" cy="787640"/>
              <a:chOff x="4843978" y="1908049"/>
              <a:chExt cx="1223244" cy="1418963"/>
            </a:xfrm>
          </p:grpSpPr>
          <p:sp>
            <p:nvSpPr>
              <p:cNvPr id="15" name="六边形 14">
                <a:extLst>
                  <a:ext uri="{FF2B5EF4-FFF2-40B4-BE49-F238E27FC236}">
                    <a16:creationId xmlns:a16="http://schemas.microsoft.com/office/drawing/2014/main" id="{57644873-467F-4A29-BB5F-4D33958AA8EB}"/>
                  </a:ext>
                </a:extLst>
              </p:cNvPr>
              <p:cNvSpPr/>
              <p:nvPr/>
            </p:nvSpPr>
            <p:spPr>
              <a:xfrm rot="5400000">
                <a:off x="4746118" y="20059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5E73CF98-060A-47F6-928E-EA880A7DB06D}"/>
                  </a:ext>
                </a:extLst>
              </p:cNvPr>
              <p:cNvGrpSpPr/>
              <p:nvPr/>
            </p:nvGrpSpPr>
            <p:grpSpPr>
              <a:xfrm>
                <a:off x="5217235" y="2374848"/>
                <a:ext cx="511148" cy="496737"/>
                <a:chOff x="756527" y="5479054"/>
                <a:chExt cx="435658" cy="423375"/>
              </a:xfrm>
              <a:solidFill>
                <a:schemeClr val="bg1"/>
              </a:solidFill>
            </p:grpSpPr>
            <p:sp>
              <p:nvSpPr>
                <p:cNvPr id="17" name="Freeform 5">
                  <a:extLst>
                    <a:ext uri="{FF2B5EF4-FFF2-40B4-BE49-F238E27FC236}">
                      <a16:creationId xmlns:a16="http://schemas.microsoft.com/office/drawing/2014/main" id="{1DA865AB-D800-47F0-96B6-C782A5A9CE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756527" y="5479054"/>
                  <a:ext cx="435658" cy="423375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18" name="Freeform 6">
                  <a:extLst>
                    <a:ext uri="{FF2B5EF4-FFF2-40B4-BE49-F238E27FC236}">
                      <a16:creationId xmlns:a16="http://schemas.microsoft.com/office/drawing/2014/main" id="{272587B4-A480-43B3-BEF9-D7877E880B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920008" y="5544856"/>
                  <a:ext cx="98654" cy="98654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51C5EB6-902F-479C-B070-37B3E10A14F8}"/>
                </a:ext>
              </a:extLst>
            </p:cNvPr>
            <p:cNvGrpSpPr/>
            <p:nvPr userDrawn="1"/>
          </p:nvGrpSpPr>
          <p:grpSpPr>
            <a:xfrm>
              <a:off x="1030689" y="7344664"/>
              <a:ext cx="2037283" cy="549213"/>
              <a:chOff x="1049902" y="7496160"/>
              <a:chExt cx="2037283" cy="549213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EEB9514-D095-4E9C-8179-5187EEF7074E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2031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认识皮肤</a:t>
                </a: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AF01DCC-77F8-412F-BFD4-1B15C2D46DD6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9461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Understanding of the skin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57178D8-536F-4829-975E-513AF13C333E}"/>
              </a:ext>
            </a:extLst>
          </p:cNvPr>
          <p:cNvGrpSpPr/>
          <p:nvPr userDrawn="1"/>
        </p:nvGrpSpPr>
        <p:grpSpPr>
          <a:xfrm>
            <a:off x="6467405" y="5847649"/>
            <a:ext cx="2334290" cy="787640"/>
            <a:chOff x="245219" y="6412577"/>
            <a:chExt cx="2334290" cy="78764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5C483A42-950C-45B9-A9F6-9D8697FD1B79}"/>
                </a:ext>
              </a:extLst>
            </p:cNvPr>
            <p:cNvGrpSpPr/>
            <p:nvPr userDrawn="1"/>
          </p:nvGrpSpPr>
          <p:grpSpPr>
            <a:xfrm>
              <a:off x="245219" y="6412577"/>
              <a:ext cx="679000" cy="787640"/>
              <a:chOff x="4194498" y="3029949"/>
              <a:chExt cx="1223244" cy="1418963"/>
            </a:xfrm>
          </p:grpSpPr>
          <p:sp>
            <p:nvSpPr>
              <p:cNvPr id="24" name="六边形 23">
                <a:extLst>
                  <a:ext uri="{FF2B5EF4-FFF2-40B4-BE49-F238E27FC236}">
                    <a16:creationId xmlns:a16="http://schemas.microsoft.com/office/drawing/2014/main" id="{0C854336-1540-459D-9FD6-14800984CDFE}"/>
                  </a:ext>
                </a:extLst>
              </p:cNvPr>
              <p:cNvSpPr/>
              <p:nvPr/>
            </p:nvSpPr>
            <p:spPr>
              <a:xfrm rot="5400000">
                <a:off x="4096638" y="31278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25" name="Freeform 10">
                <a:extLst>
                  <a:ext uri="{FF2B5EF4-FFF2-40B4-BE49-F238E27FC236}">
                    <a16:creationId xmlns:a16="http://schemas.microsoft.com/office/drawing/2014/main" id="{0114981A-DFA9-4189-BB20-12D1201864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9897" y="3475529"/>
                <a:ext cx="492444" cy="492443"/>
              </a:xfrm>
              <a:custGeom>
                <a:avLst/>
                <a:gdLst>
                  <a:gd name="T0" fmla="*/ 168 w 227"/>
                  <a:gd name="T1" fmla="*/ 15 h 227"/>
                  <a:gd name="T2" fmla="*/ 212 w 227"/>
                  <a:gd name="T3" fmla="*/ 59 h 227"/>
                  <a:gd name="T4" fmla="*/ 68 w 227"/>
                  <a:gd name="T5" fmla="*/ 203 h 227"/>
                  <a:gd name="T6" fmla="*/ 13 w 227"/>
                  <a:gd name="T7" fmla="*/ 214 h 227"/>
                  <a:gd name="T8" fmla="*/ 24 w 227"/>
                  <a:gd name="T9" fmla="*/ 159 h 227"/>
                  <a:gd name="T10" fmla="*/ 168 w 227"/>
                  <a:gd name="T11" fmla="*/ 15 h 227"/>
                  <a:gd name="T12" fmla="*/ 168 w 227"/>
                  <a:gd name="T13" fmla="*/ 0 h 227"/>
                  <a:gd name="T14" fmla="*/ 15 w 227"/>
                  <a:gd name="T15" fmla="*/ 154 h 227"/>
                  <a:gd name="T16" fmla="*/ 0 w 227"/>
                  <a:gd name="T17" fmla="*/ 227 h 227"/>
                  <a:gd name="T18" fmla="*/ 74 w 227"/>
                  <a:gd name="T19" fmla="*/ 213 h 227"/>
                  <a:gd name="T20" fmla="*/ 227 w 227"/>
                  <a:gd name="T21" fmla="*/ 59 h 227"/>
                  <a:gd name="T22" fmla="*/ 168 w 227"/>
                  <a:gd name="T23" fmla="*/ 0 h 227"/>
                  <a:gd name="T24" fmla="*/ 141 w 227"/>
                  <a:gd name="T25" fmla="*/ 27 h 227"/>
                  <a:gd name="T26" fmla="*/ 134 w 227"/>
                  <a:gd name="T27" fmla="*/ 34 h 227"/>
                  <a:gd name="T28" fmla="*/ 193 w 227"/>
                  <a:gd name="T29" fmla="*/ 93 h 227"/>
                  <a:gd name="T30" fmla="*/ 200 w 227"/>
                  <a:gd name="T31" fmla="*/ 86 h 227"/>
                  <a:gd name="T32" fmla="*/ 141 w 227"/>
                  <a:gd name="T33" fmla="*/ 27 h 227"/>
                  <a:gd name="T34" fmla="*/ 128 w 227"/>
                  <a:gd name="T35" fmla="*/ 40 h 227"/>
                  <a:gd name="T36" fmla="*/ 120 w 227"/>
                  <a:gd name="T37" fmla="*/ 48 h 227"/>
                  <a:gd name="T38" fmla="*/ 179 w 227"/>
                  <a:gd name="T39" fmla="*/ 107 h 227"/>
                  <a:gd name="T40" fmla="*/ 187 w 227"/>
                  <a:gd name="T41" fmla="*/ 99 h 227"/>
                  <a:gd name="T42" fmla="*/ 128 w 227"/>
                  <a:gd name="T43" fmla="*/ 40 h 227"/>
                  <a:gd name="T44" fmla="*/ 22 w 227"/>
                  <a:gd name="T45" fmla="*/ 146 h 227"/>
                  <a:gd name="T46" fmla="*/ 14 w 227"/>
                  <a:gd name="T47" fmla="*/ 154 h 227"/>
                  <a:gd name="T48" fmla="*/ 73 w 227"/>
                  <a:gd name="T49" fmla="*/ 213 h 227"/>
                  <a:gd name="T50" fmla="*/ 81 w 227"/>
                  <a:gd name="T51" fmla="*/ 205 h 227"/>
                  <a:gd name="T52" fmla="*/ 22 w 227"/>
                  <a:gd name="T53" fmla="*/ 146 h 227"/>
                  <a:gd name="T54" fmla="*/ 140 w 227"/>
                  <a:gd name="T55" fmla="*/ 64 h 227"/>
                  <a:gd name="T56" fmla="*/ 38 w 227"/>
                  <a:gd name="T57" fmla="*/ 166 h 227"/>
                  <a:gd name="T58" fmla="*/ 45 w 227"/>
                  <a:gd name="T59" fmla="*/ 173 h 227"/>
                  <a:gd name="T60" fmla="*/ 147 w 227"/>
                  <a:gd name="T61" fmla="*/ 72 h 227"/>
                  <a:gd name="T62" fmla="*/ 140 w 227"/>
                  <a:gd name="T63" fmla="*/ 64 h 227"/>
                  <a:gd name="T64" fmla="*/ 155 w 227"/>
                  <a:gd name="T65" fmla="*/ 80 h 227"/>
                  <a:gd name="T66" fmla="*/ 54 w 227"/>
                  <a:gd name="T67" fmla="*/ 182 h 227"/>
                  <a:gd name="T68" fmla="*/ 61 w 227"/>
                  <a:gd name="T69" fmla="*/ 189 h 227"/>
                  <a:gd name="T70" fmla="*/ 163 w 227"/>
                  <a:gd name="T71" fmla="*/ 88 h 227"/>
                  <a:gd name="T72" fmla="*/ 155 w 227"/>
                  <a:gd name="T73" fmla="*/ 80 h 227"/>
                  <a:gd name="T74" fmla="*/ 155 w 227"/>
                  <a:gd name="T75" fmla="*/ 80 h 227"/>
                  <a:gd name="T76" fmla="*/ 155 w 227"/>
                  <a:gd name="T77" fmla="*/ 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7" h="227">
                    <a:moveTo>
                      <a:pt x="168" y="15"/>
                    </a:moveTo>
                    <a:lnTo>
                      <a:pt x="212" y="59"/>
                    </a:lnTo>
                    <a:lnTo>
                      <a:pt x="68" y="203"/>
                    </a:lnTo>
                    <a:lnTo>
                      <a:pt x="13" y="214"/>
                    </a:lnTo>
                    <a:lnTo>
                      <a:pt x="24" y="159"/>
                    </a:lnTo>
                    <a:lnTo>
                      <a:pt x="168" y="15"/>
                    </a:lnTo>
                    <a:close/>
                    <a:moveTo>
                      <a:pt x="168" y="0"/>
                    </a:moveTo>
                    <a:lnTo>
                      <a:pt x="15" y="154"/>
                    </a:lnTo>
                    <a:lnTo>
                      <a:pt x="0" y="227"/>
                    </a:lnTo>
                    <a:lnTo>
                      <a:pt x="74" y="213"/>
                    </a:lnTo>
                    <a:lnTo>
                      <a:pt x="227" y="59"/>
                    </a:lnTo>
                    <a:lnTo>
                      <a:pt x="168" y="0"/>
                    </a:lnTo>
                    <a:close/>
                    <a:moveTo>
                      <a:pt x="141" y="27"/>
                    </a:moveTo>
                    <a:lnTo>
                      <a:pt x="134" y="34"/>
                    </a:lnTo>
                    <a:lnTo>
                      <a:pt x="193" y="93"/>
                    </a:lnTo>
                    <a:lnTo>
                      <a:pt x="200" y="86"/>
                    </a:lnTo>
                    <a:lnTo>
                      <a:pt x="141" y="27"/>
                    </a:lnTo>
                    <a:close/>
                    <a:moveTo>
                      <a:pt x="128" y="40"/>
                    </a:moveTo>
                    <a:lnTo>
                      <a:pt x="120" y="48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28" y="40"/>
                    </a:lnTo>
                    <a:close/>
                    <a:moveTo>
                      <a:pt x="22" y="146"/>
                    </a:moveTo>
                    <a:lnTo>
                      <a:pt x="14" y="154"/>
                    </a:lnTo>
                    <a:lnTo>
                      <a:pt x="73" y="213"/>
                    </a:lnTo>
                    <a:lnTo>
                      <a:pt x="81" y="205"/>
                    </a:lnTo>
                    <a:lnTo>
                      <a:pt x="22" y="146"/>
                    </a:lnTo>
                    <a:close/>
                    <a:moveTo>
                      <a:pt x="140" y="64"/>
                    </a:moveTo>
                    <a:lnTo>
                      <a:pt x="38" y="166"/>
                    </a:lnTo>
                    <a:lnTo>
                      <a:pt x="45" y="173"/>
                    </a:lnTo>
                    <a:lnTo>
                      <a:pt x="147" y="72"/>
                    </a:lnTo>
                    <a:lnTo>
                      <a:pt x="140" y="64"/>
                    </a:lnTo>
                    <a:close/>
                    <a:moveTo>
                      <a:pt x="155" y="80"/>
                    </a:moveTo>
                    <a:lnTo>
                      <a:pt x="54" y="182"/>
                    </a:lnTo>
                    <a:lnTo>
                      <a:pt x="61" y="189"/>
                    </a:lnTo>
                    <a:lnTo>
                      <a:pt x="163" y="88"/>
                    </a:lnTo>
                    <a:lnTo>
                      <a:pt x="155" y="80"/>
                    </a:lnTo>
                    <a:close/>
                    <a:moveTo>
                      <a:pt x="155" y="80"/>
                    </a:moveTo>
                    <a:lnTo>
                      <a:pt x="15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049D2529-524E-42C9-8427-E0915F56F187}"/>
                </a:ext>
              </a:extLst>
            </p:cNvPr>
            <p:cNvGrpSpPr/>
            <p:nvPr userDrawn="1"/>
          </p:nvGrpSpPr>
          <p:grpSpPr>
            <a:xfrm>
              <a:off x="1030689" y="6526256"/>
              <a:ext cx="1548820" cy="549213"/>
              <a:chOff x="1049902" y="7496160"/>
              <a:chExt cx="1548820" cy="549213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C64CB51-EFE3-4790-9AA2-59DC226BF623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543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皮肤类型</a:t>
                </a: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29AF0C9-75C2-41F3-828A-F13A27E72A84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48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rgbClr val="314371"/>
                    </a:solidFill>
                  </a:rPr>
                  <a:t>Skin type</a:t>
                </a:r>
                <a:endParaRPr lang="zh-CN" altLang="en-US" dirty="0">
                  <a:solidFill>
                    <a:srgbClr val="314371"/>
                  </a:solidFill>
                </a:endParaRP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49336C1-B958-42D0-AA02-2498E6BCF772}"/>
              </a:ext>
            </a:extLst>
          </p:cNvPr>
          <p:cNvGrpSpPr/>
          <p:nvPr userDrawn="1"/>
        </p:nvGrpSpPr>
        <p:grpSpPr>
          <a:xfrm>
            <a:off x="3464677" y="5847649"/>
            <a:ext cx="2538621" cy="787640"/>
            <a:chOff x="245219" y="5188833"/>
            <a:chExt cx="2538621" cy="787640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45479D91-8598-42C8-91B0-A6489C35A580}"/>
                </a:ext>
              </a:extLst>
            </p:cNvPr>
            <p:cNvGrpSpPr/>
            <p:nvPr userDrawn="1"/>
          </p:nvGrpSpPr>
          <p:grpSpPr>
            <a:xfrm>
              <a:off x="245219" y="5188833"/>
              <a:ext cx="679000" cy="787640"/>
              <a:chOff x="4843979" y="4151847"/>
              <a:chExt cx="1223244" cy="1418963"/>
            </a:xfrm>
          </p:grpSpPr>
          <p:sp>
            <p:nvSpPr>
              <p:cNvPr id="31" name="六边形 30">
                <a:extLst>
                  <a:ext uri="{FF2B5EF4-FFF2-40B4-BE49-F238E27FC236}">
                    <a16:creationId xmlns:a16="http://schemas.microsoft.com/office/drawing/2014/main" id="{03CAD27A-FDFA-49F6-BDC9-8E6E5ED9D9EC}"/>
                  </a:ext>
                </a:extLst>
              </p:cNvPr>
              <p:cNvSpPr/>
              <p:nvPr/>
            </p:nvSpPr>
            <p:spPr>
              <a:xfrm rot="5400000">
                <a:off x="4746119" y="4249707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F679EEA5-83FE-45BE-A49D-1ABAEC5F9E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25461" y="4614131"/>
                <a:ext cx="495632" cy="492371"/>
              </a:xfrm>
              <a:custGeom>
                <a:avLst/>
                <a:gdLst>
                  <a:gd name="T0" fmla="*/ 1819 w 2881"/>
                  <a:gd name="T1" fmla="*/ 1849 h 2857"/>
                  <a:gd name="T2" fmla="*/ 1380 w 2881"/>
                  <a:gd name="T3" fmla="*/ 1410 h 2857"/>
                  <a:gd name="T4" fmla="*/ 2696 w 2881"/>
                  <a:gd name="T5" fmla="*/ 446 h 2857"/>
                  <a:gd name="T6" fmla="*/ 2784 w 2881"/>
                  <a:gd name="T7" fmla="*/ 885 h 2857"/>
                  <a:gd name="T8" fmla="*/ 1751 w 2881"/>
                  <a:gd name="T9" fmla="*/ 1740 h 2857"/>
                  <a:gd name="T10" fmla="*/ 1512 w 2881"/>
                  <a:gd name="T11" fmla="*/ 1453 h 2857"/>
                  <a:gd name="T12" fmla="*/ 1329 w 2881"/>
                  <a:gd name="T13" fmla="*/ 1898 h 2857"/>
                  <a:gd name="T14" fmla="*/ 1863 w 2881"/>
                  <a:gd name="T15" fmla="*/ 1629 h 2857"/>
                  <a:gd name="T16" fmla="*/ 2256 w 2881"/>
                  <a:gd name="T17" fmla="*/ 709 h 2857"/>
                  <a:gd name="T18" fmla="*/ 2696 w 2881"/>
                  <a:gd name="T19" fmla="*/ 620 h 2857"/>
                  <a:gd name="T20" fmla="*/ 2433 w 2881"/>
                  <a:gd name="T21" fmla="*/ 532 h 2857"/>
                  <a:gd name="T22" fmla="*/ 2607 w 2881"/>
                  <a:gd name="T23" fmla="*/ 884 h 2857"/>
                  <a:gd name="T24" fmla="*/ 2696 w 2881"/>
                  <a:gd name="T25" fmla="*/ 620 h 2857"/>
                  <a:gd name="T26" fmla="*/ 434 w 2881"/>
                  <a:gd name="T27" fmla="*/ 2050 h 2857"/>
                  <a:gd name="T28" fmla="*/ 998 w 2881"/>
                  <a:gd name="T29" fmla="*/ 2174 h 2857"/>
                  <a:gd name="T30" fmla="*/ 1139 w 2881"/>
                  <a:gd name="T31" fmla="*/ 1801 h 2857"/>
                  <a:gd name="T32" fmla="*/ 434 w 2881"/>
                  <a:gd name="T33" fmla="*/ 1677 h 2857"/>
                  <a:gd name="T34" fmla="*/ 1139 w 2881"/>
                  <a:gd name="T35" fmla="*/ 1801 h 2857"/>
                  <a:gd name="T36" fmla="*/ 1055 w 2881"/>
                  <a:gd name="T37" fmla="*/ 932 h 2857"/>
                  <a:gd name="T38" fmla="*/ 434 w 2881"/>
                  <a:gd name="T39" fmla="*/ 1056 h 2857"/>
                  <a:gd name="T40" fmla="*/ 1055 w 2881"/>
                  <a:gd name="T41" fmla="*/ 1429 h 2857"/>
                  <a:gd name="T42" fmla="*/ 434 w 2881"/>
                  <a:gd name="T43" fmla="*/ 1304 h 2857"/>
                  <a:gd name="T44" fmla="*/ 1055 w 2881"/>
                  <a:gd name="T45" fmla="*/ 1429 h 2857"/>
                  <a:gd name="T46" fmla="*/ 1800 w 2881"/>
                  <a:gd name="T47" fmla="*/ 2174 h 2857"/>
                  <a:gd name="T48" fmla="*/ 1530 w 2881"/>
                  <a:gd name="T49" fmla="*/ 2050 h 2857"/>
                  <a:gd name="T50" fmla="*/ 1490 w 2881"/>
                  <a:gd name="T51" fmla="*/ 228 h 2857"/>
                  <a:gd name="T52" fmla="*/ 1614 w 2881"/>
                  <a:gd name="T53" fmla="*/ 808 h 2857"/>
                  <a:gd name="T54" fmla="*/ 1682 w 2881"/>
                  <a:gd name="T55" fmla="*/ 932 h 2857"/>
                  <a:gd name="T56" fmla="*/ 1366 w 2881"/>
                  <a:gd name="T57" fmla="*/ 684 h 2857"/>
                  <a:gd name="T58" fmla="*/ 248 w 2881"/>
                  <a:gd name="T59" fmla="*/ 125 h 2857"/>
                  <a:gd name="T60" fmla="*/ 124 w 2881"/>
                  <a:gd name="T61" fmla="*/ 2608 h 2857"/>
                  <a:gd name="T62" fmla="*/ 1987 w 2881"/>
                  <a:gd name="T63" fmla="*/ 2733 h 2857"/>
                  <a:gd name="T64" fmla="*/ 2111 w 2881"/>
                  <a:gd name="T65" fmla="*/ 1733 h 2857"/>
                  <a:gd name="T66" fmla="*/ 2235 w 2881"/>
                  <a:gd name="T67" fmla="*/ 2608 h 2857"/>
                  <a:gd name="T68" fmla="*/ 248 w 2881"/>
                  <a:gd name="T69" fmla="*/ 2857 h 2857"/>
                  <a:gd name="T70" fmla="*/ 0 w 2881"/>
                  <a:gd name="T71" fmla="*/ 249 h 2857"/>
                  <a:gd name="T72" fmla="*/ 1450 w 2881"/>
                  <a:gd name="T73" fmla="*/ 0 h 2857"/>
                  <a:gd name="T74" fmla="*/ 1924 w 2881"/>
                  <a:gd name="T75" fmla="*/ 691 h 2857"/>
                  <a:gd name="T76" fmla="*/ 1490 w 2881"/>
                  <a:gd name="T77" fmla="*/ 228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1" h="2857">
                    <a:moveTo>
                      <a:pt x="2784" y="885"/>
                    </a:moveTo>
                    <a:cubicBezTo>
                      <a:pt x="1819" y="1849"/>
                      <a:pt x="1819" y="1849"/>
                      <a:pt x="1819" y="1849"/>
                    </a:cubicBezTo>
                    <a:cubicBezTo>
                      <a:pt x="1116" y="2111"/>
                      <a:pt x="1116" y="2111"/>
                      <a:pt x="1116" y="2111"/>
                    </a:cubicBezTo>
                    <a:cubicBezTo>
                      <a:pt x="1380" y="1410"/>
                      <a:pt x="1380" y="1410"/>
                      <a:pt x="1380" y="1410"/>
                    </a:cubicBezTo>
                    <a:cubicBezTo>
                      <a:pt x="2344" y="446"/>
                      <a:pt x="2344" y="446"/>
                      <a:pt x="2344" y="446"/>
                    </a:cubicBezTo>
                    <a:cubicBezTo>
                      <a:pt x="2442" y="349"/>
                      <a:pt x="2599" y="349"/>
                      <a:pt x="2696" y="446"/>
                    </a:cubicBezTo>
                    <a:cubicBezTo>
                      <a:pt x="2784" y="534"/>
                      <a:pt x="2784" y="534"/>
                      <a:pt x="2784" y="534"/>
                    </a:cubicBezTo>
                    <a:cubicBezTo>
                      <a:pt x="2881" y="631"/>
                      <a:pt x="2881" y="788"/>
                      <a:pt x="2784" y="885"/>
                    </a:cubicBezTo>
                    <a:close/>
                    <a:moveTo>
                      <a:pt x="1329" y="1898"/>
                    </a:moveTo>
                    <a:cubicBezTo>
                      <a:pt x="1751" y="1740"/>
                      <a:pt x="1751" y="1740"/>
                      <a:pt x="1751" y="1740"/>
                    </a:cubicBezTo>
                    <a:cubicBezTo>
                      <a:pt x="1775" y="1717"/>
                      <a:pt x="1775" y="1717"/>
                      <a:pt x="1775" y="1717"/>
                    </a:cubicBezTo>
                    <a:cubicBezTo>
                      <a:pt x="1512" y="1453"/>
                      <a:pt x="1512" y="1453"/>
                      <a:pt x="1512" y="1453"/>
                    </a:cubicBezTo>
                    <a:cubicBezTo>
                      <a:pt x="1488" y="1477"/>
                      <a:pt x="1488" y="1477"/>
                      <a:pt x="1488" y="1477"/>
                    </a:cubicBezTo>
                    <a:lnTo>
                      <a:pt x="1329" y="1898"/>
                    </a:lnTo>
                    <a:close/>
                    <a:moveTo>
                      <a:pt x="1599" y="1365"/>
                    </a:moveTo>
                    <a:cubicBezTo>
                      <a:pt x="1863" y="1629"/>
                      <a:pt x="1863" y="1629"/>
                      <a:pt x="1863" y="1629"/>
                    </a:cubicBezTo>
                    <a:cubicBezTo>
                      <a:pt x="2520" y="972"/>
                      <a:pt x="2520" y="972"/>
                      <a:pt x="2520" y="972"/>
                    </a:cubicBezTo>
                    <a:cubicBezTo>
                      <a:pt x="2256" y="709"/>
                      <a:pt x="2256" y="709"/>
                      <a:pt x="2256" y="709"/>
                    </a:cubicBezTo>
                    <a:lnTo>
                      <a:pt x="1599" y="1365"/>
                    </a:lnTo>
                    <a:close/>
                    <a:moveTo>
                      <a:pt x="2696" y="620"/>
                    </a:moveTo>
                    <a:cubicBezTo>
                      <a:pt x="2609" y="532"/>
                      <a:pt x="2609" y="532"/>
                      <a:pt x="2609" y="532"/>
                    </a:cubicBezTo>
                    <a:cubicBezTo>
                      <a:pt x="2560" y="484"/>
                      <a:pt x="2481" y="484"/>
                      <a:pt x="2433" y="532"/>
                    </a:cubicBezTo>
                    <a:cubicBezTo>
                      <a:pt x="2344" y="621"/>
                      <a:pt x="2344" y="621"/>
                      <a:pt x="2344" y="621"/>
                    </a:cubicBezTo>
                    <a:cubicBezTo>
                      <a:pt x="2607" y="884"/>
                      <a:pt x="2607" y="884"/>
                      <a:pt x="2607" y="884"/>
                    </a:cubicBezTo>
                    <a:cubicBezTo>
                      <a:pt x="2696" y="795"/>
                      <a:pt x="2696" y="795"/>
                      <a:pt x="2696" y="795"/>
                    </a:cubicBezTo>
                    <a:cubicBezTo>
                      <a:pt x="2745" y="747"/>
                      <a:pt x="2745" y="668"/>
                      <a:pt x="2696" y="620"/>
                    </a:cubicBezTo>
                    <a:close/>
                    <a:moveTo>
                      <a:pt x="434" y="2174"/>
                    </a:moveTo>
                    <a:cubicBezTo>
                      <a:pt x="434" y="2050"/>
                      <a:pt x="434" y="2050"/>
                      <a:pt x="434" y="2050"/>
                    </a:cubicBezTo>
                    <a:cubicBezTo>
                      <a:pt x="1045" y="2050"/>
                      <a:pt x="1045" y="2050"/>
                      <a:pt x="1045" y="2050"/>
                    </a:cubicBezTo>
                    <a:cubicBezTo>
                      <a:pt x="998" y="2174"/>
                      <a:pt x="998" y="2174"/>
                      <a:pt x="998" y="2174"/>
                    </a:cubicBezTo>
                    <a:lnTo>
                      <a:pt x="434" y="2174"/>
                    </a:lnTo>
                    <a:close/>
                    <a:moveTo>
                      <a:pt x="1139" y="1801"/>
                    </a:moveTo>
                    <a:cubicBezTo>
                      <a:pt x="434" y="1801"/>
                      <a:pt x="434" y="1801"/>
                      <a:pt x="434" y="1801"/>
                    </a:cubicBezTo>
                    <a:cubicBezTo>
                      <a:pt x="434" y="1677"/>
                      <a:pt x="434" y="1677"/>
                      <a:pt x="434" y="1677"/>
                    </a:cubicBezTo>
                    <a:cubicBezTo>
                      <a:pt x="1185" y="1677"/>
                      <a:pt x="1185" y="1677"/>
                      <a:pt x="1185" y="1677"/>
                    </a:cubicBezTo>
                    <a:lnTo>
                      <a:pt x="1139" y="1801"/>
                    </a:lnTo>
                    <a:close/>
                    <a:moveTo>
                      <a:pt x="434" y="932"/>
                    </a:moveTo>
                    <a:cubicBezTo>
                      <a:pt x="1055" y="932"/>
                      <a:pt x="1055" y="932"/>
                      <a:pt x="1055" y="932"/>
                    </a:cubicBezTo>
                    <a:cubicBezTo>
                      <a:pt x="1055" y="1056"/>
                      <a:pt x="1055" y="1056"/>
                      <a:pt x="1055" y="1056"/>
                    </a:cubicBezTo>
                    <a:cubicBezTo>
                      <a:pt x="434" y="1056"/>
                      <a:pt x="434" y="1056"/>
                      <a:pt x="434" y="1056"/>
                    </a:cubicBezTo>
                    <a:lnTo>
                      <a:pt x="434" y="932"/>
                    </a:lnTo>
                    <a:close/>
                    <a:moveTo>
                      <a:pt x="1055" y="1429"/>
                    </a:moveTo>
                    <a:cubicBezTo>
                      <a:pt x="434" y="1429"/>
                      <a:pt x="434" y="1429"/>
                      <a:pt x="434" y="1429"/>
                    </a:cubicBezTo>
                    <a:cubicBezTo>
                      <a:pt x="434" y="1304"/>
                      <a:pt x="434" y="1304"/>
                      <a:pt x="434" y="1304"/>
                    </a:cubicBezTo>
                    <a:cubicBezTo>
                      <a:pt x="1055" y="1304"/>
                      <a:pt x="1055" y="1304"/>
                      <a:pt x="1055" y="1304"/>
                    </a:cubicBezTo>
                    <a:lnTo>
                      <a:pt x="1055" y="1429"/>
                    </a:lnTo>
                    <a:close/>
                    <a:moveTo>
                      <a:pt x="1800" y="2050"/>
                    </a:moveTo>
                    <a:cubicBezTo>
                      <a:pt x="1800" y="2174"/>
                      <a:pt x="1800" y="2174"/>
                      <a:pt x="1800" y="2174"/>
                    </a:cubicBezTo>
                    <a:cubicBezTo>
                      <a:pt x="1197" y="2174"/>
                      <a:pt x="1197" y="2174"/>
                      <a:pt x="1197" y="2174"/>
                    </a:cubicBezTo>
                    <a:cubicBezTo>
                      <a:pt x="1530" y="2050"/>
                      <a:pt x="1530" y="2050"/>
                      <a:pt x="1530" y="2050"/>
                    </a:cubicBezTo>
                    <a:lnTo>
                      <a:pt x="1800" y="2050"/>
                    </a:lnTo>
                    <a:close/>
                    <a:moveTo>
                      <a:pt x="1490" y="228"/>
                    </a:moveTo>
                    <a:cubicBezTo>
                      <a:pt x="1490" y="684"/>
                      <a:pt x="1490" y="684"/>
                      <a:pt x="1490" y="684"/>
                    </a:cubicBezTo>
                    <a:cubicBezTo>
                      <a:pt x="1490" y="752"/>
                      <a:pt x="1545" y="808"/>
                      <a:pt x="1614" y="808"/>
                    </a:cubicBezTo>
                    <a:cubicBezTo>
                      <a:pt x="1807" y="808"/>
                      <a:pt x="1807" y="808"/>
                      <a:pt x="1807" y="808"/>
                    </a:cubicBezTo>
                    <a:cubicBezTo>
                      <a:pt x="1682" y="932"/>
                      <a:pt x="1682" y="932"/>
                      <a:pt x="1682" y="932"/>
                    </a:cubicBezTo>
                    <a:cubicBezTo>
                      <a:pt x="1614" y="932"/>
                      <a:pt x="1614" y="932"/>
                      <a:pt x="1614" y="932"/>
                    </a:cubicBezTo>
                    <a:cubicBezTo>
                      <a:pt x="1477" y="932"/>
                      <a:pt x="1366" y="821"/>
                      <a:pt x="1366" y="684"/>
                    </a:cubicBezTo>
                    <a:cubicBezTo>
                      <a:pt x="1366" y="125"/>
                      <a:pt x="1366" y="125"/>
                      <a:pt x="1366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179" y="125"/>
                      <a:pt x="124" y="180"/>
                      <a:pt x="124" y="249"/>
                    </a:cubicBezTo>
                    <a:cubicBezTo>
                      <a:pt x="124" y="2608"/>
                      <a:pt x="124" y="2608"/>
                      <a:pt x="124" y="2608"/>
                    </a:cubicBezTo>
                    <a:cubicBezTo>
                      <a:pt x="124" y="2677"/>
                      <a:pt x="179" y="2733"/>
                      <a:pt x="248" y="2733"/>
                    </a:cubicBezTo>
                    <a:cubicBezTo>
                      <a:pt x="1987" y="2733"/>
                      <a:pt x="1987" y="2733"/>
                      <a:pt x="1987" y="2733"/>
                    </a:cubicBezTo>
                    <a:cubicBezTo>
                      <a:pt x="2055" y="2733"/>
                      <a:pt x="2111" y="2677"/>
                      <a:pt x="2111" y="2608"/>
                    </a:cubicBezTo>
                    <a:cubicBezTo>
                      <a:pt x="2111" y="1733"/>
                      <a:pt x="2111" y="1733"/>
                      <a:pt x="2111" y="1733"/>
                    </a:cubicBezTo>
                    <a:cubicBezTo>
                      <a:pt x="2235" y="1609"/>
                      <a:pt x="2235" y="1609"/>
                      <a:pt x="2235" y="1609"/>
                    </a:cubicBezTo>
                    <a:cubicBezTo>
                      <a:pt x="2235" y="2608"/>
                      <a:pt x="2235" y="2608"/>
                      <a:pt x="2235" y="2608"/>
                    </a:cubicBezTo>
                    <a:cubicBezTo>
                      <a:pt x="2235" y="2746"/>
                      <a:pt x="2124" y="2857"/>
                      <a:pt x="1987" y="2857"/>
                    </a:cubicBezTo>
                    <a:cubicBezTo>
                      <a:pt x="248" y="2857"/>
                      <a:pt x="248" y="2857"/>
                      <a:pt x="248" y="2857"/>
                    </a:cubicBezTo>
                    <a:cubicBezTo>
                      <a:pt x="111" y="2857"/>
                      <a:pt x="0" y="2746"/>
                      <a:pt x="0" y="260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112"/>
                      <a:pt x="111" y="0"/>
                      <a:pt x="248" y="0"/>
                    </a:cubicBezTo>
                    <a:cubicBezTo>
                      <a:pt x="1450" y="0"/>
                      <a:pt x="1450" y="0"/>
                      <a:pt x="1450" y="0"/>
                    </a:cubicBezTo>
                    <a:cubicBezTo>
                      <a:pt x="2010" y="604"/>
                      <a:pt x="2010" y="604"/>
                      <a:pt x="2010" y="604"/>
                    </a:cubicBezTo>
                    <a:cubicBezTo>
                      <a:pt x="1924" y="691"/>
                      <a:pt x="1924" y="691"/>
                      <a:pt x="1924" y="691"/>
                    </a:cubicBezTo>
                    <a:lnTo>
                      <a:pt x="1490" y="228"/>
                    </a:lnTo>
                    <a:close/>
                    <a:moveTo>
                      <a:pt x="1490" y="228"/>
                    </a:moveTo>
                    <a:cubicBezTo>
                      <a:pt x="1490" y="228"/>
                      <a:pt x="1490" y="228"/>
                      <a:pt x="1490" y="2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EB9ADECB-EC7A-45D3-8F68-8F7757D9FC1B}"/>
                </a:ext>
              </a:extLst>
            </p:cNvPr>
            <p:cNvGrpSpPr/>
            <p:nvPr userDrawn="1"/>
          </p:nvGrpSpPr>
          <p:grpSpPr>
            <a:xfrm>
              <a:off x="1030690" y="5230540"/>
              <a:ext cx="1753150" cy="549213"/>
              <a:chOff x="1049903" y="7496160"/>
              <a:chExt cx="1753150" cy="549213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052C18B6-AA34-4121-83E3-399C6E8152CD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747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皮肤功能</a:t>
                </a: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70B53C5-EB95-4893-A9E7-ABF44D379C05}"/>
                  </a:ext>
                </a:extLst>
              </p:cNvPr>
              <p:cNvSpPr txBox="1"/>
              <p:nvPr userDrawn="1"/>
            </p:nvSpPr>
            <p:spPr>
              <a:xfrm>
                <a:off x="1049903" y="7799152"/>
                <a:ext cx="15432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Skin function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2475D49-2E18-49BA-9CA7-32B2CB796A00}"/>
              </a:ext>
            </a:extLst>
          </p:cNvPr>
          <p:cNvGrpSpPr/>
          <p:nvPr userDrawn="1"/>
        </p:nvGrpSpPr>
        <p:grpSpPr>
          <a:xfrm>
            <a:off x="9265801" y="5847649"/>
            <a:ext cx="2782251" cy="787640"/>
            <a:chOff x="245219" y="3407343"/>
            <a:chExt cx="2782251" cy="787640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F781DD93-8B6B-4BE5-8CE4-71EADAF3D9F1}"/>
                </a:ext>
              </a:extLst>
            </p:cNvPr>
            <p:cNvGrpSpPr/>
            <p:nvPr userDrawn="1"/>
          </p:nvGrpSpPr>
          <p:grpSpPr>
            <a:xfrm>
              <a:off x="245219" y="3407343"/>
              <a:ext cx="679000" cy="787640"/>
              <a:chOff x="6142938" y="4151848"/>
              <a:chExt cx="1223244" cy="1418963"/>
            </a:xfrm>
          </p:grpSpPr>
          <p:sp>
            <p:nvSpPr>
              <p:cNvPr id="38" name="六边形 37">
                <a:extLst>
                  <a:ext uri="{FF2B5EF4-FFF2-40B4-BE49-F238E27FC236}">
                    <a16:creationId xmlns:a16="http://schemas.microsoft.com/office/drawing/2014/main" id="{A6F36ACE-72D1-4F32-9220-718418F94CA0}"/>
                  </a:ext>
                </a:extLst>
              </p:cNvPr>
              <p:cNvSpPr/>
              <p:nvPr/>
            </p:nvSpPr>
            <p:spPr>
              <a:xfrm rot="5400000">
                <a:off x="6045078" y="4249708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9" name="Freeform 15">
                <a:extLst>
                  <a:ext uri="{FF2B5EF4-FFF2-40B4-BE49-F238E27FC236}">
                    <a16:creationId xmlns:a16="http://schemas.microsoft.com/office/drawing/2014/main" id="{466C8D5D-EB0D-48EF-A63E-D0251F0184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03483" y="4613749"/>
                <a:ext cx="502152" cy="502153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ED652092-2645-4927-84F2-A97EEFF17D21}"/>
                </a:ext>
              </a:extLst>
            </p:cNvPr>
            <p:cNvGrpSpPr/>
            <p:nvPr userDrawn="1"/>
          </p:nvGrpSpPr>
          <p:grpSpPr>
            <a:xfrm>
              <a:off x="1030689" y="3449612"/>
              <a:ext cx="1996781" cy="703102"/>
              <a:chOff x="1049902" y="7496160"/>
              <a:chExt cx="1996781" cy="703102"/>
            </a:xfrm>
          </p:grpSpPr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12C3547-A854-4156-8D44-2C376A6BD3A0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991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产品研发方向</a:t>
                </a: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CEB6E16-18EB-4E9F-ACB6-F26CEEC48DB8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890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Product development direction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751466"/>
      </p:ext>
    </p:extLst>
  </p:cSld>
  <p:clrMapOvr>
    <a:masterClrMapping/>
  </p:clrMapOvr>
  <p:transition spd="slow" advClick="0" advTm="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99E5D51-B49C-4479-A3B9-D4C57D7E5DD1}"/>
              </a:ext>
            </a:extLst>
          </p:cNvPr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E0CE53-34BD-4371-A796-60CF823C475E}"/>
              </a:ext>
            </a:extLst>
          </p:cNvPr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81FFDBC-A749-4F2D-87B2-828649281E94}"/>
              </a:ext>
            </a:extLst>
          </p:cNvPr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CAB8141-845B-4772-BD56-9F33720A0DC4}"/>
              </a:ext>
            </a:extLst>
          </p:cNvPr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皮肤介绍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5DEF6D0-69E6-4C30-8CED-31DE358CBF41}"/>
              </a:ext>
            </a:extLst>
          </p:cNvPr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化妆品介绍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BD8D8AE-70B8-4234-870C-07A1212B8E11}"/>
              </a:ext>
            </a:extLst>
          </p:cNvPr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5B304FE-3CF3-4460-93E8-A9EB4A2F9980}"/>
              </a:ext>
            </a:extLst>
          </p:cNvPr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C6DCA21-06FA-4294-9B89-C5049F1C103F}"/>
              </a:ext>
            </a:extLst>
          </p:cNvPr>
          <p:cNvGrpSpPr/>
          <p:nvPr userDrawn="1"/>
        </p:nvGrpSpPr>
        <p:grpSpPr>
          <a:xfrm>
            <a:off x="177817" y="5847649"/>
            <a:ext cx="2822753" cy="787640"/>
            <a:chOff x="245219" y="7302395"/>
            <a:chExt cx="2822753" cy="78764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94DF2B1-A9BA-47FD-961A-8EBA40F8CA39}"/>
                </a:ext>
              </a:extLst>
            </p:cNvPr>
            <p:cNvGrpSpPr/>
            <p:nvPr userDrawn="1"/>
          </p:nvGrpSpPr>
          <p:grpSpPr>
            <a:xfrm>
              <a:off x="245219" y="7302395"/>
              <a:ext cx="679000" cy="787640"/>
              <a:chOff x="4843978" y="1908049"/>
              <a:chExt cx="1223244" cy="1418963"/>
            </a:xfrm>
          </p:grpSpPr>
          <p:sp>
            <p:nvSpPr>
              <p:cNvPr id="15" name="六边形 14">
                <a:extLst>
                  <a:ext uri="{FF2B5EF4-FFF2-40B4-BE49-F238E27FC236}">
                    <a16:creationId xmlns:a16="http://schemas.microsoft.com/office/drawing/2014/main" id="{57644873-467F-4A29-BB5F-4D33958AA8EB}"/>
                  </a:ext>
                </a:extLst>
              </p:cNvPr>
              <p:cNvSpPr/>
              <p:nvPr/>
            </p:nvSpPr>
            <p:spPr>
              <a:xfrm rot="5400000">
                <a:off x="4746118" y="20059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5E73CF98-060A-47F6-928E-EA880A7DB06D}"/>
                  </a:ext>
                </a:extLst>
              </p:cNvPr>
              <p:cNvGrpSpPr/>
              <p:nvPr/>
            </p:nvGrpSpPr>
            <p:grpSpPr>
              <a:xfrm>
                <a:off x="5217235" y="2374848"/>
                <a:ext cx="511148" cy="496737"/>
                <a:chOff x="756527" y="5479054"/>
                <a:chExt cx="435658" cy="423375"/>
              </a:xfrm>
              <a:solidFill>
                <a:schemeClr val="bg1"/>
              </a:solidFill>
            </p:grpSpPr>
            <p:sp>
              <p:nvSpPr>
                <p:cNvPr id="17" name="Freeform 5">
                  <a:extLst>
                    <a:ext uri="{FF2B5EF4-FFF2-40B4-BE49-F238E27FC236}">
                      <a16:creationId xmlns:a16="http://schemas.microsoft.com/office/drawing/2014/main" id="{1DA865AB-D800-47F0-96B6-C782A5A9CE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756527" y="5479054"/>
                  <a:ext cx="435658" cy="423375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18" name="Freeform 6">
                  <a:extLst>
                    <a:ext uri="{FF2B5EF4-FFF2-40B4-BE49-F238E27FC236}">
                      <a16:creationId xmlns:a16="http://schemas.microsoft.com/office/drawing/2014/main" id="{272587B4-A480-43B3-BEF9-D7877E880B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920008" y="5544856"/>
                  <a:ext cx="98654" cy="98654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51C5EB6-902F-479C-B070-37B3E10A14F8}"/>
                </a:ext>
              </a:extLst>
            </p:cNvPr>
            <p:cNvGrpSpPr/>
            <p:nvPr userDrawn="1"/>
          </p:nvGrpSpPr>
          <p:grpSpPr>
            <a:xfrm>
              <a:off x="1030689" y="7344664"/>
              <a:ext cx="2037283" cy="549213"/>
              <a:chOff x="1049902" y="7496160"/>
              <a:chExt cx="2037283" cy="549213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EEB9514-D095-4E9C-8179-5187EEF7074E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2031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认识皮肤</a:t>
                </a: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AF01DCC-77F8-412F-BFD4-1B15C2D46DD6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9461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Understanding of the skin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57178D8-536F-4829-975E-513AF13C333E}"/>
              </a:ext>
            </a:extLst>
          </p:cNvPr>
          <p:cNvGrpSpPr/>
          <p:nvPr userDrawn="1"/>
        </p:nvGrpSpPr>
        <p:grpSpPr>
          <a:xfrm>
            <a:off x="6467405" y="5847649"/>
            <a:ext cx="2334290" cy="787640"/>
            <a:chOff x="245219" y="6412577"/>
            <a:chExt cx="2334290" cy="78764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5C483A42-950C-45B9-A9F6-9D8697FD1B79}"/>
                </a:ext>
              </a:extLst>
            </p:cNvPr>
            <p:cNvGrpSpPr/>
            <p:nvPr userDrawn="1"/>
          </p:nvGrpSpPr>
          <p:grpSpPr>
            <a:xfrm>
              <a:off x="245219" y="6412577"/>
              <a:ext cx="679000" cy="787640"/>
              <a:chOff x="4194498" y="3029949"/>
              <a:chExt cx="1223244" cy="1418963"/>
            </a:xfrm>
          </p:grpSpPr>
          <p:sp>
            <p:nvSpPr>
              <p:cNvPr id="24" name="六边形 23">
                <a:extLst>
                  <a:ext uri="{FF2B5EF4-FFF2-40B4-BE49-F238E27FC236}">
                    <a16:creationId xmlns:a16="http://schemas.microsoft.com/office/drawing/2014/main" id="{0C854336-1540-459D-9FD6-14800984CDFE}"/>
                  </a:ext>
                </a:extLst>
              </p:cNvPr>
              <p:cNvSpPr/>
              <p:nvPr/>
            </p:nvSpPr>
            <p:spPr>
              <a:xfrm rot="5400000">
                <a:off x="4096638" y="31278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5" name="Freeform 10">
                <a:extLst>
                  <a:ext uri="{FF2B5EF4-FFF2-40B4-BE49-F238E27FC236}">
                    <a16:creationId xmlns:a16="http://schemas.microsoft.com/office/drawing/2014/main" id="{0114981A-DFA9-4189-BB20-12D1201864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9897" y="3475529"/>
                <a:ext cx="492444" cy="492443"/>
              </a:xfrm>
              <a:custGeom>
                <a:avLst/>
                <a:gdLst>
                  <a:gd name="T0" fmla="*/ 168 w 227"/>
                  <a:gd name="T1" fmla="*/ 15 h 227"/>
                  <a:gd name="T2" fmla="*/ 212 w 227"/>
                  <a:gd name="T3" fmla="*/ 59 h 227"/>
                  <a:gd name="T4" fmla="*/ 68 w 227"/>
                  <a:gd name="T5" fmla="*/ 203 h 227"/>
                  <a:gd name="T6" fmla="*/ 13 w 227"/>
                  <a:gd name="T7" fmla="*/ 214 h 227"/>
                  <a:gd name="T8" fmla="*/ 24 w 227"/>
                  <a:gd name="T9" fmla="*/ 159 h 227"/>
                  <a:gd name="T10" fmla="*/ 168 w 227"/>
                  <a:gd name="T11" fmla="*/ 15 h 227"/>
                  <a:gd name="T12" fmla="*/ 168 w 227"/>
                  <a:gd name="T13" fmla="*/ 0 h 227"/>
                  <a:gd name="T14" fmla="*/ 15 w 227"/>
                  <a:gd name="T15" fmla="*/ 154 h 227"/>
                  <a:gd name="T16" fmla="*/ 0 w 227"/>
                  <a:gd name="T17" fmla="*/ 227 h 227"/>
                  <a:gd name="T18" fmla="*/ 74 w 227"/>
                  <a:gd name="T19" fmla="*/ 213 h 227"/>
                  <a:gd name="T20" fmla="*/ 227 w 227"/>
                  <a:gd name="T21" fmla="*/ 59 h 227"/>
                  <a:gd name="T22" fmla="*/ 168 w 227"/>
                  <a:gd name="T23" fmla="*/ 0 h 227"/>
                  <a:gd name="T24" fmla="*/ 141 w 227"/>
                  <a:gd name="T25" fmla="*/ 27 h 227"/>
                  <a:gd name="T26" fmla="*/ 134 w 227"/>
                  <a:gd name="T27" fmla="*/ 34 h 227"/>
                  <a:gd name="T28" fmla="*/ 193 w 227"/>
                  <a:gd name="T29" fmla="*/ 93 h 227"/>
                  <a:gd name="T30" fmla="*/ 200 w 227"/>
                  <a:gd name="T31" fmla="*/ 86 h 227"/>
                  <a:gd name="T32" fmla="*/ 141 w 227"/>
                  <a:gd name="T33" fmla="*/ 27 h 227"/>
                  <a:gd name="T34" fmla="*/ 128 w 227"/>
                  <a:gd name="T35" fmla="*/ 40 h 227"/>
                  <a:gd name="T36" fmla="*/ 120 w 227"/>
                  <a:gd name="T37" fmla="*/ 48 h 227"/>
                  <a:gd name="T38" fmla="*/ 179 w 227"/>
                  <a:gd name="T39" fmla="*/ 107 h 227"/>
                  <a:gd name="T40" fmla="*/ 187 w 227"/>
                  <a:gd name="T41" fmla="*/ 99 h 227"/>
                  <a:gd name="T42" fmla="*/ 128 w 227"/>
                  <a:gd name="T43" fmla="*/ 40 h 227"/>
                  <a:gd name="T44" fmla="*/ 22 w 227"/>
                  <a:gd name="T45" fmla="*/ 146 h 227"/>
                  <a:gd name="T46" fmla="*/ 14 w 227"/>
                  <a:gd name="T47" fmla="*/ 154 h 227"/>
                  <a:gd name="T48" fmla="*/ 73 w 227"/>
                  <a:gd name="T49" fmla="*/ 213 h 227"/>
                  <a:gd name="T50" fmla="*/ 81 w 227"/>
                  <a:gd name="T51" fmla="*/ 205 h 227"/>
                  <a:gd name="T52" fmla="*/ 22 w 227"/>
                  <a:gd name="T53" fmla="*/ 146 h 227"/>
                  <a:gd name="T54" fmla="*/ 140 w 227"/>
                  <a:gd name="T55" fmla="*/ 64 h 227"/>
                  <a:gd name="T56" fmla="*/ 38 w 227"/>
                  <a:gd name="T57" fmla="*/ 166 h 227"/>
                  <a:gd name="T58" fmla="*/ 45 w 227"/>
                  <a:gd name="T59" fmla="*/ 173 h 227"/>
                  <a:gd name="T60" fmla="*/ 147 w 227"/>
                  <a:gd name="T61" fmla="*/ 72 h 227"/>
                  <a:gd name="T62" fmla="*/ 140 w 227"/>
                  <a:gd name="T63" fmla="*/ 64 h 227"/>
                  <a:gd name="T64" fmla="*/ 155 w 227"/>
                  <a:gd name="T65" fmla="*/ 80 h 227"/>
                  <a:gd name="T66" fmla="*/ 54 w 227"/>
                  <a:gd name="T67" fmla="*/ 182 h 227"/>
                  <a:gd name="T68" fmla="*/ 61 w 227"/>
                  <a:gd name="T69" fmla="*/ 189 h 227"/>
                  <a:gd name="T70" fmla="*/ 163 w 227"/>
                  <a:gd name="T71" fmla="*/ 88 h 227"/>
                  <a:gd name="T72" fmla="*/ 155 w 227"/>
                  <a:gd name="T73" fmla="*/ 80 h 227"/>
                  <a:gd name="T74" fmla="*/ 155 w 227"/>
                  <a:gd name="T75" fmla="*/ 80 h 227"/>
                  <a:gd name="T76" fmla="*/ 155 w 227"/>
                  <a:gd name="T77" fmla="*/ 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7" h="227">
                    <a:moveTo>
                      <a:pt x="168" y="15"/>
                    </a:moveTo>
                    <a:lnTo>
                      <a:pt x="212" y="59"/>
                    </a:lnTo>
                    <a:lnTo>
                      <a:pt x="68" y="203"/>
                    </a:lnTo>
                    <a:lnTo>
                      <a:pt x="13" y="214"/>
                    </a:lnTo>
                    <a:lnTo>
                      <a:pt x="24" y="159"/>
                    </a:lnTo>
                    <a:lnTo>
                      <a:pt x="168" y="15"/>
                    </a:lnTo>
                    <a:close/>
                    <a:moveTo>
                      <a:pt x="168" y="0"/>
                    </a:moveTo>
                    <a:lnTo>
                      <a:pt x="15" y="154"/>
                    </a:lnTo>
                    <a:lnTo>
                      <a:pt x="0" y="227"/>
                    </a:lnTo>
                    <a:lnTo>
                      <a:pt x="74" y="213"/>
                    </a:lnTo>
                    <a:lnTo>
                      <a:pt x="227" y="59"/>
                    </a:lnTo>
                    <a:lnTo>
                      <a:pt x="168" y="0"/>
                    </a:lnTo>
                    <a:close/>
                    <a:moveTo>
                      <a:pt x="141" y="27"/>
                    </a:moveTo>
                    <a:lnTo>
                      <a:pt x="134" y="34"/>
                    </a:lnTo>
                    <a:lnTo>
                      <a:pt x="193" y="93"/>
                    </a:lnTo>
                    <a:lnTo>
                      <a:pt x="200" y="86"/>
                    </a:lnTo>
                    <a:lnTo>
                      <a:pt x="141" y="27"/>
                    </a:lnTo>
                    <a:close/>
                    <a:moveTo>
                      <a:pt x="128" y="40"/>
                    </a:moveTo>
                    <a:lnTo>
                      <a:pt x="120" y="48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28" y="40"/>
                    </a:lnTo>
                    <a:close/>
                    <a:moveTo>
                      <a:pt x="22" y="146"/>
                    </a:moveTo>
                    <a:lnTo>
                      <a:pt x="14" y="154"/>
                    </a:lnTo>
                    <a:lnTo>
                      <a:pt x="73" y="213"/>
                    </a:lnTo>
                    <a:lnTo>
                      <a:pt x="81" y="205"/>
                    </a:lnTo>
                    <a:lnTo>
                      <a:pt x="22" y="146"/>
                    </a:lnTo>
                    <a:close/>
                    <a:moveTo>
                      <a:pt x="140" y="64"/>
                    </a:moveTo>
                    <a:lnTo>
                      <a:pt x="38" y="166"/>
                    </a:lnTo>
                    <a:lnTo>
                      <a:pt x="45" y="173"/>
                    </a:lnTo>
                    <a:lnTo>
                      <a:pt x="147" y="72"/>
                    </a:lnTo>
                    <a:lnTo>
                      <a:pt x="140" y="64"/>
                    </a:lnTo>
                    <a:close/>
                    <a:moveTo>
                      <a:pt x="155" y="80"/>
                    </a:moveTo>
                    <a:lnTo>
                      <a:pt x="54" y="182"/>
                    </a:lnTo>
                    <a:lnTo>
                      <a:pt x="61" y="189"/>
                    </a:lnTo>
                    <a:lnTo>
                      <a:pt x="163" y="88"/>
                    </a:lnTo>
                    <a:lnTo>
                      <a:pt x="155" y="80"/>
                    </a:lnTo>
                    <a:close/>
                    <a:moveTo>
                      <a:pt x="155" y="80"/>
                    </a:moveTo>
                    <a:lnTo>
                      <a:pt x="15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049D2529-524E-42C9-8427-E0915F56F187}"/>
                </a:ext>
              </a:extLst>
            </p:cNvPr>
            <p:cNvGrpSpPr/>
            <p:nvPr userDrawn="1"/>
          </p:nvGrpSpPr>
          <p:grpSpPr>
            <a:xfrm>
              <a:off x="1030689" y="6526256"/>
              <a:ext cx="1548820" cy="549213"/>
              <a:chOff x="1049902" y="7496160"/>
              <a:chExt cx="1548820" cy="549213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C64CB51-EFE3-4790-9AA2-59DC226BF623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543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皮肤类型</a:t>
                </a: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29AF0C9-75C2-41F3-828A-F13A27E72A84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48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Skin type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49336C1-B958-42D0-AA02-2498E6BCF772}"/>
              </a:ext>
            </a:extLst>
          </p:cNvPr>
          <p:cNvGrpSpPr/>
          <p:nvPr userDrawn="1"/>
        </p:nvGrpSpPr>
        <p:grpSpPr>
          <a:xfrm>
            <a:off x="3464677" y="5847649"/>
            <a:ext cx="2538621" cy="787640"/>
            <a:chOff x="245219" y="5188833"/>
            <a:chExt cx="2538621" cy="787640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45479D91-8598-42C8-91B0-A6489C35A580}"/>
                </a:ext>
              </a:extLst>
            </p:cNvPr>
            <p:cNvGrpSpPr/>
            <p:nvPr userDrawn="1"/>
          </p:nvGrpSpPr>
          <p:grpSpPr>
            <a:xfrm>
              <a:off x="245219" y="5188833"/>
              <a:ext cx="679000" cy="787640"/>
              <a:chOff x="4843979" y="4151847"/>
              <a:chExt cx="1223244" cy="1418963"/>
            </a:xfrm>
          </p:grpSpPr>
          <p:sp>
            <p:nvSpPr>
              <p:cNvPr id="31" name="六边形 30">
                <a:extLst>
                  <a:ext uri="{FF2B5EF4-FFF2-40B4-BE49-F238E27FC236}">
                    <a16:creationId xmlns:a16="http://schemas.microsoft.com/office/drawing/2014/main" id="{03CAD27A-FDFA-49F6-BDC9-8E6E5ED9D9EC}"/>
                  </a:ext>
                </a:extLst>
              </p:cNvPr>
              <p:cNvSpPr/>
              <p:nvPr/>
            </p:nvSpPr>
            <p:spPr>
              <a:xfrm rot="5400000">
                <a:off x="4746119" y="4249707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F679EEA5-83FE-45BE-A49D-1ABAEC5F9E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25461" y="4614131"/>
                <a:ext cx="495632" cy="492371"/>
              </a:xfrm>
              <a:custGeom>
                <a:avLst/>
                <a:gdLst>
                  <a:gd name="T0" fmla="*/ 1819 w 2881"/>
                  <a:gd name="T1" fmla="*/ 1849 h 2857"/>
                  <a:gd name="T2" fmla="*/ 1380 w 2881"/>
                  <a:gd name="T3" fmla="*/ 1410 h 2857"/>
                  <a:gd name="T4" fmla="*/ 2696 w 2881"/>
                  <a:gd name="T5" fmla="*/ 446 h 2857"/>
                  <a:gd name="T6" fmla="*/ 2784 w 2881"/>
                  <a:gd name="T7" fmla="*/ 885 h 2857"/>
                  <a:gd name="T8" fmla="*/ 1751 w 2881"/>
                  <a:gd name="T9" fmla="*/ 1740 h 2857"/>
                  <a:gd name="T10" fmla="*/ 1512 w 2881"/>
                  <a:gd name="T11" fmla="*/ 1453 h 2857"/>
                  <a:gd name="T12" fmla="*/ 1329 w 2881"/>
                  <a:gd name="T13" fmla="*/ 1898 h 2857"/>
                  <a:gd name="T14" fmla="*/ 1863 w 2881"/>
                  <a:gd name="T15" fmla="*/ 1629 h 2857"/>
                  <a:gd name="T16" fmla="*/ 2256 w 2881"/>
                  <a:gd name="T17" fmla="*/ 709 h 2857"/>
                  <a:gd name="T18" fmla="*/ 2696 w 2881"/>
                  <a:gd name="T19" fmla="*/ 620 h 2857"/>
                  <a:gd name="T20" fmla="*/ 2433 w 2881"/>
                  <a:gd name="T21" fmla="*/ 532 h 2857"/>
                  <a:gd name="T22" fmla="*/ 2607 w 2881"/>
                  <a:gd name="T23" fmla="*/ 884 h 2857"/>
                  <a:gd name="T24" fmla="*/ 2696 w 2881"/>
                  <a:gd name="T25" fmla="*/ 620 h 2857"/>
                  <a:gd name="T26" fmla="*/ 434 w 2881"/>
                  <a:gd name="T27" fmla="*/ 2050 h 2857"/>
                  <a:gd name="T28" fmla="*/ 998 w 2881"/>
                  <a:gd name="T29" fmla="*/ 2174 h 2857"/>
                  <a:gd name="T30" fmla="*/ 1139 w 2881"/>
                  <a:gd name="T31" fmla="*/ 1801 h 2857"/>
                  <a:gd name="T32" fmla="*/ 434 w 2881"/>
                  <a:gd name="T33" fmla="*/ 1677 h 2857"/>
                  <a:gd name="T34" fmla="*/ 1139 w 2881"/>
                  <a:gd name="T35" fmla="*/ 1801 h 2857"/>
                  <a:gd name="T36" fmla="*/ 1055 w 2881"/>
                  <a:gd name="T37" fmla="*/ 932 h 2857"/>
                  <a:gd name="T38" fmla="*/ 434 w 2881"/>
                  <a:gd name="T39" fmla="*/ 1056 h 2857"/>
                  <a:gd name="T40" fmla="*/ 1055 w 2881"/>
                  <a:gd name="T41" fmla="*/ 1429 h 2857"/>
                  <a:gd name="T42" fmla="*/ 434 w 2881"/>
                  <a:gd name="T43" fmla="*/ 1304 h 2857"/>
                  <a:gd name="T44" fmla="*/ 1055 w 2881"/>
                  <a:gd name="T45" fmla="*/ 1429 h 2857"/>
                  <a:gd name="T46" fmla="*/ 1800 w 2881"/>
                  <a:gd name="T47" fmla="*/ 2174 h 2857"/>
                  <a:gd name="T48" fmla="*/ 1530 w 2881"/>
                  <a:gd name="T49" fmla="*/ 2050 h 2857"/>
                  <a:gd name="T50" fmla="*/ 1490 w 2881"/>
                  <a:gd name="T51" fmla="*/ 228 h 2857"/>
                  <a:gd name="T52" fmla="*/ 1614 w 2881"/>
                  <a:gd name="T53" fmla="*/ 808 h 2857"/>
                  <a:gd name="T54" fmla="*/ 1682 w 2881"/>
                  <a:gd name="T55" fmla="*/ 932 h 2857"/>
                  <a:gd name="T56" fmla="*/ 1366 w 2881"/>
                  <a:gd name="T57" fmla="*/ 684 h 2857"/>
                  <a:gd name="T58" fmla="*/ 248 w 2881"/>
                  <a:gd name="T59" fmla="*/ 125 h 2857"/>
                  <a:gd name="T60" fmla="*/ 124 w 2881"/>
                  <a:gd name="T61" fmla="*/ 2608 h 2857"/>
                  <a:gd name="T62" fmla="*/ 1987 w 2881"/>
                  <a:gd name="T63" fmla="*/ 2733 h 2857"/>
                  <a:gd name="T64" fmla="*/ 2111 w 2881"/>
                  <a:gd name="T65" fmla="*/ 1733 h 2857"/>
                  <a:gd name="T66" fmla="*/ 2235 w 2881"/>
                  <a:gd name="T67" fmla="*/ 2608 h 2857"/>
                  <a:gd name="T68" fmla="*/ 248 w 2881"/>
                  <a:gd name="T69" fmla="*/ 2857 h 2857"/>
                  <a:gd name="T70" fmla="*/ 0 w 2881"/>
                  <a:gd name="T71" fmla="*/ 249 h 2857"/>
                  <a:gd name="T72" fmla="*/ 1450 w 2881"/>
                  <a:gd name="T73" fmla="*/ 0 h 2857"/>
                  <a:gd name="T74" fmla="*/ 1924 w 2881"/>
                  <a:gd name="T75" fmla="*/ 691 h 2857"/>
                  <a:gd name="T76" fmla="*/ 1490 w 2881"/>
                  <a:gd name="T77" fmla="*/ 228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1" h="2857">
                    <a:moveTo>
                      <a:pt x="2784" y="885"/>
                    </a:moveTo>
                    <a:cubicBezTo>
                      <a:pt x="1819" y="1849"/>
                      <a:pt x="1819" y="1849"/>
                      <a:pt x="1819" y="1849"/>
                    </a:cubicBezTo>
                    <a:cubicBezTo>
                      <a:pt x="1116" y="2111"/>
                      <a:pt x="1116" y="2111"/>
                      <a:pt x="1116" y="2111"/>
                    </a:cubicBezTo>
                    <a:cubicBezTo>
                      <a:pt x="1380" y="1410"/>
                      <a:pt x="1380" y="1410"/>
                      <a:pt x="1380" y="1410"/>
                    </a:cubicBezTo>
                    <a:cubicBezTo>
                      <a:pt x="2344" y="446"/>
                      <a:pt x="2344" y="446"/>
                      <a:pt x="2344" y="446"/>
                    </a:cubicBezTo>
                    <a:cubicBezTo>
                      <a:pt x="2442" y="349"/>
                      <a:pt x="2599" y="349"/>
                      <a:pt x="2696" y="446"/>
                    </a:cubicBezTo>
                    <a:cubicBezTo>
                      <a:pt x="2784" y="534"/>
                      <a:pt x="2784" y="534"/>
                      <a:pt x="2784" y="534"/>
                    </a:cubicBezTo>
                    <a:cubicBezTo>
                      <a:pt x="2881" y="631"/>
                      <a:pt x="2881" y="788"/>
                      <a:pt x="2784" y="885"/>
                    </a:cubicBezTo>
                    <a:close/>
                    <a:moveTo>
                      <a:pt x="1329" y="1898"/>
                    </a:moveTo>
                    <a:cubicBezTo>
                      <a:pt x="1751" y="1740"/>
                      <a:pt x="1751" y="1740"/>
                      <a:pt x="1751" y="1740"/>
                    </a:cubicBezTo>
                    <a:cubicBezTo>
                      <a:pt x="1775" y="1717"/>
                      <a:pt x="1775" y="1717"/>
                      <a:pt x="1775" y="1717"/>
                    </a:cubicBezTo>
                    <a:cubicBezTo>
                      <a:pt x="1512" y="1453"/>
                      <a:pt x="1512" y="1453"/>
                      <a:pt x="1512" y="1453"/>
                    </a:cubicBezTo>
                    <a:cubicBezTo>
                      <a:pt x="1488" y="1477"/>
                      <a:pt x="1488" y="1477"/>
                      <a:pt x="1488" y="1477"/>
                    </a:cubicBezTo>
                    <a:lnTo>
                      <a:pt x="1329" y="1898"/>
                    </a:lnTo>
                    <a:close/>
                    <a:moveTo>
                      <a:pt x="1599" y="1365"/>
                    </a:moveTo>
                    <a:cubicBezTo>
                      <a:pt x="1863" y="1629"/>
                      <a:pt x="1863" y="1629"/>
                      <a:pt x="1863" y="1629"/>
                    </a:cubicBezTo>
                    <a:cubicBezTo>
                      <a:pt x="2520" y="972"/>
                      <a:pt x="2520" y="972"/>
                      <a:pt x="2520" y="972"/>
                    </a:cubicBezTo>
                    <a:cubicBezTo>
                      <a:pt x="2256" y="709"/>
                      <a:pt x="2256" y="709"/>
                      <a:pt x="2256" y="709"/>
                    </a:cubicBezTo>
                    <a:lnTo>
                      <a:pt x="1599" y="1365"/>
                    </a:lnTo>
                    <a:close/>
                    <a:moveTo>
                      <a:pt x="2696" y="620"/>
                    </a:moveTo>
                    <a:cubicBezTo>
                      <a:pt x="2609" y="532"/>
                      <a:pt x="2609" y="532"/>
                      <a:pt x="2609" y="532"/>
                    </a:cubicBezTo>
                    <a:cubicBezTo>
                      <a:pt x="2560" y="484"/>
                      <a:pt x="2481" y="484"/>
                      <a:pt x="2433" y="532"/>
                    </a:cubicBezTo>
                    <a:cubicBezTo>
                      <a:pt x="2344" y="621"/>
                      <a:pt x="2344" y="621"/>
                      <a:pt x="2344" y="621"/>
                    </a:cubicBezTo>
                    <a:cubicBezTo>
                      <a:pt x="2607" y="884"/>
                      <a:pt x="2607" y="884"/>
                      <a:pt x="2607" y="884"/>
                    </a:cubicBezTo>
                    <a:cubicBezTo>
                      <a:pt x="2696" y="795"/>
                      <a:pt x="2696" y="795"/>
                      <a:pt x="2696" y="795"/>
                    </a:cubicBezTo>
                    <a:cubicBezTo>
                      <a:pt x="2745" y="747"/>
                      <a:pt x="2745" y="668"/>
                      <a:pt x="2696" y="620"/>
                    </a:cubicBezTo>
                    <a:close/>
                    <a:moveTo>
                      <a:pt x="434" y="2174"/>
                    </a:moveTo>
                    <a:cubicBezTo>
                      <a:pt x="434" y="2050"/>
                      <a:pt x="434" y="2050"/>
                      <a:pt x="434" y="2050"/>
                    </a:cubicBezTo>
                    <a:cubicBezTo>
                      <a:pt x="1045" y="2050"/>
                      <a:pt x="1045" y="2050"/>
                      <a:pt x="1045" y="2050"/>
                    </a:cubicBezTo>
                    <a:cubicBezTo>
                      <a:pt x="998" y="2174"/>
                      <a:pt x="998" y="2174"/>
                      <a:pt x="998" y="2174"/>
                    </a:cubicBezTo>
                    <a:lnTo>
                      <a:pt x="434" y="2174"/>
                    </a:lnTo>
                    <a:close/>
                    <a:moveTo>
                      <a:pt x="1139" y="1801"/>
                    </a:moveTo>
                    <a:cubicBezTo>
                      <a:pt x="434" y="1801"/>
                      <a:pt x="434" y="1801"/>
                      <a:pt x="434" y="1801"/>
                    </a:cubicBezTo>
                    <a:cubicBezTo>
                      <a:pt x="434" y="1677"/>
                      <a:pt x="434" y="1677"/>
                      <a:pt x="434" y="1677"/>
                    </a:cubicBezTo>
                    <a:cubicBezTo>
                      <a:pt x="1185" y="1677"/>
                      <a:pt x="1185" y="1677"/>
                      <a:pt x="1185" y="1677"/>
                    </a:cubicBezTo>
                    <a:lnTo>
                      <a:pt x="1139" y="1801"/>
                    </a:lnTo>
                    <a:close/>
                    <a:moveTo>
                      <a:pt x="434" y="932"/>
                    </a:moveTo>
                    <a:cubicBezTo>
                      <a:pt x="1055" y="932"/>
                      <a:pt x="1055" y="932"/>
                      <a:pt x="1055" y="932"/>
                    </a:cubicBezTo>
                    <a:cubicBezTo>
                      <a:pt x="1055" y="1056"/>
                      <a:pt x="1055" y="1056"/>
                      <a:pt x="1055" y="1056"/>
                    </a:cubicBezTo>
                    <a:cubicBezTo>
                      <a:pt x="434" y="1056"/>
                      <a:pt x="434" y="1056"/>
                      <a:pt x="434" y="1056"/>
                    </a:cubicBezTo>
                    <a:lnTo>
                      <a:pt x="434" y="932"/>
                    </a:lnTo>
                    <a:close/>
                    <a:moveTo>
                      <a:pt x="1055" y="1429"/>
                    </a:moveTo>
                    <a:cubicBezTo>
                      <a:pt x="434" y="1429"/>
                      <a:pt x="434" y="1429"/>
                      <a:pt x="434" y="1429"/>
                    </a:cubicBezTo>
                    <a:cubicBezTo>
                      <a:pt x="434" y="1304"/>
                      <a:pt x="434" y="1304"/>
                      <a:pt x="434" y="1304"/>
                    </a:cubicBezTo>
                    <a:cubicBezTo>
                      <a:pt x="1055" y="1304"/>
                      <a:pt x="1055" y="1304"/>
                      <a:pt x="1055" y="1304"/>
                    </a:cubicBezTo>
                    <a:lnTo>
                      <a:pt x="1055" y="1429"/>
                    </a:lnTo>
                    <a:close/>
                    <a:moveTo>
                      <a:pt x="1800" y="2050"/>
                    </a:moveTo>
                    <a:cubicBezTo>
                      <a:pt x="1800" y="2174"/>
                      <a:pt x="1800" y="2174"/>
                      <a:pt x="1800" y="2174"/>
                    </a:cubicBezTo>
                    <a:cubicBezTo>
                      <a:pt x="1197" y="2174"/>
                      <a:pt x="1197" y="2174"/>
                      <a:pt x="1197" y="2174"/>
                    </a:cubicBezTo>
                    <a:cubicBezTo>
                      <a:pt x="1530" y="2050"/>
                      <a:pt x="1530" y="2050"/>
                      <a:pt x="1530" y="2050"/>
                    </a:cubicBezTo>
                    <a:lnTo>
                      <a:pt x="1800" y="2050"/>
                    </a:lnTo>
                    <a:close/>
                    <a:moveTo>
                      <a:pt x="1490" y="228"/>
                    </a:moveTo>
                    <a:cubicBezTo>
                      <a:pt x="1490" y="684"/>
                      <a:pt x="1490" y="684"/>
                      <a:pt x="1490" y="684"/>
                    </a:cubicBezTo>
                    <a:cubicBezTo>
                      <a:pt x="1490" y="752"/>
                      <a:pt x="1545" y="808"/>
                      <a:pt x="1614" y="808"/>
                    </a:cubicBezTo>
                    <a:cubicBezTo>
                      <a:pt x="1807" y="808"/>
                      <a:pt x="1807" y="808"/>
                      <a:pt x="1807" y="808"/>
                    </a:cubicBezTo>
                    <a:cubicBezTo>
                      <a:pt x="1682" y="932"/>
                      <a:pt x="1682" y="932"/>
                      <a:pt x="1682" y="932"/>
                    </a:cubicBezTo>
                    <a:cubicBezTo>
                      <a:pt x="1614" y="932"/>
                      <a:pt x="1614" y="932"/>
                      <a:pt x="1614" y="932"/>
                    </a:cubicBezTo>
                    <a:cubicBezTo>
                      <a:pt x="1477" y="932"/>
                      <a:pt x="1366" y="821"/>
                      <a:pt x="1366" y="684"/>
                    </a:cubicBezTo>
                    <a:cubicBezTo>
                      <a:pt x="1366" y="125"/>
                      <a:pt x="1366" y="125"/>
                      <a:pt x="1366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179" y="125"/>
                      <a:pt x="124" y="180"/>
                      <a:pt x="124" y="249"/>
                    </a:cubicBezTo>
                    <a:cubicBezTo>
                      <a:pt x="124" y="2608"/>
                      <a:pt x="124" y="2608"/>
                      <a:pt x="124" y="2608"/>
                    </a:cubicBezTo>
                    <a:cubicBezTo>
                      <a:pt x="124" y="2677"/>
                      <a:pt x="179" y="2733"/>
                      <a:pt x="248" y="2733"/>
                    </a:cubicBezTo>
                    <a:cubicBezTo>
                      <a:pt x="1987" y="2733"/>
                      <a:pt x="1987" y="2733"/>
                      <a:pt x="1987" y="2733"/>
                    </a:cubicBezTo>
                    <a:cubicBezTo>
                      <a:pt x="2055" y="2733"/>
                      <a:pt x="2111" y="2677"/>
                      <a:pt x="2111" y="2608"/>
                    </a:cubicBezTo>
                    <a:cubicBezTo>
                      <a:pt x="2111" y="1733"/>
                      <a:pt x="2111" y="1733"/>
                      <a:pt x="2111" y="1733"/>
                    </a:cubicBezTo>
                    <a:cubicBezTo>
                      <a:pt x="2235" y="1609"/>
                      <a:pt x="2235" y="1609"/>
                      <a:pt x="2235" y="1609"/>
                    </a:cubicBezTo>
                    <a:cubicBezTo>
                      <a:pt x="2235" y="2608"/>
                      <a:pt x="2235" y="2608"/>
                      <a:pt x="2235" y="2608"/>
                    </a:cubicBezTo>
                    <a:cubicBezTo>
                      <a:pt x="2235" y="2746"/>
                      <a:pt x="2124" y="2857"/>
                      <a:pt x="1987" y="2857"/>
                    </a:cubicBezTo>
                    <a:cubicBezTo>
                      <a:pt x="248" y="2857"/>
                      <a:pt x="248" y="2857"/>
                      <a:pt x="248" y="2857"/>
                    </a:cubicBezTo>
                    <a:cubicBezTo>
                      <a:pt x="111" y="2857"/>
                      <a:pt x="0" y="2746"/>
                      <a:pt x="0" y="260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112"/>
                      <a:pt x="111" y="0"/>
                      <a:pt x="248" y="0"/>
                    </a:cubicBezTo>
                    <a:cubicBezTo>
                      <a:pt x="1450" y="0"/>
                      <a:pt x="1450" y="0"/>
                      <a:pt x="1450" y="0"/>
                    </a:cubicBezTo>
                    <a:cubicBezTo>
                      <a:pt x="2010" y="604"/>
                      <a:pt x="2010" y="604"/>
                      <a:pt x="2010" y="604"/>
                    </a:cubicBezTo>
                    <a:cubicBezTo>
                      <a:pt x="1924" y="691"/>
                      <a:pt x="1924" y="691"/>
                      <a:pt x="1924" y="691"/>
                    </a:cubicBezTo>
                    <a:lnTo>
                      <a:pt x="1490" y="228"/>
                    </a:lnTo>
                    <a:close/>
                    <a:moveTo>
                      <a:pt x="1490" y="228"/>
                    </a:moveTo>
                    <a:cubicBezTo>
                      <a:pt x="1490" y="228"/>
                      <a:pt x="1490" y="228"/>
                      <a:pt x="1490" y="2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EB9ADECB-EC7A-45D3-8F68-8F7757D9FC1B}"/>
                </a:ext>
              </a:extLst>
            </p:cNvPr>
            <p:cNvGrpSpPr/>
            <p:nvPr userDrawn="1"/>
          </p:nvGrpSpPr>
          <p:grpSpPr>
            <a:xfrm>
              <a:off x="1030690" y="5230540"/>
              <a:ext cx="1753150" cy="549213"/>
              <a:chOff x="1049903" y="7496160"/>
              <a:chExt cx="1753150" cy="549213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052C18B6-AA34-4121-83E3-399C6E8152CD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747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皮肤功能</a:t>
                </a: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70B53C5-EB95-4893-A9E7-ABF44D379C05}"/>
                  </a:ext>
                </a:extLst>
              </p:cNvPr>
              <p:cNvSpPr txBox="1"/>
              <p:nvPr userDrawn="1"/>
            </p:nvSpPr>
            <p:spPr>
              <a:xfrm>
                <a:off x="1049903" y="7799152"/>
                <a:ext cx="15432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Skin function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2475D49-2E18-49BA-9CA7-32B2CB796A00}"/>
              </a:ext>
            </a:extLst>
          </p:cNvPr>
          <p:cNvGrpSpPr/>
          <p:nvPr userDrawn="1"/>
        </p:nvGrpSpPr>
        <p:grpSpPr>
          <a:xfrm>
            <a:off x="9265801" y="5847649"/>
            <a:ext cx="2782251" cy="787640"/>
            <a:chOff x="245219" y="3407343"/>
            <a:chExt cx="2782251" cy="787640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F781DD93-8B6B-4BE5-8CE4-71EADAF3D9F1}"/>
                </a:ext>
              </a:extLst>
            </p:cNvPr>
            <p:cNvGrpSpPr/>
            <p:nvPr userDrawn="1"/>
          </p:nvGrpSpPr>
          <p:grpSpPr>
            <a:xfrm>
              <a:off x="245219" y="3407343"/>
              <a:ext cx="679000" cy="787640"/>
              <a:chOff x="6142938" y="4151848"/>
              <a:chExt cx="1223244" cy="1418963"/>
            </a:xfrm>
          </p:grpSpPr>
          <p:sp>
            <p:nvSpPr>
              <p:cNvPr id="38" name="六边形 37">
                <a:extLst>
                  <a:ext uri="{FF2B5EF4-FFF2-40B4-BE49-F238E27FC236}">
                    <a16:creationId xmlns:a16="http://schemas.microsoft.com/office/drawing/2014/main" id="{A6F36ACE-72D1-4F32-9220-718418F94CA0}"/>
                  </a:ext>
                </a:extLst>
              </p:cNvPr>
              <p:cNvSpPr/>
              <p:nvPr/>
            </p:nvSpPr>
            <p:spPr>
              <a:xfrm rot="5400000">
                <a:off x="6045078" y="4249708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39" name="Freeform 15">
                <a:extLst>
                  <a:ext uri="{FF2B5EF4-FFF2-40B4-BE49-F238E27FC236}">
                    <a16:creationId xmlns:a16="http://schemas.microsoft.com/office/drawing/2014/main" id="{466C8D5D-EB0D-48EF-A63E-D0251F0184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03483" y="4613749"/>
                <a:ext cx="502152" cy="502153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ED652092-2645-4927-84F2-A97EEFF17D21}"/>
                </a:ext>
              </a:extLst>
            </p:cNvPr>
            <p:cNvGrpSpPr/>
            <p:nvPr userDrawn="1"/>
          </p:nvGrpSpPr>
          <p:grpSpPr>
            <a:xfrm>
              <a:off x="1030689" y="3449612"/>
              <a:ext cx="1996781" cy="703102"/>
              <a:chOff x="1049902" y="7496160"/>
              <a:chExt cx="1996781" cy="703102"/>
            </a:xfrm>
          </p:grpSpPr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12C3547-A854-4156-8D44-2C376A6BD3A0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991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产品研发方向</a:t>
                </a: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CEB6E16-18EB-4E9F-ACB6-F26CEEC48DB8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890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rgbClr val="314371"/>
                    </a:solidFill>
                  </a:rPr>
                  <a:t>Product development direction</a:t>
                </a:r>
                <a:endParaRPr lang="zh-CN" altLang="en-US" dirty="0">
                  <a:solidFill>
                    <a:srgbClr val="31437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4356904"/>
      </p:ext>
    </p:extLst>
  </p:cSld>
  <p:clrMapOvr>
    <a:masterClrMapping/>
  </p:clrMapOvr>
  <p:transition spd="slow" advClick="0" advTm="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795414"/>
      </p:ext>
    </p:extLst>
  </p:cSld>
  <p:clrMapOvr>
    <a:masterClrMapping/>
  </p:clrMapOvr>
  <p:transition spd="slow" advClick="0" advTm="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684755"/>
      </p:ext>
    </p:extLst>
  </p:cSld>
  <p:clrMapOvr>
    <a:masterClrMapping/>
  </p:clrMapOvr>
  <p:transition spd="slow" advClick="0" advTm="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366766"/>
      </p:ext>
    </p:extLst>
  </p:cSld>
  <p:clrMapOvr>
    <a:masterClrMapping/>
  </p:clrMapOvr>
  <p:transition spd="slow" advClick="0" advTm="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261504"/>
      </p:ext>
    </p:extLst>
  </p:cSld>
  <p:clrMapOvr>
    <a:masterClrMapping/>
  </p:clrMapOvr>
  <p:transition spd="slow" advClick="0" advTm="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205146"/>
      </p:ext>
    </p:extLst>
  </p:cSld>
  <p:clrMapOvr>
    <a:masterClrMapping/>
  </p:clrMapOvr>
  <p:transition spd="slow" advClick="0" advTm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99E5D51-B49C-4479-A3B9-D4C57D7E5DD1}"/>
              </a:ext>
            </a:extLst>
          </p:cNvPr>
          <p:cNvSpPr/>
          <p:nvPr userDrawn="1"/>
        </p:nvSpPr>
        <p:spPr>
          <a:xfrm>
            <a:off x="0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E0CE53-34BD-4371-A796-60CF823C475E}"/>
              </a:ext>
            </a:extLst>
          </p:cNvPr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实习纪律及安排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81FFDBC-A749-4F2D-87B2-828649281E94}"/>
              </a:ext>
            </a:extLst>
          </p:cNvPr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CAB8141-845B-4772-BD56-9F33720A0DC4}"/>
              </a:ext>
            </a:extLst>
          </p:cNvPr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皮肤介绍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5DEF6D0-69E6-4C30-8CED-31DE358CBF41}"/>
              </a:ext>
            </a:extLst>
          </p:cNvPr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化妆品介绍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30D7841-B709-4177-9015-35F1EEAA0562}"/>
              </a:ext>
            </a:extLst>
          </p:cNvPr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12D6377-F7AD-41A8-8D5D-97F5F18C5B87}"/>
              </a:ext>
            </a:extLst>
          </p:cNvPr>
          <p:cNvGrpSpPr/>
          <p:nvPr userDrawn="1"/>
        </p:nvGrpSpPr>
        <p:grpSpPr>
          <a:xfrm>
            <a:off x="617161" y="5848543"/>
            <a:ext cx="684000" cy="684000"/>
            <a:chOff x="508808" y="5386531"/>
            <a:chExt cx="684000" cy="684000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C9AE21F7-607B-4E2F-8355-68E2ADEAD6A0}"/>
                </a:ext>
              </a:extLst>
            </p:cNvPr>
            <p:cNvSpPr/>
            <p:nvPr/>
          </p:nvSpPr>
          <p:spPr>
            <a:xfrm>
              <a:off x="508808" y="5386531"/>
              <a:ext cx="684000" cy="684000"/>
            </a:xfrm>
            <a:prstGeom prst="roundRect">
              <a:avLst>
                <a:gd name="adj" fmla="val 3228"/>
              </a:avLst>
            </a:prstGeom>
            <a:solidFill>
              <a:srgbClr val="3143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29677BE7-1904-4350-9337-61D952AFC4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979" y="5510703"/>
              <a:ext cx="435658" cy="435657"/>
            </a:xfrm>
            <a:custGeom>
              <a:avLst/>
              <a:gdLst>
                <a:gd name="T0" fmla="*/ 168 w 227"/>
                <a:gd name="T1" fmla="*/ 15 h 227"/>
                <a:gd name="T2" fmla="*/ 212 w 227"/>
                <a:gd name="T3" fmla="*/ 59 h 227"/>
                <a:gd name="T4" fmla="*/ 68 w 227"/>
                <a:gd name="T5" fmla="*/ 203 h 227"/>
                <a:gd name="T6" fmla="*/ 13 w 227"/>
                <a:gd name="T7" fmla="*/ 214 h 227"/>
                <a:gd name="T8" fmla="*/ 24 w 227"/>
                <a:gd name="T9" fmla="*/ 159 h 227"/>
                <a:gd name="T10" fmla="*/ 168 w 227"/>
                <a:gd name="T11" fmla="*/ 15 h 227"/>
                <a:gd name="T12" fmla="*/ 168 w 227"/>
                <a:gd name="T13" fmla="*/ 0 h 227"/>
                <a:gd name="T14" fmla="*/ 15 w 227"/>
                <a:gd name="T15" fmla="*/ 154 h 227"/>
                <a:gd name="T16" fmla="*/ 0 w 227"/>
                <a:gd name="T17" fmla="*/ 227 h 227"/>
                <a:gd name="T18" fmla="*/ 74 w 227"/>
                <a:gd name="T19" fmla="*/ 213 h 227"/>
                <a:gd name="T20" fmla="*/ 227 w 227"/>
                <a:gd name="T21" fmla="*/ 59 h 227"/>
                <a:gd name="T22" fmla="*/ 168 w 227"/>
                <a:gd name="T23" fmla="*/ 0 h 227"/>
                <a:gd name="T24" fmla="*/ 141 w 227"/>
                <a:gd name="T25" fmla="*/ 27 h 227"/>
                <a:gd name="T26" fmla="*/ 134 w 227"/>
                <a:gd name="T27" fmla="*/ 34 h 227"/>
                <a:gd name="T28" fmla="*/ 193 w 227"/>
                <a:gd name="T29" fmla="*/ 93 h 227"/>
                <a:gd name="T30" fmla="*/ 200 w 227"/>
                <a:gd name="T31" fmla="*/ 86 h 227"/>
                <a:gd name="T32" fmla="*/ 141 w 227"/>
                <a:gd name="T33" fmla="*/ 27 h 227"/>
                <a:gd name="T34" fmla="*/ 128 w 227"/>
                <a:gd name="T35" fmla="*/ 40 h 227"/>
                <a:gd name="T36" fmla="*/ 120 w 227"/>
                <a:gd name="T37" fmla="*/ 48 h 227"/>
                <a:gd name="T38" fmla="*/ 179 w 227"/>
                <a:gd name="T39" fmla="*/ 107 h 227"/>
                <a:gd name="T40" fmla="*/ 187 w 227"/>
                <a:gd name="T41" fmla="*/ 99 h 227"/>
                <a:gd name="T42" fmla="*/ 128 w 227"/>
                <a:gd name="T43" fmla="*/ 40 h 227"/>
                <a:gd name="T44" fmla="*/ 22 w 227"/>
                <a:gd name="T45" fmla="*/ 146 h 227"/>
                <a:gd name="T46" fmla="*/ 14 w 227"/>
                <a:gd name="T47" fmla="*/ 154 h 227"/>
                <a:gd name="T48" fmla="*/ 73 w 227"/>
                <a:gd name="T49" fmla="*/ 213 h 227"/>
                <a:gd name="T50" fmla="*/ 81 w 227"/>
                <a:gd name="T51" fmla="*/ 205 h 227"/>
                <a:gd name="T52" fmla="*/ 22 w 227"/>
                <a:gd name="T53" fmla="*/ 146 h 227"/>
                <a:gd name="T54" fmla="*/ 140 w 227"/>
                <a:gd name="T55" fmla="*/ 64 h 227"/>
                <a:gd name="T56" fmla="*/ 38 w 227"/>
                <a:gd name="T57" fmla="*/ 166 h 227"/>
                <a:gd name="T58" fmla="*/ 45 w 227"/>
                <a:gd name="T59" fmla="*/ 173 h 227"/>
                <a:gd name="T60" fmla="*/ 147 w 227"/>
                <a:gd name="T61" fmla="*/ 72 h 227"/>
                <a:gd name="T62" fmla="*/ 140 w 227"/>
                <a:gd name="T63" fmla="*/ 64 h 227"/>
                <a:gd name="T64" fmla="*/ 155 w 227"/>
                <a:gd name="T65" fmla="*/ 80 h 227"/>
                <a:gd name="T66" fmla="*/ 54 w 227"/>
                <a:gd name="T67" fmla="*/ 182 h 227"/>
                <a:gd name="T68" fmla="*/ 61 w 227"/>
                <a:gd name="T69" fmla="*/ 189 h 227"/>
                <a:gd name="T70" fmla="*/ 163 w 227"/>
                <a:gd name="T71" fmla="*/ 88 h 227"/>
                <a:gd name="T72" fmla="*/ 155 w 227"/>
                <a:gd name="T73" fmla="*/ 80 h 227"/>
                <a:gd name="T74" fmla="*/ 155 w 227"/>
                <a:gd name="T75" fmla="*/ 80 h 227"/>
                <a:gd name="T76" fmla="*/ 155 w 227"/>
                <a:gd name="T77" fmla="*/ 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7" h="227">
                  <a:moveTo>
                    <a:pt x="168" y="15"/>
                  </a:moveTo>
                  <a:lnTo>
                    <a:pt x="212" y="59"/>
                  </a:lnTo>
                  <a:lnTo>
                    <a:pt x="68" y="203"/>
                  </a:lnTo>
                  <a:lnTo>
                    <a:pt x="13" y="214"/>
                  </a:lnTo>
                  <a:lnTo>
                    <a:pt x="24" y="159"/>
                  </a:lnTo>
                  <a:lnTo>
                    <a:pt x="168" y="15"/>
                  </a:lnTo>
                  <a:close/>
                  <a:moveTo>
                    <a:pt x="168" y="0"/>
                  </a:moveTo>
                  <a:lnTo>
                    <a:pt x="15" y="154"/>
                  </a:lnTo>
                  <a:lnTo>
                    <a:pt x="0" y="227"/>
                  </a:lnTo>
                  <a:lnTo>
                    <a:pt x="74" y="213"/>
                  </a:lnTo>
                  <a:lnTo>
                    <a:pt x="227" y="59"/>
                  </a:lnTo>
                  <a:lnTo>
                    <a:pt x="168" y="0"/>
                  </a:lnTo>
                  <a:close/>
                  <a:moveTo>
                    <a:pt x="141" y="27"/>
                  </a:moveTo>
                  <a:lnTo>
                    <a:pt x="134" y="34"/>
                  </a:lnTo>
                  <a:lnTo>
                    <a:pt x="193" y="93"/>
                  </a:lnTo>
                  <a:lnTo>
                    <a:pt x="200" y="86"/>
                  </a:lnTo>
                  <a:lnTo>
                    <a:pt x="141" y="27"/>
                  </a:lnTo>
                  <a:close/>
                  <a:moveTo>
                    <a:pt x="128" y="40"/>
                  </a:moveTo>
                  <a:lnTo>
                    <a:pt x="120" y="48"/>
                  </a:lnTo>
                  <a:lnTo>
                    <a:pt x="179" y="107"/>
                  </a:lnTo>
                  <a:lnTo>
                    <a:pt x="187" y="99"/>
                  </a:lnTo>
                  <a:lnTo>
                    <a:pt x="128" y="40"/>
                  </a:lnTo>
                  <a:close/>
                  <a:moveTo>
                    <a:pt x="22" y="146"/>
                  </a:moveTo>
                  <a:lnTo>
                    <a:pt x="14" y="154"/>
                  </a:lnTo>
                  <a:lnTo>
                    <a:pt x="73" y="213"/>
                  </a:lnTo>
                  <a:lnTo>
                    <a:pt x="81" y="205"/>
                  </a:lnTo>
                  <a:lnTo>
                    <a:pt x="22" y="146"/>
                  </a:lnTo>
                  <a:close/>
                  <a:moveTo>
                    <a:pt x="140" y="64"/>
                  </a:moveTo>
                  <a:lnTo>
                    <a:pt x="38" y="166"/>
                  </a:lnTo>
                  <a:lnTo>
                    <a:pt x="45" y="173"/>
                  </a:lnTo>
                  <a:lnTo>
                    <a:pt x="147" y="72"/>
                  </a:lnTo>
                  <a:lnTo>
                    <a:pt x="140" y="64"/>
                  </a:lnTo>
                  <a:close/>
                  <a:moveTo>
                    <a:pt x="155" y="80"/>
                  </a:moveTo>
                  <a:lnTo>
                    <a:pt x="54" y="182"/>
                  </a:lnTo>
                  <a:lnTo>
                    <a:pt x="61" y="189"/>
                  </a:lnTo>
                  <a:lnTo>
                    <a:pt x="163" y="88"/>
                  </a:lnTo>
                  <a:lnTo>
                    <a:pt x="155" y="80"/>
                  </a:lnTo>
                  <a:close/>
                  <a:moveTo>
                    <a:pt x="155" y="80"/>
                  </a:moveTo>
                  <a:lnTo>
                    <a:pt x="155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8E813FD-08B7-4AF7-804C-64E555F770D1}"/>
              </a:ext>
            </a:extLst>
          </p:cNvPr>
          <p:cNvGrpSpPr/>
          <p:nvPr userDrawn="1"/>
        </p:nvGrpSpPr>
        <p:grpSpPr>
          <a:xfrm>
            <a:off x="6470190" y="5848543"/>
            <a:ext cx="684000" cy="684000"/>
            <a:chOff x="6361837" y="5386531"/>
            <a:chExt cx="684000" cy="68400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A2A5EDD4-85B2-4F09-A073-31E90CCE2359}"/>
                </a:ext>
              </a:extLst>
            </p:cNvPr>
            <p:cNvSpPr/>
            <p:nvPr/>
          </p:nvSpPr>
          <p:spPr>
            <a:xfrm>
              <a:off x="6361837" y="5386531"/>
              <a:ext cx="684000" cy="684000"/>
            </a:xfrm>
            <a:prstGeom prst="roundRect">
              <a:avLst>
                <a:gd name="adj" fmla="val 322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16DA082-CA52-407D-9199-5D66E845318B}"/>
                </a:ext>
              </a:extLst>
            </p:cNvPr>
            <p:cNvGrpSpPr/>
            <p:nvPr/>
          </p:nvGrpSpPr>
          <p:grpSpPr>
            <a:xfrm flipH="1">
              <a:off x="6486008" y="5516844"/>
              <a:ext cx="435658" cy="423375"/>
              <a:chOff x="-1161748" y="469302"/>
              <a:chExt cx="7094538" cy="6894513"/>
            </a:xfrm>
            <a:solidFill>
              <a:schemeClr val="bg1"/>
            </a:solidFill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EC90FA45-E27A-483A-8B59-608BE5A7B4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161748" y="469302"/>
                <a:ext cx="7094538" cy="6894513"/>
              </a:xfrm>
              <a:custGeom>
                <a:avLst/>
                <a:gdLst>
                  <a:gd name="T0" fmla="*/ 2068 w 3392"/>
                  <a:gd name="T1" fmla="*/ 0 h 3296"/>
                  <a:gd name="T2" fmla="*/ 1015 w 3392"/>
                  <a:gd name="T3" fmla="*/ 594 h 3296"/>
                  <a:gd name="T4" fmla="*/ 981 w 3392"/>
                  <a:gd name="T5" fmla="*/ 1803 h 3296"/>
                  <a:gd name="T6" fmla="*/ 127 w 3392"/>
                  <a:gd name="T7" fmla="*/ 2657 h 3296"/>
                  <a:gd name="T8" fmla="*/ 33 w 3392"/>
                  <a:gd name="T9" fmla="*/ 3007 h 3296"/>
                  <a:gd name="T10" fmla="*/ 289 w 3392"/>
                  <a:gd name="T11" fmla="*/ 3263 h 3296"/>
                  <a:gd name="T12" fmla="*/ 639 w 3392"/>
                  <a:gd name="T13" fmla="*/ 3169 h 3296"/>
                  <a:gd name="T14" fmla="*/ 634 w 3392"/>
                  <a:gd name="T15" fmla="*/ 3169 h 3296"/>
                  <a:gd name="T16" fmla="*/ 1488 w 3392"/>
                  <a:gd name="T17" fmla="*/ 2315 h 3296"/>
                  <a:gd name="T18" fmla="*/ 2874 w 3392"/>
                  <a:gd name="T19" fmla="*/ 2151 h 3296"/>
                  <a:gd name="T20" fmla="*/ 3213 w 3392"/>
                  <a:gd name="T21" fmla="*/ 797 h 3296"/>
                  <a:gd name="T22" fmla="*/ 2068 w 3392"/>
                  <a:gd name="T23" fmla="*/ 0 h 3296"/>
                  <a:gd name="T24" fmla="*/ 510 w 3392"/>
                  <a:gd name="T25" fmla="*/ 3040 h 3296"/>
                  <a:gd name="T26" fmla="*/ 255 w 3392"/>
                  <a:gd name="T27" fmla="*/ 3040 h 3296"/>
                  <a:gd name="T28" fmla="*/ 255 w 3392"/>
                  <a:gd name="T29" fmla="*/ 2785 h 3296"/>
                  <a:gd name="T30" fmla="*/ 1081 w 3392"/>
                  <a:gd name="T31" fmla="*/ 1959 h 3296"/>
                  <a:gd name="T32" fmla="*/ 1336 w 3392"/>
                  <a:gd name="T33" fmla="*/ 2215 h 3296"/>
                  <a:gd name="T34" fmla="*/ 510 w 3392"/>
                  <a:gd name="T35" fmla="*/ 3040 h 3296"/>
                  <a:gd name="T36" fmla="*/ 2068 w 3392"/>
                  <a:gd name="T37" fmla="*/ 2253 h 3296"/>
                  <a:gd name="T38" fmla="*/ 1044 w 3392"/>
                  <a:gd name="T39" fmla="*/ 1229 h 3296"/>
                  <a:gd name="T40" fmla="*/ 2068 w 3392"/>
                  <a:gd name="T41" fmla="*/ 205 h 3296"/>
                  <a:gd name="T42" fmla="*/ 3092 w 3392"/>
                  <a:gd name="T43" fmla="*/ 1229 h 3296"/>
                  <a:gd name="T44" fmla="*/ 2068 w 3392"/>
                  <a:gd name="T45" fmla="*/ 2253 h 3296"/>
                  <a:gd name="T46" fmla="*/ 2068 w 3392"/>
                  <a:gd name="T47" fmla="*/ 2253 h 3296"/>
                  <a:gd name="T48" fmla="*/ 2068 w 3392"/>
                  <a:gd name="T49" fmla="*/ 2253 h 3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392" h="3296">
                    <a:moveTo>
                      <a:pt x="2068" y="0"/>
                    </a:moveTo>
                    <a:cubicBezTo>
                      <a:pt x="1637" y="0"/>
                      <a:pt x="1237" y="225"/>
                      <a:pt x="1015" y="594"/>
                    </a:cubicBezTo>
                    <a:cubicBezTo>
                      <a:pt x="792" y="963"/>
                      <a:pt x="780" y="1422"/>
                      <a:pt x="981" y="1803"/>
                    </a:cubicBezTo>
                    <a:cubicBezTo>
                      <a:pt x="127" y="2657"/>
                      <a:pt x="127" y="2657"/>
                      <a:pt x="127" y="2657"/>
                    </a:cubicBezTo>
                    <a:cubicBezTo>
                      <a:pt x="36" y="2748"/>
                      <a:pt x="0" y="2882"/>
                      <a:pt x="33" y="3007"/>
                    </a:cubicBezTo>
                    <a:cubicBezTo>
                      <a:pt x="67" y="3132"/>
                      <a:pt x="164" y="3229"/>
                      <a:pt x="289" y="3263"/>
                    </a:cubicBezTo>
                    <a:cubicBezTo>
                      <a:pt x="414" y="3296"/>
                      <a:pt x="548" y="3260"/>
                      <a:pt x="639" y="3169"/>
                    </a:cubicBezTo>
                    <a:cubicBezTo>
                      <a:pt x="634" y="3169"/>
                      <a:pt x="634" y="3169"/>
                      <a:pt x="634" y="3169"/>
                    </a:cubicBezTo>
                    <a:cubicBezTo>
                      <a:pt x="1488" y="2315"/>
                      <a:pt x="1488" y="2315"/>
                      <a:pt x="1488" y="2315"/>
                    </a:cubicBezTo>
                    <a:cubicBezTo>
                      <a:pt x="1939" y="2553"/>
                      <a:pt x="2491" y="2488"/>
                      <a:pt x="2874" y="2151"/>
                    </a:cubicBezTo>
                    <a:cubicBezTo>
                      <a:pt x="3257" y="1814"/>
                      <a:pt x="3392" y="1275"/>
                      <a:pt x="3213" y="797"/>
                    </a:cubicBezTo>
                    <a:cubicBezTo>
                      <a:pt x="3034" y="319"/>
                      <a:pt x="2578" y="2"/>
                      <a:pt x="2068" y="0"/>
                    </a:cubicBezTo>
                    <a:close/>
                    <a:moveTo>
                      <a:pt x="510" y="3040"/>
                    </a:moveTo>
                    <a:cubicBezTo>
                      <a:pt x="440" y="3110"/>
                      <a:pt x="325" y="3110"/>
                      <a:pt x="255" y="3040"/>
                    </a:cubicBezTo>
                    <a:cubicBezTo>
                      <a:pt x="185" y="2970"/>
                      <a:pt x="185" y="2855"/>
                      <a:pt x="255" y="2785"/>
                    </a:cubicBezTo>
                    <a:cubicBezTo>
                      <a:pt x="1081" y="1959"/>
                      <a:pt x="1081" y="1959"/>
                      <a:pt x="1081" y="1959"/>
                    </a:cubicBezTo>
                    <a:cubicBezTo>
                      <a:pt x="1153" y="2056"/>
                      <a:pt x="1239" y="2142"/>
                      <a:pt x="1336" y="2215"/>
                    </a:cubicBezTo>
                    <a:lnTo>
                      <a:pt x="510" y="3040"/>
                    </a:lnTo>
                    <a:close/>
                    <a:moveTo>
                      <a:pt x="2068" y="2253"/>
                    </a:moveTo>
                    <a:cubicBezTo>
                      <a:pt x="1502" y="2253"/>
                      <a:pt x="1044" y="1794"/>
                      <a:pt x="1044" y="1229"/>
                    </a:cubicBezTo>
                    <a:cubicBezTo>
                      <a:pt x="1044" y="663"/>
                      <a:pt x="1502" y="205"/>
                      <a:pt x="2068" y="205"/>
                    </a:cubicBezTo>
                    <a:cubicBezTo>
                      <a:pt x="2633" y="205"/>
                      <a:pt x="3092" y="663"/>
                      <a:pt x="3092" y="1229"/>
                    </a:cubicBezTo>
                    <a:cubicBezTo>
                      <a:pt x="3092" y="1794"/>
                      <a:pt x="2633" y="2253"/>
                      <a:pt x="2068" y="2253"/>
                    </a:cubicBezTo>
                    <a:close/>
                    <a:moveTo>
                      <a:pt x="2068" y="2253"/>
                    </a:moveTo>
                    <a:cubicBezTo>
                      <a:pt x="2068" y="2253"/>
                      <a:pt x="2068" y="2253"/>
                      <a:pt x="2068" y="22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85EAF0CB-13B3-4D27-A325-BCB65CCBDF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4002" y="1540864"/>
                <a:ext cx="1606550" cy="1606550"/>
              </a:xfrm>
              <a:custGeom>
                <a:avLst/>
                <a:gdLst>
                  <a:gd name="T0" fmla="*/ 717 w 768"/>
                  <a:gd name="T1" fmla="*/ 0 h 768"/>
                  <a:gd name="T2" fmla="*/ 0 w 768"/>
                  <a:gd name="T3" fmla="*/ 717 h 768"/>
                  <a:gd name="T4" fmla="*/ 51 w 768"/>
                  <a:gd name="T5" fmla="*/ 768 h 768"/>
                  <a:gd name="T6" fmla="*/ 102 w 768"/>
                  <a:gd name="T7" fmla="*/ 717 h 768"/>
                  <a:gd name="T8" fmla="*/ 717 w 768"/>
                  <a:gd name="T9" fmla="*/ 102 h 768"/>
                  <a:gd name="T10" fmla="*/ 768 w 768"/>
                  <a:gd name="T11" fmla="*/ 51 h 768"/>
                  <a:gd name="T12" fmla="*/ 717 w 768"/>
                  <a:gd name="T13" fmla="*/ 0 h 768"/>
                  <a:gd name="T14" fmla="*/ 717 w 768"/>
                  <a:gd name="T15" fmla="*/ 0 h 768"/>
                  <a:gd name="T16" fmla="*/ 717 w 768"/>
                  <a:gd name="T1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8" h="768">
                    <a:moveTo>
                      <a:pt x="717" y="0"/>
                    </a:moveTo>
                    <a:cubicBezTo>
                      <a:pt x="321" y="0"/>
                      <a:pt x="0" y="321"/>
                      <a:pt x="0" y="717"/>
                    </a:cubicBezTo>
                    <a:cubicBezTo>
                      <a:pt x="0" y="745"/>
                      <a:pt x="23" y="768"/>
                      <a:pt x="51" y="768"/>
                    </a:cubicBezTo>
                    <a:cubicBezTo>
                      <a:pt x="79" y="768"/>
                      <a:pt x="102" y="745"/>
                      <a:pt x="102" y="717"/>
                    </a:cubicBezTo>
                    <a:cubicBezTo>
                      <a:pt x="102" y="377"/>
                      <a:pt x="377" y="102"/>
                      <a:pt x="717" y="102"/>
                    </a:cubicBezTo>
                    <a:cubicBezTo>
                      <a:pt x="745" y="102"/>
                      <a:pt x="768" y="79"/>
                      <a:pt x="768" y="51"/>
                    </a:cubicBezTo>
                    <a:cubicBezTo>
                      <a:pt x="768" y="23"/>
                      <a:pt x="745" y="0"/>
                      <a:pt x="717" y="0"/>
                    </a:cubicBezTo>
                    <a:close/>
                    <a:moveTo>
                      <a:pt x="717" y="0"/>
                    </a:moveTo>
                    <a:cubicBezTo>
                      <a:pt x="717" y="0"/>
                      <a:pt x="717" y="0"/>
                      <a:pt x="7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2D40956B-D673-4E04-A295-322FFA848F43}"/>
              </a:ext>
            </a:extLst>
          </p:cNvPr>
          <p:cNvSpPr txBox="1"/>
          <p:nvPr userDrawn="1"/>
        </p:nvSpPr>
        <p:spPr>
          <a:xfrm>
            <a:off x="1508235" y="5863152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实习纪律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A946196-E918-4210-B806-833744107423}"/>
              </a:ext>
            </a:extLst>
          </p:cNvPr>
          <p:cNvSpPr txBox="1"/>
          <p:nvPr userDrawn="1"/>
        </p:nvSpPr>
        <p:spPr>
          <a:xfrm>
            <a:off x="7361265" y="5863152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工作及生活安排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5DF5801-F054-4970-8B70-FE3D45F7F577}"/>
              </a:ext>
            </a:extLst>
          </p:cNvPr>
          <p:cNvSpPr txBox="1"/>
          <p:nvPr userDrawn="1"/>
        </p:nvSpPr>
        <p:spPr>
          <a:xfrm>
            <a:off x="1508235" y="6217565"/>
            <a:ext cx="2377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sz="1400" cap="all" dirty="0">
                <a:solidFill>
                  <a:srgbClr val="314371"/>
                </a:solidFill>
              </a:rPr>
              <a:t>Practice discipline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74721D0-8538-49D5-8DB8-CD9A841E5B9E}"/>
              </a:ext>
            </a:extLst>
          </p:cNvPr>
          <p:cNvSpPr txBox="1"/>
          <p:nvPr userDrawn="1"/>
        </p:nvSpPr>
        <p:spPr>
          <a:xfrm>
            <a:off x="7361265" y="6217565"/>
            <a:ext cx="332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cap="all">
                <a:solidFill>
                  <a:srgbClr val="314371"/>
                </a:solidFill>
              </a:defRPr>
            </a:lvl1pPr>
          </a:lstStyle>
          <a:p>
            <a:r>
              <a:rPr lang="en-AU" altLang="zh-CN" dirty="0">
                <a:solidFill>
                  <a:schemeClr val="bg1">
                    <a:lumMod val="85000"/>
                  </a:schemeClr>
                </a:solidFill>
              </a:rPr>
              <a:t>Work and living arrangements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FB7CEF0-6282-4CCD-BDF2-3C9850B5F6F5}"/>
              </a:ext>
            </a:extLst>
          </p:cNvPr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491841"/>
      </p:ext>
    </p:extLst>
  </p:cSld>
  <p:clrMapOvr>
    <a:masterClrMapping/>
  </p:clrMapOvr>
  <p:transition spd="slow" advClick="0" advTm="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443356"/>
      </p:ext>
    </p:extLst>
  </p:cSld>
  <p:clrMapOvr>
    <a:masterClrMapping/>
  </p:clrMapOvr>
  <p:transition spd="slow" advClick="0" advTm="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514253"/>
      </p:ext>
    </p:extLst>
  </p:cSld>
  <p:clrMapOvr>
    <a:masterClrMapping/>
  </p:clrMapOvr>
  <p:transition spd="slow" advClick="0" advTm="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836847"/>
      </p:ext>
    </p:extLst>
  </p:cSld>
  <p:clrMapOvr>
    <a:masterClrMapping/>
  </p:clrMapOvr>
  <p:transition spd="slow" advClick="0" advTm="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511788"/>
      </p:ext>
    </p:extLst>
  </p:cSld>
  <p:clrMapOvr>
    <a:masterClrMapping/>
  </p:clrMapOvr>
  <p:transition spd="slow" advClick="0" advTm="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368875"/>
      </p:ext>
    </p:extLst>
  </p:cSld>
  <p:clrMapOvr>
    <a:masterClrMapping/>
  </p:clrMapOvr>
  <p:transition spd="slow" advClick="0" advTm="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538562"/>
      </p:ext>
    </p:extLst>
  </p:cSld>
  <p:clrMapOvr>
    <a:masterClrMapping/>
  </p:clrMapOvr>
  <p:transition spd="slow" advClick="0" advTm="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32904" y="65379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606435489"/>
      </p:ext>
    </p:extLst>
  </p:cSld>
  <p:clrMapOvr>
    <a:masterClrMapping/>
  </p:clrMapOvr>
  <p:transition spd="slow" advClick="0" advTm="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292905"/>
      </p:ext>
    </p:extLst>
  </p:cSld>
  <p:clrMapOvr>
    <a:masterClrMapping/>
  </p:clrMapOvr>
  <p:transition spd="slow" advClick="0" advTm="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843250"/>
      </p:ext>
    </p:extLst>
  </p:cSld>
  <p:clrMapOvr>
    <a:masterClrMapping/>
  </p:clrMapOvr>
  <p:transition spd="slow" advClick="0" advTm="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8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99E5D51-B49C-4479-A3B9-D4C57D7E5DD1}"/>
              </a:ext>
            </a:extLst>
          </p:cNvPr>
          <p:cNvSpPr/>
          <p:nvPr userDrawn="1"/>
        </p:nvSpPr>
        <p:spPr>
          <a:xfrm>
            <a:off x="0" y="825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E0CE53-34BD-4371-A796-60CF823C475E}"/>
              </a:ext>
            </a:extLst>
          </p:cNvPr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实习纪律及安排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81FFDBC-A749-4F2D-87B2-828649281E94}"/>
              </a:ext>
            </a:extLst>
          </p:cNvPr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CAB8141-845B-4772-BD56-9F33720A0DC4}"/>
              </a:ext>
            </a:extLst>
          </p:cNvPr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皮肤介绍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5DEF6D0-69E6-4C30-8CED-31DE358CBF41}"/>
              </a:ext>
            </a:extLst>
          </p:cNvPr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化妆品介绍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30D7841-B709-4177-9015-35F1EEAA0562}"/>
              </a:ext>
            </a:extLst>
          </p:cNvPr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231EDBEE-55DC-4756-AF66-BDACFFA4266C}"/>
              </a:ext>
            </a:extLst>
          </p:cNvPr>
          <p:cNvGrpSpPr/>
          <p:nvPr userDrawn="1"/>
        </p:nvGrpSpPr>
        <p:grpSpPr>
          <a:xfrm>
            <a:off x="617161" y="5848543"/>
            <a:ext cx="684000" cy="684000"/>
            <a:chOff x="508808" y="5386531"/>
            <a:chExt cx="684000" cy="684000"/>
          </a:xfrm>
        </p:grpSpPr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742C2E0E-9BAC-499D-B748-D1E730BD8DDA}"/>
                </a:ext>
              </a:extLst>
            </p:cNvPr>
            <p:cNvSpPr/>
            <p:nvPr/>
          </p:nvSpPr>
          <p:spPr>
            <a:xfrm>
              <a:off x="508808" y="5386531"/>
              <a:ext cx="684000" cy="684000"/>
            </a:xfrm>
            <a:prstGeom prst="roundRect">
              <a:avLst>
                <a:gd name="adj" fmla="val 322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6ACB3304-FE34-4B84-8DBE-2F7645B5DE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979" y="5510703"/>
              <a:ext cx="435658" cy="435657"/>
            </a:xfrm>
            <a:custGeom>
              <a:avLst/>
              <a:gdLst>
                <a:gd name="T0" fmla="*/ 168 w 227"/>
                <a:gd name="T1" fmla="*/ 15 h 227"/>
                <a:gd name="T2" fmla="*/ 212 w 227"/>
                <a:gd name="T3" fmla="*/ 59 h 227"/>
                <a:gd name="T4" fmla="*/ 68 w 227"/>
                <a:gd name="T5" fmla="*/ 203 h 227"/>
                <a:gd name="T6" fmla="*/ 13 w 227"/>
                <a:gd name="T7" fmla="*/ 214 h 227"/>
                <a:gd name="T8" fmla="*/ 24 w 227"/>
                <a:gd name="T9" fmla="*/ 159 h 227"/>
                <a:gd name="T10" fmla="*/ 168 w 227"/>
                <a:gd name="T11" fmla="*/ 15 h 227"/>
                <a:gd name="T12" fmla="*/ 168 w 227"/>
                <a:gd name="T13" fmla="*/ 0 h 227"/>
                <a:gd name="T14" fmla="*/ 15 w 227"/>
                <a:gd name="T15" fmla="*/ 154 h 227"/>
                <a:gd name="T16" fmla="*/ 0 w 227"/>
                <a:gd name="T17" fmla="*/ 227 h 227"/>
                <a:gd name="T18" fmla="*/ 74 w 227"/>
                <a:gd name="T19" fmla="*/ 213 h 227"/>
                <a:gd name="T20" fmla="*/ 227 w 227"/>
                <a:gd name="T21" fmla="*/ 59 h 227"/>
                <a:gd name="T22" fmla="*/ 168 w 227"/>
                <a:gd name="T23" fmla="*/ 0 h 227"/>
                <a:gd name="T24" fmla="*/ 141 w 227"/>
                <a:gd name="T25" fmla="*/ 27 h 227"/>
                <a:gd name="T26" fmla="*/ 134 w 227"/>
                <a:gd name="T27" fmla="*/ 34 h 227"/>
                <a:gd name="T28" fmla="*/ 193 w 227"/>
                <a:gd name="T29" fmla="*/ 93 h 227"/>
                <a:gd name="T30" fmla="*/ 200 w 227"/>
                <a:gd name="T31" fmla="*/ 86 h 227"/>
                <a:gd name="T32" fmla="*/ 141 w 227"/>
                <a:gd name="T33" fmla="*/ 27 h 227"/>
                <a:gd name="T34" fmla="*/ 128 w 227"/>
                <a:gd name="T35" fmla="*/ 40 h 227"/>
                <a:gd name="T36" fmla="*/ 120 w 227"/>
                <a:gd name="T37" fmla="*/ 48 h 227"/>
                <a:gd name="T38" fmla="*/ 179 w 227"/>
                <a:gd name="T39" fmla="*/ 107 h 227"/>
                <a:gd name="T40" fmla="*/ 187 w 227"/>
                <a:gd name="T41" fmla="*/ 99 h 227"/>
                <a:gd name="T42" fmla="*/ 128 w 227"/>
                <a:gd name="T43" fmla="*/ 40 h 227"/>
                <a:gd name="T44" fmla="*/ 22 w 227"/>
                <a:gd name="T45" fmla="*/ 146 h 227"/>
                <a:gd name="T46" fmla="*/ 14 w 227"/>
                <a:gd name="T47" fmla="*/ 154 h 227"/>
                <a:gd name="T48" fmla="*/ 73 w 227"/>
                <a:gd name="T49" fmla="*/ 213 h 227"/>
                <a:gd name="T50" fmla="*/ 81 w 227"/>
                <a:gd name="T51" fmla="*/ 205 h 227"/>
                <a:gd name="T52" fmla="*/ 22 w 227"/>
                <a:gd name="T53" fmla="*/ 146 h 227"/>
                <a:gd name="T54" fmla="*/ 140 w 227"/>
                <a:gd name="T55" fmla="*/ 64 h 227"/>
                <a:gd name="T56" fmla="*/ 38 w 227"/>
                <a:gd name="T57" fmla="*/ 166 h 227"/>
                <a:gd name="T58" fmla="*/ 45 w 227"/>
                <a:gd name="T59" fmla="*/ 173 h 227"/>
                <a:gd name="T60" fmla="*/ 147 w 227"/>
                <a:gd name="T61" fmla="*/ 72 h 227"/>
                <a:gd name="T62" fmla="*/ 140 w 227"/>
                <a:gd name="T63" fmla="*/ 64 h 227"/>
                <a:gd name="T64" fmla="*/ 155 w 227"/>
                <a:gd name="T65" fmla="*/ 80 h 227"/>
                <a:gd name="T66" fmla="*/ 54 w 227"/>
                <a:gd name="T67" fmla="*/ 182 h 227"/>
                <a:gd name="T68" fmla="*/ 61 w 227"/>
                <a:gd name="T69" fmla="*/ 189 h 227"/>
                <a:gd name="T70" fmla="*/ 163 w 227"/>
                <a:gd name="T71" fmla="*/ 88 h 227"/>
                <a:gd name="T72" fmla="*/ 155 w 227"/>
                <a:gd name="T73" fmla="*/ 80 h 227"/>
                <a:gd name="T74" fmla="*/ 155 w 227"/>
                <a:gd name="T75" fmla="*/ 80 h 227"/>
                <a:gd name="T76" fmla="*/ 155 w 227"/>
                <a:gd name="T77" fmla="*/ 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7" h="227">
                  <a:moveTo>
                    <a:pt x="168" y="15"/>
                  </a:moveTo>
                  <a:lnTo>
                    <a:pt x="212" y="59"/>
                  </a:lnTo>
                  <a:lnTo>
                    <a:pt x="68" y="203"/>
                  </a:lnTo>
                  <a:lnTo>
                    <a:pt x="13" y="214"/>
                  </a:lnTo>
                  <a:lnTo>
                    <a:pt x="24" y="159"/>
                  </a:lnTo>
                  <a:lnTo>
                    <a:pt x="168" y="15"/>
                  </a:lnTo>
                  <a:close/>
                  <a:moveTo>
                    <a:pt x="168" y="0"/>
                  </a:moveTo>
                  <a:lnTo>
                    <a:pt x="15" y="154"/>
                  </a:lnTo>
                  <a:lnTo>
                    <a:pt x="0" y="227"/>
                  </a:lnTo>
                  <a:lnTo>
                    <a:pt x="74" y="213"/>
                  </a:lnTo>
                  <a:lnTo>
                    <a:pt x="227" y="59"/>
                  </a:lnTo>
                  <a:lnTo>
                    <a:pt x="168" y="0"/>
                  </a:lnTo>
                  <a:close/>
                  <a:moveTo>
                    <a:pt x="141" y="27"/>
                  </a:moveTo>
                  <a:lnTo>
                    <a:pt x="134" y="34"/>
                  </a:lnTo>
                  <a:lnTo>
                    <a:pt x="193" y="93"/>
                  </a:lnTo>
                  <a:lnTo>
                    <a:pt x="200" y="86"/>
                  </a:lnTo>
                  <a:lnTo>
                    <a:pt x="141" y="27"/>
                  </a:lnTo>
                  <a:close/>
                  <a:moveTo>
                    <a:pt x="128" y="40"/>
                  </a:moveTo>
                  <a:lnTo>
                    <a:pt x="120" y="48"/>
                  </a:lnTo>
                  <a:lnTo>
                    <a:pt x="179" y="107"/>
                  </a:lnTo>
                  <a:lnTo>
                    <a:pt x="187" y="99"/>
                  </a:lnTo>
                  <a:lnTo>
                    <a:pt x="128" y="40"/>
                  </a:lnTo>
                  <a:close/>
                  <a:moveTo>
                    <a:pt x="22" y="146"/>
                  </a:moveTo>
                  <a:lnTo>
                    <a:pt x="14" y="154"/>
                  </a:lnTo>
                  <a:lnTo>
                    <a:pt x="73" y="213"/>
                  </a:lnTo>
                  <a:lnTo>
                    <a:pt x="81" y="205"/>
                  </a:lnTo>
                  <a:lnTo>
                    <a:pt x="22" y="146"/>
                  </a:lnTo>
                  <a:close/>
                  <a:moveTo>
                    <a:pt x="140" y="64"/>
                  </a:moveTo>
                  <a:lnTo>
                    <a:pt x="38" y="166"/>
                  </a:lnTo>
                  <a:lnTo>
                    <a:pt x="45" y="173"/>
                  </a:lnTo>
                  <a:lnTo>
                    <a:pt x="147" y="72"/>
                  </a:lnTo>
                  <a:lnTo>
                    <a:pt x="140" y="64"/>
                  </a:lnTo>
                  <a:close/>
                  <a:moveTo>
                    <a:pt x="155" y="80"/>
                  </a:moveTo>
                  <a:lnTo>
                    <a:pt x="54" y="182"/>
                  </a:lnTo>
                  <a:lnTo>
                    <a:pt x="61" y="189"/>
                  </a:lnTo>
                  <a:lnTo>
                    <a:pt x="163" y="88"/>
                  </a:lnTo>
                  <a:lnTo>
                    <a:pt x="155" y="80"/>
                  </a:lnTo>
                  <a:close/>
                  <a:moveTo>
                    <a:pt x="155" y="80"/>
                  </a:moveTo>
                  <a:lnTo>
                    <a:pt x="155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633D2A0-32A2-4C39-8A95-78616E9F4F41}"/>
              </a:ext>
            </a:extLst>
          </p:cNvPr>
          <p:cNvGrpSpPr/>
          <p:nvPr userDrawn="1"/>
        </p:nvGrpSpPr>
        <p:grpSpPr>
          <a:xfrm>
            <a:off x="6470190" y="5848543"/>
            <a:ext cx="684000" cy="684000"/>
            <a:chOff x="6361837" y="5386531"/>
            <a:chExt cx="684000" cy="684000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4EAA65D9-6085-4141-A402-4D3EB186F9C9}"/>
                </a:ext>
              </a:extLst>
            </p:cNvPr>
            <p:cNvSpPr/>
            <p:nvPr/>
          </p:nvSpPr>
          <p:spPr>
            <a:xfrm>
              <a:off x="6361837" y="5386531"/>
              <a:ext cx="684000" cy="684000"/>
            </a:xfrm>
            <a:prstGeom prst="roundRect">
              <a:avLst>
                <a:gd name="adj" fmla="val 3228"/>
              </a:avLst>
            </a:prstGeom>
            <a:solidFill>
              <a:srgbClr val="3143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C19535A6-3C15-43ED-90E2-FD230E5DB8FD}"/>
                </a:ext>
              </a:extLst>
            </p:cNvPr>
            <p:cNvGrpSpPr/>
            <p:nvPr/>
          </p:nvGrpSpPr>
          <p:grpSpPr>
            <a:xfrm flipH="1">
              <a:off x="6486008" y="5516844"/>
              <a:ext cx="435658" cy="423375"/>
              <a:chOff x="-1161748" y="469302"/>
              <a:chExt cx="7094538" cy="6894513"/>
            </a:xfrm>
            <a:solidFill>
              <a:schemeClr val="bg1"/>
            </a:solidFill>
          </p:grpSpPr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id="{366D4F93-DC66-4FA7-93D2-2EB1B8314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161748" y="469302"/>
                <a:ext cx="7094538" cy="6894513"/>
              </a:xfrm>
              <a:custGeom>
                <a:avLst/>
                <a:gdLst>
                  <a:gd name="T0" fmla="*/ 2068 w 3392"/>
                  <a:gd name="T1" fmla="*/ 0 h 3296"/>
                  <a:gd name="T2" fmla="*/ 1015 w 3392"/>
                  <a:gd name="T3" fmla="*/ 594 h 3296"/>
                  <a:gd name="T4" fmla="*/ 981 w 3392"/>
                  <a:gd name="T5" fmla="*/ 1803 h 3296"/>
                  <a:gd name="T6" fmla="*/ 127 w 3392"/>
                  <a:gd name="T7" fmla="*/ 2657 h 3296"/>
                  <a:gd name="T8" fmla="*/ 33 w 3392"/>
                  <a:gd name="T9" fmla="*/ 3007 h 3296"/>
                  <a:gd name="T10" fmla="*/ 289 w 3392"/>
                  <a:gd name="T11" fmla="*/ 3263 h 3296"/>
                  <a:gd name="T12" fmla="*/ 639 w 3392"/>
                  <a:gd name="T13" fmla="*/ 3169 h 3296"/>
                  <a:gd name="T14" fmla="*/ 634 w 3392"/>
                  <a:gd name="T15" fmla="*/ 3169 h 3296"/>
                  <a:gd name="T16" fmla="*/ 1488 w 3392"/>
                  <a:gd name="T17" fmla="*/ 2315 h 3296"/>
                  <a:gd name="T18" fmla="*/ 2874 w 3392"/>
                  <a:gd name="T19" fmla="*/ 2151 h 3296"/>
                  <a:gd name="T20" fmla="*/ 3213 w 3392"/>
                  <a:gd name="T21" fmla="*/ 797 h 3296"/>
                  <a:gd name="T22" fmla="*/ 2068 w 3392"/>
                  <a:gd name="T23" fmla="*/ 0 h 3296"/>
                  <a:gd name="T24" fmla="*/ 510 w 3392"/>
                  <a:gd name="T25" fmla="*/ 3040 h 3296"/>
                  <a:gd name="T26" fmla="*/ 255 w 3392"/>
                  <a:gd name="T27" fmla="*/ 3040 h 3296"/>
                  <a:gd name="T28" fmla="*/ 255 w 3392"/>
                  <a:gd name="T29" fmla="*/ 2785 h 3296"/>
                  <a:gd name="T30" fmla="*/ 1081 w 3392"/>
                  <a:gd name="T31" fmla="*/ 1959 h 3296"/>
                  <a:gd name="T32" fmla="*/ 1336 w 3392"/>
                  <a:gd name="T33" fmla="*/ 2215 h 3296"/>
                  <a:gd name="T34" fmla="*/ 510 w 3392"/>
                  <a:gd name="T35" fmla="*/ 3040 h 3296"/>
                  <a:gd name="T36" fmla="*/ 2068 w 3392"/>
                  <a:gd name="T37" fmla="*/ 2253 h 3296"/>
                  <a:gd name="T38" fmla="*/ 1044 w 3392"/>
                  <a:gd name="T39" fmla="*/ 1229 h 3296"/>
                  <a:gd name="T40" fmla="*/ 2068 w 3392"/>
                  <a:gd name="T41" fmla="*/ 205 h 3296"/>
                  <a:gd name="T42" fmla="*/ 3092 w 3392"/>
                  <a:gd name="T43" fmla="*/ 1229 h 3296"/>
                  <a:gd name="T44" fmla="*/ 2068 w 3392"/>
                  <a:gd name="T45" fmla="*/ 2253 h 3296"/>
                  <a:gd name="T46" fmla="*/ 2068 w 3392"/>
                  <a:gd name="T47" fmla="*/ 2253 h 3296"/>
                  <a:gd name="T48" fmla="*/ 2068 w 3392"/>
                  <a:gd name="T49" fmla="*/ 2253 h 3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392" h="3296">
                    <a:moveTo>
                      <a:pt x="2068" y="0"/>
                    </a:moveTo>
                    <a:cubicBezTo>
                      <a:pt x="1637" y="0"/>
                      <a:pt x="1237" y="225"/>
                      <a:pt x="1015" y="594"/>
                    </a:cubicBezTo>
                    <a:cubicBezTo>
                      <a:pt x="792" y="963"/>
                      <a:pt x="780" y="1422"/>
                      <a:pt x="981" y="1803"/>
                    </a:cubicBezTo>
                    <a:cubicBezTo>
                      <a:pt x="127" y="2657"/>
                      <a:pt x="127" y="2657"/>
                      <a:pt x="127" y="2657"/>
                    </a:cubicBezTo>
                    <a:cubicBezTo>
                      <a:pt x="36" y="2748"/>
                      <a:pt x="0" y="2882"/>
                      <a:pt x="33" y="3007"/>
                    </a:cubicBezTo>
                    <a:cubicBezTo>
                      <a:pt x="67" y="3132"/>
                      <a:pt x="164" y="3229"/>
                      <a:pt x="289" y="3263"/>
                    </a:cubicBezTo>
                    <a:cubicBezTo>
                      <a:pt x="414" y="3296"/>
                      <a:pt x="548" y="3260"/>
                      <a:pt x="639" y="3169"/>
                    </a:cubicBezTo>
                    <a:cubicBezTo>
                      <a:pt x="634" y="3169"/>
                      <a:pt x="634" y="3169"/>
                      <a:pt x="634" y="3169"/>
                    </a:cubicBezTo>
                    <a:cubicBezTo>
                      <a:pt x="1488" y="2315"/>
                      <a:pt x="1488" y="2315"/>
                      <a:pt x="1488" y="2315"/>
                    </a:cubicBezTo>
                    <a:cubicBezTo>
                      <a:pt x="1939" y="2553"/>
                      <a:pt x="2491" y="2488"/>
                      <a:pt x="2874" y="2151"/>
                    </a:cubicBezTo>
                    <a:cubicBezTo>
                      <a:pt x="3257" y="1814"/>
                      <a:pt x="3392" y="1275"/>
                      <a:pt x="3213" y="797"/>
                    </a:cubicBezTo>
                    <a:cubicBezTo>
                      <a:pt x="3034" y="319"/>
                      <a:pt x="2578" y="2"/>
                      <a:pt x="2068" y="0"/>
                    </a:cubicBezTo>
                    <a:close/>
                    <a:moveTo>
                      <a:pt x="510" y="3040"/>
                    </a:moveTo>
                    <a:cubicBezTo>
                      <a:pt x="440" y="3110"/>
                      <a:pt x="325" y="3110"/>
                      <a:pt x="255" y="3040"/>
                    </a:cubicBezTo>
                    <a:cubicBezTo>
                      <a:pt x="185" y="2970"/>
                      <a:pt x="185" y="2855"/>
                      <a:pt x="255" y="2785"/>
                    </a:cubicBezTo>
                    <a:cubicBezTo>
                      <a:pt x="1081" y="1959"/>
                      <a:pt x="1081" y="1959"/>
                      <a:pt x="1081" y="1959"/>
                    </a:cubicBezTo>
                    <a:cubicBezTo>
                      <a:pt x="1153" y="2056"/>
                      <a:pt x="1239" y="2142"/>
                      <a:pt x="1336" y="2215"/>
                    </a:cubicBezTo>
                    <a:lnTo>
                      <a:pt x="510" y="3040"/>
                    </a:lnTo>
                    <a:close/>
                    <a:moveTo>
                      <a:pt x="2068" y="2253"/>
                    </a:moveTo>
                    <a:cubicBezTo>
                      <a:pt x="1502" y="2253"/>
                      <a:pt x="1044" y="1794"/>
                      <a:pt x="1044" y="1229"/>
                    </a:cubicBezTo>
                    <a:cubicBezTo>
                      <a:pt x="1044" y="663"/>
                      <a:pt x="1502" y="205"/>
                      <a:pt x="2068" y="205"/>
                    </a:cubicBezTo>
                    <a:cubicBezTo>
                      <a:pt x="2633" y="205"/>
                      <a:pt x="3092" y="663"/>
                      <a:pt x="3092" y="1229"/>
                    </a:cubicBezTo>
                    <a:cubicBezTo>
                      <a:pt x="3092" y="1794"/>
                      <a:pt x="2633" y="2253"/>
                      <a:pt x="2068" y="2253"/>
                    </a:cubicBezTo>
                    <a:close/>
                    <a:moveTo>
                      <a:pt x="2068" y="2253"/>
                    </a:moveTo>
                    <a:cubicBezTo>
                      <a:pt x="2068" y="2253"/>
                      <a:pt x="2068" y="2253"/>
                      <a:pt x="2068" y="22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5EA3C154-C4EF-4D42-BFA0-3411E790D0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4002" y="1540864"/>
                <a:ext cx="1606550" cy="1606550"/>
              </a:xfrm>
              <a:custGeom>
                <a:avLst/>
                <a:gdLst>
                  <a:gd name="T0" fmla="*/ 717 w 768"/>
                  <a:gd name="T1" fmla="*/ 0 h 768"/>
                  <a:gd name="T2" fmla="*/ 0 w 768"/>
                  <a:gd name="T3" fmla="*/ 717 h 768"/>
                  <a:gd name="T4" fmla="*/ 51 w 768"/>
                  <a:gd name="T5" fmla="*/ 768 h 768"/>
                  <a:gd name="T6" fmla="*/ 102 w 768"/>
                  <a:gd name="T7" fmla="*/ 717 h 768"/>
                  <a:gd name="T8" fmla="*/ 717 w 768"/>
                  <a:gd name="T9" fmla="*/ 102 h 768"/>
                  <a:gd name="T10" fmla="*/ 768 w 768"/>
                  <a:gd name="T11" fmla="*/ 51 h 768"/>
                  <a:gd name="T12" fmla="*/ 717 w 768"/>
                  <a:gd name="T13" fmla="*/ 0 h 768"/>
                  <a:gd name="T14" fmla="*/ 717 w 768"/>
                  <a:gd name="T15" fmla="*/ 0 h 768"/>
                  <a:gd name="T16" fmla="*/ 717 w 768"/>
                  <a:gd name="T1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8" h="768">
                    <a:moveTo>
                      <a:pt x="717" y="0"/>
                    </a:moveTo>
                    <a:cubicBezTo>
                      <a:pt x="321" y="0"/>
                      <a:pt x="0" y="321"/>
                      <a:pt x="0" y="717"/>
                    </a:cubicBezTo>
                    <a:cubicBezTo>
                      <a:pt x="0" y="745"/>
                      <a:pt x="23" y="768"/>
                      <a:pt x="51" y="768"/>
                    </a:cubicBezTo>
                    <a:cubicBezTo>
                      <a:pt x="79" y="768"/>
                      <a:pt x="102" y="745"/>
                      <a:pt x="102" y="717"/>
                    </a:cubicBezTo>
                    <a:cubicBezTo>
                      <a:pt x="102" y="377"/>
                      <a:pt x="377" y="102"/>
                      <a:pt x="717" y="102"/>
                    </a:cubicBezTo>
                    <a:cubicBezTo>
                      <a:pt x="745" y="102"/>
                      <a:pt x="768" y="79"/>
                      <a:pt x="768" y="51"/>
                    </a:cubicBezTo>
                    <a:cubicBezTo>
                      <a:pt x="768" y="23"/>
                      <a:pt x="745" y="0"/>
                      <a:pt x="717" y="0"/>
                    </a:cubicBezTo>
                    <a:close/>
                    <a:moveTo>
                      <a:pt x="717" y="0"/>
                    </a:moveTo>
                    <a:cubicBezTo>
                      <a:pt x="717" y="0"/>
                      <a:pt x="717" y="0"/>
                      <a:pt x="7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09C08322-3589-417B-BA7F-62F36CAF2730}"/>
              </a:ext>
            </a:extLst>
          </p:cNvPr>
          <p:cNvSpPr txBox="1"/>
          <p:nvPr userDrawn="1"/>
        </p:nvSpPr>
        <p:spPr>
          <a:xfrm>
            <a:off x="1508235" y="5863152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实习纪律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562ADCE-3ACB-4185-BE04-416F253F473A}"/>
              </a:ext>
            </a:extLst>
          </p:cNvPr>
          <p:cNvSpPr txBox="1"/>
          <p:nvPr userDrawn="1"/>
        </p:nvSpPr>
        <p:spPr>
          <a:xfrm>
            <a:off x="7361265" y="5863152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工作及生活安排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2A3B948-1BA5-4DA0-B0A7-26F40E4B4050}"/>
              </a:ext>
            </a:extLst>
          </p:cNvPr>
          <p:cNvSpPr txBox="1"/>
          <p:nvPr userDrawn="1"/>
        </p:nvSpPr>
        <p:spPr>
          <a:xfrm>
            <a:off x="1508235" y="6217565"/>
            <a:ext cx="2377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sz="1400" cap="all" dirty="0">
                <a:solidFill>
                  <a:schemeClr val="bg1">
                    <a:lumMod val="85000"/>
                  </a:schemeClr>
                </a:solidFill>
              </a:rPr>
              <a:t>Practice discipline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9CF4DF1-3884-4F20-8991-D3AF04B591A9}"/>
              </a:ext>
            </a:extLst>
          </p:cNvPr>
          <p:cNvSpPr txBox="1"/>
          <p:nvPr userDrawn="1"/>
        </p:nvSpPr>
        <p:spPr>
          <a:xfrm>
            <a:off x="7361265" y="6217565"/>
            <a:ext cx="332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cap="all">
                <a:solidFill>
                  <a:srgbClr val="314371"/>
                </a:solidFill>
              </a:defRPr>
            </a:lvl1pPr>
          </a:lstStyle>
          <a:p>
            <a:r>
              <a:rPr lang="en-AU" altLang="zh-CN" dirty="0"/>
              <a:t>Work and living arrangements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60A769A-5C67-46D4-A42E-42EA8C2EFD1B}"/>
              </a:ext>
            </a:extLst>
          </p:cNvPr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453476"/>
      </p:ext>
    </p:extLst>
  </p:cSld>
  <p:clrMapOvr>
    <a:masterClrMapping/>
  </p:clrMapOvr>
  <p:transition spd="slow" advClick="0" advTm="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35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12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99E5D51-B49C-4479-A3B9-D4C57D7E5DD1}"/>
              </a:ext>
            </a:extLst>
          </p:cNvPr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E0CE53-34BD-4371-A796-60CF823C475E}"/>
              </a:ext>
            </a:extLst>
          </p:cNvPr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81FFDBC-A749-4F2D-87B2-828649281E94}"/>
              </a:ext>
            </a:extLst>
          </p:cNvPr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实验室规范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CAB8141-845B-4772-BD56-9F33720A0DC4}"/>
              </a:ext>
            </a:extLst>
          </p:cNvPr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皮肤介绍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5DEF6D0-69E6-4C30-8CED-31DE358CBF41}"/>
              </a:ext>
            </a:extLst>
          </p:cNvPr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化妆品介绍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FFBF5E9-9BD9-4B08-850F-2075EF63F721}"/>
              </a:ext>
            </a:extLst>
          </p:cNvPr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8F9883F-85A6-4BDA-9C2B-21C5B7A1DFE4}"/>
              </a:ext>
            </a:extLst>
          </p:cNvPr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F849D49-07DF-4E24-AAB7-C52FACC2484B}"/>
              </a:ext>
            </a:extLst>
          </p:cNvPr>
          <p:cNvGrpSpPr/>
          <p:nvPr userDrawn="1"/>
        </p:nvGrpSpPr>
        <p:grpSpPr>
          <a:xfrm>
            <a:off x="1882425" y="5848543"/>
            <a:ext cx="4213575" cy="684000"/>
            <a:chOff x="1349550" y="5848543"/>
            <a:chExt cx="4213575" cy="684000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867687A5-1CD1-4279-BD01-9CEE3C6A49F7}"/>
                </a:ext>
              </a:extLst>
            </p:cNvPr>
            <p:cNvGrpSpPr/>
            <p:nvPr userDrawn="1"/>
          </p:nvGrpSpPr>
          <p:grpSpPr>
            <a:xfrm>
              <a:off x="1349550" y="5848543"/>
              <a:ext cx="684000" cy="684000"/>
              <a:chOff x="6361837" y="5386531"/>
              <a:chExt cx="684000" cy="684000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D3D665F8-A10C-4D22-BD16-3525645CD57E}"/>
                  </a:ext>
                </a:extLst>
              </p:cNvPr>
              <p:cNvSpPr/>
              <p:nvPr/>
            </p:nvSpPr>
            <p:spPr>
              <a:xfrm>
                <a:off x="6361837" y="5386531"/>
                <a:ext cx="684000" cy="684000"/>
              </a:xfrm>
              <a:prstGeom prst="roundRect">
                <a:avLst>
                  <a:gd name="adj" fmla="val 3228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A948D80E-8D41-43D5-8CDF-27F2DE5DA1AC}"/>
                  </a:ext>
                </a:extLst>
              </p:cNvPr>
              <p:cNvGrpSpPr/>
              <p:nvPr/>
            </p:nvGrpSpPr>
            <p:grpSpPr>
              <a:xfrm flipH="1">
                <a:off x="6486008" y="5516844"/>
                <a:ext cx="435658" cy="423375"/>
                <a:chOff x="-1161748" y="469302"/>
                <a:chExt cx="7094538" cy="6894513"/>
              </a:xfrm>
              <a:solidFill>
                <a:schemeClr val="bg1"/>
              </a:solidFill>
            </p:grpSpPr>
            <p:sp>
              <p:nvSpPr>
                <p:cNvPr id="12" name="Freeform 5">
                  <a:extLst>
                    <a:ext uri="{FF2B5EF4-FFF2-40B4-BE49-F238E27FC236}">
                      <a16:creationId xmlns:a16="http://schemas.microsoft.com/office/drawing/2014/main" id="{806A5FEF-BB60-4D0D-B83C-98AD812643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161748" y="469302"/>
                  <a:ext cx="7094538" cy="6894513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" name="Freeform 6">
                  <a:extLst>
                    <a:ext uri="{FF2B5EF4-FFF2-40B4-BE49-F238E27FC236}">
                      <a16:creationId xmlns:a16="http://schemas.microsoft.com/office/drawing/2014/main" id="{DA2DF77E-C335-4BAD-A0A5-8F482EAAE1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4002" y="1540864"/>
                  <a:ext cx="1606550" cy="1606550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A7910B8-EAAF-4F75-9ABB-FFC7E2C55A49}"/>
                </a:ext>
              </a:extLst>
            </p:cNvPr>
            <p:cNvSpPr txBox="1"/>
            <p:nvPr userDrawn="1"/>
          </p:nvSpPr>
          <p:spPr>
            <a:xfrm>
              <a:off x="2240625" y="5863152"/>
              <a:ext cx="2377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实验室规范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3C89A62A-FD70-40EB-B9EE-704DC120BAA0}"/>
                </a:ext>
              </a:extLst>
            </p:cNvPr>
            <p:cNvSpPr txBox="1"/>
            <p:nvPr userDrawn="1"/>
          </p:nvSpPr>
          <p:spPr>
            <a:xfrm>
              <a:off x="2240625" y="6217565"/>
              <a:ext cx="33225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 cap="all">
                  <a:solidFill>
                    <a:srgbClr val="314371"/>
                  </a:solidFill>
                </a:defRPr>
              </a:lvl1pPr>
            </a:lstStyle>
            <a:p>
              <a:r>
                <a:rPr lang="en-AU" altLang="zh-CN" dirty="0"/>
                <a:t>LABOTATARY DISCIPLINE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8153874"/>
      </p:ext>
    </p:extLst>
  </p:cSld>
  <p:clrMapOvr>
    <a:masterClrMapping/>
  </p:clrMapOvr>
  <p:transition spd="slow" advClick="0" advTm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99E5D51-B49C-4479-A3B9-D4C57D7E5DD1}"/>
              </a:ext>
            </a:extLst>
          </p:cNvPr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E0CE53-34BD-4371-A796-60CF823C475E}"/>
              </a:ext>
            </a:extLst>
          </p:cNvPr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81FFDBC-A749-4F2D-87B2-828649281E94}"/>
              </a:ext>
            </a:extLst>
          </p:cNvPr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CAB8141-845B-4772-BD56-9F33720A0DC4}"/>
              </a:ext>
            </a:extLst>
          </p:cNvPr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皮肤介绍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5DEF6D0-69E6-4C30-8CED-31DE358CBF41}"/>
              </a:ext>
            </a:extLst>
          </p:cNvPr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化妆品介绍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07DDDD-D667-4357-9D41-9432D20A41CB}"/>
              </a:ext>
            </a:extLst>
          </p:cNvPr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1B31FC9-07C3-454C-B0E3-945EACB4D682}"/>
              </a:ext>
            </a:extLst>
          </p:cNvPr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241AA460-5B97-4D38-84A8-5B1078D3C7FE}"/>
              </a:ext>
            </a:extLst>
          </p:cNvPr>
          <p:cNvGrpSpPr/>
          <p:nvPr userDrawn="1"/>
        </p:nvGrpSpPr>
        <p:grpSpPr>
          <a:xfrm>
            <a:off x="177817" y="5847649"/>
            <a:ext cx="2822753" cy="787640"/>
            <a:chOff x="245219" y="7302395"/>
            <a:chExt cx="2822753" cy="787640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32B99294-A6D6-46E5-BA6A-F833202F0366}"/>
                </a:ext>
              </a:extLst>
            </p:cNvPr>
            <p:cNvGrpSpPr/>
            <p:nvPr userDrawn="1"/>
          </p:nvGrpSpPr>
          <p:grpSpPr>
            <a:xfrm>
              <a:off x="245219" y="7302395"/>
              <a:ext cx="679000" cy="787640"/>
              <a:chOff x="4843978" y="1908049"/>
              <a:chExt cx="1223244" cy="1418963"/>
            </a:xfrm>
          </p:grpSpPr>
          <p:sp>
            <p:nvSpPr>
              <p:cNvPr id="11" name="六边形 10">
                <a:extLst>
                  <a:ext uri="{FF2B5EF4-FFF2-40B4-BE49-F238E27FC236}">
                    <a16:creationId xmlns:a16="http://schemas.microsoft.com/office/drawing/2014/main" id="{328164D6-FFF8-494C-915E-B7EA2EC1219F}"/>
                  </a:ext>
                </a:extLst>
              </p:cNvPr>
              <p:cNvSpPr/>
              <p:nvPr/>
            </p:nvSpPr>
            <p:spPr>
              <a:xfrm rot="5400000">
                <a:off x="4746118" y="20059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0E5BB23A-45ED-4B6D-BF38-C5FB60CE4600}"/>
                  </a:ext>
                </a:extLst>
              </p:cNvPr>
              <p:cNvGrpSpPr/>
              <p:nvPr/>
            </p:nvGrpSpPr>
            <p:grpSpPr>
              <a:xfrm>
                <a:off x="5217235" y="2374848"/>
                <a:ext cx="511148" cy="496737"/>
                <a:chOff x="756527" y="5479054"/>
                <a:chExt cx="435658" cy="423375"/>
              </a:xfrm>
              <a:solidFill>
                <a:schemeClr val="bg1"/>
              </a:solidFill>
            </p:grpSpPr>
            <p:sp>
              <p:nvSpPr>
                <p:cNvPr id="26" name="Freeform 5">
                  <a:extLst>
                    <a:ext uri="{FF2B5EF4-FFF2-40B4-BE49-F238E27FC236}">
                      <a16:creationId xmlns:a16="http://schemas.microsoft.com/office/drawing/2014/main" id="{604210A4-746C-4C68-A838-D2F1CFA4EE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756527" y="5479054"/>
                  <a:ext cx="435658" cy="423375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" name="Freeform 6">
                  <a:extLst>
                    <a:ext uri="{FF2B5EF4-FFF2-40B4-BE49-F238E27FC236}">
                      <a16:creationId xmlns:a16="http://schemas.microsoft.com/office/drawing/2014/main" id="{C2B76ABA-3BFF-4E21-8D04-28D7EEBD5A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920008" y="5544856"/>
                  <a:ext cx="98654" cy="98654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A268E33E-AC39-4AEF-8B86-05681CDCE0C4}"/>
                </a:ext>
              </a:extLst>
            </p:cNvPr>
            <p:cNvGrpSpPr/>
            <p:nvPr userDrawn="1"/>
          </p:nvGrpSpPr>
          <p:grpSpPr>
            <a:xfrm>
              <a:off x="1030689" y="7344664"/>
              <a:ext cx="2037283" cy="703102"/>
              <a:chOff x="1049902" y="7496160"/>
              <a:chExt cx="2037283" cy="703102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B4F1080E-36E8-4D61-9023-07DA86DF67CF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2031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定义分类及特性</a:t>
                </a: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15BD9B84-D73A-41A6-9CC3-F279F5FD9C7E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9461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AU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Definitions </a:t>
                </a:r>
                <a:r>
                  <a:rPr lang="en-US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classification and </a:t>
                </a:r>
                <a:r>
                  <a:rPr lang="en-AU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characteristics</a:t>
                </a:r>
                <a:endParaRPr lang="zh-CN" altLang="en-US" sz="1050" cap="all" baseline="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2F69F3A9-36A2-430B-9354-B1F45A96ECEE}"/>
              </a:ext>
            </a:extLst>
          </p:cNvPr>
          <p:cNvGrpSpPr/>
          <p:nvPr userDrawn="1"/>
        </p:nvGrpSpPr>
        <p:grpSpPr>
          <a:xfrm>
            <a:off x="6467405" y="5847649"/>
            <a:ext cx="2334290" cy="787640"/>
            <a:chOff x="245219" y="6412577"/>
            <a:chExt cx="2334290" cy="787640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C7BF5179-760D-4D27-9DC5-8710D18B643B}"/>
                </a:ext>
              </a:extLst>
            </p:cNvPr>
            <p:cNvGrpSpPr/>
            <p:nvPr userDrawn="1"/>
          </p:nvGrpSpPr>
          <p:grpSpPr>
            <a:xfrm>
              <a:off x="245219" y="6412577"/>
              <a:ext cx="679000" cy="787640"/>
              <a:chOff x="4194498" y="3029949"/>
              <a:chExt cx="1223244" cy="1418963"/>
            </a:xfrm>
          </p:grpSpPr>
          <p:sp>
            <p:nvSpPr>
              <p:cNvPr id="15" name="六边形 14">
                <a:extLst>
                  <a:ext uri="{FF2B5EF4-FFF2-40B4-BE49-F238E27FC236}">
                    <a16:creationId xmlns:a16="http://schemas.microsoft.com/office/drawing/2014/main" id="{1E3130B0-23B6-4550-8A49-8CCF48895A8B}"/>
                  </a:ext>
                </a:extLst>
              </p:cNvPr>
              <p:cNvSpPr/>
              <p:nvPr/>
            </p:nvSpPr>
            <p:spPr>
              <a:xfrm rot="5400000">
                <a:off x="4096638" y="31278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A9152EA2-2C3F-4BDE-8EC2-5D5AEA936F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9897" y="3475529"/>
                <a:ext cx="492444" cy="492443"/>
              </a:xfrm>
              <a:custGeom>
                <a:avLst/>
                <a:gdLst>
                  <a:gd name="T0" fmla="*/ 168 w 227"/>
                  <a:gd name="T1" fmla="*/ 15 h 227"/>
                  <a:gd name="T2" fmla="*/ 212 w 227"/>
                  <a:gd name="T3" fmla="*/ 59 h 227"/>
                  <a:gd name="T4" fmla="*/ 68 w 227"/>
                  <a:gd name="T5" fmla="*/ 203 h 227"/>
                  <a:gd name="T6" fmla="*/ 13 w 227"/>
                  <a:gd name="T7" fmla="*/ 214 h 227"/>
                  <a:gd name="T8" fmla="*/ 24 w 227"/>
                  <a:gd name="T9" fmla="*/ 159 h 227"/>
                  <a:gd name="T10" fmla="*/ 168 w 227"/>
                  <a:gd name="T11" fmla="*/ 15 h 227"/>
                  <a:gd name="T12" fmla="*/ 168 w 227"/>
                  <a:gd name="T13" fmla="*/ 0 h 227"/>
                  <a:gd name="T14" fmla="*/ 15 w 227"/>
                  <a:gd name="T15" fmla="*/ 154 h 227"/>
                  <a:gd name="T16" fmla="*/ 0 w 227"/>
                  <a:gd name="T17" fmla="*/ 227 h 227"/>
                  <a:gd name="T18" fmla="*/ 74 w 227"/>
                  <a:gd name="T19" fmla="*/ 213 h 227"/>
                  <a:gd name="T20" fmla="*/ 227 w 227"/>
                  <a:gd name="T21" fmla="*/ 59 h 227"/>
                  <a:gd name="T22" fmla="*/ 168 w 227"/>
                  <a:gd name="T23" fmla="*/ 0 h 227"/>
                  <a:gd name="T24" fmla="*/ 141 w 227"/>
                  <a:gd name="T25" fmla="*/ 27 h 227"/>
                  <a:gd name="T26" fmla="*/ 134 w 227"/>
                  <a:gd name="T27" fmla="*/ 34 h 227"/>
                  <a:gd name="T28" fmla="*/ 193 w 227"/>
                  <a:gd name="T29" fmla="*/ 93 h 227"/>
                  <a:gd name="T30" fmla="*/ 200 w 227"/>
                  <a:gd name="T31" fmla="*/ 86 h 227"/>
                  <a:gd name="T32" fmla="*/ 141 w 227"/>
                  <a:gd name="T33" fmla="*/ 27 h 227"/>
                  <a:gd name="T34" fmla="*/ 128 w 227"/>
                  <a:gd name="T35" fmla="*/ 40 h 227"/>
                  <a:gd name="T36" fmla="*/ 120 w 227"/>
                  <a:gd name="T37" fmla="*/ 48 h 227"/>
                  <a:gd name="T38" fmla="*/ 179 w 227"/>
                  <a:gd name="T39" fmla="*/ 107 h 227"/>
                  <a:gd name="T40" fmla="*/ 187 w 227"/>
                  <a:gd name="T41" fmla="*/ 99 h 227"/>
                  <a:gd name="T42" fmla="*/ 128 w 227"/>
                  <a:gd name="T43" fmla="*/ 40 h 227"/>
                  <a:gd name="T44" fmla="*/ 22 w 227"/>
                  <a:gd name="T45" fmla="*/ 146 h 227"/>
                  <a:gd name="T46" fmla="*/ 14 w 227"/>
                  <a:gd name="T47" fmla="*/ 154 h 227"/>
                  <a:gd name="T48" fmla="*/ 73 w 227"/>
                  <a:gd name="T49" fmla="*/ 213 h 227"/>
                  <a:gd name="T50" fmla="*/ 81 w 227"/>
                  <a:gd name="T51" fmla="*/ 205 h 227"/>
                  <a:gd name="T52" fmla="*/ 22 w 227"/>
                  <a:gd name="T53" fmla="*/ 146 h 227"/>
                  <a:gd name="T54" fmla="*/ 140 w 227"/>
                  <a:gd name="T55" fmla="*/ 64 h 227"/>
                  <a:gd name="T56" fmla="*/ 38 w 227"/>
                  <a:gd name="T57" fmla="*/ 166 h 227"/>
                  <a:gd name="T58" fmla="*/ 45 w 227"/>
                  <a:gd name="T59" fmla="*/ 173 h 227"/>
                  <a:gd name="T60" fmla="*/ 147 w 227"/>
                  <a:gd name="T61" fmla="*/ 72 h 227"/>
                  <a:gd name="T62" fmla="*/ 140 w 227"/>
                  <a:gd name="T63" fmla="*/ 64 h 227"/>
                  <a:gd name="T64" fmla="*/ 155 w 227"/>
                  <a:gd name="T65" fmla="*/ 80 h 227"/>
                  <a:gd name="T66" fmla="*/ 54 w 227"/>
                  <a:gd name="T67" fmla="*/ 182 h 227"/>
                  <a:gd name="T68" fmla="*/ 61 w 227"/>
                  <a:gd name="T69" fmla="*/ 189 h 227"/>
                  <a:gd name="T70" fmla="*/ 163 w 227"/>
                  <a:gd name="T71" fmla="*/ 88 h 227"/>
                  <a:gd name="T72" fmla="*/ 155 w 227"/>
                  <a:gd name="T73" fmla="*/ 80 h 227"/>
                  <a:gd name="T74" fmla="*/ 155 w 227"/>
                  <a:gd name="T75" fmla="*/ 80 h 227"/>
                  <a:gd name="T76" fmla="*/ 155 w 227"/>
                  <a:gd name="T77" fmla="*/ 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7" h="227">
                    <a:moveTo>
                      <a:pt x="168" y="15"/>
                    </a:moveTo>
                    <a:lnTo>
                      <a:pt x="212" y="59"/>
                    </a:lnTo>
                    <a:lnTo>
                      <a:pt x="68" y="203"/>
                    </a:lnTo>
                    <a:lnTo>
                      <a:pt x="13" y="214"/>
                    </a:lnTo>
                    <a:lnTo>
                      <a:pt x="24" y="159"/>
                    </a:lnTo>
                    <a:lnTo>
                      <a:pt x="168" y="15"/>
                    </a:lnTo>
                    <a:close/>
                    <a:moveTo>
                      <a:pt x="168" y="0"/>
                    </a:moveTo>
                    <a:lnTo>
                      <a:pt x="15" y="154"/>
                    </a:lnTo>
                    <a:lnTo>
                      <a:pt x="0" y="227"/>
                    </a:lnTo>
                    <a:lnTo>
                      <a:pt x="74" y="213"/>
                    </a:lnTo>
                    <a:lnTo>
                      <a:pt x="227" y="59"/>
                    </a:lnTo>
                    <a:lnTo>
                      <a:pt x="168" y="0"/>
                    </a:lnTo>
                    <a:close/>
                    <a:moveTo>
                      <a:pt x="141" y="27"/>
                    </a:moveTo>
                    <a:lnTo>
                      <a:pt x="134" y="34"/>
                    </a:lnTo>
                    <a:lnTo>
                      <a:pt x="193" y="93"/>
                    </a:lnTo>
                    <a:lnTo>
                      <a:pt x="200" y="86"/>
                    </a:lnTo>
                    <a:lnTo>
                      <a:pt x="141" y="27"/>
                    </a:lnTo>
                    <a:close/>
                    <a:moveTo>
                      <a:pt x="128" y="40"/>
                    </a:moveTo>
                    <a:lnTo>
                      <a:pt x="120" y="48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28" y="40"/>
                    </a:lnTo>
                    <a:close/>
                    <a:moveTo>
                      <a:pt x="22" y="146"/>
                    </a:moveTo>
                    <a:lnTo>
                      <a:pt x="14" y="154"/>
                    </a:lnTo>
                    <a:lnTo>
                      <a:pt x="73" y="213"/>
                    </a:lnTo>
                    <a:lnTo>
                      <a:pt x="81" y="205"/>
                    </a:lnTo>
                    <a:lnTo>
                      <a:pt x="22" y="146"/>
                    </a:lnTo>
                    <a:close/>
                    <a:moveTo>
                      <a:pt x="140" y="64"/>
                    </a:moveTo>
                    <a:lnTo>
                      <a:pt x="38" y="166"/>
                    </a:lnTo>
                    <a:lnTo>
                      <a:pt x="45" y="173"/>
                    </a:lnTo>
                    <a:lnTo>
                      <a:pt x="147" y="72"/>
                    </a:lnTo>
                    <a:lnTo>
                      <a:pt x="140" y="64"/>
                    </a:lnTo>
                    <a:close/>
                    <a:moveTo>
                      <a:pt x="155" y="80"/>
                    </a:moveTo>
                    <a:lnTo>
                      <a:pt x="54" y="182"/>
                    </a:lnTo>
                    <a:lnTo>
                      <a:pt x="61" y="189"/>
                    </a:lnTo>
                    <a:lnTo>
                      <a:pt x="163" y="88"/>
                    </a:lnTo>
                    <a:lnTo>
                      <a:pt x="155" y="80"/>
                    </a:lnTo>
                    <a:close/>
                    <a:moveTo>
                      <a:pt x="155" y="80"/>
                    </a:moveTo>
                    <a:lnTo>
                      <a:pt x="15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0A4297B3-7BC2-4D33-8F0E-FBAF533141A8}"/>
                </a:ext>
              </a:extLst>
            </p:cNvPr>
            <p:cNvGrpSpPr/>
            <p:nvPr userDrawn="1"/>
          </p:nvGrpSpPr>
          <p:grpSpPr>
            <a:xfrm>
              <a:off x="1030689" y="6526256"/>
              <a:ext cx="1548820" cy="549213"/>
              <a:chOff x="1049902" y="7496160"/>
              <a:chExt cx="1548820" cy="549213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E24BE6B4-6FE9-4A89-AEB3-806A623A3203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543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配方举例</a:t>
                </a: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48ACFBFF-3B72-4DD9-93B5-7B47CCB2737B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4839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Selection</a:t>
                </a:r>
                <a:r>
                  <a:rPr lang="zh-CN" altLang="en-US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and use</a:t>
                </a:r>
                <a:endParaRPr lang="zh-CN" altLang="en-US" sz="1050" cap="all" baseline="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04E3C4DD-0A9D-4CF5-A1CA-9997D443A8DB}"/>
              </a:ext>
            </a:extLst>
          </p:cNvPr>
          <p:cNvGrpSpPr/>
          <p:nvPr userDrawn="1"/>
        </p:nvGrpSpPr>
        <p:grpSpPr>
          <a:xfrm>
            <a:off x="3464677" y="5847649"/>
            <a:ext cx="2538621" cy="787640"/>
            <a:chOff x="245219" y="5188833"/>
            <a:chExt cx="2538621" cy="787640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3EDCC5BB-C2D0-44AE-885E-EDB18B1DDBF8}"/>
                </a:ext>
              </a:extLst>
            </p:cNvPr>
            <p:cNvGrpSpPr/>
            <p:nvPr userDrawn="1"/>
          </p:nvGrpSpPr>
          <p:grpSpPr>
            <a:xfrm>
              <a:off x="245219" y="5188833"/>
              <a:ext cx="679000" cy="787640"/>
              <a:chOff x="4843979" y="4151847"/>
              <a:chExt cx="1223244" cy="1418963"/>
            </a:xfrm>
          </p:grpSpPr>
          <p:sp>
            <p:nvSpPr>
              <p:cNvPr id="13" name="六边形 12">
                <a:extLst>
                  <a:ext uri="{FF2B5EF4-FFF2-40B4-BE49-F238E27FC236}">
                    <a16:creationId xmlns:a16="http://schemas.microsoft.com/office/drawing/2014/main" id="{2ABAA329-85A8-43F4-A3EB-A974F8035E73}"/>
                  </a:ext>
                </a:extLst>
              </p:cNvPr>
              <p:cNvSpPr/>
              <p:nvPr/>
            </p:nvSpPr>
            <p:spPr>
              <a:xfrm rot="5400000">
                <a:off x="4746119" y="4249707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id="{2F049D70-C111-473B-8938-A60E4E3E38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25461" y="4614131"/>
                <a:ext cx="495632" cy="492371"/>
              </a:xfrm>
              <a:custGeom>
                <a:avLst/>
                <a:gdLst>
                  <a:gd name="T0" fmla="*/ 1819 w 2881"/>
                  <a:gd name="T1" fmla="*/ 1849 h 2857"/>
                  <a:gd name="T2" fmla="*/ 1380 w 2881"/>
                  <a:gd name="T3" fmla="*/ 1410 h 2857"/>
                  <a:gd name="T4" fmla="*/ 2696 w 2881"/>
                  <a:gd name="T5" fmla="*/ 446 h 2857"/>
                  <a:gd name="T6" fmla="*/ 2784 w 2881"/>
                  <a:gd name="T7" fmla="*/ 885 h 2857"/>
                  <a:gd name="T8" fmla="*/ 1751 w 2881"/>
                  <a:gd name="T9" fmla="*/ 1740 h 2857"/>
                  <a:gd name="T10" fmla="*/ 1512 w 2881"/>
                  <a:gd name="T11" fmla="*/ 1453 h 2857"/>
                  <a:gd name="T12" fmla="*/ 1329 w 2881"/>
                  <a:gd name="T13" fmla="*/ 1898 h 2857"/>
                  <a:gd name="T14" fmla="*/ 1863 w 2881"/>
                  <a:gd name="T15" fmla="*/ 1629 h 2857"/>
                  <a:gd name="T16" fmla="*/ 2256 w 2881"/>
                  <a:gd name="T17" fmla="*/ 709 h 2857"/>
                  <a:gd name="T18" fmla="*/ 2696 w 2881"/>
                  <a:gd name="T19" fmla="*/ 620 h 2857"/>
                  <a:gd name="T20" fmla="*/ 2433 w 2881"/>
                  <a:gd name="T21" fmla="*/ 532 h 2857"/>
                  <a:gd name="T22" fmla="*/ 2607 w 2881"/>
                  <a:gd name="T23" fmla="*/ 884 h 2857"/>
                  <a:gd name="T24" fmla="*/ 2696 w 2881"/>
                  <a:gd name="T25" fmla="*/ 620 h 2857"/>
                  <a:gd name="T26" fmla="*/ 434 w 2881"/>
                  <a:gd name="T27" fmla="*/ 2050 h 2857"/>
                  <a:gd name="T28" fmla="*/ 998 w 2881"/>
                  <a:gd name="T29" fmla="*/ 2174 h 2857"/>
                  <a:gd name="T30" fmla="*/ 1139 w 2881"/>
                  <a:gd name="T31" fmla="*/ 1801 h 2857"/>
                  <a:gd name="T32" fmla="*/ 434 w 2881"/>
                  <a:gd name="T33" fmla="*/ 1677 h 2857"/>
                  <a:gd name="T34" fmla="*/ 1139 w 2881"/>
                  <a:gd name="T35" fmla="*/ 1801 h 2857"/>
                  <a:gd name="T36" fmla="*/ 1055 w 2881"/>
                  <a:gd name="T37" fmla="*/ 932 h 2857"/>
                  <a:gd name="T38" fmla="*/ 434 w 2881"/>
                  <a:gd name="T39" fmla="*/ 1056 h 2857"/>
                  <a:gd name="T40" fmla="*/ 1055 w 2881"/>
                  <a:gd name="T41" fmla="*/ 1429 h 2857"/>
                  <a:gd name="T42" fmla="*/ 434 w 2881"/>
                  <a:gd name="T43" fmla="*/ 1304 h 2857"/>
                  <a:gd name="T44" fmla="*/ 1055 w 2881"/>
                  <a:gd name="T45" fmla="*/ 1429 h 2857"/>
                  <a:gd name="T46" fmla="*/ 1800 w 2881"/>
                  <a:gd name="T47" fmla="*/ 2174 h 2857"/>
                  <a:gd name="T48" fmla="*/ 1530 w 2881"/>
                  <a:gd name="T49" fmla="*/ 2050 h 2857"/>
                  <a:gd name="T50" fmla="*/ 1490 w 2881"/>
                  <a:gd name="T51" fmla="*/ 228 h 2857"/>
                  <a:gd name="T52" fmla="*/ 1614 w 2881"/>
                  <a:gd name="T53" fmla="*/ 808 h 2857"/>
                  <a:gd name="T54" fmla="*/ 1682 w 2881"/>
                  <a:gd name="T55" fmla="*/ 932 h 2857"/>
                  <a:gd name="T56" fmla="*/ 1366 w 2881"/>
                  <a:gd name="T57" fmla="*/ 684 h 2857"/>
                  <a:gd name="T58" fmla="*/ 248 w 2881"/>
                  <a:gd name="T59" fmla="*/ 125 h 2857"/>
                  <a:gd name="T60" fmla="*/ 124 w 2881"/>
                  <a:gd name="T61" fmla="*/ 2608 h 2857"/>
                  <a:gd name="T62" fmla="*/ 1987 w 2881"/>
                  <a:gd name="T63" fmla="*/ 2733 h 2857"/>
                  <a:gd name="T64" fmla="*/ 2111 w 2881"/>
                  <a:gd name="T65" fmla="*/ 1733 h 2857"/>
                  <a:gd name="T66" fmla="*/ 2235 w 2881"/>
                  <a:gd name="T67" fmla="*/ 2608 h 2857"/>
                  <a:gd name="T68" fmla="*/ 248 w 2881"/>
                  <a:gd name="T69" fmla="*/ 2857 h 2857"/>
                  <a:gd name="T70" fmla="*/ 0 w 2881"/>
                  <a:gd name="T71" fmla="*/ 249 h 2857"/>
                  <a:gd name="T72" fmla="*/ 1450 w 2881"/>
                  <a:gd name="T73" fmla="*/ 0 h 2857"/>
                  <a:gd name="T74" fmla="*/ 1924 w 2881"/>
                  <a:gd name="T75" fmla="*/ 691 h 2857"/>
                  <a:gd name="T76" fmla="*/ 1490 w 2881"/>
                  <a:gd name="T77" fmla="*/ 228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1" h="2857">
                    <a:moveTo>
                      <a:pt x="2784" y="885"/>
                    </a:moveTo>
                    <a:cubicBezTo>
                      <a:pt x="1819" y="1849"/>
                      <a:pt x="1819" y="1849"/>
                      <a:pt x="1819" y="1849"/>
                    </a:cubicBezTo>
                    <a:cubicBezTo>
                      <a:pt x="1116" y="2111"/>
                      <a:pt x="1116" y="2111"/>
                      <a:pt x="1116" y="2111"/>
                    </a:cubicBezTo>
                    <a:cubicBezTo>
                      <a:pt x="1380" y="1410"/>
                      <a:pt x="1380" y="1410"/>
                      <a:pt x="1380" y="1410"/>
                    </a:cubicBezTo>
                    <a:cubicBezTo>
                      <a:pt x="2344" y="446"/>
                      <a:pt x="2344" y="446"/>
                      <a:pt x="2344" y="446"/>
                    </a:cubicBezTo>
                    <a:cubicBezTo>
                      <a:pt x="2442" y="349"/>
                      <a:pt x="2599" y="349"/>
                      <a:pt x="2696" y="446"/>
                    </a:cubicBezTo>
                    <a:cubicBezTo>
                      <a:pt x="2784" y="534"/>
                      <a:pt x="2784" y="534"/>
                      <a:pt x="2784" y="534"/>
                    </a:cubicBezTo>
                    <a:cubicBezTo>
                      <a:pt x="2881" y="631"/>
                      <a:pt x="2881" y="788"/>
                      <a:pt x="2784" y="885"/>
                    </a:cubicBezTo>
                    <a:close/>
                    <a:moveTo>
                      <a:pt x="1329" y="1898"/>
                    </a:moveTo>
                    <a:cubicBezTo>
                      <a:pt x="1751" y="1740"/>
                      <a:pt x="1751" y="1740"/>
                      <a:pt x="1751" y="1740"/>
                    </a:cubicBezTo>
                    <a:cubicBezTo>
                      <a:pt x="1775" y="1717"/>
                      <a:pt x="1775" y="1717"/>
                      <a:pt x="1775" y="1717"/>
                    </a:cubicBezTo>
                    <a:cubicBezTo>
                      <a:pt x="1512" y="1453"/>
                      <a:pt x="1512" y="1453"/>
                      <a:pt x="1512" y="1453"/>
                    </a:cubicBezTo>
                    <a:cubicBezTo>
                      <a:pt x="1488" y="1477"/>
                      <a:pt x="1488" y="1477"/>
                      <a:pt x="1488" y="1477"/>
                    </a:cubicBezTo>
                    <a:lnTo>
                      <a:pt x="1329" y="1898"/>
                    </a:lnTo>
                    <a:close/>
                    <a:moveTo>
                      <a:pt x="1599" y="1365"/>
                    </a:moveTo>
                    <a:cubicBezTo>
                      <a:pt x="1863" y="1629"/>
                      <a:pt x="1863" y="1629"/>
                      <a:pt x="1863" y="1629"/>
                    </a:cubicBezTo>
                    <a:cubicBezTo>
                      <a:pt x="2520" y="972"/>
                      <a:pt x="2520" y="972"/>
                      <a:pt x="2520" y="972"/>
                    </a:cubicBezTo>
                    <a:cubicBezTo>
                      <a:pt x="2256" y="709"/>
                      <a:pt x="2256" y="709"/>
                      <a:pt x="2256" y="709"/>
                    </a:cubicBezTo>
                    <a:lnTo>
                      <a:pt x="1599" y="1365"/>
                    </a:lnTo>
                    <a:close/>
                    <a:moveTo>
                      <a:pt x="2696" y="620"/>
                    </a:moveTo>
                    <a:cubicBezTo>
                      <a:pt x="2609" y="532"/>
                      <a:pt x="2609" y="532"/>
                      <a:pt x="2609" y="532"/>
                    </a:cubicBezTo>
                    <a:cubicBezTo>
                      <a:pt x="2560" y="484"/>
                      <a:pt x="2481" y="484"/>
                      <a:pt x="2433" y="532"/>
                    </a:cubicBezTo>
                    <a:cubicBezTo>
                      <a:pt x="2344" y="621"/>
                      <a:pt x="2344" y="621"/>
                      <a:pt x="2344" y="621"/>
                    </a:cubicBezTo>
                    <a:cubicBezTo>
                      <a:pt x="2607" y="884"/>
                      <a:pt x="2607" y="884"/>
                      <a:pt x="2607" y="884"/>
                    </a:cubicBezTo>
                    <a:cubicBezTo>
                      <a:pt x="2696" y="795"/>
                      <a:pt x="2696" y="795"/>
                      <a:pt x="2696" y="795"/>
                    </a:cubicBezTo>
                    <a:cubicBezTo>
                      <a:pt x="2745" y="747"/>
                      <a:pt x="2745" y="668"/>
                      <a:pt x="2696" y="620"/>
                    </a:cubicBezTo>
                    <a:close/>
                    <a:moveTo>
                      <a:pt x="434" y="2174"/>
                    </a:moveTo>
                    <a:cubicBezTo>
                      <a:pt x="434" y="2050"/>
                      <a:pt x="434" y="2050"/>
                      <a:pt x="434" y="2050"/>
                    </a:cubicBezTo>
                    <a:cubicBezTo>
                      <a:pt x="1045" y="2050"/>
                      <a:pt x="1045" y="2050"/>
                      <a:pt x="1045" y="2050"/>
                    </a:cubicBezTo>
                    <a:cubicBezTo>
                      <a:pt x="998" y="2174"/>
                      <a:pt x="998" y="2174"/>
                      <a:pt x="998" y="2174"/>
                    </a:cubicBezTo>
                    <a:lnTo>
                      <a:pt x="434" y="2174"/>
                    </a:lnTo>
                    <a:close/>
                    <a:moveTo>
                      <a:pt x="1139" y="1801"/>
                    </a:moveTo>
                    <a:cubicBezTo>
                      <a:pt x="434" y="1801"/>
                      <a:pt x="434" y="1801"/>
                      <a:pt x="434" y="1801"/>
                    </a:cubicBezTo>
                    <a:cubicBezTo>
                      <a:pt x="434" y="1677"/>
                      <a:pt x="434" y="1677"/>
                      <a:pt x="434" y="1677"/>
                    </a:cubicBezTo>
                    <a:cubicBezTo>
                      <a:pt x="1185" y="1677"/>
                      <a:pt x="1185" y="1677"/>
                      <a:pt x="1185" y="1677"/>
                    </a:cubicBezTo>
                    <a:lnTo>
                      <a:pt x="1139" y="1801"/>
                    </a:lnTo>
                    <a:close/>
                    <a:moveTo>
                      <a:pt x="434" y="932"/>
                    </a:moveTo>
                    <a:cubicBezTo>
                      <a:pt x="1055" y="932"/>
                      <a:pt x="1055" y="932"/>
                      <a:pt x="1055" y="932"/>
                    </a:cubicBezTo>
                    <a:cubicBezTo>
                      <a:pt x="1055" y="1056"/>
                      <a:pt x="1055" y="1056"/>
                      <a:pt x="1055" y="1056"/>
                    </a:cubicBezTo>
                    <a:cubicBezTo>
                      <a:pt x="434" y="1056"/>
                      <a:pt x="434" y="1056"/>
                      <a:pt x="434" y="1056"/>
                    </a:cubicBezTo>
                    <a:lnTo>
                      <a:pt x="434" y="932"/>
                    </a:lnTo>
                    <a:close/>
                    <a:moveTo>
                      <a:pt x="1055" y="1429"/>
                    </a:moveTo>
                    <a:cubicBezTo>
                      <a:pt x="434" y="1429"/>
                      <a:pt x="434" y="1429"/>
                      <a:pt x="434" y="1429"/>
                    </a:cubicBezTo>
                    <a:cubicBezTo>
                      <a:pt x="434" y="1304"/>
                      <a:pt x="434" y="1304"/>
                      <a:pt x="434" y="1304"/>
                    </a:cubicBezTo>
                    <a:cubicBezTo>
                      <a:pt x="1055" y="1304"/>
                      <a:pt x="1055" y="1304"/>
                      <a:pt x="1055" y="1304"/>
                    </a:cubicBezTo>
                    <a:lnTo>
                      <a:pt x="1055" y="1429"/>
                    </a:lnTo>
                    <a:close/>
                    <a:moveTo>
                      <a:pt x="1800" y="2050"/>
                    </a:moveTo>
                    <a:cubicBezTo>
                      <a:pt x="1800" y="2174"/>
                      <a:pt x="1800" y="2174"/>
                      <a:pt x="1800" y="2174"/>
                    </a:cubicBezTo>
                    <a:cubicBezTo>
                      <a:pt x="1197" y="2174"/>
                      <a:pt x="1197" y="2174"/>
                      <a:pt x="1197" y="2174"/>
                    </a:cubicBezTo>
                    <a:cubicBezTo>
                      <a:pt x="1530" y="2050"/>
                      <a:pt x="1530" y="2050"/>
                      <a:pt x="1530" y="2050"/>
                    </a:cubicBezTo>
                    <a:lnTo>
                      <a:pt x="1800" y="2050"/>
                    </a:lnTo>
                    <a:close/>
                    <a:moveTo>
                      <a:pt x="1490" y="228"/>
                    </a:moveTo>
                    <a:cubicBezTo>
                      <a:pt x="1490" y="684"/>
                      <a:pt x="1490" y="684"/>
                      <a:pt x="1490" y="684"/>
                    </a:cubicBezTo>
                    <a:cubicBezTo>
                      <a:pt x="1490" y="752"/>
                      <a:pt x="1545" y="808"/>
                      <a:pt x="1614" y="808"/>
                    </a:cubicBezTo>
                    <a:cubicBezTo>
                      <a:pt x="1807" y="808"/>
                      <a:pt x="1807" y="808"/>
                      <a:pt x="1807" y="808"/>
                    </a:cubicBezTo>
                    <a:cubicBezTo>
                      <a:pt x="1682" y="932"/>
                      <a:pt x="1682" y="932"/>
                      <a:pt x="1682" y="932"/>
                    </a:cubicBezTo>
                    <a:cubicBezTo>
                      <a:pt x="1614" y="932"/>
                      <a:pt x="1614" y="932"/>
                      <a:pt x="1614" y="932"/>
                    </a:cubicBezTo>
                    <a:cubicBezTo>
                      <a:pt x="1477" y="932"/>
                      <a:pt x="1366" y="821"/>
                      <a:pt x="1366" y="684"/>
                    </a:cubicBezTo>
                    <a:cubicBezTo>
                      <a:pt x="1366" y="125"/>
                      <a:pt x="1366" y="125"/>
                      <a:pt x="1366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179" y="125"/>
                      <a:pt x="124" y="180"/>
                      <a:pt x="124" y="249"/>
                    </a:cubicBezTo>
                    <a:cubicBezTo>
                      <a:pt x="124" y="2608"/>
                      <a:pt x="124" y="2608"/>
                      <a:pt x="124" y="2608"/>
                    </a:cubicBezTo>
                    <a:cubicBezTo>
                      <a:pt x="124" y="2677"/>
                      <a:pt x="179" y="2733"/>
                      <a:pt x="248" y="2733"/>
                    </a:cubicBezTo>
                    <a:cubicBezTo>
                      <a:pt x="1987" y="2733"/>
                      <a:pt x="1987" y="2733"/>
                      <a:pt x="1987" y="2733"/>
                    </a:cubicBezTo>
                    <a:cubicBezTo>
                      <a:pt x="2055" y="2733"/>
                      <a:pt x="2111" y="2677"/>
                      <a:pt x="2111" y="2608"/>
                    </a:cubicBezTo>
                    <a:cubicBezTo>
                      <a:pt x="2111" y="1733"/>
                      <a:pt x="2111" y="1733"/>
                      <a:pt x="2111" y="1733"/>
                    </a:cubicBezTo>
                    <a:cubicBezTo>
                      <a:pt x="2235" y="1609"/>
                      <a:pt x="2235" y="1609"/>
                      <a:pt x="2235" y="1609"/>
                    </a:cubicBezTo>
                    <a:cubicBezTo>
                      <a:pt x="2235" y="2608"/>
                      <a:pt x="2235" y="2608"/>
                      <a:pt x="2235" y="2608"/>
                    </a:cubicBezTo>
                    <a:cubicBezTo>
                      <a:pt x="2235" y="2746"/>
                      <a:pt x="2124" y="2857"/>
                      <a:pt x="1987" y="2857"/>
                    </a:cubicBezTo>
                    <a:cubicBezTo>
                      <a:pt x="248" y="2857"/>
                      <a:pt x="248" y="2857"/>
                      <a:pt x="248" y="2857"/>
                    </a:cubicBezTo>
                    <a:cubicBezTo>
                      <a:pt x="111" y="2857"/>
                      <a:pt x="0" y="2746"/>
                      <a:pt x="0" y="260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112"/>
                      <a:pt x="111" y="0"/>
                      <a:pt x="248" y="0"/>
                    </a:cubicBezTo>
                    <a:cubicBezTo>
                      <a:pt x="1450" y="0"/>
                      <a:pt x="1450" y="0"/>
                      <a:pt x="1450" y="0"/>
                    </a:cubicBezTo>
                    <a:cubicBezTo>
                      <a:pt x="2010" y="604"/>
                      <a:pt x="2010" y="604"/>
                      <a:pt x="2010" y="604"/>
                    </a:cubicBezTo>
                    <a:cubicBezTo>
                      <a:pt x="1924" y="691"/>
                      <a:pt x="1924" y="691"/>
                      <a:pt x="1924" y="691"/>
                    </a:cubicBezTo>
                    <a:lnTo>
                      <a:pt x="1490" y="228"/>
                    </a:lnTo>
                    <a:close/>
                    <a:moveTo>
                      <a:pt x="1490" y="228"/>
                    </a:moveTo>
                    <a:cubicBezTo>
                      <a:pt x="1490" y="228"/>
                      <a:pt x="1490" y="228"/>
                      <a:pt x="1490" y="2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9C08B3B2-BDB3-4CD4-B483-07BDB87435AB}"/>
                </a:ext>
              </a:extLst>
            </p:cNvPr>
            <p:cNvGrpSpPr/>
            <p:nvPr userDrawn="1"/>
          </p:nvGrpSpPr>
          <p:grpSpPr>
            <a:xfrm>
              <a:off x="1030690" y="5230540"/>
              <a:ext cx="1753150" cy="703102"/>
              <a:chOff x="1049903" y="7496160"/>
              <a:chExt cx="1753150" cy="703102"/>
            </a:xfrm>
          </p:grpSpPr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05990249-258A-4963-B3EF-5AC79FD787AE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747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原料基础知识</a:t>
                </a: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0379A8A-3DA4-43C5-A303-12B223F4716C}"/>
                  </a:ext>
                </a:extLst>
              </p:cNvPr>
              <p:cNvSpPr txBox="1"/>
              <p:nvPr userDrawn="1"/>
            </p:nvSpPr>
            <p:spPr>
              <a:xfrm>
                <a:off x="1049903" y="7799152"/>
                <a:ext cx="15432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Basic knowledge of raw materials</a:t>
                </a:r>
                <a:endParaRPr lang="zh-CN" altLang="en-US" sz="900" cap="all" baseline="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220554C8-65CD-4A5B-B036-BF47096567FB}"/>
              </a:ext>
            </a:extLst>
          </p:cNvPr>
          <p:cNvGrpSpPr/>
          <p:nvPr userDrawn="1"/>
        </p:nvGrpSpPr>
        <p:grpSpPr>
          <a:xfrm>
            <a:off x="9265801" y="5847649"/>
            <a:ext cx="2782251" cy="787640"/>
            <a:chOff x="245219" y="3407343"/>
            <a:chExt cx="2782251" cy="787640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1F48F7D4-2380-44A1-B473-3A9755DEBCFE}"/>
                </a:ext>
              </a:extLst>
            </p:cNvPr>
            <p:cNvGrpSpPr/>
            <p:nvPr userDrawn="1"/>
          </p:nvGrpSpPr>
          <p:grpSpPr>
            <a:xfrm>
              <a:off x="245219" y="3407343"/>
              <a:ext cx="679000" cy="787640"/>
              <a:chOff x="6142938" y="4151848"/>
              <a:chExt cx="1223244" cy="1418963"/>
            </a:xfrm>
          </p:grpSpPr>
          <p:sp>
            <p:nvSpPr>
              <p:cNvPr id="14" name="六边形 13">
                <a:extLst>
                  <a:ext uri="{FF2B5EF4-FFF2-40B4-BE49-F238E27FC236}">
                    <a16:creationId xmlns:a16="http://schemas.microsoft.com/office/drawing/2014/main" id="{DDE8FC43-32E0-4103-84D0-9261F2DDC3E7}"/>
                  </a:ext>
                </a:extLst>
              </p:cNvPr>
              <p:cNvSpPr/>
              <p:nvPr/>
            </p:nvSpPr>
            <p:spPr>
              <a:xfrm rot="5400000">
                <a:off x="6045078" y="4249708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AA746DC9-A7A4-4DC2-91AA-BF9B98ED22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03483" y="4613749"/>
                <a:ext cx="502152" cy="502153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9FBA7FB5-A54D-4B00-AF6E-E59A5E8B6616}"/>
                </a:ext>
              </a:extLst>
            </p:cNvPr>
            <p:cNvGrpSpPr/>
            <p:nvPr userDrawn="1"/>
          </p:nvGrpSpPr>
          <p:grpSpPr>
            <a:xfrm>
              <a:off x="1030689" y="3449612"/>
              <a:ext cx="1996781" cy="703102"/>
              <a:chOff x="1049902" y="7496160"/>
              <a:chExt cx="1996781" cy="703102"/>
            </a:xfrm>
          </p:grpSpPr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A11D5C8-9DD1-4105-A9B0-3B22B93CA620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991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实习课题及重心</a:t>
                </a: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BEBE37E0-6F79-4F0E-93BB-F181EFD0E607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890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4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Internship topic and focus</a:t>
                </a:r>
                <a:endParaRPr lang="zh-CN" altLang="en-US" sz="600" dirty="0">
                  <a:solidFill>
                    <a:srgbClr val="31437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234605"/>
      </p:ext>
    </p:extLst>
  </p:cSld>
  <p:clrMapOvr>
    <a:masterClrMapping/>
  </p:clrMapOvr>
  <p:transition spd="slow" advClick="0" advTm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99E5D51-B49C-4479-A3B9-D4C57D7E5DD1}"/>
              </a:ext>
            </a:extLst>
          </p:cNvPr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E0CE53-34BD-4371-A796-60CF823C475E}"/>
              </a:ext>
            </a:extLst>
          </p:cNvPr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81FFDBC-A749-4F2D-87B2-828649281E94}"/>
              </a:ext>
            </a:extLst>
          </p:cNvPr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CAB8141-845B-4772-BD56-9F33720A0DC4}"/>
              </a:ext>
            </a:extLst>
          </p:cNvPr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皮肤介绍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5DEF6D0-69E6-4C30-8CED-31DE358CBF41}"/>
              </a:ext>
            </a:extLst>
          </p:cNvPr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化妆品介绍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07DDDD-D667-4357-9D41-9432D20A41CB}"/>
              </a:ext>
            </a:extLst>
          </p:cNvPr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1B31FC9-07C3-454C-B0E3-945EACB4D682}"/>
              </a:ext>
            </a:extLst>
          </p:cNvPr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241AA460-5B97-4D38-84A8-5B1078D3C7FE}"/>
              </a:ext>
            </a:extLst>
          </p:cNvPr>
          <p:cNvGrpSpPr/>
          <p:nvPr userDrawn="1"/>
        </p:nvGrpSpPr>
        <p:grpSpPr>
          <a:xfrm>
            <a:off x="177817" y="5847649"/>
            <a:ext cx="2822753" cy="787640"/>
            <a:chOff x="245219" y="7302395"/>
            <a:chExt cx="2822753" cy="787640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32B99294-A6D6-46E5-BA6A-F833202F0366}"/>
                </a:ext>
              </a:extLst>
            </p:cNvPr>
            <p:cNvGrpSpPr/>
            <p:nvPr userDrawn="1"/>
          </p:nvGrpSpPr>
          <p:grpSpPr>
            <a:xfrm>
              <a:off x="245219" y="7302395"/>
              <a:ext cx="679000" cy="787640"/>
              <a:chOff x="4843978" y="1908049"/>
              <a:chExt cx="1223244" cy="1418963"/>
            </a:xfrm>
          </p:grpSpPr>
          <p:sp>
            <p:nvSpPr>
              <p:cNvPr id="11" name="六边形 10">
                <a:extLst>
                  <a:ext uri="{FF2B5EF4-FFF2-40B4-BE49-F238E27FC236}">
                    <a16:creationId xmlns:a16="http://schemas.microsoft.com/office/drawing/2014/main" id="{328164D6-FFF8-494C-915E-B7EA2EC1219F}"/>
                  </a:ext>
                </a:extLst>
              </p:cNvPr>
              <p:cNvSpPr/>
              <p:nvPr/>
            </p:nvSpPr>
            <p:spPr>
              <a:xfrm rot="5400000">
                <a:off x="4746118" y="20059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0E5BB23A-45ED-4B6D-BF38-C5FB60CE4600}"/>
                  </a:ext>
                </a:extLst>
              </p:cNvPr>
              <p:cNvGrpSpPr/>
              <p:nvPr/>
            </p:nvGrpSpPr>
            <p:grpSpPr>
              <a:xfrm>
                <a:off x="5217235" y="2374848"/>
                <a:ext cx="511148" cy="496737"/>
                <a:chOff x="756527" y="5479054"/>
                <a:chExt cx="435658" cy="423375"/>
              </a:xfrm>
              <a:solidFill>
                <a:schemeClr val="bg1"/>
              </a:solidFill>
            </p:grpSpPr>
            <p:sp>
              <p:nvSpPr>
                <p:cNvPr id="26" name="Freeform 5">
                  <a:extLst>
                    <a:ext uri="{FF2B5EF4-FFF2-40B4-BE49-F238E27FC236}">
                      <a16:creationId xmlns:a16="http://schemas.microsoft.com/office/drawing/2014/main" id="{604210A4-746C-4C68-A838-D2F1CFA4EE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756527" y="5479054"/>
                  <a:ext cx="435658" cy="423375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" name="Freeform 6">
                  <a:extLst>
                    <a:ext uri="{FF2B5EF4-FFF2-40B4-BE49-F238E27FC236}">
                      <a16:creationId xmlns:a16="http://schemas.microsoft.com/office/drawing/2014/main" id="{C2B76ABA-3BFF-4E21-8D04-28D7EEBD5A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920008" y="5544856"/>
                  <a:ext cx="98654" cy="98654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A268E33E-AC39-4AEF-8B86-05681CDCE0C4}"/>
                </a:ext>
              </a:extLst>
            </p:cNvPr>
            <p:cNvGrpSpPr/>
            <p:nvPr userDrawn="1"/>
          </p:nvGrpSpPr>
          <p:grpSpPr>
            <a:xfrm>
              <a:off x="1030689" y="7344664"/>
              <a:ext cx="2037283" cy="703102"/>
              <a:chOff x="1049902" y="7496160"/>
              <a:chExt cx="2037283" cy="703102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B4F1080E-36E8-4D61-9023-07DA86DF67CF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2031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定义分类及特性</a:t>
                </a: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15BD9B84-D73A-41A6-9CC3-F279F5FD9C7E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9461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AU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Definitions </a:t>
                </a:r>
                <a:r>
                  <a:rPr lang="en-US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classification and </a:t>
                </a:r>
                <a:r>
                  <a:rPr lang="en-AU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characteristics</a:t>
                </a:r>
                <a:endParaRPr lang="zh-CN" altLang="en-US" sz="1050" cap="all" baseline="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2F69F3A9-36A2-430B-9354-B1F45A96ECEE}"/>
              </a:ext>
            </a:extLst>
          </p:cNvPr>
          <p:cNvGrpSpPr/>
          <p:nvPr userDrawn="1"/>
        </p:nvGrpSpPr>
        <p:grpSpPr>
          <a:xfrm>
            <a:off x="6467405" y="5847649"/>
            <a:ext cx="2334290" cy="787640"/>
            <a:chOff x="245219" y="6412577"/>
            <a:chExt cx="2334290" cy="787640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C7BF5179-760D-4D27-9DC5-8710D18B643B}"/>
                </a:ext>
              </a:extLst>
            </p:cNvPr>
            <p:cNvGrpSpPr/>
            <p:nvPr userDrawn="1"/>
          </p:nvGrpSpPr>
          <p:grpSpPr>
            <a:xfrm>
              <a:off x="245219" y="6412577"/>
              <a:ext cx="679000" cy="787640"/>
              <a:chOff x="4194498" y="3029949"/>
              <a:chExt cx="1223244" cy="1418963"/>
            </a:xfrm>
          </p:grpSpPr>
          <p:sp>
            <p:nvSpPr>
              <p:cNvPr id="15" name="六边形 14">
                <a:extLst>
                  <a:ext uri="{FF2B5EF4-FFF2-40B4-BE49-F238E27FC236}">
                    <a16:creationId xmlns:a16="http://schemas.microsoft.com/office/drawing/2014/main" id="{1E3130B0-23B6-4550-8A49-8CCF48895A8B}"/>
                  </a:ext>
                </a:extLst>
              </p:cNvPr>
              <p:cNvSpPr/>
              <p:nvPr/>
            </p:nvSpPr>
            <p:spPr>
              <a:xfrm rot="5400000">
                <a:off x="4096638" y="31278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A9152EA2-2C3F-4BDE-8EC2-5D5AEA936F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9897" y="3475529"/>
                <a:ext cx="492444" cy="492443"/>
              </a:xfrm>
              <a:custGeom>
                <a:avLst/>
                <a:gdLst>
                  <a:gd name="T0" fmla="*/ 168 w 227"/>
                  <a:gd name="T1" fmla="*/ 15 h 227"/>
                  <a:gd name="T2" fmla="*/ 212 w 227"/>
                  <a:gd name="T3" fmla="*/ 59 h 227"/>
                  <a:gd name="T4" fmla="*/ 68 w 227"/>
                  <a:gd name="T5" fmla="*/ 203 h 227"/>
                  <a:gd name="T6" fmla="*/ 13 w 227"/>
                  <a:gd name="T7" fmla="*/ 214 h 227"/>
                  <a:gd name="T8" fmla="*/ 24 w 227"/>
                  <a:gd name="T9" fmla="*/ 159 h 227"/>
                  <a:gd name="T10" fmla="*/ 168 w 227"/>
                  <a:gd name="T11" fmla="*/ 15 h 227"/>
                  <a:gd name="T12" fmla="*/ 168 w 227"/>
                  <a:gd name="T13" fmla="*/ 0 h 227"/>
                  <a:gd name="T14" fmla="*/ 15 w 227"/>
                  <a:gd name="T15" fmla="*/ 154 h 227"/>
                  <a:gd name="T16" fmla="*/ 0 w 227"/>
                  <a:gd name="T17" fmla="*/ 227 h 227"/>
                  <a:gd name="T18" fmla="*/ 74 w 227"/>
                  <a:gd name="T19" fmla="*/ 213 h 227"/>
                  <a:gd name="T20" fmla="*/ 227 w 227"/>
                  <a:gd name="T21" fmla="*/ 59 h 227"/>
                  <a:gd name="T22" fmla="*/ 168 w 227"/>
                  <a:gd name="T23" fmla="*/ 0 h 227"/>
                  <a:gd name="T24" fmla="*/ 141 w 227"/>
                  <a:gd name="T25" fmla="*/ 27 h 227"/>
                  <a:gd name="T26" fmla="*/ 134 w 227"/>
                  <a:gd name="T27" fmla="*/ 34 h 227"/>
                  <a:gd name="T28" fmla="*/ 193 w 227"/>
                  <a:gd name="T29" fmla="*/ 93 h 227"/>
                  <a:gd name="T30" fmla="*/ 200 w 227"/>
                  <a:gd name="T31" fmla="*/ 86 h 227"/>
                  <a:gd name="T32" fmla="*/ 141 w 227"/>
                  <a:gd name="T33" fmla="*/ 27 h 227"/>
                  <a:gd name="T34" fmla="*/ 128 w 227"/>
                  <a:gd name="T35" fmla="*/ 40 h 227"/>
                  <a:gd name="T36" fmla="*/ 120 w 227"/>
                  <a:gd name="T37" fmla="*/ 48 h 227"/>
                  <a:gd name="T38" fmla="*/ 179 w 227"/>
                  <a:gd name="T39" fmla="*/ 107 h 227"/>
                  <a:gd name="T40" fmla="*/ 187 w 227"/>
                  <a:gd name="T41" fmla="*/ 99 h 227"/>
                  <a:gd name="T42" fmla="*/ 128 w 227"/>
                  <a:gd name="T43" fmla="*/ 40 h 227"/>
                  <a:gd name="T44" fmla="*/ 22 w 227"/>
                  <a:gd name="T45" fmla="*/ 146 h 227"/>
                  <a:gd name="T46" fmla="*/ 14 w 227"/>
                  <a:gd name="T47" fmla="*/ 154 h 227"/>
                  <a:gd name="T48" fmla="*/ 73 w 227"/>
                  <a:gd name="T49" fmla="*/ 213 h 227"/>
                  <a:gd name="T50" fmla="*/ 81 w 227"/>
                  <a:gd name="T51" fmla="*/ 205 h 227"/>
                  <a:gd name="T52" fmla="*/ 22 w 227"/>
                  <a:gd name="T53" fmla="*/ 146 h 227"/>
                  <a:gd name="T54" fmla="*/ 140 w 227"/>
                  <a:gd name="T55" fmla="*/ 64 h 227"/>
                  <a:gd name="T56" fmla="*/ 38 w 227"/>
                  <a:gd name="T57" fmla="*/ 166 h 227"/>
                  <a:gd name="T58" fmla="*/ 45 w 227"/>
                  <a:gd name="T59" fmla="*/ 173 h 227"/>
                  <a:gd name="T60" fmla="*/ 147 w 227"/>
                  <a:gd name="T61" fmla="*/ 72 h 227"/>
                  <a:gd name="T62" fmla="*/ 140 w 227"/>
                  <a:gd name="T63" fmla="*/ 64 h 227"/>
                  <a:gd name="T64" fmla="*/ 155 w 227"/>
                  <a:gd name="T65" fmla="*/ 80 h 227"/>
                  <a:gd name="T66" fmla="*/ 54 w 227"/>
                  <a:gd name="T67" fmla="*/ 182 h 227"/>
                  <a:gd name="T68" fmla="*/ 61 w 227"/>
                  <a:gd name="T69" fmla="*/ 189 h 227"/>
                  <a:gd name="T70" fmla="*/ 163 w 227"/>
                  <a:gd name="T71" fmla="*/ 88 h 227"/>
                  <a:gd name="T72" fmla="*/ 155 w 227"/>
                  <a:gd name="T73" fmla="*/ 80 h 227"/>
                  <a:gd name="T74" fmla="*/ 155 w 227"/>
                  <a:gd name="T75" fmla="*/ 80 h 227"/>
                  <a:gd name="T76" fmla="*/ 155 w 227"/>
                  <a:gd name="T77" fmla="*/ 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7" h="227">
                    <a:moveTo>
                      <a:pt x="168" y="15"/>
                    </a:moveTo>
                    <a:lnTo>
                      <a:pt x="212" y="59"/>
                    </a:lnTo>
                    <a:lnTo>
                      <a:pt x="68" y="203"/>
                    </a:lnTo>
                    <a:lnTo>
                      <a:pt x="13" y="214"/>
                    </a:lnTo>
                    <a:lnTo>
                      <a:pt x="24" y="159"/>
                    </a:lnTo>
                    <a:lnTo>
                      <a:pt x="168" y="15"/>
                    </a:lnTo>
                    <a:close/>
                    <a:moveTo>
                      <a:pt x="168" y="0"/>
                    </a:moveTo>
                    <a:lnTo>
                      <a:pt x="15" y="154"/>
                    </a:lnTo>
                    <a:lnTo>
                      <a:pt x="0" y="227"/>
                    </a:lnTo>
                    <a:lnTo>
                      <a:pt x="74" y="213"/>
                    </a:lnTo>
                    <a:lnTo>
                      <a:pt x="227" y="59"/>
                    </a:lnTo>
                    <a:lnTo>
                      <a:pt x="168" y="0"/>
                    </a:lnTo>
                    <a:close/>
                    <a:moveTo>
                      <a:pt x="141" y="27"/>
                    </a:moveTo>
                    <a:lnTo>
                      <a:pt x="134" y="34"/>
                    </a:lnTo>
                    <a:lnTo>
                      <a:pt x="193" y="93"/>
                    </a:lnTo>
                    <a:lnTo>
                      <a:pt x="200" y="86"/>
                    </a:lnTo>
                    <a:lnTo>
                      <a:pt x="141" y="27"/>
                    </a:lnTo>
                    <a:close/>
                    <a:moveTo>
                      <a:pt x="128" y="40"/>
                    </a:moveTo>
                    <a:lnTo>
                      <a:pt x="120" y="48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28" y="40"/>
                    </a:lnTo>
                    <a:close/>
                    <a:moveTo>
                      <a:pt x="22" y="146"/>
                    </a:moveTo>
                    <a:lnTo>
                      <a:pt x="14" y="154"/>
                    </a:lnTo>
                    <a:lnTo>
                      <a:pt x="73" y="213"/>
                    </a:lnTo>
                    <a:lnTo>
                      <a:pt x="81" y="205"/>
                    </a:lnTo>
                    <a:lnTo>
                      <a:pt x="22" y="146"/>
                    </a:lnTo>
                    <a:close/>
                    <a:moveTo>
                      <a:pt x="140" y="64"/>
                    </a:moveTo>
                    <a:lnTo>
                      <a:pt x="38" y="166"/>
                    </a:lnTo>
                    <a:lnTo>
                      <a:pt x="45" y="173"/>
                    </a:lnTo>
                    <a:lnTo>
                      <a:pt x="147" y="72"/>
                    </a:lnTo>
                    <a:lnTo>
                      <a:pt x="140" y="64"/>
                    </a:lnTo>
                    <a:close/>
                    <a:moveTo>
                      <a:pt x="155" y="80"/>
                    </a:moveTo>
                    <a:lnTo>
                      <a:pt x="54" y="182"/>
                    </a:lnTo>
                    <a:lnTo>
                      <a:pt x="61" y="189"/>
                    </a:lnTo>
                    <a:lnTo>
                      <a:pt x="163" y="88"/>
                    </a:lnTo>
                    <a:lnTo>
                      <a:pt x="155" y="80"/>
                    </a:lnTo>
                    <a:close/>
                    <a:moveTo>
                      <a:pt x="155" y="80"/>
                    </a:moveTo>
                    <a:lnTo>
                      <a:pt x="15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0A4297B3-7BC2-4D33-8F0E-FBAF533141A8}"/>
                </a:ext>
              </a:extLst>
            </p:cNvPr>
            <p:cNvGrpSpPr/>
            <p:nvPr userDrawn="1"/>
          </p:nvGrpSpPr>
          <p:grpSpPr>
            <a:xfrm>
              <a:off x="1030689" y="6526256"/>
              <a:ext cx="1548820" cy="549213"/>
              <a:chOff x="1049902" y="7496160"/>
              <a:chExt cx="1548820" cy="549213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E24BE6B4-6FE9-4A89-AEB3-806A623A3203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543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配方举例</a:t>
                </a: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48ACFBFF-3B72-4DD9-93B5-7B47CCB2737B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4839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Selection</a:t>
                </a:r>
                <a:r>
                  <a:rPr lang="zh-CN" altLang="en-US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and use</a:t>
                </a:r>
                <a:endParaRPr lang="zh-CN" altLang="en-US" sz="1050" cap="all" baseline="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04E3C4DD-0A9D-4CF5-A1CA-9997D443A8DB}"/>
              </a:ext>
            </a:extLst>
          </p:cNvPr>
          <p:cNvGrpSpPr/>
          <p:nvPr userDrawn="1"/>
        </p:nvGrpSpPr>
        <p:grpSpPr>
          <a:xfrm>
            <a:off x="3464677" y="5847649"/>
            <a:ext cx="2538621" cy="787640"/>
            <a:chOff x="245219" y="5188833"/>
            <a:chExt cx="2538621" cy="787640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3EDCC5BB-C2D0-44AE-885E-EDB18B1DDBF8}"/>
                </a:ext>
              </a:extLst>
            </p:cNvPr>
            <p:cNvGrpSpPr/>
            <p:nvPr userDrawn="1"/>
          </p:nvGrpSpPr>
          <p:grpSpPr>
            <a:xfrm>
              <a:off x="245219" y="5188833"/>
              <a:ext cx="679000" cy="787640"/>
              <a:chOff x="4843979" y="4151847"/>
              <a:chExt cx="1223244" cy="1418963"/>
            </a:xfrm>
          </p:grpSpPr>
          <p:sp>
            <p:nvSpPr>
              <p:cNvPr id="13" name="六边形 12">
                <a:extLst>
                  <a:ext uri="{FF2B5EF4-FFF2-40B4-BE49-F238E27FC236}">
                    <a16:creationId xmlns:a16="http://schemas.microsoft.com/office/drawing/2014/main" id="{2ABAA329-85A8-43F4-A3EB-A974F8035E73}"/>
                  </a:ext>
                </a:extLst>
              </p:cNvPr>
              <p:cNvSpPr/>
              <p:nvPr/>
            </p:nvSpPr>
            <p:spPr>
              <a:xfrm rot="5400000">
                <a:off x="4746119" y="4249707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id="{2F049D70-C111-473B-8938-A60E4E3E38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25461" y="4614131"/>
                <a:ext cx="495632" cy="492371"/>
              </a:xfrm>
              <a:custGeom>
                <a:avLst/>
                <a:gdLst>
                  <a:gd name="T0" fmla="*/ 1819 w 2881"/>
                  <a:gd name="T1" fmla="*/ 1849 h 2857"/>
                  <a:gd name="T2" fmla="*/ 1380 w 2881"/>
                  <a:gd name="T3" fmla="*/ 1410 h 2857"/>
                  <a:gd name="T4" fmla="*/ 2696 w 2881"/>
                  <a:gd name="T5" fmla="*/ 446 h 2857"/>
                  <a:gd name="T6" fmla="*/ 2784 w 2881"/>
                  <a:gd name="T7" fmla="*/ 885 h 2857"/>
                  <a:gd name="T8" fmla="*/ 1751 w 2881"/>
                  <a:gd name="T9" fmla="*/ 1740 h 2857"/>
                  <a:gd name="T10" fmla="*/ 1512 w 2881"/>
                  <a:gd name="T11" fmla="*/ 1453 h 2857"/>
                  <a:gd name="T12" fmla="*/ 1329 w 2881"/>
                  <a:gd name="T13" fmla="*/ 1898 h 2857"/>
                  <a:gd name="T14" fmla="*/ 1863 w 2881"/>
                  <a:gd name="T15" fmla="*/ 1629 h 2857"/>
                  <a:gd name="T16" fmla="*/ 2256 w 2881"/>
                  <a:gd name="T17" fmla="*/ 709 h 2857"/>
                  <a:gd name="T18" fmla="*/ 2696 w 2881"/>
                  <a:gd name="T19" fmla="*/ 620 h 2857"/>
                  <a:gd name="T20" fmla="*/ 2433 w 2881"/>
                  <a:gd name="T21" fmla="*/ 532 h 2857"/>
                  <a:gd name="T22" fmla="*/ 2607 w 2881"/>
                  <a:gd name="T23" fmla="*/ 884 h 2857"/>
                  <a:gd name="T24" fmla="*/ 2696 w 2881"/>
                  <a:gd name="T25" fmla="*/ 620 h 2857"/>
                  <a:gd name="T26" fmla="*/ 434 w 2881"/>
                  <a:gd name="T27" fmla="*/ 2050 h 2857"/>
                  <a:gd name="T28" fmla="*/ 998 w 2881"/>
                  <a:gd name="T29" fmla="*/ 2174 h 2857"/>
                  <a:gd name="T30" fmla="*/ 1139 w 2881"/>
                  <a:gd name="T31" fmla="*/ 1801 h 2857"/>
                  <a:gd name="T32" fmla="*/ 434 w 2881"/>
                  <a:gd name="T33" fmla="*/ 1677 h 2857"/>
                  <a:gd name="T34" fmla="*/ 1139 w 2881"/>
                  <a:gd name="T35" fmla="*/ 1801 h 2857"/>
                  <a:gd name="T36" fmla="*/ 1055 w 2881"/>
                  <a:gd name="T37" fmla="*/ 932 h 2857"/>
                  <a:gd name="T38" fmla="*/ 434 w 2881"/>
                  <a:gd name="T39" fmla="*/ 1056 h 2857"/>
                  <a:gd name="T40" fmla="*/ 1055 w 2881"/>
                  <a:gd name="T41" fmla="*/ 1429 h 2857"/>
                  <a:gd name="T42" fmla="*/ 434 w 2881"/>
                  <a:gd name="T43" fmla="*/ 1304 h 2857"/>
                  <a:gd name="T44" fmla="*/ 1055 w 2881"/>
                  <a:gd name="T45" fmla="*/ 1429 h 2857"/>
                  <a:gd name="T46" fmla="*/ 1800 w 2881"/>
                  <a:gd name="T47" fmla="*/ 2174 h 2857"/>
                  <a:gd name="T48" fmla="*/ 1530 w 2881"/>
                  <a:gd name="T49" fmla="*/ 2050 h 2857"/>
                  <a:gd name="T50" fmla="*/ 1490 w 2881"/>
                  <a:gd name="T51" fmla="*/ 228 h 2857"/>
                  <a:gd name="T52" fmla="*/ 1614 w 2881"/>
                  <a:gd name="T53" fmla="*/ 808 h 2857"/>
                  <a:gd name="T54" fmla="*/ 1682 w 2881"/>
                  <a:gd name="T55" fmla="*/ 932 h 2857"/>
                  <a:gd name="T56" fmla="*/ 1366 w 2881"/>
                  <a:gd name="T57" fmla="*/ 684 h 2857"/>
                  <a:gd name="T58" fmla="*/ 248 w 2881"/>
                  <a:gd name="T59" fmla="*/ 125 h 2857"/>
                  <a:gd name="T60" fmla="*/ 124 w 2881"/>
                  <a:gd name="T61" fmla="*/ 2608 h 2857"/>
                  <a:gd name="T62" fmla="*/ 1987 w 2881"/>
                  <a:gd name="T63" fmla="*/ 2733 h 2857"/>
                  <a:gd name="T64" fmla="*/ 2111 w 2881"/>
                  <a:gd name="T65" fmla="*/ 1733 h 2857"/>
                  <a:gd name="T66" fmla="*/ 2235 w 2881"/>
                  <a:gd name="T67" fmla="*/ 2608 h 2857"/>
                  <a:gd name="T68" fmla="*/ 248 w 2881"/>
                  <a:gd name="T69" fmla="*/ 2857 h 2857"/>
                  <a:gd name="T70" fmla="*/ 0 w 2881"/>
                  <a:gd name="T71" fmla="*/ 249 h 2857"/>
                  <a:gd name="T72" fmla="*/ 1450 w 2881"/>
                  <a:gd name="T73" fmla="*/ 0 h 2857"/>
                  <a:gd name="T74" fmla="*/ 1924 w 2881"/>
                  <a:gd name="T75" fmla="*/ 691 h 2857"/>
                  <a:gd name="T76" fmla="*/ 1490 w 2881"/>
                  <a:gd name="T77" fmla="*/ 228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1" h="2857">
                    <a:moveTo>
                      <a:pt x="2784" y="885"/>
                    </a:moveTo>
                    <a:cubicBezTo>
                      <a:pt x="1819" y="1849"/>
                      <a:pt x="1819" y="1849"/>
                      <a:pt x="1819" y="1849"/>
                    </a:cubicBezTo>
                    <a:cubicBezTo>
                      <a:pt x="1116" y="2111"/>
                      <a:pt x="1116" y="2111"/>
                      <a:pt x="1116" y="2111"/>
                    </a:cubicBezTo>
                    <a:cubicBezTo>
                      <a:pt x="1380" y="1410"/>
                      <a:pt x="1380" y="1410"/>
                      <a:pt x="1380" y="1410"/>
                    </a:cubicBezTo>
                    <a:cubicBezTo>
                      <a:pt x="2344" y="446"/>
                      <a:pt x="2344" y="446"/>
                      <a:pt x="2344" y="446"/>
                    </a:cubicBezTo>
                    <a:cubicBezTo>
                      <a:pt x="2442" y="349"/>
                      <a:pt x="2599" y="349"/>
                      <a:pt x="2696" y="446"/>
                    </a:cubicBezTo>
                    <a:cubicBezTo>
                      <a:pt x="2784" y="534"/>
                      <a:pt x="2784" y="534"/>
                      <a:pt x="2784" y="534"/>
                    </a:cubicBezTo>
                    <a:cubicBezTo>
                      <a:pt x="2881" y="631"/>
                      <a:pt x="2881" y="788"/>
                      <a:pt x="2784" y="885"/>
                    </a:cubicBezTo>
                    <a:close/>
                    <a:moveTo>
                      <a:pt x="1329" y="1898"/>
                    </a:moveTo>
                    <a:cubicBezTo>
                      <a:pt x="1751" y="1740"/>
                      <a:pt x="1751" y="1740"/>
                      <a:pt x="1751" y="1740"/>
                    </a:cubicBezTo>
                    <a:cubicBezTo>
                      <a:pt x="1775" y="1717"/>
                      <a:pt x="1775" y="1717"/>
                      <a:pt x="1775" y="1717"/>
                    </a:cubicBezTo>
                    <a:cubicBezTo>
                      <a:pt x="1512" y="1453"/>
                      <a:pt x="1512" y="1453"/>
                      <a:pt x="1512" y="1453"/>
                    </a:cubicBezTo>
                    <a:cubicBezTo>
                      <a:pt x="1488" y="1477"/>
                      <a:pt x="1488" y="1477"/>
                      <a:pt x="1488" y="1477"/>
                    </a:cubicBezTo>
                    <a:lnTo>
                      <a:pt x="1329" y="1898"/>
                    </a:lnTo>
                    <a:close/>
                    <a:moveTo>
                      <a:pt x="1599" y="1365"/>
                    </a:moveTo>
                    <a:cubicBezTo>
                      <a:pt x="1863" y="1629"/>
                      <a:pt x="1863" y="1629"/>
                      <a:pt x="1863" y="1629"/>
                    </a:cubicBezTo>
                    <a:cubicBezTo>
                      <a:pt x="2520" y="972"/>
                      <a:pt x="2520" y="972"/>
                      <a:pt x="2520" y="972"/>
                    </a:cubicBezTo>
                    <a:cubicBezTo>
                      <a:pt x="2256" y="709"/>
                      <a:pt x="2256" y="709"/>
                      <a:pt x="2256" y="709"/>
                    </a:cubicBezTo>
                    <a:lnTo>
                      <a:pt x="1599" y="1365"/>
                    </a:lnTo>
                    <a:close/>
                    <a:moveTo>
                      <a:pt x="2696" y="620"/>
                    </a:moveTo>
                    <a:cubicBezTo>
                      <a:pt x="2609" y="532"/>
                      <a:pt x="2609" y="532"/>
                      <a:pt x="2609" y="532"/>
                    </a:cubicBezTo>
                    <a:cubicBezTo>
                      <a:pt x="2560" y="484"/>
                      <a:pt x="2481" y="484"/>
                      <a:pt x="2433" y="532"/>
                    </a:cubicBezTo>
                    <a:cubicBezTo>
                      <a:pt x="2344" y="621"/>
                      <a:pt x="2344" y="621"/>
                      <a:pt x="2344" y="621"/>
                    </a:cubicBezTo>
                    <a:cubicBezTo>
                      <a:pt x="2607" y="884"/>
                      <a:pt x="2607" y="884"/>
                      <a:pt x="2607" y="884"/>
                    </a:cubicBezTo>
                    <a:cubicBezTo>
                      <a:pt x="2696" y="795"/>
                      <a:pt x="2696" y="795"/>
                      <a:pt x="2696" y="795"/>
                    </a:cubicBezTo>
                    <a:cubicBezTo>
                      <a:pt x="2745" y="747"/>
                      <a:pt x="2745" y="668"/>
                      <a:pt x="2696" y="620"/>
                    </a:cubicBezTo>
                    <a:close/>
                    <a:moveTo>
                      <a:pt x="434" y="2174"/>
                    </a:moveTo>
                    <a:cubicBezTo>
                      <a:pt x="434" y="2050"/>
                      <a:pt x="434" y="2050"/>
                      <a:pt x="434" y="2050"/>
                    </a:cubicBezTo>
                    <a:cubicBezTo>
                      <a:pt x="1045" y="2050"/>
                      <a:pt x="1045" y="2050"/>
                      <a:pt x="1045" y="2050"/>
                    </a:cubicBezTo>
                    <a:cubicBezTo>
                      <a:pt x="998" y="2174"/>
                      <a:pt x="998" y="2174"/>
                      <a:pt x="998" y="2174"/>
                    </a:cubicBezTo>
                    <a:lnTo>
                      <a:pt x="434" y="2174"/>
                    </a:lnTo>
                    <a:close/>
                    <a:moveTo>
                      <a:pt x="1139" y="1801"/>
                    </a:moveTo>
                    <a:cubicBezTo>
                      <a:pt x="434" y="1801"/>
                      <a:pt x="434" y="1801"/>
                      <a:pt x="434" y="1801"/>
                    </a:cubicBezTo>
                    <a:cubicBezTo>
                      <a:pt x="434" y="1677"/>
                      <a:pt x="434" y="1677"/>
                      <a:pt x="434" y="1677"/>
                    </a:cubicBezTo>
                    <a:cubicBezTo>
                      <a:pt x="1185" y="1677"/>
                      <a:pt x="1185" y="1677"/>
                      <a:pt x="1185" y="1677"/>
                    </a:cubicBezTo>
                    <a:lnTo>
                      <a:pt x="1139" y="1801"/>
                    </a:lnTo>
                    <a:close/>
                    <a:moveTo>
                      <a:pt x="434" y="932"/>
                    </a:moveTo>
                    <a:cubicBezTo>
                      <a:pt x="1055" y="932"/>
                      <a:pt x="1055" y="932"/>
                      <a:pt x="1055" y="932"/>
                    </a:cubicBezTo>
                    <a:cubicBezTo>
                      <a:pt x="1055" y="1056"/>
                      <a:pt x="1055" y="1056"/>
                      <a:pt x="1055" y="1056"/>
                    </a:cubicBezTo>
                    <a:cubicBezTo>
                      <a:pt x="434" y="1056"/>
                      <a:pt x="434" y="1056"/>
                      <a:pt x="434" y="1056"/>
                    </a:cubicBezTo>
                    <a:lnTo>
                      <a:pt x="434" y="932"/>
                    </a:lnTo>
                    <a:close/>
                    <a:moveTo>
                      <a:pt x="1055" y="1429"/>
                    </a:moveTo>
                    <a:cubicBezTo>
                      <a:pt x="434" y="1429"/>
                      <a:pt x="434" y="1429"/>
                      <a:pt x="434" y="1429"/>
                    </a:cubicBezTo>
                    <a:cubicBezTo>
                      <a:pt x="434" y="1304"/>
                      <a:pt x="434" y="1304"/>
                      <a:pt x="434" y="1304"/>
                    </a:cubicBezTo>
                    <a:cubicBezTo>
                      <a:pt x="1055" y="1304"/>
                      <a:pt x="1055" y="1304"/>
                      <a:pt x="1055" y="1304"/>
                    </a:cubicBezTo>
                    <a:lnTo>
                      <a:pt x="1055" y="1429"/>
                    </a:lnTo>
                    <a:close/>
                    <a:moveTo>
                      <a:pt x="1800" y="2050"/>
                    </a:moveTo>
                    <a:cubicBezTo>
                      <a:pt x="1800" y="2174"/>
                      <a:pt x="1800" y="2174"/>
                      <a:pt x="1800" y="2174"/>
                    </a:cubicBezTo>
                    <a:cubicBezTo>
                      <a:pt x="1197" y="2174"/>
                      <a:pt x="1197" y="2174"/>
                      <a:pt x="1197" y="2174"/>
                    </a:cubicBezTo>
                    <a:cubicBezTo>
                      <a:pt x="1530" y="2050"/>
                      <a:pt x="1530" y="2050"/>
                      <a:pt x="1530" y="2050"/>
                    </a:cubicBezTo>
                    <a:lnTo>
                      <a:pt x="1800" y="2050"/>
                    </a:lnTo>
                    <a:close/>
                    <a:moveTo>
                      <a:pt x="1490" y="228"/>
                    </a:moveTo>
                    <a:cubicBezTo>
                      <a:pt x="1490" y="684"/>
                      <a:pt x="1490" y="684"/>
                      <a:pt x="1490" y="684"/>
                    </a:cubicBezTo>
                    <a:cubicBezTo>
                      <a:pt x="1490" y="752"/>
                      <a:pt x="1545" y="808"/>
                      <a:pt x="1614" y="808"/>
                    </a:cubicBezTo>
                    <a:cubicBezTo>
                      <a:pt x="1807" y="808"/>
                      <a:pt x="1807" y="808"/>
                      <a:pt x="1807" y="808"/>
                    </a:cubicBezTo>
                    <a:cubicBezTo>
                      <a:pt x="1682" y="932"/>
                      <a:pt x="1682" y="932"/>
                      <a:pt x="1682" y="932"/>
                    </a:cubicBezTo>
                    <a:cubicBezTo>
                      <a:pt x="1614" y="932"/>
                      <a:pt x="1614" y="932"/>
                      <a:pt x="1614" y="932"/>
                    </a:cubicBezTo>
                    <a:cubicBezTo>
                      <a:pt x="1477" y="932"/>
                      <a:pt x="1366" y="821"/>
                      <a:pt x="1366" y="684"/>
                    </a:cubicBezTo>
                    <a:cubicBezTo>
                      <a:pt x="1366" y="125"/>
                      <a:pt x="1366" y="125"/>
                      <a:pt x="1366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179" y="125"/>
                      <a:pt x="124" y="180"/>
                      <a:pt x="124" y="249"/>
                    </a:cubicBezTo>
                    <a:cubicBezTo>
                      <a:pt x="124" y="2608"/>
                      <a:pt x="124" y="2608"/>
                      <a:pt x="124" y="2608"/>
                    </a:cubicBezTo>
                    <a:cubicBezTo>
                      <a:pt x="124" y="2677"/>
                      <a:pt x="179" y="2733"/>
                      <a:pt x="248" y="2733"/>
                    </a:cubicBezTo>
                    <a:cubicBezTo>
                      <a:pt x="1987" y="2733"/>
                      <a:pt x="1987" y="2733"/>
                      <a:pt x="1987" y="2733"/>
                    </a:cubicBezTo>
                    <a:cubicBezTo>
                      <a:pt x="2055" y="2733"/>
                      <a:pt x="2111" y="2677"/>
                      <a:pt x="2111" y="2608"/>
                    </a:cubicBezTo>
                    <a:cubicBezTo>
                      <a:pt x="2111" y="1733"/>
                      <a:pt x="2111" y="1733"/>
                      <a:pt x="2111" y="1733"/>
                    </a:cubicBezTo>
                    <a:cubicBezTo>
                      <a:pt x="2235" y="1609"/>
                      <a:pt x="2235" y="1609"/>
                      <a:pt x="2235" y="1609"/>
                    </a:cubicBezTo>
                    <a:cubicBezTo>
                      <a:pt x="2235" y="2608"/>
                      <a:pt x="2235" y="2608"/>
                      <a:pt x="2235" y="2608"/>
                    </a:cubicBezTo>
                    <a:cubicBezTo>
                      <a:pt x="2235" y="2746"/>
                      <a:pt x="2124" y="2857"/>
                      <a:pt x="1987" y="2857"/>
                    </a:cubicBezTo>
                    <a:cubicBezTo>
                      <a:pt x="248" y="2857"/>
                      <a:pt x="248" y="2857"/>
                      <a:pt x="248" y="2857"/>
                    </a:cubicBezTo>
                    <a:cubicBezTo>
                      <a:pt x="111" y="2857"/>
                      <a:pt x="0" y="2746"/>
                      <a:pt x="0" y="260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112"/>
                      <a:pt x="111" y="0"/>
                      <a:pt x="248" y="0"/>
                    </a:cubicBezTo>
                    <a:cubicBezTo>
                      <a:pt x="1450" y="0"/>
                      <a:pt x="1450" y="0"/>
                      <a:pt x="1450" y="0"/>
                    </a:cubicBezTo>
                    <a:cubicBezTo>
                      <a:pt x="2010" y="604"/>
                      <a:pt x="2010" y="604"/>
                      <a:pt x="2010" y="604"/>
                    </a:cubicBezTo>
                    <a:cubicBezTo>
                      <a:pt x="1924" y="691"/>
                      <a:pt x="1924" y="691"/>
                      <a:pt x="1924" y="691"/>
                    </a:cubicBezTo>
                    <a:lnTo>
                      <a:pt x="1490" y="228"/>
                    </a:lnTo>
                    <a:close/>
                    <a:moveTo>
                      <a:pt x="1490" y="228"/>
                    </a:moveTo>
                    <a:cubicBezTo>
                      <a:pt x="1490" y="228"/>
                      <a:pt x="1490" y="228"/>
                      <a:pt x="1490" y="2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9C08B3B2-BDB3-4CD4-B483-07BDB87435AB}"/>
                </a:ext>
              </a:extLst>
            </p:cNvPr>
            <p:cNvGrpSpPr/>
            <p:nvPr userDrawn="1"/>
          </p:nvGrpSpPr>
          <p:grpSpPr>
            <a:xfrm>
              <a:off x="1030690" y="5230540"/>
              <a:ext cx="1753150" cy="703102"/>
              <a:chOff x="1049903" y="7496160"/>
              <a:chExt cx="1753150" cy="703102"/>
            </a:xfrm>
          </p:grpSpPr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05990249-258A-4963-B3EF-5AC79FD787AE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747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原料基础知识</a:t>
                </a: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0379A8A-3DA4-43C5-A303-12B223F4716C}"/>
                  </a:ext>
                </a:extLst>
              </p:cNvPr>
              <p:cNvSpPr txBox="1"/>
              <p:nvPr userDrawn="1"/>
            </p:nvSpPr>
            <p:spPr>
              <a:xfrm>
                <a:off x="1049903" y="7799152"/>
                <a:ext cx="15432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Basic knowledge of raw materials</a:t>
                </a:r>
                <a:endParaRPr lang="zh-CN" altLang="en-US" sz="900" cap="all" baseline="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220554C8-65CD-4A5B-B036-BF47096567FB}"/>
              </a:ext>
            </a:extLst>
          </p:cNvPr>
          <p:cNvGrpSpPr/>
          <p:nvPr userDrawn="1"/>
        </p:nvGrpSpPr>
        <p:grpSpPr>
          <a:xfrm>
            <a:off x="9265801" y="5847649"/>
            <a:ext cx="2782251" cy="787640"/>
            <a:chOff x="245219" y="3407343"/>
            <a:chExt cx="2782251" cy="787640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1F48F7D4-2380-44A1-B473-3A9755DEBCFE}"/>
                </a:ext>
              </a:extLst>
            </p:cNvPr>
            <p:cNvGrpSpPr/>
            <p:nvPr userDrawn="1"/>
          </p:nvGrpSpPr>
          <p:grpSpPr>
            <a:xfrm>
              <a:off x="245219" y="3407343"/>
              <a:ext cx="679000" cy="787640"/>
              <a:chOff x="6142938" y="4151848"/>
              <a:chExt cx="1223244" cy="1418963"/>
            </a:xfrm>
          </p:grpSpPr>
          <p:sp>
            <p:nvSpPr>
              <p:cNvPr id="14" name="六边形 13">
                <a:extLst>
                  <a:ext uri="{FF2B5EF4-FFF2-40B4-BE49-F238E27FC236}">
                    <a16:creationId xmlns:a16="http://schemas.microsoft.com/office/drawing/2014/main" id="{DDE8FC43-32E0-4103-84D0-9261F2DDC3E7}"/>
                  </a:ext>
                </a:extLst>
              </p:cNvPr>
              <p:cNvSpPr/>
              <p:nvPr/>
            </p:nvSpPr>
            <p:spPr>
              <a:xfrm rot="5400000">
                <a:off x="6045078" y="4249708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AA746DC9-A7A4-4DC2-91AA-BF9B98ED22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03483" y="4613749"/>
                <a:ext cx="502152" cy="502153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9FBA7FB5-A54D-4B00-AF6E-E59A5E8B6616}"/>
                </a:ext>
              </a:extLst>
            </p:cNvPr>
            <p:cNvGrpSpPr/>
            <p:nvPr userDrawn="1"/>
          </p:nvGrpSpPr>
          <p:grpSpPr>
            <a:xfrm>
              <a:off x="1030689" y="3449612"/>
              <a:ext cx="1996781" cy="703102"/>
              <a:chOff x="1049902" y="7496160"/>
              <a:chExt cx="1996781" cy="703102"/>
            </a:xfrm>
          </p:grpSpPr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A11D5C8-9DD1-4105-A9B0-3B22B93CA620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991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实习课题及重心</a:t>
                </a: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BEBE37E0-6F79-4F0E-93BB-F181EFD0E607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890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4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Internship topic and focus</a:t>
                </a:r>
                <a:endParaRPr lang="zh-CN" altLang="en-US" sz="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3927254"/>
      </p:ext>
    </p:extLst>
  </p:cSld>
  <p:clrMapOvr>
    <a:masterClrMapping/>
  </p:clrMapOvr>
  <p:transition spd="slow" advClick="0" advTm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99E5D51-B49C-4479-A3B9-D4C57D7E5DD1}"/>
              </a:ext>
            </a:extLst>
          </p:cNvPr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E0CE53-34BD-4371-A796-60CF823C475E}"/>
              </a:ext>
            </a:extLst>
          </p:cNvPr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81FFDBC-A749-4F2D-87B2-828649281E94}"/>
              </a:ext>
            </a:extLst>
          </p:cNvPr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CAB8141-845B-4772-BD56-9F33720A0DC4}"/>
              </a:ext>
            </a:extLst>
          </p:cNvPr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皮肤介绍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5DEF6D0-69E6-4C30-8CED-31DE358CBF41}"/>
              </a:ext>
            </a:extLst>
          </p:cNvPr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化妆品介绍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07DDDD-D667-4357-9D41-9432D20A41CB}"/>
              </a:ext>
            </a:extLst>
          </p:cNvPr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1B31FC9-07C3-454C-B0E3-945EACB4D682}"/>
              </a:ext>
            </a:extLst>
          </p:cNvPr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241AA460-5B97-4D38-84A8-5B1078D3C7FE}"/>
              </a:ext>
            </a:extLst>
          </p:cNvPr>
          <p:cNvGrpSpPr/>
          <p:nvPr userDrawn="1"/>
        </p:nvGrpSpPr>
        <p:grpSpPr>
          <a:xfrm>
            <a:off x="177817" y="5847649"/>
            <a:ext cx="2822753" cy="787640"/>
            <a:chOff x="245219" y="7302395"/>
            <a:chExt cx="2822753" cy="787640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32B99294-A6D6-46E5-BA6A-F833202F0366}"/>
                </a:ext>
              </a:extLst>
            </p:cNvPr>
            <p:cNvGrpSpPr/>
            <p:nvPr userDrawn="1"/>
          </p:nvGrpSpPr>
          <p:grpSpPr>
            <a:xfrm>
              <a:off x="245219" y="7302395"/>
              <a:ext cx="679000" cy="787640"/>
              <a:chOff x="4843978" y="1908049"/>
              <a:chExt cx="1223244" cy="1418963"/>
            </a:xfrm>
          </p:grpSpPr>
          <p:sp>
            <p:nvSpPr>
              <p:cNvPr id="11" name="六边形 10">
                <a:extLst>
                  <a:ext uri="{FF2B5EF4-FFF2-40B4-BE49-F238E27FC236}">
                    <a16:creationId xmlns:a16="http://schemas.microsoft.com/office/drawing/2014/main" id="{328164D6-FFF8-494C-915E-B7EA2EC1219F}"/>
                  </a:ext>
                </a:extLst>
              </p:cNvPr>
              <p:cNvSpPr/>
              <p:nvPr/>
            </p:nvSpPr>
            <p:spPr>
              <a:xfrm rot="5400000">
                <a:off x="4746118" y="20059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0E5BB23A-45ED-4B6D-BF38-C5FB60CE4600}"/>
                  </a:ext>
                </a:extLst>
              </p:cNvPr>
              <p:cNvGrpSpPr/>
              <p:nvPr/>
            </p:nvGrpSpPr>
            <p:grpSpPr>
              <a:xfrm>
                <a:off x="5217235" y="2374848"/>
                <a:ext cx="511148" cy="496737"/>
                <a:chOff x="756527" y="5479054"/>
                <a:chExt cx="435658" cy="423375"/>
              </a:xfrm>
              <a:solidFill>
                <a:schemeClr val="bg1"/>
              </a:solidFill>
            </p:grpSpPr>
            <p:sp>
              <p:nvSpPr>
                <p:cNvPr id="26" name="Freeform 5">
                  <a:extLst>
                    <a:ext uri="{FF2B5EF4-FFF2-40B4-BE49-F238E27FC236}">
                      <a16:creationId xmlns:a16="http://schemas.microsoft.com/office/drawing/2014/main" id="{604210A4-746C-4C68-A838-D2F1CFA4EE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756527" y="5479054"/>
                  <a:ext cx="435658" cy="423375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27" name="Freeform 6">
                  <a:extLst>
                    <a:ext uri="{FF2B5EF4-FFF2-40B4-BE49-F238E27FC236}">
                      <a16:creationId xmlns:a16="http://schemas.microsoft.com/office/drawing/2014/main" id="{C2B76ABA-3BFF-4E21-8D04-28D7EEBD5A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920008" y="5544856"/>
                  <a:ext cx="98654" cy="98654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A268E33E-AC39-4AEF-8B86-05681CDCE0C4}"/>
                </a:ext>
              </a:extLst>
            </p:cNvPr>
            <p:cNvGrpSpPr/>
            <p:nvPr userDrawn="1"/>
          </p:nvGrpSpPr>
          <p:grpSpPr>
            <a:xfrm>
              <a:off x="1030689" y="7344664"/>
              <a:ext cx="2037283" cy="703102"/>
              <a:chOff x="1049902" y="7496160"/>
              <a:chExt cx="2037283" cy="703102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B4F1080E-36E8-4D61-9023-07DA86DF67CF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2031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定义分类及特性</a:t>
                </a: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15BD9B84-D73A-41A6-9CC3-F279F5FD9C7E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9461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AU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Definitions </a:t>
                </a:r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classification and </a:t>
                </a:r>
                <a:r>
                  <a:rPr lang="en-AU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characteristics</a:t>
                </a:r>
                <a:endParaRPr lang="zh-CN" altLang="en-US" sz="1050" cap="all" baseline="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2F69F3A9-36A2-430B-9354-B1F45A96ECEE}"/>
              </a:ext>
            </a:extLst>
          </p:cNvPr>
          <p:cNvGrpSpPr/>
          <p:nvPr userDrawn="1"/>
        </p:nvGrpSpPr>
        <p:grpSpPr>
          <a:xfrm>
            <a:off x="6467405" y="5847649"/>
            <a:ext cx="2334290" cy="787640"/>
            <a:chOff x="245219" y="6412577"/>
            <a:chExt cx="2334290" cy="787640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C7BF5179-760D-4D27-9DC5-8710D18B643B}"/>
                </a:ext>
              </a:extLst>
            </p:cNvPr>
            <p:cNvGrpSpPr/>
            <p:nvPr userDrawn="1"/>
          </p:nvGrpSpPr>
          <p:grpSpPr>
            <a:xfrm>
              <a:off x="245219" y="6412577"/>
              <a:ext cx="679000" cy="787640"/>
              <a:chOff x="4194498" y="3029949"/>
              <a:chExt cx="1223244" cy="1418963"/>
            </a:xfrm>
          </p:grpSpPr>
          <p:sp>
            <p:nvSpPr>
              <p:cNvPr id="15" name="六边形 14">
                <a:extLst>
                  <a:ext uri="{FF2B5EF4-FFF2-40B4-BE49-F238E27FC236}">
                    <a16:creationId xmlns:a16="http://schemas.microsoft.com/office/drawing/2014/main" id="{1E3130B0-23B6-4550-8A49-8CCF48895A8B}"/>
                  </a:ext>
                </a:extLst>
              </p:cNvPr>
              <p:cNvSpPr/>
              <p:nvPr/>
            </p:nvSpPr>
            <p:spPr>
              <a:xfrm rot="5400000">
                <a:off x="4096638" y="31278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A9152EA2-2C3F-4BDE-8EC2-5D5AEA936F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9897" y="3475529"/>
                <a:ext cx="492444" cy="492443"/>
              </a:xfrm>
              <a:custGeom>
                <a:avLst/>
                <a:gdLst>
                  <a:gd name="T0" fmla="*/ 168 w 227"/>
                  <a:gd name="T1" fmla="*/ 15 h 227"/>
                  <a:gd name="T2" fmla="*/ 212 w 227"/>
                  <a:gd name="T3" fmla="*/ 59 h 227"/>
                  <a:gd name="T4" fmla="*/ 68 w 227"/>
                  <a:gd name="T5" fmla="*/ 203 h 227"/>
                  <a:gd name="T6" fmla="*/ 13 w 227"/>
                  <a:gd name="T7" fmla="*/ 214 h 227"/>
                  <a:gd name="T8" fmla="*/ 24 w 227"/>
                  <a:gd name="T9" fmla="*/ 159 h 227"/>
                  <a:gd name="T10" fmla="*/ 168 w 227"/>
                  <a:gd name="T11" fmla="*/ 15 h 227"/>
                  <a:gd name="T12" fmla="*/ 168 w 227"/>
                  <a:gd name="T13" fmla="*/ 0 h 227"/>
                  <a:gd name="T14" fmla="*/ 15 w 227"/>
                  <a:gd name="T15" fmla="*/ 154 h 227"/>
                  <a:gd name="T16" fmla="*/ 0 w 227"/>
                  <a:gd name="T17" fmla="*/ 227 h 227"/>
                  <a:gd name="T18" fmla="*/ 74 w 227"/>
                  <a:gd name="T19" fmla="*/ 213 h 227"/>
                  <a:gd name="T20" fmla="*/ 227 w 227"/>
                  <a:gd name="T21" fmla="*/ 59 h 227"/>
                  <a:gd name="T22" fmla="*/ 168 w 227"/>
                  <a:gd name="T23" fmla="*/ 0 h 227"/>
                  <a:gd name="T24" fmla="*/ 141 w 227"/>
                  <a:gd name="T25" fmla="*/ 27 h 227"/>
                  <a:gd name="T26" fmla="*/ 134 w 227"/>
                  <a:gd name="T27" fmla="*/ 34 h 227"/>
                  <a:gd name="T28" fmla="*/ 193 w 227"/>
                  <a:gd name="T29" fmla="*/ 93 h 227"/>
                  <a:gd name="T30" fmla="*/ 200 w 227"/>
                  <a:gd name="T31" fmla="*/ 86 h 227"/>
                  <a:gd name="T32" fmla="*/ 141 w 227"/>
                  <a:gd name="T33" fmla="*/ 27 h 227"/>
                  <a:gd name="T34" fmla="*/ 128 w 227"/>
                  <a:gd name="T35" fmla="*/ 40 h 227"/>
                  <a:gd name="T36" fmla="*/ 120 w 227"/>
                  <a:gd name="T37" fmla="*/ 48 h 227"/>
                  <a:gd name="T38" fmla="*/ 179 w 227"/>
                  <a:gd name="T39" fmla="*/ 107 h 227"/>
                  <a:gd name="T40" fmla="*/ 187 w 227"/>
                  <a:gd name="T41" fmla="*/ 99 h 227"/>
                  <a:gd name="T42" fmla="*/ 128 w 227"/>
                  <a:gd name="T43" fmla="*/ 40 h 227"/>
                  <a:gd name="T44" fmla="*/ 22 w 227"/>
                  <a:gd name="T45" fmla="*/ 146 h 227"/>
                  <a:gd name="T46" fmla="*/ 14 w 227"/>
                  <a:gd name="T47" fmla="*/ 154 h 227"/>
                  <a:gd name="T48" fmla="*/ 73 w 227"/>
                  <a:gd name="T49" fmla="*/ 213 h 227"/>
                  <a:gd name="T50" fmla="*/ 81 w 227"/>
                  <a:gd name="T51" fmla="*/ 205 h 227"/>
                  <a:gd name="T52" fmla="*/ 22 w 227"/>
                  <a:gd name="T53" fmla="*/ 146 h 227"/>
                  <a:gd name="T54" fmla="*/ 140 w 227"/>
                  <a:gd name="T55" fmla="*/ 64 h 227"/>
                  <a:gd name="T56" fmla="*/ 38 w 227"/>
                  <a:gd name="T57" fmla="*/ 166 h 227"/>
                  <a:gd name="T58" fmla="*/ 45 w 227"/>
                  <a:gd name="T59" fmla="*/ 173 h 227"/>
                  <a:gd name="T60" fmla="*/ 147 w 227"/>
                  <a:gd name="T61" fmla="*/ 72 h 227"/>
                  <a:gd name="T62" fmla="*/ 140 w 227"/>
                  <a:gd name="T63" fmla="*/ 64 h 227"/>
                  <a:gd name="T64" fmla="*/ 155 w 227"/>
                  <a:gd name="T65" fmla="*/ 80 h 227"/>
                  <a:gd name="T66" fmla="*/ 54 w 227"/>
                  <a:gd name="T67" fmla="*/ 182 h 227"/>
                  <a:gd name="T68" fmla="*/ 61 w 227"/>
                  <a:gd name="T69" fmla="*/ 189 h 227"/>
                  <a:gd name="T70" fmla="*/ 163 w 227"/>
                  <a:gd name="T71" fmla="*/ 88 h 227"/>
                  <a:gd name="T72" fmla="*/ 155 w 227"/>
                  <a:gd name="T73" fmla="*/ 80 h 227"/>
                  <a:gd name="T74" fmla="*/ 155 w 227"/>
                  <a:gd name="T75" fmla="*/ 80 h 227"/>
                  <a:gd name="T76" fmla="*/ 155 w 227"/>
                  <a:gd name="T77" fmla="*/ 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7" h="227">
                    <a:moveTo>
                      <a:pt x="168" y="15"/>
                    </a:moveTo>
                    <a:lnTo>
                      <a:pt x="212" y="59"/>
                    </a:lnTo>
                    <a:lnTo>
                      <a:pt x="68" y="203"/>
                    </a:lnTo>
                    <a:lnTo>
                      <a:pt x="13" y="214"/>
                    </a:lnTo>
                    <a:lnTo>
                      <a:pt x="24" y="159"/>
                    </a:lnTo>
                    <a:lnTo>
                      <a:pt x="168" y="15"/>
                    </a:lnTo>
                    <a:close/>
                    <a:moveTo>
                      <a:pt x="168" y="0"/>
                    </a:moveTo>
                    <a:lnTo>
                      <a:pt x="15" y="154"/>
                    </a:lnTo>
                    <a:lnTo>
                      <a:pt x="0" y="227"/>
                    </a:lnTo>
                    <a:lnTo>
                      <a:pt x="74" y="213"/>
                    </a:lnTo>
                    <a:lnTo>
                      <a:pt x="227" y="59"/>
                    </a:lnTo>
                    <a:lnTo>
                      <a:pt x="168" y="0"/>
                    </a:lnTo>
                    <a:close/>
                    <a:moveTo>
                      <a:pt x="141" y="27"/>
                    </a:moveTo>
                    <a:lnTo>
                      <a:pt x="134" y="34"/>
                    </a:lnTo>
                    <a:lnTo>
                      <a:pt x="193" y="93"/>
                    </a:lnTo>
                    <a:lnTo>
                      <a:pt x="200" y="86"/>
                    </a:lnTo>
                    <a:lnTo>
                      <a:pt x="141" y="27"/>
                    </a:lnTo>
                    <a:close/>
                    <a:moveTo>
                      <a:pt x="128" y="40"/>
                    </a:moveTo>
                    <a:lnTo>
                      <a:pt x="120" y="48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28" y="40"/>
                    </a:lnTo>
                    <a:close/>
                    <a:moveTo>
                      <a:pt x="22" y="146"/>
                    </a:moveTo>
                    <a:lnTo>
                      <a:pt x="14" y="154"/>
                    </a:lnTo>
                    <a:lnTo>
                      <a:pt x="73" y="213"/>
                    </a:lnTo>
                    <a:lnTo>
                      <a:pt x="81" y="205"/>
                    </a:lnTo>
                    <a:lnTo>
                      <a:pt x="22" y="146"/>
                    </a:lnTo>
                    <a:close/>
                    <a:moveTo>
                      <a:pt x="140" y="64"/>
                    </a:moveTo>
                    <a:lnTo>
                      <a:pt x="38" y="166"/>
                    </a:lnTo>
                    <a:lnTo>
                      <a:pt x="45" y="173"/>
                    </a:lnTo>
                    <a:lnTo>
                      <a:pt x="147" y="72"/>
                    </a:lnTo>
                    <a:lnTo>
                      <a:pt x="140" y="64"/>
                    </a:lnTo>
                    <a:close/>
                    <a:moveTo>
                      <a:pt x="155" y="80"/>
                    </a:moveTo>
                    <a:lnTo>
                      <a:pt x="54" y="182"/>
                    </a:lnTo>
                    <a:lnTo>
                      <a:pt x="61" y="189"/>
                    </a:lnTo>
                    <a:lnTo>
                      <a:pt x="163" y="88"/>
                    </a:lnTo>
                    <a:lnTo>
                      <a:pt x="155" y="80"/>
                    </a:lnTo>
                    <a:close/>
                    <a:moveTo>
                      <a:pt x="155" y="80"/>
                    </a:moveTo>
                    <a:lnTo>
                      <a:pt x="15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0A4297B3-7BC2-4D33-8F0E-FBAF533141A8}"/>
                </a:ext>
              </a:extLst>
            </p:cNvPr>
            <p:cNvGrpSpPr/>
            <p:nvPr userDrawn="1"/>
          </p:nvGrpSpPr>
          <p:grpSpPr>
            <a:xfrm>
              <a:off x="1030689" y="6526256"/>
              <a:ext cx="1548820" cy="549213"/>
              <a:chOff x="1049902" y="7496160"/>
              <a:chExt cx="1548820" cy="549213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E24BE6B4-6FE9-4A89-AEB3-806A623A3203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543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配方举例</a:t>
                </a: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48ACFBFF-3B72-4DD9-93B5-7B47CCB2737B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4839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Selection</a:t>
                </a:r>
                <a:r>
                  <a:rPr lang="zh-CN" altLang="en-US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and use</a:t>
                </a:r>
                <a:endParaRPr lang="zh-CN" altLang="en-US" sz="1050" cap="all" baseline="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04E3C4DD-0A9D-4CF5-A1CA-9997D443A8DB}"/>
              </a:ext>
            </a:extLst>
          </p:cNvPr>
          <p:cNvGrpSpPr/>
          <p:nvPr userDrawn="1"/>
        </p:nvGrpSpPr>
        <p:grpSpPr>
          <a:xfrm>
            <a:off x="3464677" y="5847649"/>
            <a:ext cx="2538621" cy="787640"/>
            <a:chOff x="245219" y="5188833"/>
            <a:chExt cx="2538621" cy="787640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3EDCC5BB-C2D0-44AE-885E-EDB18B1DDBF8}"/>
                </a:ext>
              </a:extLst>
            </p:cNvPr>
            <p:cNvGrpSpPr/>
            <p:nvPr userDrawn="1"/>
          </p:nvGrpSpPr>
          <p:grpSpPr>
            <a:xfrm>
              <a:off x="245219" y="5188833"/>
              <a:ext cx="679000" cy="787640"/>
              <a:chOff x="4843979" y="4151847"/>
              <a:chExt cx="1223244" cy="1418963"/>
            </a:xfrm>
          </p:grpSpPr>
          <p:sp>
            <p:nvSpPr>
              <p:cNvPr id="13" name="六边形 12">
                <a:extLst>
                  <a:ext uri="{FF2B5EF4-FFF2-40B4-BE49-F238E27FC236}">
                    <a16:creationId xmlns:a16="http://schemas.microsoft.com/office/drawing/2014/main" id="{2ABAA329-85A8-43F4-A3EB-A974F8035E73}"/>
                  </a:ext>
                </a:extLst>
              </p:cNvPr>
              <p:cNvSpPr/>
              <p:nvPr/>
            </p:nvSpPr>
            <p:spPr>
              <a:xfrm rot="5400000">
                <a:off x="4746119" y="4249707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id="{2F049D70-C111-473B-8938-A60E4E3E38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25461" y="4614131"/>
                <a:ext cx="495632" cy="492371"/>
              </a:xfrm>
              <a:custGeom>
                <a:avLst/>
                <a:gdLst>
                  <a:gd name="T0" fmla="*/ 1819 w 2881"/>
                  <a:gd name="T1" fmla="*/ 1849 h 2857"/>
                  <a:gd name="T2" fmla="*/ 1380 w 2881"/>
                  <a:gd name="T3" fmla="*/ 1410 h 2857"/>
                  <a:gd name="T4" fmla="*/ 2696 w 2881"/>
                  <a:gd name="T5" fmla="*/ 446 h 2857"/>
                  <a:gd name="T6" fmla="*/ 2784 w 2881"/>
                  <a:gd name="T7" fmla="*/ 885 h 2857"/>
                  <a:gd name="T8" fmla="*/ 1751 w 2881"/>
                  <a:gd name="T9" fmla="*/ 1740 h 2857"/>
                  <a:gd name="T10" fmla="*/ 1512 w 2881"/>
                  <a:gd name="T11" fmla="*/ 1453 h 2857"/>
                  <a:gd name="T12" fmla="*/ 1329 w 2881"/>
                  <a:gd name="T13" fmla="*/ 1898 h 2857"/>
                  <a:gd name="T14" fmla="*/ 1863 w 2881"/>
                  <a:gd name="T15" fmla="*/ 1629 h 2857"/>
                  <a:gd name="T16" fmla="*/ 2256 w 2881"/>
                  <a:gd name="T17" fmla="*/ 709 h 2857"/>
                  <a:gd name="T18" fmla="*/ 2696 w 2881"/>
                  <a:gd name="T19" fmla="*/ 620 h 2857"/>
                  <a:gd name="T20" fmla="*/ 2433 w 2881"/>
                  <a:gd name="T21" fmla="*/ 532 h 2857"/>
                  <a:gd name="T22" fmla="*/ 2607 w 2881"/>
                  <a:gd name="T23" fmla="*/ 884 h 2857"/>
                  <a:gd name="T24" fmla="*/ 2696 w 2881"/>
                  <a:gd name="T25" fmla="*/ 620 h 2857"/>
                  <a:gd name="T26" fmla="*/ 434 w 2881"/>
                  <a:gd name="T27" fmla="*/ 2050 h 2857"/>
                  <a:gd name="T28" fmla="*/ 998 w 2881"/>
                  <a:gd name="T29" fmla="*/ 2174 h 2857"/>
                  <a:gd name="T30" fmla="*/ 1139 w 2881"/>
                  <a:gd name="T31" fmla="*/ 1801 h 2857"/>
                  <a:gd name="T32" fmla="*/ 434 w 2881"/>
                  <a:gd name="T33" fmla="*/ 1677 h 2857"/>
                  <a:gd name="T34" fmla="*/ 1139 w 2881"/>
                  <a:gd name="T35" fmla="*/ 1801 h 2857"/>
                  <a:gd name="T36" fmla="*/ 1055 w 2881"/>
                  <a:gd name="T37" fmla="*/ 932 h 2857"/>
                  <a:gd name="T38" fmla="*/ 434 w 2881"/>
                  <a:gd name="T39" fmla="*/ 1056 h 2857"/>
                  <a:gd name="T40" fmla="*/ 1055 w 2881"/>
                  <a:gd name="T41" fmla="*/ 1429 h 2857"/>
                  <a:gd name="T42" fmla="*/ 434 w 2881"/>
                  <a:gd name="T43" fmla="*/ 1304 h 2857"/>
                  <a:gd name="T44" fmla="*/ 1055 w 2881"/>
                  <a:gd name="T45" fmla="*/ 1429 h 2857"/>
                  <a:gd name="T46" fmla="*/ 1800 w 2881"/>
                  <a:gd name="T47" fmla="*/ 2174 h 2857"/>
                  <a:gd name="T48" fmla="*/ 1530 w 2881"/>
                  <a:gd name="T49" fmla="*/ 2050 h 2857"/>
                  <a:gd name="T50" fmla="*/ 1490 w 2881"/>
                  <a:gd name="T51" fmla="*/ 228 h 2857"/>
                  <a:gd name="T52" fmla="*/ 1614 w 2881"/>
                  <a:gd name="T53" fmla="*/ 808 h 2857"/>
                  <a:gd name="T54" fmla="*/ 1682 w 2881"/>
                  <a:gd name="T55" fmla="*/ 932 h 2857"/>
                  <a:gd name="T56" fmla="*/ 1366 w 2881"/>
                  <a:gd name="T57" fmla="*/ 684 h 2857"/>
                  <a:gd name="T58" fmla="*/ 248 w 2881"/>
                  <a:gd name="T59" fmla="*/ 125 h 2857"/>
                  <a:gd name="T60" fmla="*/ 124 w 2881"/>
                  <a:gd name="T61" fmla="*/ 2608 h 2857"/>
                  <a:gd name="T62" fmla="*/ 1987 w 2881"/>
                  <a:gd name="T63" fmla="*/ 2733 h 2857"/>
                  <a:gd name="T64" fmla="*/ 2111 w 2881"/>
                  <a:gd name="T65" fmla="*/ 1733 h 2857"/>
                  <a:gd name="T66" fmla="*/ 2235 w 2881"/>
                  <a:gd name="T67" fmla="*/ 2608 h 2857"/>
                  <a:gd name="T68" fmla="*/ 248 w 2881"/>
                  <a:gd name="T69" fmla="*/ 2857 h 2857"/>
                  <a:gd name="T70" fmla="*/ 0 w 2881"/>
                  <a:gd name="T71" fmla="*/ 249 h 2857"/>
                  <a:gd name="T72" fmla="*/ 1450 w 2881"/>
                  <a:gd name="T73" fmla="*/ 0 h 2857"/>
                  <a:gd name="T74" fmla="*/ 1924 w 2881"/>
                  <a:gd name="T75" fmla="*/ 691 h 2857"/>
                  <a:gd name="T76" fmla="*/ 1490 w 2881"/>
                  <a:gd name="T77" fmla="*/ 228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1" h="2857">
                    <a:moveTo>
                      <a:pt x="2784" y="885"/>
                    </a:moveTo>
                    <a:cubicBezTo>
                      <a:pt x="1819" y="1849"/>
                      <a:pt x="1819" y="1849"/>
                      <a:pt x="1819" y="1849"/>
                    </a:cubicBezTo>
                    <a:cubicBezTo>
                      <a:pt x="1116" y="2111"/>
                      <a:pt x="1116" y="2111"/>
                      <a:pt x="1116" y="2111"/>
                    </a:cubicBezTo>
                    <a:cubicBezTo>
                      <a:pt x="1380" y="1410"/>
                      <a:pt x="1380" y="1410"/>
                      <a:pt x="1380" y="1410"/>
                    </a:cubicBezTo>
                    <a:cubicBezTo>
                      <a:pt x="2344" y="446"/>
                      <a:pt x="2344" y="446"/>
                      <a:pt x="2344" y="446"/>
                    </a:cubicBezTo>
                    <a:cubicBezTo>
                      <a:pt x="2442" y="349"/>
                      <a:pt x="2599" y="349"/>
                      <a:pt x="2696" y="446"/>
                    </a:cubicBezTo>
                    <a:cubicBezTo>
                      <a:pt x="2784" y="534"/>
                      <a:pt x="2784" y="534"/>
                      <a:pt x="2784" y="534"/>
                    </a:cubicBezTo>
                    <a:cubicBezTo>
                      <a:pt x="2881" y="631"/>
                      <a:pt x="2881" y="788"/>
                      <a:pt x="2784" y="885"/>
                    </a:cubicBezTo>
                    <a:close/>
                    <a:moveTo>
                      <a:pt x="1329" y="1898"/>
                    </a:moveTo>
                    <a:cubicBezTo>
                      <a:pt x="1751" y="1740"/>
                      <a:pt x="1751" y="1740"/>
                      <a:pt x="1751" y="1740"/>
                    </a:cubicBezTo>
                    <a:cubicBezTo>
                      <a:pt x="1775" y="1717"/>
                      <a:pt x="1775" y="1717"/>
                      <a:pt x="1775" y="1717"/>
                    </a:cubicBezTo>
                    <a:cubicBezTo>
                      <a:pt x="1512" y="1453"/>
                      <a:pt x="1512" y="1453"/>
                      <a:pt x="1512" y="1453"/>
                    </a:cubicBezTo>
                    <a:cubicBezTo>
                      <a:pt x="1488" y="1477"/>
                      <a:pt x="1488" y="1477"/>
                      <a:pt x="1488" y="1477"/>
                    </a:cubicBezTo>
                    <a:lnTo>
                      <a:pt x="1329" y="1898"/>
                    </a:lnTo>
                    <a:close/>
                    <a:moveTo>
                      <a:pt x="1599" y="1365"/>
                    </a:moveTo>
                    <a:cubicBezTo>
                      <a:pt x="1863" y="1629"/>
                      <a:pt x="1863" y="1629"/>
                      <a:pt x="1863" y="1629"/>
                    </a:cubicBezTo>
                    <a:cubicBezTo>
                      <a:pt x="2520" y="972"/>
                      <a:pt x="2520" y="972"/>
                      <a:pt x="2520" y="972"/>
                    </a:cubicBezTo>
                    <a:cubicBezTo>
                      <a:pt x="2256" y="709"/>
                      <a:pt x="2256" y="709"/>
                      <a:pt x="2256" y="709"/>
                    </a:cubicBezTo>
                    <a:lnTo>
                      <a:pt x="1599" y="1365"/>
                    </a:lnTo>
                    <a:close/>
                    <a:moveTo>
                      <a:pt x="2696" y="620"/>
                    </a:moveTo>
                    <a:cubicBezTo>
                      <a:pt x="2609" y="532"/>
                      <a:pt x="2609" y="532"/>
                      <a:pt x="2609" y="532"/>
                    </a:cubicBezTo>
                    <a:cubicBezTo>
                      <a:pt x="2560" y="484"/>
                      <a:pt x="2481" y="484"/>
                      <a:pt x="2433" y="532"/>
                    </a:cubicBezTo>
                    <a:cubicBezTo>
                      <a:pt x="2344" y="621"/>
                      <a:pt x="2344" y="621"/>
                      <a:pt x="2344" y="621"/>
                    </a:cubicBezTo>
                    <a:cubicBezTo>
                      <a:pt x="2607" y="884"/>
                      <a:pt x="2607" y="884"/>
                      <a:pt x="2607" y="884"/>
                    </a:cubicBezTo>
                    <a:cubicBezTo>
                      <a:pt x="2696" y="795"/>
                      <a:pt x="2696" y="795"/>
                      <a:pt x="2696" y="795"/>
                    </a:cubicBezTo>
                    <a:cubicBezTo>
                      <a:pt x="2745" y="747"/>
                      <a:pt x="2745" y="668"/>
                      <a:pt x="2696" y="620"/>
                    </a:cubicBezTo>
                    <a:close/>
                    <a:moveTo>
                      <a:pt x="434" y="2174"/>
                    </a:moveTo>
                    <a:cubicBezTo>
                      <a:pt x="434" y="2050"/>
                      <a:pt x="434" y="2050"/>
                      <a:pt x="434" y="2050"/>
                    </a:cubicBezTo>
                    <a:cubicBezTo>
                      <a:pt x="1045" y="2050"/>
                      <a:pt x="1045" y="2050"/>
                      <a:pt x="1045" y="2050"/>
                    </a:cubicBezTo>
                    <a:cubicBezTo>
                      <a:pt x="998" y="2174"/>
                      <a:pt x="998" y="2174"/>
                      <a:pt x="998" y="2174"/>
                    </a:cubicBezTo>
                    <a:lnTo>
                      <a:pt x="434" y="2174"/>
                    </a:lnTo>
                    <a:close/>
                    <a:moveTo>
                      <a:pt x="1139" y="1801"/>
                    </a:moveTo>
                    <a:cubicBezTo>
                      <a:pt x="434" y="1801"/>
                      <a:pt x="434" y="1801"/>
                      <a:pt x="434" y="1801"/>
                    </a:cubicBezTo>
                    <a:cubicBezTo>
                      <a:pt x="434" y="1677"/>
                      <a:pt x="434" y="1677"/>
                      <a:pt x="434" y="1677"/>
                    </a:cubicBezTo>
                    <a:cubicBezTo>
                      <a:pt x="1185" y="1677"/>
                      <a:pt x="1185" y="1677"/>
                      <a:pt x="1185" y="1677"/>
                    </a:cubicBezTo>
                    <a:lnTo>
                      <a:pt x="1139" y="1801"/>
                    </a:lnTo>
                    <a:close/>
                    <a:moveTo>
                      <a:pt x="434" y="932"/>
                    </a:moveTo>
                    <a:cubicBezTo>
                      <a:pt x="1055" y="932"/>
                      <a:pt x="1055" y="932"/>
                      <a:pt x="1055" y="932"/>
                    </a:cubicBezTo>
                    <a:cubicBezTo>
                      <a:pt x="1055" y="1056"/>
                      <a:pt x="1055" y="1056"/>
                      <a:pt x="1055" y="1056"/>
                    </a:cubicBezTo>
                    <a:cubicBezTo>
                      <a:pt x="434" y="1056"/>
                      <a:pt x="434" y="1056"/>
                      <a:pt x="434" y="1056"/>
                    </a:cubicBezTo>
                    <a:lnTo>
                      <a:pt x="434" y="932"/>
                    </a:lnTo>
                    <a:close/>
                    <a:moveTo>
                      <a:pt x="1055" y="1429"/>
                    </a:moveTo>
                    <a:cubicBezTo>
                      <a:pt x="434" y="1429"/>
                      <a:pt x="434" y="1429"/>
                      <a:pt x="434" y="1429"/>
                    </a:cubicBezTo>
                    <a:cubicBezTo>
                      <a:pt x="434" y="1304"/>
                      <a:pt x="434" y="1304"/>
                      <a:pt x="434" y="1304"/>
                    </a:cubicBezTo>
                    <a:cubicBezTo>
                      <a:pt x="1055" y="1304"/>
                      <a:pt x="1055" y="1304"/>
                      <a:pt x="1055" y="1304"/>
                    </a:cubicBezTo>
                    <a:lnTo>
                      <a:pt x="1055" y="1429"/>
                    </a:lnTo>
                    <a:close/>
                    <a:moveTo>
                      <a:pt x="1800" y="2050"/>
                    </a:moveTo>
                    <a:cubicBezTo>
                      <a:pt x="1800" y="2174"/>
                      <a:pt x="1800" y="2174"/>
                      <a:pt x="1800" y="2174"/>
                    </a:cubicBezTo>
                    <a:cubicBezTo>
                      <a:pt x="1197" y="2174"/>
                      <a:pt x="1197" y="2174"/>
                      <a:pt x="1197" y="2174"/>
                    </a:cubicBezTo>
                    <a:cubicBezTo>
                      <a:pt x="1530" y="2050"/>
                      <a:pt x="1530" y="2050"/>
                      <a:pt x="1530" y="2050"/>
                    </a:cubicBezTo>
                    <a:lnTo>
                      <a:pt x="1800" y="2050"/>
                    </a:lnTo>
                    <a:close/>
                    <a:moveTo>
                      <a:pt x="1490" y="228"/>
                    </a:moveTo>
                    <a:cubicBezTo>
                      <a:pt x="1490" y="684"/>
                      <a:pt x="1490" y="684"/>
                      <a:pt x="1490" y="684"/>
                    </a:cubicBezTo>
                    <a:cubicBezTo>
                      <a:pt x="1490" y="752"/>
                      <a:pt x="1545" y="808"/>
                      <a:pt x="1614" y="808"/>
                    </a:cubicBezTo>
                    <a:cubicBezTo>
                      <a:pt x="1807" y="808"/>
                      <a:pt x="1807" y="808"/>
                      <a:pt x="1807" y="808"/>
                    </a:cubicBezTo>
                    <a:cubicBezTo>
                      <a:pt x="1682" y="932"/>
                      <a:pt x="1682" y="932"/>
                      <a:pt x="1682" y="932"/>
                    </a:cubicBezTo>
                    <a:cubicBezTo>
                      <a:pt x="1614" y="932"/>
                      <a:pt x="1614" y="932"/>
                      <a:pt x="1614" y="932"/>
                    </a:cubicBezTo>
                    <a:cubicBezTo>
                      <a:pt x="1477" y="932"/>
                      <a:pt x="1366" y="821"/>
                      <a:pt x="1366" y="684"/>
                    </a:cubicBezTo>
                    <a:cubicBezTo>
                      <a:pt x="1366" y="125"/>
                      <a:pt x="1366" y="125"/>
                      <a:pt x="1366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179" y="125"/>
                      <a:pt x="124" y="180"/>
                      <a:pt x="124" y="249"/>
                    </a:cubicBezTo>
                    <a:cubicBezTo>
                      <a:pt x="124" y="2608"/>
                      <a:pt x="124" y="2608"/>
                      <a:pt x="124" y="2608"/>
                    </a:cubicBezTo>
                    <a:cubicBezTo>
                      <a:pt x="124" y="2677"/>
                      <a:pt x="179" y="2733"/>
                      <a:pt x="248" y="2733"/>
                    </a:cubicBezTo>
                    <a:cubicBezTo>
                      <a:pt x="1987" y="2733"/>
                      <a:pt x="1987" y="2733"/>
                      <a:pt x="1987" y="2733"/>
                    </a:cubicBezTo>
                    <a:cubicBezTo>
                      <a:pt x="2055" y="2733"/>
                      <a:pt x="2111" y="2677"/>
                      <a:pt x="2111" y="2608"/>
                    </a:cubicBezTo>
                    <a:cubicBezTo>
                      <a:pt x="2111" y="1733"/>
                      <a:pt x="2111" y="1733"/>
                      <a:pt x="2111" y="1733"/>
                    </a:cubicBezTo>
                    <a:cubicBezTo>
                      <a:pt x="2235" y="1609"/>
                      <a:pt x="2235" y="1609"/>
                      <a:pt x="2235" y="1609"/>
                    </a:cubicBezTo>
                    <a:cubicBezTo>
                      <a:pt x="2235" y="2608"/>
                      <a:pt x="2235" y="2608"/>
                      <a:pt x="2235" y="2608"/>
                    </a:cubicBezTo>
                    <a:cubicBezTo>
                      <a:pt x="2235" y="2746"/>
                      <a:pt x="2124" y="2857"/>
                      <a:pt x="1987" y="2857"/>
                    </a:cubicBezTo>
                    <a:cubicBezTo>
                      <a:pt x="248" y="2857"/>
                      <a:pt x="248" y="2857"/>
                      <a:pt x="248" y="2857"/>
                    </a:cubicBezTo>
                    <a:cubicBezTo>
                      <a:pt x="111" y="2857"/>
                      <a:pt x="0" y="2746"/>
                      <a:pt x="0" y="260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112"/>
                      <a:pt x="111" y="0"/>
                      <a:pt x="248" y="0"/>
                    </a:cubicBezTo>
                    <a:cubicBezTo>
                      <a:pt x="1450" y="0"/>
                      <a:pt x="1450" y="0"/>
                      <a:pt x="1450" y="0"/>
                    </a:cubicBezTo>
                    <a:cubicBezTo>
                      <a:pt x="2010" y="604"/>
                      <a:pt x="2010" y="604"/>
                      <a:pt x="2010" y="604"/>
                    </a:cubicBezTo>
                    <a:cubicBezTo>
                      <a:pt x="1924" y="691"/>
                      <a:pt x="1924" y="691"/>
                      <a:pt x="1924" y="691"/>
                    </a:cubicBezTo>
                    <a:lnTo>
                      <a:pt x="1490" y="228"/>
                    </a:lnTo>
                    <a:close/>
                    <a:moveTo>
                      <a:pt x="1490" y="228"/>
                    </a:moveTo>
                    <a:cubicBezTo>
                      <a:pt x="1490" y="228"/>
                      <a:pt x="1490" y="228"/>
                      <a:pt x="1490" y="2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9C08B3B2-BDB3-4CD4-B483-07BDB87435AB}"/>
                </a:ext>
              </a:extLst>
            </p:cNvPr>
            <p:cNvGrpSpPr/>
            <p:nvPr userDrawn="1"/>
          </p:nvGrpSpPr>
          <p:grpSpPr>
            <a:xfrm>
              <a:off x="1030690" y="5230540"/>
              <a:ext cx="1753150" cy="703102"/>
              <a:chOff x="1049903" y="7496160"/>
              <a:chExt cx="1753150" cy="703102"/>
            </a:xfrm>
          </p:grpSpPr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05990249-258A-4963-B3EF-5AC79FD787AE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747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原料基础知识</a:t>
                </a: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0379A8A-3DA4-43C5-A303-12B223F4716C}"/>
                  </a:ext>
                </a:extLst>
              </p:cNvPr>
              <p:cNvSpPr txBox="1"/>
              <p:nvPr userDrawn="1"/>
            </p:nvSpPr>
            <p:spPr>
              <a:xfrm>
                <a:off x="1049903" y="7799152"/>
                <a:ext cx="15432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Basic knowledge of raw materials</a:t>
                </a:r>
                <a:endParaRPr lang="zh-CN" altLang="en-US" sz="900" cap="all" baseline="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220554C8-65CD-4A5B-B036-BF47096567FB}"/>
              </a:ext>
            </a:extLst>
          </p:cNvPr>
          <p:cNvGrpSpPr/>
          <p:nvPr userDrawn="1"/>
        </p:nvGrpSpPr>
        <p:grpSpPr>
          <a:xfrm>
            <a:off x="9265801" y="5847649"/>
            <a:ext cx="2782251" cy="787640"/>
            <a:chOff x="245219" y="3407343"/>
            <a:chExt cx="2782251" cy="787640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1F48F7D4-2380-44A1-B473-3A9755DEBCFE}"/>
                </a:ext>
              </a:extLst>
            </p:cNvPr>
            <p:cNvGrpSpPr/>
            <p:nvPr userDrawn="1"/>
          </p:nvGrpSpPr>
          <p:grpSpPr>
            <a:xfrm>
              <a:off x="245219" y="3407343"/>
              <a:ext cx="679000" cy="787640"/>
              <a:chOff x="6142938" y="4151848"/>
              <a:chExt cx="1223244" cy="1418963"/>
            </a:xfrm>
          </p:grpSpPr>
          <p:sp>
            <p:nvSpPr>
              <p:cNvPr id="14" name="六边形 13">
                <a:extLst>
                  <a:ext uri="{FF2B5EF4-FFF2-40B4-BE49-F238E27FC236}">
                    <a16:creationId xmlns:a16="http://schemas.microsoft.com/office/drawing/2014/main" id="{DDE8FC43-32E0-4103-84D0-9261F2DDC3E7}"/>
                  </a:ext>
                </a:extLst>
              </p:cNvPr>
              <p:cNvSpPr/>
              <p:nvPr/>
            </p:nvSpPr>
            <p:spPr>
              <a:xfrm rot="5400000">
                <a:off x="6045078" y="4249708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AA746DC9-A7A4-4DC2-91AA-BF9B98ED22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03483" y="4613749"/>
                <a:ext cx="502152" cy="502153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9FBA7FB5-A54D-4B00-AF6E-E59A5E8B6616}"/>
                </a:ext>
              </a:extLst>
            </p:cNvPr>
            <p:cNvGrpSpPr/>
            <p:nvPr userDrawn="1"/>
          </p:nvGrpSpPr>
          <p:grpSpPr>
            <a:xfrm>
              <a:off x="1030689" y="3449612"/>
              <a:ext cx="1996781" cy="703102"/>
              <a:chOff x="1049902" y="7496160"/>
              <a:chExt cx="1996781" cy="703102"/>
            </a:xfrm>
          </p:grpSpPr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A11D5C8-9DD1-4105-A9B0-3B22B93CA620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991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实习课题及重心</a:t>
                </a: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BEBE37E0-6F79-4F0E-93BB-F181EFD0E607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890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4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Internship topic and focus</a:t>
                </a:r>
                <a:endParaRPr lang="zh-CN" altLang="en-US" sz="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4192188"/>
      </p:ext>
    </p:extLst>
  </p:cSld>
  <p:clrMapOvr>
    <a:masterClrMapping/>
  </p:clrMapOvr>
  <p:transition spd="slow" advClick="0" advTm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99E5D51-B49C-4479-A3B9-D4C57D7E5DD1}"/>
              </a:ext>
            </a:extLst>
          </p:cNvPr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E0CE53-34BD-4371-A796-60CF823C475E}"/>
              </a:ext>
            </a:extLst>
          </p:cNvPr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81FFDBC-A749-4F2D-87B2-828649281E94}"/>
              </a:ext>
            </a:extLst>
          </p:cNvPr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CAB8141-845B-4772-BD56-9F33720A0DC4}"/>
              </a:ext>
            </a:extLst>
          </p:cNvPr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皮肤介绍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5DEF6D0-69E6-4C30-8CED-31DE358CBF41}"/>
              </a:ext>
            </a:extLst>
          </p:cNvPr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化妆品介绍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07DDDD-D667-4357-9D41-9432D20A41CB}"/>
              </a:ext>
            </a:extLst>
          </p:cNvPr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1B31FC9-07C3-454C-B0E3-945EACB4D682}"/>
              </a:ext>
            </a:extLst>
          </p:cNvPr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241AA460-5B97-4D38-84A8-5B1078D3C7FE}"/>
              </a:ext>
            </a:extLst>
          </p:cNvPr>
          <p:cNvGrpSpPr/>
          <p:nvPr userDrawn="1"/>
        </p:nvGrpSpPr>
        <p:grpSpPr>
          <a:xfrm>
            <a:off x="177817" y="5847649"/>
            <a:ext cx="2822753" cy="787640"/>
            <a:chOff x="245219" y="7302395"/>
            <a:chExt cx="2822753" cy="787640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32B99294-A6D6-46E5-BA6A-F833202F0366}"/>
                </a:ext>
              </a:extLst>
            </p:cNvPr>
            <p:cNvGrpSpPr/>
            <p:nvPr userDrawn="1"/>
          </p:nvGrpSpPr>
          <p:grpSpPr>
            <a:xfrm>
              <a:off x="245219" y="7302395"/>
              <a:ext cx="679000" cy="787640"/>
              <a:chOff x="4843978" y="1908049"/>
              <a:chExt cx="1223244" cy="1418963"/>
            </a:xfrm>
          </p:grpSpPr>
          <p:sp>
            <p:nvSpPr>
              <p:cNvPr id="11" name="六边形 10">
                <a:extLst>
                  <a:ext uri="{FF2B5EF4-FFF2-40B4-BE49-F238E27FC236}">
                    <a16:creationId xmlns:a16="http://schemas.microsoft.com/office/drawing/2014/main" id="{328164D6-FFF8-494C-915E-B7EA2EC1219F}"/>
                  </a:ext>
                </a:extLst>
              </p:cNvPr>
              <p:cNvSpPr/>
              <p:nvPr/>
            </p:nvSpPr>
            <p:spPr>
              <a:xfrm rot="5400000">
                <a:off x="4746118" y="20059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0E5BB23A-45ED-4B6D-BF38-C5FB60CE4600}"/>
                  </a:ext>
                </a:extLst>
              </p:cNvPr>
              <p:cNvGrpSpPr/>
              <p:nvPr/>
            </p:nvGrpSpPr>
            <p:grpSpPr>
              <a:xfrm>
                <a:off x="5217235" y="2374848"/>
                <a:ext cx="511148" cy="496737"/>
                <a:chOff x="756527" y="5479054"/>
                <a:chExt cx="435658" cy="423375"/>
              </a:xfrm>
              <a:solidFill>
                <a:schemeClr val="bg1"/>
              </a:solidFill>
            </p:grpSpPr>
            <p:sp>
              <p:nvSpPr>
                <p:cNvPr id="26" name="Freeform 5">
                  <a:extLst>
                    <a:ext uri="{FF2B5EF4-FFF2-40B4-BE49-F238E27FC236}">
                      <a16:creationId xmlns:a16="http://schemas.microsoft.com/office/drawing/2014/main" id="{604210A4-746C-4C68-A838-D2F1CFA4EE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756527" y="5479054"/>
                  <a:ext cx="435658" cy="423375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27" name="Freeform 6">
                  <a:extLst>
                    <a:ext uri="{FF2B5EF4-FFF2-40B4-BE49-F238E27FC236}">
                      <a16:creationId xmlns:a16="http://schemas.microsoft.com/office/drawing/2014/main" id="{C2B76ABA-3BFF-4E21-8D04-28D7EEBD5A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920008" y="5544856"/>
                  <a:ext cx="98654" cy="98654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A268E33E-AC39-4AEF-8B86-05681CDCE0C4}"/>
                </a:ext>
              </a:extLst>
            </p:cNvPr>
            <p:cNvGrpSpPr/>
            <p:nvPr userDrawn="1"/>
          </p:nvGrpSpPr>
          <p:grpSpPr>
            <a:xfrm>
              <a:off x="1030689" y="7344664"/>
              <a:ext cx="2037283" cy="703102"/>
              <a:chOff x="1049902" y="7496160"/>
              <a:chExt cx="2037283" cy="703102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B4F1080E-36E8-4D61-9023-07DA86DF67CF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2031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定义分类及特性</a:t>
                </a: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15BD9B84-D73A-41A6-9CC3-F279F5FD9C7E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9461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AU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Definitions </a:t>
                </a:r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classification and </a:t>
                </a:r>
                <a:r>
                  <a:rPr lang="en-AU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characteristics</a:t>
                </a:r>
                <a:endParaRPr lang="zh-CN" altLang="en-US" sz="1050" cap="all" baseline="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2F69F3A9-36A2-430B-9354-B1F45A96ECEE}"/>
              </a:ext>
            </a:extLst>
          </p:cNvPr>
          <p:cNvGrpSpPr/>
          <p:nvPr userDrawn="1"/>
        </p:nvGrpSpPr>
        <p:grpSpPr>
          <a:xfrm>
            <a:off x="6467405" y="5847649"/>
            <a:ext cx="2798395" cy="787640"/>
            <a:chOff x="245219" y="6412577"/>
            <a:chExt cx="2798395" cy="787640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C7BF5179-760D-4D27-9DC5-8710D18B643B}"/>
                </a:ext>
              </a:extLst>
            </p:cNvPr>
            <p:cNvGrpSpPr/>
            <p:nvPr userDrawn="1"/>
          </p:nvGrpSpPr>
          <p:grpSpPr>
            <a:xfrm>
              <a:off x="245219" y="6412577"/>
              <a:ext cx="679000" cy="787640"/>
              <a:chOff x="4194498" y="3029949"/>
              <a:chExt cx="1223244" cy="1418963"/>
            </a:xfrm>
          </p:grpSpPr>
          <p:sp>
            <p:nvSpPr>
              <p:cNvPr id="15" name="六边形 14">
                <a:extLst>
                  <a:ext uri="{FF2B5EF4-FFF2-40B4-BE49-F238E27FC236}">
                    <a16:creationId xmlns:a16="http://schemas.microsoft.com/office/drawing/2014/main" id="{1E3130B0-23B6-4550-8A49-8CCF48895A8B}"/>
                  </a:ext>
                </a:extLst>
              </p:cNvPr>
              <p:cNvSpPr/>
              <p:nvPr/>
            </p:nvSpPr>
            <p:spPr>
              <a:xfrm rot="5400000">
                <a:off x="4096638" y="31278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A9152EA2-2C3F-4BDE-8EC2-5D5AEA936F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9897" y="3475529"/>
                <a:ext cx="492444" cy="492443"/>
              </a:xfrm>
              <a:custGeom>
                <a:avLst/>
                <a:gdLst>
                  <a:gd name="T0" fmla="*/ 168 w 227"/>
                  <a:gd name="T1" fmla="*/ 15 h 227"/>
                  <a:gd name="T2" fmla="*/ 212 w 227"/>
                  <a:gd name="T3" fmla="*/ 59 h 227"/>
                  <a:gd name="T4" fmla="*/ 68 w 227"/>
                  <a:gd name="T5" fmla="*/ 203 h 227"/>
                  <a:gd name="T6" fmla="*/ 13 w 227"/>
                  <a:gd name="T7" fmla="*/ 214 h 227"/>
                  <a:gd name="T8" fmla="*/ 24 w 227"/>
                  <a:gd name="T9" fmla="*/ 159 h 227"/>
                  <a:gd name="T10" fmla="*/ 168 w 227"/>
                  <a:gd name="T11" fmla="*/ 15 h 227"/>
                  <a:gd name="T12" fmla="*/ 168 w 227"/>
                  <a:gd name="T13" fmla="*/ 0 h 227"/>
                  <a:gd name="T14" fmla="*/ 15 w 227"/>
                  <a:gd name="T15" fmla="*/ 154 h 227"/>
                  <a:gd name="T16" fmla="*/ 0 w 227"/>
                  <a:gd name="T17" fmla="*/ 227 h 227"/>
                  <a:gd name="T18" fmla="*/ 74 w 227"/>
                  <a:gd name="T19" fmla="*/ 213 h 227"/>
                  <a:gd name="T20" fmla="*/ 227 w 227"/>
                  <a:gd name="T21" fmla="*/ 59 h 227"/>
                  <a:gd name="T22" fmla="*/ 168 w 227"/>
                  <a:gd name="T23" fmla="*/ 0 h 227"/>
                  <a:gd name="T24" fmla="*/ 141 w 227"/>
                  <a:gd name="T25" fmla="*/ 27 h 227"/>
                  <a:gd name="T26" fmla="*/ 134 w 227"/>
                  <a:gd name="T27" fmla="*/ 34 h 227"/>
                  <a:gd name="T28" fmla="*/ 193 w 227"/>
                  <a:gd name="T29" fmla="*/ 93 h 227"/>
                  <a:gd name="T30" fmla="*/ 200 w 227"/>
                  <a:gd name="T31" fmla="*/ 86 h 227"/>
                  <a:gd name="T32" fmla="*/ 141 w 227"/>
                  <a:gd name="T33" fmla="*/ 27 h 227"/>
                  <a:gd name="T34" fmla="*/ 128 w 227"/>
                  <a:gd name="T35" fmla="*/ 40 h 227"/>
                  <a:gd name="T36" fmla="*/ 120 w 227"/>
                  <a:gd name="T37" fmla="*/ 48 h 227"/>
                  <a:gd name="T38" fmla="*/ 179 w 227"/>
                  <a:gd name="T39" fmla="*/ 107 h 227"/>
                  <a:gd name="T40" fmla="*/ 187 w 227"/>
                  <a:gd name="T41" fmla="*/ 99 h 227"/>
                  <a:gd name="T42" fmla="*/ 128 w 227"/>
                  <a:gd name="T43" fmla="*/ 40 h 227"/>
                  <a:gd name="T44" fmla="*/ 22 w 227"/>
                  <a:gd name="T45" fmla="*/ 146 h 227"/>
                  <a:gd name="T46" fmla="*/ 14 w 227"/>
                  <a:gd name="T47" fmla="*/ 154 h 227"/>
                  <a:gd name="T48" fmla="*/ 73 w 227"/>
                  <a:gd name="T49" fmla="*/ 213 h 227"/>
                  <a:gd name="T50" fmla="*/ 81 w 227"/>
                  <a:gd name="T51" fmla="*/ 205 h 227"/>
                  <a:gd name="T52" fmla="*/ 22 w 227"/>
                  <a:gd name="T53" fmla="*/ 146 h 227"/>
                  <a:gd name="T54" fmla="*/ 140 w 227"/>
                  <a:gd name="T55" fmla="*/ 64 h 227"/>
                  <a:gd name="T56" fmla="*/ 38 w 227"/>
                  <a:gd name="T57" fmla="*/ 166 h 227"/>
                  <a:gd name="T58" fmla="*/ 45 w 227"/>
                  <a:gd name="T59" fmla="*/ 173 h 227"/>
                  <a:gd name="T60" fmla="*/ 147 w 227"/>
                  <a:gd name="T61" fmla="*/ 72 h 227"/>
                  <a:gd name="T62" fmla="*/ 140 w 227"/>
                  <a:gd name="T63" fmla="*/ 64 h 227"/>
                  <a:gd name="T64" fmla="*/ 155 w 227"/>
                  <a:gd name="T65" fmla="*/ 80 h 227"/>
                  <a:gd name="T66" fmla="*/ 54 w 227"/>
                  <a:gd name="T67" fmla="*/ 182 h 227"/>
                  <a:gd name="T68" fmla="*/ 61 w 227"/>
                  <a:gd name="T69" fmla="*/ 189 h 227"/>
                  <a:gd name="T70" fmla="*/ 163 w 227"/>
                  <a:gd name="T71" fmla="*/ 88 h 227"/>
                  <a:gd name="T72" fmla="*/ 155 w 227"/>
                  <a:gd name="T73" fmla="*/ 80 h 227"/>
                  <a:gd name="T74" fmla="*/ 155 w 227"/>
                  <a:gd name="T75" fmla="*/ 80 h 227"/>
                  <a:gd name="T76" fmla="*/ 155 w 227"/>
                  <a:gd name="T77" fmla="*/ 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7" h="227">
                    <a:moveTo>
                      <a:pt x="168" y="15"/>
                    </a:moveTo>
                    <a:lnTo>
                      <a:pt x="212" y="59"/>
                    </a:lnTo>
                    <a:lnTo>
                      <a:pt x="68" y="203"/>
                    </a:lnTo>
                    <a:lnTo>
                      <a:pt x="13" y="214"/>
                    </a:lnTo>
                    <a:lnTo>
                      <a:pt x="24" y="159"/>
                    </a:lnTo>
                    <a:lnTo>
                      <a:pt x="168" y="15"/>
                    </a:lnTo>
                    <a:close/>
                    <a:moveTo>
                      <a:pt x="168" y="0"/>
                    </a:moveTo>
                    <a:lnTo>
                      <a:pt x="15" y="154"/>
                    </a:lnTo>
                    <a:lnTo>
                      <a:pt x="0" y="227"/>
                    </a:lnTo>
                    <a:lnTo>
                      <a:pt x="74" y="213"/>
                    </a:lnTo>
                    <a:lnTo>
                      <a:pt x="227" y="59"/>
                    </a:lnTo>
                    <a:lnTo>
                      <a:pt x="168" y="0"/>
                    </a:lnTo>
                    <a:close/>
                    <a:moveTo>
                      <a:pt x="141" y="27"/>
                    </a:moveTo>
                    <a:lnTo>
                      <a:pt x="134" y="34"/>
                    </a:lnTo>
                    <a:lnTo>
                      <a:pt x="193" y="93"/>
                    </a:lnTo>
                    <a:lnTo>
                      <a:pt x="200" y="86"/>
                    </a:lnTo>
                    <a:lnTo>
                      <a:pt x="141" y="27"/>
                    </a:lnTo>
                    <a:close/>
                    <a:moveTo>
                      <a:pt x="128" y="40"/>
                    </a:moveTo>
                    <a:lnTo>
                      <a:pt x="120" y="48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28" y="40"/>
                    </a:lnTo>
                    <a:close/>
                    <a:moveTo>
                      <a:pt x="22" y="146"/>
                    </a:moveTo>
                    <a:lnTo>
                      <a:pt x="14" y="154"/>
                    </a:lnTo>
                    <a:lnTo>
                      <a:pt x="73" y="213"/>
                    </a:lnTo>
                    <a:lnTo>
                      <a:pt x="81" y="205"/>
                    </a:lnTo>
                    <a:lnTo>
                      <a:pt x="22" y="146"/>
                    </a:lnTo>
                    <a:close/>
                    <a:moveTo>
                      <a:pt x="140" y="64"/>
                    </a:moveTo>
                    <a:lnTo>
                      <a:pt x="38" y="166"/>
                    </a:lnTo>
                    <a:lnTo>
                      <a:pt x="45" y="173"/>
                    </a:lnTo>
                    <a:lnTo>
                      <a:pt x="147" y="72"/>
                    </a:lnTo>
                    <a:lnTo>
                      <a:pt x="140" y="64"/>
                    </a:lnTo>
                    <a:close/>
                    <a:moveTo>
                      <a:pt x="155" y="80"/>
                    </a:moveTo>
                    <a:lnTo>
                      <a:pt x="54" y="182"/>
                    </a:lnTo>
                    <a:lnTo>
                      <a:pt x="61" y="189"/>
                    </a:lnTo>
                    <a:lnTo>
                      <a:pt x="163" y="88"/>
                    </a:lnTo>
                    <a:lnTo>
                      <a:pt x="155" y="80"/>
                    </a:lnTo>
                    <a:close/>
                    <a:moveTo>
                      <a:pt x="155" y="80"/>
                    </a:moveTo>
                    <a:lnTo>
                      <a:pt x="15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0A4297B3-7BC2-4D33-8F0E-FBAF533141A8}"/>
                </a:ext>
              </a:extLst>
            </p:cNvPr>
            <p:cNvGrpSpPr/>
            <p:nvPr userDrawn="1"/>
          </p:nvGrpSpPr>
          <p:grpSpPr>
            <a:xfrm>
              <a:off x="1030689" y="6526256"/>
              <a:ext cx="2012925" cy="549213"/>
              <a:chOff x="1049902" y="7496160"/>
              <a:chExt cx="2012925" cy="549213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E24BE6B4-6FE9-4A89-AEB3-806A623A3203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20073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配方举例</a:t>
                </a: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48ACFBFF-3B72-4DD9-93B5-7B47CCB2737B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4839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Selection</a:t>
                </a:r>
                <a:r>
                  <a:rPr lang="zh-CN" altLang="en-US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and use</a:t>
                </a:r>
                <a:endParaRPr lang="zh-CN" altLang="en-US" sz="1050" cap="all" baseline="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04E3C4DD-0A9D-4CF5-A1CA-9997D443A8DB}"/>
              </a:ext>
            </a:extLst>
          </p:cNvPr>
          <p:cNvGrpSpPr/>
          <p:nvPr userDrawn="1"/>
        </p:nvGrpSpPr>
        <p:grpSpPr>
          <a:xfrm>
            <a:off x="3464677" y="5847649"/>
            <a:ext cx="2538621" cy="787640"/>
            <a:chOff x="245219" y="5188833"/>
            <a:chExt cx="2538621" cy="787640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3EDCC5BB-C2D0-44AE-885E-EDB18B1DDBF8}"/>
                </a:ext>
              </a:extLst>
            </p:cNvPr>
            <p:cNvGrpSpPr/>
            <p:nvPr userDrawn="1"/>
          </p:nvGrpSpPr>
          <p:grpSpPr>
            <a:xfrm>
              <a:off x="245219" y="5188833"/>
              <a:ext cx="679000" cy="787640"/>
              <a:chOff x="4843979" y="4151847"/>
              <a:chExt cx="1223244" cy="1418963"/>
            </a:xfrm>
          </p:grpSpPr>
          <p:sp>
            <p:nvSpPr>
              <p:cNvPr id="13" name="六边形 12">
                <a:extLst>
                  <a:ext uri="{FF2B5EF4-FFF2-40B4-BE49-F238E27FC236}">
                    <a16:creationId xmlns:a16="http://schemas.microsoft.com/office/drawing/2014/main" id="{2ABAA329-85A8-43F4-A3EB-A974F8035E73}"/>
                  </a:ext>
                </a:extLst>
              </p:cNvPr>
              <p:cNvSpPr/>
              <p:nvPr/>
            </p:nvSpPr>
            <p:spPr>
              <a:xfrm rot="5400000">
                <a:off x="4746119" y="4249707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id="{2F049D70-C111-473B-8938-A60E4E3E38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25461" y="4614131"/>
                <a:ext cx="495632" cy="492371"/>
              </a:xfrm>
              <a:custGeom>
                <a:avLst/>
                <a:gdLst>
                  <a:gd name="T0" fmla="*/ 1819 w 2881"/>
                  <a:gd name="T1" fmla="*/ 1849 h 2857"/>
                  <a:gd name="T2" fmla="*/ 1380 w 2881"/>
                  <a:gd name="T3" fmla="*/ 1410 h 2857"/>
                  <a:gd name="T4" fmla="*/ 2696 w 2881"/>
                  <a:gd name="T5" fmla="*/ 446 h 2857"/>
                  <a:gd name="T6" fmla="*/ 2784 w 2881"/>
                  <a:gd name="T7" fmla="*/ 885 h 2857"/>
                  <a:gd name="T8" fmla="*/ 1751 w 2881"/>
                  <a:gd name="T9" fmla="*/ 1740 h 2857"/>
                  <a:gd name="T10" fmla="*/ 1512 w 2881"/>
                  <a:gd name="T11" fmla="*/ 1453 h 2857"/>
                  <a:gd name="T12" fmla="*/ 1329 w 2881"/>
                  <a:gd name="T13" fmla="*/ 1898 h 2857"/>
                  <a:gd name="T14" fmla="*/ 1863 w 2881"/>
                  <a:gd name="T15" fmla="*/ 1629 h 2857"/>
                  <a:gd name="T16" fmla="*/ 2256 w 2881"/>
                  <a:gd name="T17" fmla="*/ 709 h 2857"/>
                  <a:gd name="T18" fmla="*/ 2696 w 2881"/>
                  <a:gd name="T19" fmla="*/ 620 h 2857"/>
                  <a:gd name="T20" fmla="*/ 2433 w 2881"/>
                  <a:gd name="T21" fmla="*/ 532 h 2857"/>
                  <a:gd name="T22" fmla="*/ 2607 w 2881"/>
                  <a:gd name="T23" fmla="*/ 884 h 2857"/>
                  <a:gd name="T24" fmla="*/ 2696 w 2881"/>
                  <a:gd name="T25" fmla="*/ 620 h 2857"/>
                  <a:gd name="T26" fmla="*/ 434 w 2881"/>
                  <a:gd name="T27" fmla="*/ 2050 h 2857"/>
                  <a:gd name="T28" fmla="*/ 998 w 2881"/>
                  <a:gd name="T29" fmla="*/ 2174 h 2857"/>
                  <a:gd name="T30" fmla="*/ 1139 w 2881"/>
                  <a:gd name="T31" fmla="*/ 1801 h 2857"/>
                  <a:gd name="T32" fmla="*/ 434 w 2881"/>
                  <a:gd name="T33" fmla="*/ 1677 h 2857"/>
                  <a:gd name="T34" fmla="*/ 1139 w 2881"/>
                  <a:gd name="T35" fmla="*/ 1801 h 2857"/>
                  <a:gd name="T36" fmla="*/ 1055 w 2881"/>
                  <a:gd name="T37" fmla="*/ 932 h 2857"/>
                  <a:gd name="T38" fmla="*/ 434 w 2881"/>
                  <a:gd name="T39" fmla="*/ 1056 h 2857"/>
                  <a:gd name="T40" fmla="*/ 1055 w 2881"/>
                  <a:gd name="T41" fmla="*/ 1429 h 2857"/>
                  <a:gd name="T42" fmla="*/ 434 w 2881"/>
                  <a:gd name="T43" fmla="*/ 1304 h 2857"/>
                  <a:gd name="T44" fmla="*/ 1055 w 2881"/>
                  <a:gd name="T45" fmla="*/ 1429 h 2857"/>
                  <a:gd name="T46" fmla="*/ 1800 w 2881"/>
                  <a:gd name="T47" fmla="*/ 2174 h 2857"/>
                  <a:gd name="T48" fmla="*/ 1530 w 2881"/>
                  <a:gd name="T49" fmla="*/ 2050 h 2857"/>
                  <a:gd name="T50" fmla="*/ 1490 w 2881"/>
                  <a:gd name="T51" fmla="*/ 228 h 2857"/>
                  <a:gd name="T52" fmla="*/ 1614 w 2881"/>
                  <a:gd name="T53" fmla="*/ 808 h 2857"/>
                  <a:gd name="T54" fmla="*/ 1682 w 2881"/>
                  <a:gd name="T55" fmla="*/ 932 h 2857"/>
                  <a:gd name="T56" fmla="*/ 1366 w 2881"/>
                  <a:gd name="T57" fmla="*/ 684 h 2857"/>
                  <a:gd name="T58" fmla="*/ 248 w 2881"/>
                  <a:gd name="T59" fmla="*/ 125 h 2857"/>
                  <a:gd name="T60" fmla="*/ 124 w 2881"/>
                  <a:gd name="T61" fmla="*/ 2608 h 2857"/>
                  <a:gd name="T62" fmla="*/ 1987 w 2881"/>
                  <a:gd name="T63" fmla="*/ 2733 h 2857"/>
                  <a:gd name="T64" fmla="*/ 2111 w 2881"/>
                  <a:gd name="T65" fmla="*/ 1733 h 2857"/>
                  <a:gd name="T66" fmla="*/ 2235 w 2881"/>
                  <a:gd name="T67" fmla="*/ 2608 h 2857"/>
                  <a:gd name="T68" fmla="*/ 248 w 2881"/>
                  <a:gd name="T69" fmla="*/ 2857 h 2857"/>
                  <a:gd name="T70" fmla="*/ 0 w 2881"/>
                  <a:gd name="T71" fmla="*/ 249 h 2857"/>
                  <a:gd name="T72" fmla="*/ 1450 w 2881"/>
                  <a:gd name="T73" fmla="*/ 0 h 2857"/>
                  <a:gd name="T74" fmla="*/ 1924 w 2881"/>
                  <a:gd name="T75" fmla="*/ 691 h 2857"/>
                  <a:gd name="T76" fmla="*/ 1490 w 2881"/>
                  <a:gd name="T77" fmla="*/ 228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1" h="2857">
                    <a:moveTo>
                      <a:pt x="2784" y="885"/>
                    </a:moveTo>
                    <a:cubicBezTo>
                      <a:pt x="1819" y="1849"/>
                      <a:pt x="1819" y="1849"/>
                      <a:pt x="1819" y="1849"/>
                    </a:cubicBezTo>
                    <a:cubicBezTo>
                      <a:pt x="1116" y="2111"/>
                      <a:pt x="1116" y="2111"/>
                      <a:pt x="1116" y="2111"/>
                    </a:cubicBezTo>
                    <a:cubicBezTo>
                      <a:pt x="1380" y="1410"/>
                      <a:pt x="1380" y="1410"/>
                      <a:pt x="1380" y="1410"/>
                    </a:cubicBezTo>
                    <a:cubicBezTo>
                      <a:pt x="2344" y="446"/>
                      <a:pt x="2344" y="446"/>
                      <a:pt x="2344" y="446"/>
                    </a:cubicBezTo>
                    <a:cubicBezTo>
                      <a:pt x="2442" y="349"/>
                      <a:pt x="2599" y="349"/>
                      <a:pt x="2696" y="446"/>
                    </a:cubicBezTo>
                    <a:cubicBezTo>
                      <a:pt x="2784" y="534"/>
                      <a:pt x="2784" y="534"/>
                      <a:pt x="2784" y="534"/>
                    </a:cubicBezTo>
                    <a:cubicBezTo>
                      <a:pt x="2881" y="631"/>
                      <a:pt x="2881" y="788"/>
                      <a:pt x="2784" y="885"/>
                    </a:cubicBezTo>
                    <a:close/>
                    <a:moveTo>
                      <a:pt x="1329" y="1898"/>
                    </a:moveTo>
                    <a:cubicBezTo>
                      <a:pt x="1751" y="1740"/>
                      <a:pt x="1751" y="1740"/>
                      <a:pt x="1751" y="1740"/>
                    </a:cubicBezTo>
                    <a:cubicBezTo>
                      <a:pt x="1775" y="1717"/>
                      <a:pt x="1775" y="1717"/>
                      <a:pt x="1775" y="1717"/>
                    </a:cubicBezTo>
                    <a:cubicBezTo>
                      <a:pt x="1512" y="1453"/>
                      <a:pt x="1512" y="1453"/>
                      <a:pt x="1512" y="1453"/>
                    </a:cubicBezTo>
                    <a:cubicBezTo>
                      <a:pt x="1488" y="1477"/>
                      <a:pt x="1488" y="1477"/>
                      <a:pt x="1488" y="1477"/>
                    </a:cubicBezTo>
                    <a:lnTo>
                      <a:pt x="1329" y="1898"/>
                    </a:lnTo>
                    <a:close/>
                    <a:moveTo>
                      <a:pt x="1599" y="1365"/>
                    </a:moveTo>
                    <a:cubicBezTo>
                      <a:pt x="1863" y="1629"/>
                      <a:pt x="1863" y="1629"/>
                      <a:pt x="1863" y="1629"/>
                    </a:cubicBezTo>
                    <a:cubicBezTo>
                      <a:pt x="2520" y="972"/>
                      <a:pt x="2520" y="972"/>
                      <a:pt x="2520" y="972"/>
                    </a:cubicBezTo>
                    <a:cubicBezTo>
                      <a:pt x="2256" y="709"/>
                      <a:pt x="2256" y="709"/>
                      <a:pt x="2256" y="709"/>
                    </a:cubicBezTo>
                    <a:lnTo>
                      <a:pt x="1599" y="1365"/>
                    </a:lnTo>
                    <a:close/>
                    <a:moveTo>
                      <a:pt x="2696" y="620"/>
                    </a:moveTo>
                    <a:cubicBezTo>
                      <a:pt x="2609" y="532"/>
                      <a:pt x="2609" y="532"/>
                      <a:pt x="2609" y="532"/>
                    </a:cubicBezTo>
                    <a:cubicBezTo>
                      <a:pt x="2560" y="484"/>
                      <a:pt x="2481" y="484"/>
                      <a:pt x="2433" y="532"/>
                    </a:cubicBezTo>
                    <a:cubicBezTo>
                      <a:pt x="2344" y="621"/>
                      <a:pt x="2344" y="621"/>
                      <a:pt x="2344" y="621"/>
                    </a:cubicBezTo>
                    <a:cubicBezTo>
                      <a:pt x="2607" y="884"/>
                      <a:pt x="2607" y="884"/>
                      <a:pt x="2607" y="884"/>
                    </a:cubicBezTo>
                    <a:cubicBezTo>
                      <a:pt x="2696" y="795"/>
                      <a:pt x="2696" y="795"/>
                      <a:pt x="2696" y="795"/>
                    </a:cubicBezTo>
                    <a:cubicBezTo>
                      <a:pt x="2745" y="747"/>
                      <a:pt x="2745" y="668"/>
                      <a:pt x="2696" y="620"/>
                    </a:cubicBezTo>
                    <a:close/>
                    <a:moveTo>
                      <a:pt x="434" y="2174"/>
                    </a:moveTo>
                    <a:cubicBezTo>
                      <a:pt x="434" y="2050"/>
                      <a:pt x="434" y="2050"/>
                      <a:pt x="434" y="2050"/>
                    </a:cubicBezTo>
                    <a:cubicBezTo>
                      <a:pt x="1045" y="2050"/>
                      <a:pt x="1045" y="2050"/>
                      <a:pt x="1045" y="2050"/>
                    </a:cubicBezTo>
                    <a:cubicBezTo>
                      <a:pt x="998" y="2174"/>
                      <a:pt x="998" y="2174"/>
                      <a:pt x="998" y="2174"/>
                    </a:cubicBezTo>
                    <a:lnTo>
                      <a:pt x="434" y="2174"/>
                    </a:lnTo>
                    <a:close/>
                    <a:moveTo>
                      <a:pt x="1139" y="1801"/>
                    </a:moveTo>
                    <a:cubicBezTo>
                      <a:pt x="434" y="1801"/>
                      <a:pt x="434" y="1801"/>
                      <a:pt x="434" y="1801"/>
                    </a:cubicBezTo>
                    <a:cubicBezTo>
                      <a:pt x="434" y="1677"/>
                      <a:pt x="434" y="1677"/>
                      <a:pt x="434" y="1677"/>
                    </a:cubicBezTo>
                    <a:cubicBezTo>
                      <a:pt x="1185" y="1677"/>
                      <a:pt x="1185" y="1677"/>
                      <a:pt x="1185" y="1677"/>
                    </a:cubicBezTo>
                    <a:lnTo>
                      <a:pt x="1139" y="1801"/>
                    </a:lnTo>
                    <a:close/>
                    <a:moveTo>
                      <a:pt x="434" y="932"/>
                    </a:moveTo>
                    <a:cubicBezTo>
                      <a:pt x="1055" y="932"/>
                      <a:pt x="1055" y="932"/>
                      <a:pt x="1055" y="932"/>
                    </a:cubicBezTo>
                    <a:cubicBezTo>
                      <a:pt x="1055" y="1056"/>
                      <a:pt x="1055" y="1056"/>
                      <a:pt x="1055" y="1056"/>
                    </a:cubicBezTo>
                    <a:cubicBezTo>
                      <a:pt x="434" y="1056"/>
                      <a:pt x="434" y="1056"/>
                      <a:pt x="434" y="1056"/>
                    </a:cubicBezTo>
                    <a:lnTo>
                      <a:pt x="434" y="932"/>
                    </a:lnTo>
                    <a:close/>
                    <a:moveTo>
                      <a:pt x="1055" y="1429"/>
                    </a:moveTo>
                    <a:cubicBezTo>
                      <a:pt x="434" y="1429"/>
                      <a:pt x="434" y="1429"/>
                      <a:pt x="434" y="1429"/>
                    </a:cubicBezTo>
                    <a:cubicBezTo>
                      <a:pt x="434" y="1304"/>
                      <a:pt x="434" y="1304"/>
                      <a:pt x="434" y="1304"/>
                    </a:cubicBezTo>
                    <a:cubicBezTo>
                      <a:pt x="1055" y="1304"/>
                      <a:pt x="1055" y="1304"/>
                      <a:pt x="1055" y="1304"/>
                    </a:cubicBezTo>
                    <a:lnTo>
                      <a:pt x="1055" y="1429"/>
                    </a:lnTo>
                    <a:close/>
                    <a:moveTo>
                      <a:pt x="1800" y="2050"/>
                    </a:moveTo>
                    <a:cubicBezTo>
                      <a:pt x="1800" y="2174"/>
                      <a:pt x="1800" y="2174"/>
                      <a:pt x="1800" y="2174"/>
                    </a:cubicBezTo>
                    <a:cubicBezTo>
                      <a:pt x="1197" y="2174"/>
                      <a:pt x="1197" y="2174"/>
                      <a:pt x="1197" y="2174"/>
                    </a:cubicBezTo>
                    <a:cubicBezTo>
                      <a:pt x="1530" y="2050"/>
                      <a:pt x="1530" y="2050"/>
                      <a:pt x="1530" y="2050"/>
                    </a:cubicBezTo>
                    <a:lnTo>
                      <a:pt x="1800" y="2050"/>
                    </a:lnTo>
                    <a:close/>
                    <a:moveTo>
                      <a:pt x="1490" y="228"/>
                    </a:moveTo>
                    <a:cubicBezTo>
                      <a:pt x="1490" y="684"/>
                      <a:pt x="1490" y="684"/>
                      <a:pt x="1490" y="684"/>
                    </a:cubicBezTo>
                    <a:cubicBezTo>
                      <a:pt x="1490" y="752"/>
                      <a:pt x="1545" y="808"/>
                      <a:pt x="1614" y="808"/>
                    </a:cubicBezTo>
                    <a:cubicBezTo>
                      <a:pt x="1807" y="808"/>
                      <a:pt x="1807" y="808"/>
                      <a:pt x="1807" y="808"/>
                    </a:cubicBezTo>
                    <a:cubicBezTo>
                      <a:pt x="1682" y="932"/>
                      <a:pt x="1682" y="932"/>
                      <a:pt x="1682" y="932"/>
                    </a:cubicBezTo>
                    <a:cubicBezTo>
                      <a:pt x="1614" y="932"/>
                      <a:pt x="1614" y="932"/>
                      <a:pt x="1614" y="932"/>
                    </a:cubicBezTo>
                    <a:cubicBezTo>
                      <a:pt x="1477" y="932"/>
                      <a:pt x="1366" y="821"/>
                      <a:pt x="1366" y="684"/>
                    </a:cubicBezTo>
                    <a:cubicBezTo>
                      <a:pt x="1366" y="125"/>
                      <a:pt x="1366" y="125"/>
                      <a:pt x="1366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179" y="125"/>
                      <a:pt x="124" y="180"/>
                      <a:pt x="124" y="249"/>
                    </a:cubicBezTo>
                    <a:cubicBezTo>
                      <a:pt x="124" y="2608"/>
                      <a:pt x="124" y="2608"/>
                      <a:pt x="124" y="2608"/>
                    </a:cubicBezTo>
                    <a:cubicBezTo>
                      <a:pt x="124" y="2677"/>
                      <a:pt x="179" y="2733"/>
                      <a:pt x="248" y="2733"/>
                    </a:cubicBezTo>
                    <a:cubicBezTo>
                      <a:pt x="1987" y="2733"/>
                      <a:pt x="1987" y="2733"/>
                      <a:pt x="1987" y="2733"/>
                    </a:cubicBezTo>
                    <a:cubicBezTo>
                      <a:pt x="2055" y="2733"/>
                      <a:pt x="2111" y="2677"/>
                      <a:pt x="2111" y="2608"/>
                    </a:cubicBezTo>
                    <a:cubicBezTo>
                      <a:pt x="2111" y="1733"/>
                      <a:pt x="2111" y="1733"/>
                      <a:pt x="2111" y="1733"/>
                    </a:cubicBezTo>
                    <a:cubicBezTo>
                      <a:pt x="2235" y="1609"/>
                      <a:pt x="2235" y="1609"/>
                      <a:pt x="2235" y="1609"/>
                    </a:cubicBezTo>
                    <a:cubicBezTo>
                      <a:pt x="2235" y="2608"/>
                      <a:pt x="2235" y="2608"/>
                      <a:pt x="2235" y="2608"/>
                    </a:cubicBezTo>
                    <a:cubicBezTo>
                      <a:pt x="2235" y="2746"/>
                      <a:pt x="2124" y="2857"/>
                      <a:pt x="1987" y="2857"/>
                    </a:cubicBezTo>
                    <a:cubicBezTo>
                      <a:pt x="248" y="2857"/>
                      <a:pt x="248" y="2857"/>
                      <a:pt x="248" y="2857"/>
                    </a:cubicBezTo>
                    <a:cubicBezTo>
                      <a:pt x="111" y="2857"/>
                      <a:pt x="0" y="2746"/>
                      <a:pt x="0" y="260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112"/>
                      <a:pt x="111" y="0"/>
                      <a:pt x="248" y="0"/>
                    </a:cubicBezTo>
                    <a:cubicBezTo>
                      <a:pt x="1450" y="0"/>
                      <a:pt x="1450" y="0"/>
                      <a:pt x="1450" y="0"/>
                    </a:cubicBezTo>
                    <a:cubicBezTo>
                      <a:pt x="2010" y="604"/>
                      <a:pt x="2010" y="604"/>
                      <a:pt x="2010" y="604"/>
                    </a:cubicBezTo>
                    <a:cubicBezTo>
                      <a:pt x="1924" y="691"/>
                      <a:pt x="1924" y="691"/>
                      <a:pt x="1924" y="691"/>
                    </a:cubicBezTo>
                    <a:lnTo>
                      <a:pt x="1490" y="228"/>
                    </a:lnTo>
                    <a:close/>
                    <a:moveTo>
                      <a:pt x="1490" y="228"/>
                    </a:moveTo>
                    <a:cubicBezTo>
                      <a:pt x="1490" y="228"/>
                      <a:pt x="1490" y="228"/>
                      <a:pt x="1490" y="2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9C08B3B2-BDB3-4CD4-B483-07BDB87435AB}"/>
                </a:ext>
              </a:extLst>
            </p:cNvPr>
            <p:cNvGrpSpPr/>
            <p:nvPr userDrawn="1"/>
          </p:nvGrpSpPr>
          <p:grpSpPr>
            <a:xfrm>
              <a:off x="1030690" y="5230540"/>
              <a:ext cx="1753150" cy="703102"/>
              <a:chOff x="1049903" y="7496160"/>
              <a:chExt cx="1753150" cy="703102"/>
            </a:xfrm>
          </p:grpSpPr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05990249-258A-4963-B3EF-5AC79FD787AE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747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原料基础知识</a:t>
                </a: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0379A8A-3DA4-43C5-A303-12B223F4716C}"/>
                  </a:ext>
                </a:extLst>
              </p:cNvPr>
              <p:cNvSpPr txBox="1"/>
              <p:nvPr userDrawn="1"/>
            </p:nvSpPr>
            <p:spPr>
              <a:xfrm>
                <a:off x="1049903" y="7799152"/>
                <a:ext cx="15432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Basic knowledge of raw materials</a:t>
                </a:r>
                <a:endParaRPr lang="zh-CN" altLang="en-US" sz="900" cap="all" baseline="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220554C8-65CD-4A5B-B036-BF47096567FB}"/>
              </a:ext>
            </a:extLst>
          </p:cNvPr>
          <p:cNvGrpSpPr/>
          <p:nvPr userDrawn="1"/>
        </p:nvGrpSpPr>
        <p:grpSpPr>
          <a:xfrm>
            <a:off x="9265801" y="5847649"/>
            <a:ext cx="2782251" cy="787640"/>
            <a:chOff x="245219" y="3407343"/>
            <a:chExt cx="2782251" cy="787640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1F48F7D4-2380-44A1-B473-3A9755DEBCFE}"/>
                </a:ext>
              </a:extLst>
            </p:cNvPr>
            <p:cNvGrpSpPr/>
            <p:nvPr userDrawn="1"/>
          </p:nvGrpSpPr>
          <p:grpSpPr>
            <a:xfrm>
              <a:off x="245219" y="3407343"/>
              <a:ext cx="679000" cy="787640"/>
              <a:chOff x="6142938" y="4151848"/>
              <a:chExt cx="1223244" cy="1418963"/>
            </a:xfrm>
          </p:grpSpPr>
          <p:sp>
            <p:nvSpPr>
              <p:cNvPr id="14" name="六边形 13">
                <a:extLst>
                  <a:ext uri="{FF2B5EF4-FFF2-40B4-BE49-F238E27FC236}">
                    <a16:creationId xmlns:a16="http://schemas.microsoft.com/office/drawing/2014/main" id="{DDE8FC43-32E0-4103-84D0-9261F2DDC3E7}"/>
                  </a:ext>
                </a:extLst>
              </p:cNvPr>
              <p:cNvSpPr/>
              <p:nvPr/>
            </p:nvSpPr>
            <p:spPr>
              <a:xfrm rot="5400000">
                <a:off x="6045078" y="4249708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AA746DC9-A7A4-4DC2-91AA-BF9B98ED22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03483" y="4613749"/>
                <a:ext cx="502152" cy="502153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9FBA7FB5-A54D-4B00-AF6E-E59A5E8B6616}"/>
                </a:ext>
              </a:extLst>
            </p:cNvPr>
            <p:cNvGrpSpPr/>
            <p:nvPr userDrawn="1"/>
          </p:nvGrpSpPr>
          <p:grpSpPr>
            <a:xfrm>
              <a:off x="1030689" y="3449612"/>
              <a:ext cx="1996781" cy="703102"/>
              <a:chOff x="1049902" y="7496160"/>
              <a:chExt cx="1996781" cy="703102"/>
            </a:xfrm>
          </p:grpSpPr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A11D5C8-9DD1-4105-A9B0-3B22B93CA620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991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实习课题及重心</a:t>
                </a: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BEBE37E0-6F79-4F0E-93BB-F181EFD0E607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890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4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Internship topic and focus</a:t>
                </a:r>
                <a:endParaRPr lang="zh-CN" altLang="en-US" sz="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9748389"/>
      </p:ext>
    </p:extLst>
  </p:cSld>
  <p:clrMapOvr>
    <a:masterClrMapping/>
  </p:clrMapOvr>
  <p:transition spd="slow" advClick="0" advTm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99E5D51-B49C-4479-A3B9-D4C57D7E5DD1}"/>
              </a:ext>
            </a:extLst>
          </p:cNvPr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E0CE53-34BD-4371-A796-60CF823C475E}"/>
              </a:ext>
            </a:extLst>
          </p:cNvPr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81FFDBC-A749-4F2D-87B2-828649281E94}"/>
              </a:ext>
            </a:extLst>
          </p:cNvPr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CAB8141-845B-4772-BD56-9F33720A0DC4}"/>
              </a:ext>
            </a:extLst>
          </p:cNvPr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皮肤介绍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5DEF6D0-69E6-4C30-8CED-31DE358CBF41}"/>
              </a:ext>
            </a:extLst>
          </p:cNvPr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化妆品介绍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07DDDD-D667-4357-9D41-9432D20A41CB}"/>
              </a:ext>
            </a:extLst>
          </p:cNvPr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1B31FC9-07C3-454C-B0E3-945EACB4D682}"/>
              </a:ext>
            </a:extLst>
          </p:cNvPr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241AA460-5B97-4D38-84A8-5B1078D3C7FE}"/>
              </a:ext>
            </a:extLst>
          </p:cNvPr>
          <p:cNvGrpSpPr/>
          <p:nvPr userDrawn="1"/>
        </p:nvGrpSpPr>
        <p:grpSpPr>
          <a:xfrm>
            <a:off x="177817" y="5847649"/>
            <a:ext cx="2822753" cy="787640"/>
            <a:chOff x="245219" y="7302395"/>
            <a:chExt cx="2822753" cy="787640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32B99294-A6D6-46E5-BA6A-F833202F0366}"/>
                </a:ext>
              </a:extLst>
            </p:cNvPr>
            <p:cNvGrpSpPr/>
            <p:nvPr userDrawn="1"/>
          </p:nvGrpSpPr>
          <p:grpSpPr>
            <a:xfrm>
              <a:off x="245219" y="7302395"/>
              <a:ext cx="679000" cy="787640"/>
              <a:chOff x="4843978" y="1908049"/>
              <a:chExt cx="1223244" cy="1418963"/>
            </a:xfrm>
          </p:grpSpPr>
          <p:sp>
            <p:nvSpPr>
              <p:cNvPr id="11" name="六边形 10">
                <a:extLst>
                  <a:ext uri="{FF2B5EF4-FFF2-40B4-BE49-F238E27FC236}">
                    <a16:creationId xmlns:a16="http://schemas.microsoft.com/office/drawing/2014/main" id="{328164D6-FFF8-494C-915E-B7EA2EC1219F}"/>
                  </a:ext>
                </a:extLst>
              </p:cNvPr>
              <p:cNvSpPr/>
              <p:nvPr/>
            </p:nvSpPr>
            <p:spPr>
              <a:xfrm rot="5400000">
                <a:off x="4746118" y="20059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0E5BB23A-45ED-4B6D-BF38-C5FB60CE4600}"/>
                  </a:ext>
                </a:extLst>
              </p:cNvPr>
              <p:cNvGrpSpPr/>
              <p:nvPr/>
            </p:nvGrpSpPr>
            <p:grpSpPr>
              <a:xfrm>
                <a:off x="5217235" y="2374848"/>
                <a:ext cx="511148" cy="496737"/>
                <a:chOff x="756527" y="5479054"/>
                <a:chExt cx="435658" cy="423375"/>
              </a:xfrm>
              <a:solidFill>
                <a:schemeClr val="bg1"/>
              </a:solidFill>
            </p:grpSpPr>
            <p:sp>
              <p:nvSpPr>
                <p:cNvPr id="26" name="Freeform 5">
                  <a:extLst>
                    <a:ext uri="{FF2B5EF4-FFF2-40B4-BE49-F238E27FC236}">
                      <a16:creationId xmlns:a16="http://schemas.microsoft.com/office/drawing/2014/main" id="{604210A4-746C-4C68-A838-D2F1CFA4EE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756527" y="5479054"/>
                  <a:ext cx="435658" cy="423375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27" name="Freeform 6">
                  <a:extLst>
                    <a:ext uri="{FF2B5EF4-FFF2-40B4-BE49-F238E27FC236}">
                      <a16:creationId xmlns:a16="http://schemas.microsoft.com/office/drawing/2014/main" id="{C2B76ABA-3BFF-4E21-8D04-28D7EEBD5A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920008" y="5544856"/>
                  <a:ext cx="98654" cy="98654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A268E33E-AC39-4AEF-8B86-05681CDCE0C4}"/>
                </a:ext>
              </a:extLst>
            </p:cNvPr>
            <p:cNvGrpSpPr/>
            <p:nvPr userDrawn="1"/>
          </p:nvGrpSpPr>
          <p:grpSpPr>
            <a:xfrm>
              <a:off x="1030689" y="7344664"/>
              <a:ext cx="2037283" cy="703102"/>
              <a:chOff x="1049902" y="7496160"/>
              <a:chExt cx="2037283" cy="703102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B4F1080E-36E8-4D61-9023-07DA86DF67CF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2031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定义分类及特性</a:t>
                </a: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15BD9B84-D73A-41A6-9CC3-F279F5FD9C7E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9461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AU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Definitions </a:t>
                </a:r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classification and </a:t>
                </a:r>
                <a:r>
                  <a:rPr lang="en-AU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characteristics</a:t>
                </a:r>
                <a:endParaRPr lang="zh-CN" altLang="en-US" sz="1050" cap="all" baseline="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2F69F3A9-36A2-430B-9354-B1F45A96ECEE}"/>
              </a:ext>
            </a:extLst>
          </p:cNvPr>
          <p:cNvGrpSpPr/>
          <p:nvPr userDrawn="1"/>
        </p:nvGrpSpPr>
        <p:grpSpPr>
          <a:xfrm>
            <a:off x="6467405" y="5847649"/>
            <a:ext cx="2334290" cy="787640"/>
            <a:chOff x="245219" y="6412577"/>
            <a:chExt cx="2334290" cy="787640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C7BF5179-760D-4D27-9DC5-8710D18B643B}"/>
                </a:ext>
              </a:extLst>
            </p:cNvPr>
            <p:cNvGrpSpPr/>
            <p:nvPr userDrawn="1"/>
          </p:nvGrpSpPr>
          <p:grpSpPr>
            <a:xfrm>
              <a:off x="245219" y="6412577"/>
              <a:ext cx="679000" cy="787640"/>
              <a:chOff x="4194498" y="3029949"/>
              <a:chExt cx="1223244" cy="1418963"/>
            </a:xfrm>
          </p:grpSpPr>
          <p:sp>
            <p:nvSpPr>
              <p:cNvPr id="15" name="六边形 14">
                <a:extLst>
                  <a:ext uri="{FF2B5EF4-FFF2-40B4-BE49-F238E27FC236}">
                    <a16:creationId xmlns:a16="http://schemas.microsoft.com/office/drawing/2014/main" id="{1E3130B0-23B6-4550-8A49-8CCF48895A8B}"/>
                  </a:ext>
                </a:extLst>
              </p:cNvPr>
              <p:cNvSpPr/>
              <p:nvPr/>
            </p:nvSpPr>
            <p:spPr>
              <a:xfrm rot="5400000">
                <a:off x="4096638" y="31278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A9152EA2-2C3F-4BDE-8EC2-5D5AEA936F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9897" y="3475529"/>
                <a:ext cx="492444" cy="492443"/>
              </a:xfrm>
              <a:custGeom>
                <a:avLst/>
                <a:gdLst>
                  <a:gd name="T0" fmla="*/ 168 w 227"/>
                  <a:gd name="T1" fmla="*/ 15 h 227"/>
                  <a:gd name="T2" fmla="*/ 212 w 227"/>
                  <a:gd name="T3" fmla="*/ 59 h 227"/>
                  <a:gd name="T4" fmla="*/ 68 w 227"/>
                  <a:gd name="T5" fmla="*/ 203 h 227"/>
                  <a:gd name="T6" fmla="*/ 13 w 227"/>
                  <a:gd name="T7" fmla="*/ 214 h 227"/>
                  <a:gd name="T8" fmla="*/ 24 w 227"/>
                  <a:gd name="T9" fmla="*/ 159 h 227"/>
                  <a:gd name="T10" fmla="*/ 168 w 227"/>
                  <a:gd name="T11" fmla="*/ 15 h 227"/>
                  <a:gd name="T12" fmla="*/ 168 w 227"/>
                  <a:gd name="T13" fmla="*/ 0 h 227"/>
                  <a:gd name="T14" fmla="*/ 15 w 227"/>
                  <a:gd name="T15" fmla="*/ 154 h 227"/>
                  <a:gd name="T16" fmla="*/ 0 w 227"/>
                  <a:gd name="T17" fmla="*/ 227 h 227"/>
                  <a:gd name="T18" fmla="*/ 74 w 227"/>
                  <a:gd name="T19" fmla="*/ 213 h 227"/>
                  <a:gd name="T20" fmla="*/ 227 w 227"/>
                  <a:gd name="T21" fmla="*/ 59 h 227"/>
                  <a:gd name="T22" fmla="*/ 168 w 227"/>
                  <a:gd name="T23" fmla="*/ 0 h 227"/>
                  <a:gd name="T24" fmla="*/ 141 w 227"/>
                  <a:gd name="T25" fmla="*/ 27 h 227"/>
                  <a:gd name="T26" fmla="*/ 134 w 227"/>
                  <a:gd name="T27" fmla="*/ 34 h 227"/>
                  <a:gd name="T28" fmla="*/ 193 w 227"/>
                  <a:gd name="T29" fmla="*/ 93 h 227"/>
                  <a:gd name="T30" fmla="*/ 200 w 227"/>
                  <a:gd name="T31" fmla="*/ 86 h 227"/>
                  <a:gd name="T32" fmla="*/ 141 w 227"/>
                  <a:gd name="T33" fmla="*/ 27 h 227"/>
                  <a:gd name="T34" fmla="*/ 128 w 227"/>
                  <a:gd name="T35" fmla="*/ 40 h 227"/>
                  <a:gd name="T36" fmla="*/ 120 w 227"/>
                  <a:gd name="T37" fmla="*/ 48 h 227"/>
                  <a:gd name="T38" fmla="*/ 179 w 227"/>
                  <a:gd name="T39" fmla="*/ 107 h 227"/>
                  <a:gd name="T40" fmla="*/ 187 w 227"/>
                  <a:gd name="T41" fmla="*/ 99 h 227"/>
                  <a:gd name="T42" fmla="*/ 128 w 227"/>
                  <a:gd name="T43" fmla="*/ 40 h 227"/>
                  <a:gd name="T44" fmla="*/ 22 w 227"/>
                  <a:gd name="T45" fmla="*/ 146 h 227"/>
                  <a:gd name="T46" fmla="*/ 14 w 227"/>
                  <a:gd name="T47" fmla="*/ 154 h 227"/>
                  <a:gd name="T48" fmla="*/ 73 w 227"/>
                  <a:gd name="T49" fmla="*/ 213 h 227"/>
                  <a:gd name="T50" fmla="*/ 81 w 227"/>
                  <a:gd name="T51" fmla="*/ 205 h 227"/>
                  <a:gd name="T52" fmla="*/ 22 w 227"/>
                  <a:gd name="T53" fmla="*/ 146 h 227"/>
                  <a:gd name="T54" fmla="*/ 140 w 227"/>
                  <a:gd name="T55" fmla="*/ 64 h 227"/>
                  <a:gd name="T56" fmla="*/ 38 w 227"/>
                  <a:gd name="T57" fmla="*/ 166 h 227"/>
                  <a:gd name="T58" fmla="*/ 45 w 227"/>
                  <a:gd name="T59" fmla="*/ 173 h 227"/>
                  <a:gd name="T60" fmla="*/ 147 w 227"/>
                  <a:gd name="T61" fmla="*/ 72 h 227"/>
                  <a:gd name="T62" fmla="*/ 140 w 227"/>
                  <a:gd name="T63" fmla="*/ 64 h 227"/>
                  <a:gd name="T64" fmla="*/ 155 w 227"/>
                  <a:gd name="T65" fmla="*/ 80 h 227"/>
                  <a:gd name="T66" fmla="*/ 54 w 227"/>
                  <a:gd name="T67" fmla="*/ 182 h 227"/>
                  <a:gd name="T68" fmla="*/ 61 w 227"/>
                  <a:gd name="T69" fmla="*/ 189 h 227"/>
                  <a:gd name="T70" fmla="*/ 163 w 227"/>
                  <a:gd name="T71" fmla="*/ 88 h 227"/>
                  <a:gd name="T72" fmla="*/ 155 w 227"/>
                  <a:gd name="T73" fmla="*/ 80 h 227"/>
                  <a:gd name="T74" fmla="*/ 155 w 227"/>
                  <a:gd name="T75" fmla="*/ 80 h 227"/>
                  <a:gd name="T76" fmla="*/ 155 w 227"/>
                  <a:gd name="T77" fmla="*/ 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7" h="227">
                    <a:moveTo>
                      <a:pt x="168" y="15"/>
                    </a:moveTo>
                    <a:lnTo>
                      <a:pt x="212" y="59"/>
                    </a:lnTo>
                    <a:lnTo>
                      <a:pt x="68" y="203"/>
                    </a:lnTo>
                    <a:lnTo>
                      <a:pt x="13" y="214"/>
                    </a:lnTo>
                    <a:lnTo>
                      <a:pt x="24" y="159"/>
                    </a:lnTo>
                    <a:lnTo>
                      <a:pt x="168" y="15"/>
                    </a:lnTo>
                    <a:close/>
                    <a:moveTo>
                      <a:pt x="168" y="0"/>
                    </a:moveTo>
                    <a:lnTo>
                      <a:pt x="15" y="154"/>
                    </a:lnTo>
                    <a:lnTo>
                      <a:pt x="0" y="227"/>
                    </a:lnTo>
                    <a:lnTo>
                      <a:pt x="74" y="213"/>
                    </a:lnTo>
                    <a:lnTo>
                      <a:pt x="227" y="59"/>
                    </a:lnTo>
                    <a:lnTo>
                      <a:pt x="168" y="0"/>
                    </a:lnTo>
                    <a:close/>
                    <a:moveTo>
                      <a:pt x="141" y="27"/>
                    </a:moveTo>
                    <a:lnTo>
                      <a:pt x="134" y="34"/>
                    </a:lnTo>
                    <a:lnTo>
                      <a:pt x="193" y="93"/>
                    </a:lnTo>
                    <a:lnTo>
                      <a:pt x="200" y="86"/>
                    </a:lnTo>
                    <a:lnTo>
                      <a:pt x="141" y="27"/>
                    </a:lnTo>
                    <a:close/>
                    <a:moveTo>
                      <a:pt x="128" y="40"/>
                    </a:moveTo>
                    <a:lnTo>
                      <a:pt x="120" y="48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28" y="40"/>
                    </a:lnTo>
                    <a:close/>
                    <a:moveTo>
                      <a:pt x="22" y="146"/>
                    </a:moveTo>
                    <a:lnTo>
                      <a:pt x="14" y="154"/>
                    </a:lnTo>
                    <a:lnTo>
                      <a:pt x="73" y="213"/>
                    </a:lnTo>
                    <a:lnTo>
                      <a:pt x="81" y="205"/>
                    </a:lnTo>
                    <a:lnTo>
                      <a:pt x="22" y="146"/>
                    </a:lnTo>
                    <a:close/>
                    <a:moveTo>
                      <a:pt x="140" y="64"/>
                    </a:moveTo>
                    <a:lnTo>
                      <a:pt x="38" y="166"/>
                    </a:lnTo>
                    <a:lnTo>
                      <a:pt x="45" y="173"/>
                    </a:lnTo>
                    <a:lnTo>
                      <a:pt x="147" y="72"/>
                    </a:lnTo>
                    <a:lnTo>
                      <a:pt x="140" y="64"/>
                    </a:lnTo>
                    <a:close/>
                    <a:moveTo>
                      <a:pt x="155" y="80"/>
                    </a:moveTo>
                    <a:lnTo>
                      <a:pt x="54" y="182"/>
                    </a:lnTo>
                    <a:lnTo>
                      <a:pt x="61" y="189"/>
                    </a:lnTo>
                    <a:lnTo>
                      <a:pt x="163" y="88"/>
                    </a:lnTo>
                    <a:lnTo>
                      <a:pt x="155" y="80"/>
                    </a:lnTo>
                    <a:close/>
                    <a:moveTo>
                      <a:pt x="155" y="80"/>
                    </a:moveTo>
                    <a:lnTo>
                      <a:pt x="15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0A4297B3-7BC2-4D33-8F0E-FBAF533141A8}"/>
                </a:ext>
              </a:extLst>
            </p:cNvPr>
            <p:cNvGrpSpPr/>
            <p:nvPr userDrawn="1"/>
          </p:nvGrpSpPr>
          <p:grpSpPr>
            <a:xfrm>
              <a:off x="1030689" y="6526256"/>
              <a:ext cx="1548820" cy="549213"/>
              <a:chOff x="1049902" y="7496160"/>
              <a:chExt cx="1548820" cy="549213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E24BE6B4-6FE9-4A89-AEB3-806A623A3203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543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配方举例</a:t>
                </a: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48ACFBFF-3B72-4DD9-93B5-7B47CCB2737B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4839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Selection</a:t>
                </a:r>
                <a:r>
                  <a:rPr lang="zh-CN" altLang="en-US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and use</a:t>
                </a:r>
                <a:endParaRPr lang="zh-CN" altLang="en-US" sz="1050" cap="all" baseline="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04E3C4DD-0A9D-4CF5-A1CA-9997D443A8DB}"/>
              </a:ext>
            </a:extLst>
          </p:cNvPr>
          <p:cNvGrpSpPr/>
          <p:nvPr userDrawn="1"/>
        </p:nvGrpSpPr>
        <p:grpSpPr>
          <a:xfrm>
            <a:off x="3464677" y="5847649"/>
            <a:ext cx="2538621" cy="787640"/>
            <a:chOff x="245219" y="5188833"/>
            <a:chExt cx="2538621" cy="787640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3EDCC5BB-C2D0-44AE-885E-EDB18B1DDBF8}"/>
                </a:ext>
              </a:extLst>
            </p:cNvPr>
            <p:cNvGrpSpPr/>
            <p:nvPr userDrawn="1"/>
          </p:nvGrpSpPr>
          <p:grpSpPr>
            <a:xfrm>
              <a:off x="245219" y="5188833"/>
              <a:ext cx="679000" cy="787640"/>
              <a:chOff x="4843979" y="4151847"/>
              <a:chExt cx="1223244" cy="1418963"/>
            </a:xfrm>
          </p:grpSpPr>
          <p:sp>
            <p:nvSpPr>
              <p:cNvPr id="13" name="六边形 12">
                <a:extLst>
                  <a:ext uri="{FF2B5EF4-FFF2-40B4-BE49-F238E27FC236}">
                    <a16:creationId xmlns:a16="http://schemas.microsoft.com/office/drawing/2014/main" id="{2ABAA329-85A8-43F4-A3EB-A974F8035E73}"/>
                  </a:ext>
                </a:extLst>
              </p:cNvPr>
              <p:cNvSpPr/>
              <p:nvPr/>
            </p:nvSpPr>
            <p:spPr>
              <a:xfrm rot="5400000">
                <a:off x="4746119" y="4249707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id="{2F049D70-C111-473B-8938-A60E4E3E38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25461" y="4614131"/>
                <a:ext cx="495632" cy="492371"/>
              </a:xfrm>
              <a:custGeom>
                <a:avLst/>
                <a:gdLst>
                  <a:gd name="T0" fmla="*/ 1819 w 2881"/>
                  <a:gd name="T1" fmla="*/ 1849 h 2857"/>
                  <a:gd name="T2" fmla="*/ 1380 w 2881"/>
                  <a:gd name="T3" fmla="*/ 1410 h 2857"/>
                  <a:gd name="T4" fmla="*/ 2696 w 2881"/>
                  <a:gd name="T5" fmla="*/ 446 h 2857"/>
                  <a:gd name="T6" fmla="*/ 2784 w 2881"/>
                  <a:gd name="T7" fmla="*/ 885 h 2857"/>
                  <a:gd name="T8" fmla="*/ 1751 w 2881"/>
                  <a:gd name="T9" fmla="*/ 1740 h 2857"/>
                  <a:gd name="T10" fmla="*/ 1512 w 2881"/>
                  <a:gd name="T11" fmla="*/ 1453 h 2857"/>
                  <a:gd name="T12" fmla="*/ 1329 w 2881"/>
                  <a:gd name="T13" fmla="*/ 1898 h 2857"/>
                  <a:gd name="T14" fmla="*/ 1863 w 2881"/>
                  <a:gd name="T15" fmla="*/ 1629 h 2857"/>
                  <a:gd name="T16" fmla="*/ 2256 w 2881"/>
                  <a:gd name="T17" fmla="*/ 709 h 2857"/>
                  <a:gd name="T18" fmla="*/ 2696 w 2881"/>
                  <a:gd name="T19" fmla="*/ 620 h 2857"/>
                  <a:gd name="T20" fmla="*/ 2433 w 2881"/>
                  <a:gd name="T21" fmla="*/ 532 h 2857"/>
                  <a:gd name="T22" fmla="*/ 2607 w 2881"/>
                  <a:gd name="T23" fmla="*/ 884 h 2857"/>
                  <a:gd name="T24" fmla="*/ 2696 w 2881"/>
                  <a:gd name="T25" fmla="*/ 620 h 2857"/>
                  <a:gd name="T26" fmla="*/ 434 w 2881"/>
                  <a:gd name="T27" fmla="*/ 2050 h 2857"/>
                  <a:gd name="T28" fmla="*/ 998 w 2881"/>
                  <a:gd name="T29" fmla="*/ 2174 h 2857"/>
                  <a:gd name="T30" fmla="*/ 1139 w 2881"/>
                  <a:gd name="T31" fmla="*/ 1801 h 2857"/>
                  <a:gd name="T32" fmla="*/ 434 w 2881"/>
                  <a:gd name="T33" fmla="*/ 1677 h 2857"/>
                  <a:gd name="T34" fmla="*/ 1139 w 2881"/>
                  <a:gd name="T35" fmla="*/ 1801 h 2857"/>
                  <a:gd name="T36" fmla="*/ 1055 w 2881"/>
                  <a:gd name="T37" fmla="*/ 932 h 2857"/>
                  <a:gd name="T38" fmla="*/ 434 w 2881"/>
                  <a:gd name="T39" fmla="*/ 1056 h 2857"/>
                  <a:gd name="T40" fmla="*/ 1055 w 2881"/>
                  <a:gd name="T41" fmla="*/ 1429 h 2857"/>
                  <a:gd name="T42" fmla="*/ 434 w 2881"/>
                  <a:gd name="T43" fmla="*/ 1304 h 2857"/>
                  <a:gd name="T44" fmla="*/ 1055 w 2881"/>
                  <a:gd name="T45" fmla="*/ 1429 h 2857"/>
                  <a:gd name="T46" fmla="*/ 1800 w 2881"/>
                  <a:gd name="T47" fmla="*/ 2174 h 2857"/>
                  <a:gd name="T48" fmla="*/ 1530 w 2881"/>
                  <a:gd name="T49" fmla="*/ 2050 h 2857"/>
                  <a:gd name="T50" fmla="*/ 1490 w 2881"/>
                  <a:gd name="T51" fmla="*/ 228 h 2857"/>
                  <a:gd name="T52" fmla="*/ 1614 w 2881"/>
                  <a:gd name="T53" fmla="*/ 808 h 2857"/>
                  <a:gd name="T54" fmla="*/ 1682 w 2881"/>
                  <a:gd name="T55" fmla="*/ 932 h 2857"/>
                  <a:gd name="T56" fmla="*/ 1366 w 2881"/>
                  <a:gd name="T57" fmla="*/ 684 h 2857"/>
                  <a:gd name="T58" fmla="*/ 248 w 2881"/>
                  <a:gd name="T59" fmla="*/ 125 h 2857"/>
                  <a:gd name="T60" fmla="*/ 124 w 2881"/>
                  <a:gd name="T61" fmla="*/ 2608 h 2857"/>
                  <a:gd name="T62" fmla="*/ 1987 w 2881"/>
                  <a:gd name="T63" fmla="*/ 2733 h 2857"/>
                  <a:gd name="T64" fmla="*/ 2111 w 2881"/>
                  <a:gd name="T65" fmla="*/ 1733 h 2857"/>
                  <a:gd name="T66" fmla="*/ 2235 w 2881"/>
                  <a:gd name="T67" fmla="*/ 2608 h 2857"/>
                  <a:gd name="T68" fmla="*/ 248 w 2881"/>
                  <a:gd name="T69" fmla="*/ 2857 h 2857"/>
                  <a:gd name="T70" fmla="*/ 0 w 2881"/>
                  <a:gd name="T71" fmla="*/ 249 h 2857"/>
                  <a:gd name="T72" fmla="*/ 1450 w 2881"/>
                  <a:gd name="T73" fmla="*/ 0 h 2857"/>
                  <a:gd name="T74" fmla="*/ 1924 w 2881"/>
                  <a:gd name="T75" fmla="*/ 691 h 2857"/>
                  <a:gd name="T76" fmla="*/ 1490 w 2881"/>
                  <a:gd name="T77" fmla="*/ 228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1" h="2857">
                    <a:moveTo>
                      <a:pt x="2784" y="885"/>
                    </a:moveTo>
                    <a:cubicBezTo>
                      <a:pt x="1819" y="1849"/>
                      <a:pt x="1819" y="1849"/>
                      <a:pt x="1819" y="1849"/>
                    </a:cubicBezTo>
                    <a:cubicBezTo>
                      <a:pt x="1116" y="2111"/>
                      <a:pt x="1116" y="2111"/>
                      <a:pt x="1116" y="2111"/>
                    </a:cubicBezTo>
                    <a:cubicBezTo>
                      <a:pt x="1380" y="1410"/>
                      <a:pt x="1380" y="1410"/>
                      <a:pt x="1380" y="1410"/>
                    </a:cubicBezTo>
                    <a:cubicBezTo>
                      <a:pt x="2344" y="446"/>
                      <a:pt x="2344" y="446"/>
                      <a:pt x="2344" y="446"/>
                    </a:cubicBezTo>
                    <a:cubicBezTo>
                      <a:pt x="2442" y="349"/>
                      <a:pt x="2599" y="349"/>
                      <a:pt x="2696" y="446"/>
                    </a:cubicBezTo>
                    <a:cubicBezTo>
                      <a:pt x="2784" y="534"/>
                      <a:pt x="2784" y="534"/>
                      <a:pt x="2784" y="534"/>
                    </a:cubicBezTo>
                    <a:cubicBezTo>
                      <a:pt x="2881" y="631"/>
                      <a:pt x="2881" y="788"/>
                      <a:pt x="2784" y="885"/>
                    </a:cubicBezTo>
                    <a:close/>
                    <a:moveTo>
                      <a:pt x="1329" y="1898"/>
                    </a:moveTo>
                    <a:cubicBezTo>
                      <a:pt x="1751" y="1740"/>
                      <a:pt x="1751" y="1740"/>
                      <a:pt x="1751" y="1740"/>
                    </a:cubicBezTo>
                    <a:cubicBezTo>
                      <a:pt x="1775" y="1717"/>
                      <a:pt x="1775" y="1717"/>
                      <a:pt x="1775" y="1717"/>
                    </a:cubicBezTo>
                    <a:cubicBezTo>
                      <a:pt x="1512" y="1453"/>
                      <a:pt x="1512" y="1453"/>
                      <a:pt x="1512" y="1453"/>
                    </a:cubicBezTo>
                    <a:cubicBezTo>
                      <a:pt x="1488" y="1477"/>
                      <a:pt x="1488" y="1477"/>
                      <a:pt x="1488" y="1477"/>
                    </a:cubicBezTo>
                    <a:lnTo>
                      <a:pt x="1329" y="1898"/>
                    </a:lnTo>
                    <a:close/>
                    <a:moveTo>
                      <a:pt x="1599" y="1365"/>
                    </a:moveTo>
                    <a:cubicBezTo>
                      <a:pt x="1863" y="1629"/>
                      <a:pt x="1863" y="1629"/>
                      <a:pt x="1863" y="1629"/>
                    </a:cubicBezTo>
                    <a:cubicBezTo>
                      <a:pt x="2520" y="972"/>
                      <a:pt x="2520" y="972"/>
                      <a:pt x="2520" y="972"/>
                    </a:cubicBezTo>
                    <a:cubicBezTo>
                      <a:pt x="2256" y="709"/>
                      <a:pt x="2256" y="709"/>
                      <a:pt x="2256" y="709"/>
                    </a:cubicBezTo>
                    <a:lnTo>
                      <a:pt x="1599" y="1365"/>
                    </a:lnTo>
                    <a:close/>
                    <a:moveTo>
                      <a:pt x="2696" y="620"/>
                    </a:moveTo>
                    <a:cubicBezTo>
                      <a:pt x="2609" y="532"/>
                      <a:pt x="2609" y="532"/>
                      <a:pt x="2609" y="532"/>
                    </a:cubicBezTo>
                    <a:cubicBezTo>
                      <a:pt x="2560" y="484"/>
                      <a:pt x="2481" y="484"/>
                      <a:pt x="2433" y="532"/>
                    </a:cubicBezTo>
                    <a:cubicBezTo>
                      <a:pt x="2344" y="621"/>
                      <a:pt x="2344" y="621"/>
                      <a:pt x="2344" y="621"/>
                    </a:cubicBezTo>
                    <a:cubicBezTo>
                      <a:pt x="2607" y="884"/>
                      <a:pt x="2607" y="884"/>
                      <a:pt x="2607" y="884"/>
                    </a:cubicBezTo>
                    <a:cubicBezTo>
                      <a:pt x="2696" y="795"/>
                      <a:pt x="2696" y="795"/>
                      <a:pt x="2696" y="795"/>
                    </a:cubicBezTo>
                    <a:cubicBezTo>
                      <a:pt x="2745" y="747"/>
                      <a:pt x="2745" y="668"/>
                      <a:pt x="2696" y="620"/>
                    </a:cubicBezTo>
                    <a:close/>
                    <a:moveTo>
                      <a:pt x="434" y="2174"/>
                    </a:moveTo>
                    <a:cubicBezTo>
                      <a:pt x="434" y="2050"/>
                      <a:pt x="434" y="2050"/>
                      <a:pt x="434" y="2050"/>
                    </a:cubicBezTo>
                    <a:cubicBezTo>
                      <a:pt x="1045" y="2050"/>
                      <a:pt x="1045" y="2050"/>
                      <a:pt x="1045" y="2050"/>
                    </a:cubicBezTo>
                    <a:cubicBezTo>
                      <a:pt x="998" y="2174"/>
                      <a:pt x="998" y="2174"/>
                      <a:pt x="998" y="2174"/>
                    </a:cubicBezTo>
                    <a:lnTo>
                      <a:pt x="434" y="2174"/>
                    </a:lnTo>
                    <a:close/>
                    <a:moveTo>
                      <a:pt x="1139" y="1801"/>
                    </a:moveTo>
                    <a:cubicBezTo>
                      <a:pt x="434" y="1801"/>
                      <a:pt x="434" y="1801"/>
                      <a:pt x="434" y="1801"/>
                    </a:cubicBezTo>
                    <a:cubicBezTo>
                      <a:pt x="434" y="1677"/>
                      <a:pt x="434" y="1677"/>
                      <a:pt x="434" y="1677"/>
                    </a:cubicBezTo>
                    <a:cubicBezTo>
                      <a:pt x="1185" y="1677"/>
                      <a:pt x="1185" y="1677"/>
                      <a:pt x="1185" y="1677"/>
                    </a:cubicBezTo>
                    <a:lnTo>
                      <a:pt x="1139" y="1801"/>
                    </a:lnTo>
                    <a:close/>
                    <a:moveTo>
                      <a:pt x="434" y="932"/>
                    </a:moveTo>
                    <a:cubicBezTo>
                      <a:pt x="1055" y="932"/>
                      <a:pt x="1055" y="932"/>
                      <a:pt x="1055" y="932"/>
                    </a:cubicBezTo>
                    <a:cubicBezTo>
                      <a:pt x="1055" y="1056"/>
                      <a:pt x="1055" y="1056"/>
                      <a:pt x="1055" y="1056"/>
                    </a:cubicBezTo>
                    <a:cubicBezTo>
                      <a:pt x="434" y="1056"/>
                      <a:pt x="434" y="1056"/>
                      <a:pt x="434" y="1056"/>
                    </a:cubicBezTo>
                    <a:lnTo>
                      <a:pt x="434" y="932"/>
                    </a:lnTo>
                    <a:close/>
                    <a:moveTo>
                      <a:pt x="1055" y="1429"/>
                    </a:moveTo>
                    <a:cubicBezTo>
                      <a:pt x="434" y="1429"/>
                      <a:pt x="434" y="1429"/>
                      <a:pt x="434" y="1429"/>
                    </a:cubicBezTo>
                    <a:cubicBezTo>
                      <a:pt x="434" y="1304"/>
                      <a:pt x="434" y="1304"/>
                      <a:pt x="434" y="1304"/>
                    </a:cubicBezTo>
                    <a:cubicBezTo>
                      <a:pt x="1055" y="1304"/>
                      <a:pt x="1055" y="1304"/>
                      <a:pt x="1055" y="1304"/>
                    </a:cubicBezTo>
                    <a:lnTo>
                      <a:pt x="1055" y="1429"/>
                    </a:lnTo>
                    <a:close/>
                    <a:moveTo>
                      <a:pt x="1800" y="2050"/>
                    </a:moveTo>
                    <a:cubicBezTo>
                      <a:pt x="1800" y="2174"/>
                      <a:pt x="1800" y="2174"/>
                      <a:pt x="1800" y="2174"/>
                    </a:cubicBezTo>
                    <a:cubicBezTo>
                      <a:pt x="1197" y="2174"/>
                      <a:pt x="1197" y="2174"/>
                      <a:pt x="1197" y="2174"/>
                    </a:cubicBezTo>
                    <a:cubicBezTo>
                      <a:pt x="1530" y="2050"/>
                      <a:pt x="1530" y="2050"/>
                      <a:pt x="1530" y="2050"/>
                    </a:cubicBezTo>
                    <a:lnTo>
                      <a:pt x="1800" y="2050"/>
                    </a:lnTo>
                    <a:close/>
                    <a:moveTo>
                      <a:pt x="1490" y="228"/>
                    </a:moveTo>
                    <a:cubicBezTo>
                      <a:pt x="1490" y="684"/>
                      <a:pt x="1490" y="684"/>
                      <a:pt x="1490" y="684"/>
                    </a:cubicBezTo>
                    <a:cubicBezTo>
                      <a:pt x="1490" y="752"/>
                      <a:pt x="1545" y="808"/>
                      <a:pt x="1614" y="808"/>
                    </a:cubicBezTo>
                    <a:cubicBezTo>
                      <a:pt x="1807" y="808"/>
                      <a:pt x="1807" y="808"/>
                      <a:pt x="1807" y="808"/>
                    </a:cubicBezTo>
                    <a:cubicBezTo>
                      <a:pt x="1682" y="932"/>
                      <a:pt x="1682" y="932"/>
                      <a:pt x="1682" y="932"/>
                    </a:cubicBezTo>
                    <a:cubicBezTo>
                      <a:pt x="1614" y="932"/>
                      <a:pt x="1614" y="932"/>
                      <a:pt x="1614" y="932"/>
                    </a:cubicBezTo>
                    <a:cubicBezTo>
                      <a:pt x="1477" y="932"/>
                      <a:pt x="1366" y="821"/>
                      <a:pt x="1366" y="684"/>
                    </a:cubicBezTo>
                    <a:cubicBezTo>
                      <a:pt x="1366" y="125"/>
                      <a:pt x="1366" y="125"/>
                      <a:pt x="1366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179" y="125"/>
                      <a:pt x="124" y="180"/>
                      <a:pt x="124" y="249"/>
                    </a:cubicBezTo>
                    <a:cubicBezTo>
                      <a:pt x="124" y="2608"/>
                      <a:pt x="124" y="2608"/>
                      <a:pt x="124" y="2608"/>
                    </a:cubicBezTo>
                    <a:cubicBezTo>
                      <a:pt x="124" y="2677"/>
                      <a:pt x="179" y="2733"/>
                      <a:pt x="248" y="2733"/>
                    </a:cubicBezTo>
                    <a:cubicBezTo>
                      <a:pt x="1987" y="2733"/>
                      <a:pt x="1987" y="2733"/>
                      <a:pt x="1987" y="2733"/>
                    </a:cubicBezTo>
                    <a:cubicBezTo>
                      <a:pt x="2055" y="2733"/>
                      <a:pt x="2111" y="2677"/>
                      <a:pt x="2111" y="2608"/>
                    </a:cubicBezTo>
                    <a:cubicBezTo>
                      <a:pt x="2111" y="1733"/>
                      <a:pt x="2111" y="1733"/>
                      <a:pt x="2111" y="1733"/>
                    </a:cubicBezTo>
                    <a:cubicBezTo>
                      <a:pt x="2235" y="1609"/>
                      <a:pt x="2235" y="1609"/>
                      <a:pt x="2235" y="1609"/>
                    </a:cubicBezTo>
                    <a:cubicBezTo>
                      <a:pt x="2235" y="2608"/>
                      <a:pt x="2235" y="2608"/>
                      <a:pt x="2235" y="2608"/>
                    </a:cubicBezTo>
                    <a:cubicBezTo>
                      <a:pt x="2235" y="2746"/>
                      <a:pt x="2124" y="2857"/>
                      <a:pt x="1987" y="2857"/>
                    </a:cubicBezTo>
                    <a:cubicBezTo>
                      <a:pt x="248" y="2857"/>
                      <a:pt x="248" y="2857"/>
                      <a:pt x="248" y="2857"/>
                    </a:cubicBezTo>
                    <a:cubicBezTo>
                      <a:pt x="111" y="2857"/>
                      <a:pt x="0" y="2746"/>
                      <a:pt x="0" y="260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112"/>
                      <a:pt x="111" y="0"/>
                      <a:pt x="248" y="0"/>
                    </a:cubicBezTo>
                    <a:cubicBezTo>
                      <a:pt x="1450" y="0"/>
                      <a:pt x="1450" y="0"/>
                      <a:pt x="1450" y="0"/>
                    </a:cubicBezTo>
                    <a:cubicBezTo>
                      <a:pt x="2010" y="604"/>
                      <a:pt x="2010" y="604"/>
                      <a:pt x="2010" y="604"/>
                    </a:cubicBezTo>
                    <a:cubicBezTo>
                      <a:pt x="1924" y="691"/>
                      <a:pt x="1924" y="691"/>
                      <a:pt x="1924" y="691"/>
                    </a:cubicBezTo>
                    <a:lnTo>
                      <a:pt x="1490" y="228"/>
                    </a:lnTo>
                    <a:close/>
                    <a:moveTo>
                      <a:pt x="1490" y="228"/>
                    </a:moveTo>
                    <a:cubicBezTo>
                      <a:pt x="1490" y="228"/>
                      <a:pt x="1490" y="228"/>
                      <a:pt x="1490" y="2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9C08B3B2-BDB3-4CD4-B483-07BDB87435AB}"/>
                </a:ext>
              </a:extLst>
            </p:cNvPr>
            <p:cNvGrpSpPr/>
            <p:nvPr userDrawn="1"/>
          </p:nvGrpSpPr>
          <p:grpSpPr>
            <a:xfrm>
              <a:off x="1030690" y="5230540"/>
              <a:ext cx="1753150" cy="703102"/>
              <a:chOff x="1049903" y="7496160"/>
              <a:chExt cx="1753150" cy="703102"/>
            </a:xfrm>
          </p:grpSpPr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05990249-258A-4963-B3EF-5AC79FD787AE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747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原料基础知识</a:t>
                </a: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0379A8A-3DA4-43C5-A303-12B223F4716C}"/>
                  </a:ext>
                </a:extLst>
              </p:cNvPr>
              <p:cNvSpPr txBox="1"/>
              <p:nvPr userDrawn="1"/>
            </p:nvSpPr>
            <p:spPr>
              <a:xfrm>
                <a:off x="1049903" y="7799152"/>
                <a:ext cx="15432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Basic knowledge of raw materials</a:t>
                </a:r>
                <a:endParaRPr lang="zh-CN" altLang="en-US" sz="900" cap="all" baseline="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220554C8-65CD-4A5B-B036-BF47096567FB}"/>
              </a:ext>
            </a:extLst>
          </p:cNvPr>
          <p:cNvGrpSpPr/>
          <p:nvPr userDrawn="1"/>
        </p:nvGrpSpPr>
        <p:grpSpPr>
          <a:xfrm>
            <a:off x="9265801" y="5847649"/>
            <a:ext cx="2782251" cy="787640"/>
            <a:chOff x="245219" y="3407343"/>
            <a:chExt cx="2782251" cy="787640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1F48F7D4-2380-44A1-B473-3A9755DEBCFE}"/>
                </a:ext>
              </a:extLst>
            </p:cNvPr>
            <p:cNvGrpSpPr/>
            <p:nvPr userDrawn="1"/>
          </p:nvGrpSpPr>
          <p:grpSpPr>
            <a:xfrm>
              <a:off x="245219" y="3407343"/>
              <a:ext cx="679000" cy="787640"/>
              <a:chOff x="6142938" y="4151848"/>
              <a:chExt cx="1223244" cy="1418963"/>
            </a:xfrm>
          </p:grpSpPr>
          <p:sp>
            <p:nvSpPr>
              <p:cNvPr id="14" name="六边形 13">
                <a:extLst>
                  <a:ext uri="{FF2B5EF4-FFF2-40B4-BE49-F238E27FC236}">
                    <a16:creationId xmlns:a16="http://schemas.microsoft.com/office/drawing/2014/main" id="{DDE8FC43-32E0-4103-84D0-9261F2DDC3E7}"/>
                  </a:ext>
                </a:extLst>
              </p:cNvPr>
              <p:cNvSpPr/>
              <p:nvPr/>
            </p:nvSpPr>
            <p:spPr>
              <a:xfrm rot="5400000">
                <a:off x="6045078" y="4249708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AA746DC9-A7A4-4DC2-91AA-BF9B98ED22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03483" y="4613749"/>
                <a:ext cx="502152" cy="502153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9FBA7FB5-A54D-4B00-AF6E-E59A5E8B6616}"/>
                </a:ext>
              </a:extLst>
            </p:cNvPr>
            <p:cNvGrpSpPr/>
            <p:nvPr userDrawn="1"/>
          </p:nvGrpSpPr>
          <p:grpSpPr>
            <a:xfrm>
              <a:off x="1030689" y="3449612"/>
              <a:ext cx="1996781" cy="703102"/>
              <a:chOff x="1049902" y="7496160"/>
              <a:chExt cx="1996781" cy="703102"/>
            </a:xfrm>
          </p:grpSpPr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A11D5C8-9DD1-4105-A9B0-3B22B93CA620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991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实习课题及重心</a:t>
                </a: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BEBE37E0-6F79-4F0E-93BB-F181EFD0E607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890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4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Internship topic and focus</a:t>
                </a:r>
                <a:endParaRPr lang="zh-CN" altLang="en-US" sz="600" dirty="0">
                  <a:solidFill>
                    <a:srgbClr val="31437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634099"/>
      </p:ext>
    </p:extLst>
  </p:cSld>
  <p:clrMapOvr>
    <a:masterClrMapping/>
  </p:clrMapOvr>
  <p:transition spd="slow" advClick="0" advTm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05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9" r:id="rId6"/>
    <p:sldLayoutId id="2147483656" r:id="rId7"/>
    <p:sldLayoutId id="2147483657" r:id="rId8"/>
    <p:sldLayoutId id="2147483658" r:id="rId9"/>
    <p:sldLayoutId id="2147483653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</p:sldLayoutIdLst>
  <p:transition spd="slow" advClick="0" advTm="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25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72E8731-36A3-400C-81D4-88C2DB547E1B}"/>
              </a:ext>
            </a:extLst>
          </p:cNvPr>
          <p:cNvSpPr txBox="1"/>
          <p:nvPr/>
        </p:nvSpPr>
        <p:spPr>
          <a:xfrm>
            <a:off x="415303" y="4002769"/>
            <a:ext cx="4791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AU" altLang="zh-CN" sz="16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Skin and cosmetic training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3515312-5C8B-48F8-A85D-7AEDA466BECD}"/>
              </a:ext>
            </a:extLst>
          </p:cNvPr>
          <p:cNvSpPr/>
          <p:nvPr/>
        </p:nvSpPr>
        <p:spPr>
          <a:xfrm>
            <a:off x="515938" y="4482784"/>
            <a:ext cx="39600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FEA485CA-75CE-441E-A01A-1FBCAE4752FC}"/>
              </a:ext>
            </a:extLst>
          </p:cNvPr>
          <p:cNvCxnSpPr/>
          <p:nvPr/>
        </p:nvCxnSpPr>
        <p:spPr>
          <a:xfrm>
            <a:off x="11715750" y="1598870"/>
            <a:ext cx="0" cy="32575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4E3BB32E-67A2-4C3B-9AD4-DFEA3D21FE0D}"/>
              </a:ext>
            </a:extLst>
          </p:cNvPr>
          <p:cNvSpPr txBox="1"/>
          <p:nvPr/>
        </p:nvSpPr>
        <p:spPr>
          <a:xfrm>
            <a:off x="9586769" y="584019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GONGS LOGO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3853F20-A6FD-47FF-A50A-D69CE103466D}"/>
              </a:ext>
            </a:extLst>
          </p:cNvPr>
          <p:cNvSpPr txBox="1"/>
          <p:nvPr/>
        </p:nvSpPr>
        <p:spPr>
          <a:xfrm>
            <a:off x="9586769" y="617934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BIOTECHNOLOGY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A3C01DE-B043-467C-ABBE-237DB944986A}"/>
              </a:ext>
            </a:extLst>
          </p:cNvPr>
          <p:cNvSpPr txBox="1"/>
          <p:nvPr/>
        </p:nvSpPr>
        <p:spPr>
          <a:xfrm>
            <a:off x="415303" y="2241814"/>
            <a:ext cx="7207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请输入公司名（中国）有限公司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175B301-E157-4630-B5C3-040B21375422}"/>
              </a:ext>
            </a:extLst>
          </p:cNvPr>
          <p:cNvSpPr txBox="1"/>
          <p:nvPr/>
        </p:nvSpPr>
        <p:spPr>
          <a:xfrm>
            <a:off x="338817" y="2824043"/>
            <a:ext cx="8568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实习生研发入职培训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B871C23-3051-400F-8983-B69B7F5EF925}"/>
              </a:ext>
            </a:extLst>
          </p:cNvPr>
          <p:cNvSpPr txBox="1"/>
          <p:nvPr/>
        </p:nvSpPr>
        <p:spPr>
          <a:xfrm>
            <a:off x="515937" y="244175"/>
            <a:ext cx="2170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altLang="zh-CN" sz="2000" b="1" cap="all" dirty="0">
                <a:solidFill>
                  <a:schemeClr val="bg1"/>
                </a:solidFill>
                <a:cs typeface="+mn-ea"/>
                <a:sym typeface="+mn-lt"/>
              </a:rPr>
              <a:t>gongs logo</a:t>
            </a:r>
            <a:endParaRPr lang="zh-CN" altLang="en-US" sz="2000" b="1" cap="all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2258A0E-BFC6-4DB4-B51F-45566036473A}"/>
              </a:ext>
            </a:extLst>
          </p:cNvPr>
          <p:cNvSpPr txBox="1"/>
          <p:nvPr/>
        </p:nvSpPr>
        <p:spPr>
          <a:xfrm>
            <a:off x="4263720" y="244175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实习纪律及安排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E296605-A98C-40F5-8DF5-CFB690F03185}"/>
              </a:ext>
            </a:extLst>
          </p:cNvPr>
          <p:cNvSpPr txBox="1"/>
          <p:nvPr/>
        </p:nvSpPr>
        <p:spPr>
          <a:xfrm>
            <a:off x="6599541" y="24417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实验室规范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83290C2-F3AA-4DB6-9CDA-8D9478444964}"/>
              </a:ext>
            </a:extLst>
          </p:cNvPr>
          <p:cNvSpPr txBox="1"/>
          <p:nvPr/>
        </p:nvSpPr>
        <p:spPr>
          <a:xfrm>
            <a:off x="422015" y="599408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20XX.12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AEE9034-20C9-4475-A13D-0A6D93142503}"/>
              </a:ext>
            </a:extLst>
          </p:cNvPr>
          <p:cNvSpPr txBox="1"/>
          <p:nvPr/>
        </p:nvSpPr>
        <p:spPr>
          <a:xfrm>
            <a:off x="10404909" y="244175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皮肤介绍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22AF6E2-EF93-4836-80FD-734F4AB66D1E}"/>
              </a:ext>
            </a:extLst>
          </p:cNvPr>
          <p:cNvSpPr txBox="1"/>
          <p:nvPr/>
        </p:nvSpPr>
        <p:spPr>
          <a:xfrm>
            <a:off x="8428341" y="24417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化妆品介绍</a:t>
            </a:r>
          </a:p>
        </p:txBody>
      </p:sp>
    </p:spTree>
    <p:extLst>
      <p:ext uri="{BB962C8B-B14F-4D97-AF65-F5344CB8AC3E}">
        <p14:creationId xmlns:p14="http://schemas.microsoft.com/office/powerpoint/2010/main" val="298060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E3DCC03-75C4-4F63-861A-3134CAE05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14" y="1835204"/>
            <a:ext cx="1737122" cy="3387502"/>
          </a:xfrm>
          <a:prstGeom prst="rect">
            <a:avLst/>
          </a:prstGeom>
        </p:spPr>
      </p:pic>
      <p:grpSp>
        <p:nvGrpSpPr>
          <p:cNvPr id="59" name="组合 58">
            <a:extLst>
              <a:ext uri="{FF2B5EF4-FFF2-40B4-BE49-F238E27FC236}">
                <a16:creationId xmlns:a16="http://schemas.microsoft.com/office/drawing/2014/main" id="{AB46B802-724B-4007-869D-AB3A62AA69C9}"/>
              </a:ext>
            </a:extLst>
          </p:cNvPr>
          <p:cNvGrpSpPr/>
          <p:nvPr/>
        </p:nvGrpSpPr>
        <p:grpSpPr>
          <a:xfrm>
            <a:off x="1495969" y="2041001"/>
            <a:ext cx="6019567" cy="3466107"/>
            <a:chOff x="2776546" y="903156"/>
            <a:chExt cx="8501482" cy="4947558"/>
          </a:xfrm>
        </p:grpSpPr>
        <p:grpSp>
          <p:nvGrpSpPr>
            <p:cNvPr id="15" name="Group 73">
              <a:extLst>
                <a:ext uri="{FF2B5EF4-FFF2-40B4-BE49-F238E27FC236}">
                  <a16:creationId xmlns:a16="http://schemas.microsoft.com/office/drawing/2014/main" id="{D33543D3-1A1B-4891-BFB3-D475A78FE50F}"/>
                </a:ext>
              </a:extLst>
            </p:cNvPr>
            <p:cNvGrpSpPr/>
            <p:nvPr/>
          </p:nvGrpSpPr>
          <p:grpSpPr>
            <a:xfrm>
              <a:off x="7006765" y="2169532"/>
              <a:ext cx="2134726" cy="3388392"/>
              <a:chOff x="4405185" y="1559346"/>
              <a:chExt cx="1601044" cy="2541294"/>
            </a:xfrm>
          </p:grpSpPr>
          <p:grpSp>
            <p:nvGrpSpPr>
              <p:cNvPr id="16" name="Group 662">
                <a:extLst>
                  <a:ext uri="{FF2B5EF4-FFF2-40B4-BE49-F238E27FC236}">
                    <a16:creationId xmlns:a16="http://schemas.microsoft.com/office/drawing/2014/main" id="{4A39A891-EAAB-4344-9A7F-D5E6656FA1F8}"/>
                  </a:ext>
                </a:extLst>
              </p:cNvPr>
              <p:cNvGrpSpPr/>
              <p:nvPr/>
            </p:nvGrpSpPr>
            <p:grpSpPr>
              <a:xfrm>
                <a:off x="4432670" y="1559346"/>
                <a:ext cx="1408301" cy="2098414"/>
                <a:chOff x="0" y="0"/>
                <a:chExt cx="3652517" cy="5442368"/>
              </a:xfrm>
            </p:grpSpPr>
            <p:sp>
              <p:nvSpPr>
                <p:cNvPr id="19" name="Shape 653">
                  <a:extLst>
                    <a:ext uri="{FF2B5EF4-FFF2-40B4-BE49-F238E27FC236}">
                      <a16:creationId xmlns:a16="http://schemas.microsoft.com/office/drawing/2014/main" id="{FC07A1B2-2C51-4F9B-B34B-2D605665C7DB}"/>
                    </a:ext>
                  </a:extLst>
                </p:cNvPr>
                <p:cNvSpPr/>
                <p:nvPr/>
              </p:nvSpPr>
              <p:spPr>
                <a:xfrm>
                  <a:off x="1022384" y="5168864"/>
                  <a:ext cx="1291983" cy="2735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7733" tIns="67733" rIns="67733" bIns="67733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Shape 654">
                  <a:extLst>
                    <a:ext uri="{FF2B5EF4-FFF2-40B4-BE49-F238E27FC236}">
                      <a16:creationId xmlns:a16="http://schemas.microsoft.com/office/drawing/2014/main" id="{7EE12045-5320-4879-8D13-1490B78CD71A}"/>
                    </a:ext>
                  </a:extLst>
                </p:cNvPr>
                <p:cNvSpPr/>
                <p:nvPr/>
              </p:nvSpPr>
              <p:spPr>
                <a:xfrm>
                  <a:off x="1605475" y="2980350"/>
                  <a:ext cx="124628" cy="2361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0" h="21600" extrusionOk="0">
                      <a:moveTo>
                        <a:pt x="9775" y="0"/>
                      </a:moveTo>
                      <a:cubicBezTo>
                        <a:pt x="18916" y="3066"/>
                        <a:pt x="21600" y="6186"/>
                        <a:pt x="17768" y="9291"/>
                      </a:cubicBezTo>
                      <a:cubicBezTo>
                        <a:pt x="13700" y="12586"/>
                        <a:pt x="2266" y="15856"/>
                        <a:pt x="3600" y="19171"/>
                      </a:cubicBezTo>
                      <a:cubicBezTo>
                        <a:pt x="3695" y="19405"/>
                        <a:pt x="3852" y="19639"/>
                        <a:pt x="3818" y="19872"/>
                      </a:cubicBezTo>
                      <a:cubicBezTo>
                        <a:pt x="3731" y="20455"/>
                        <a:pt x="2449" y="21035"/>
                        <a:pt x="0" y="21600"/>
                      </a:cubicBezTo>
                    </a:path>
                  </a:pathLst>
                </a:custGeom>
                <a:solidFill>
                  <a:schemeClr val="accent1"/>
                </a:solidFill>
                <a:ln w="762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7">
                    <a:cs typeface="+mn-ea"/>
                    <a:sym typeface="+mn-lt"/>
                  </a:endParaRPr>
                </a:p>
              </p:txBody>
            </p:sp>
            <p:grpSp>
              <p:nvGrpSpPr>
                <p:cNvPr id="21" name="Group 657">
                  <a:extLst>
                    <a:ext uri="{FF2B5EF4-FFF2-40B4-BE49-F238E27FC236}">
                      <a16:creationId xmlns:a16="http://schemas.microsoft.com/office/drawing/2014/main" id="{CB8E1454-7002-4B8D-AE3B-6C5434FDB9CB}"/>
                    </a:ext>
                  </a:extLst>
                </p:cNvPr>
                <p:cNvGrpSpPr/>
                <p:nvPr/>
              </p:nvGrpSpPr>
              <p:grpSpPr>
                <a:xfrm rot="19138440">
                  <a:off x="462139" y="2406127"/>
                  <a:ext cx="1056655" cy="1803440"/>
                  <a:chOff x="0" y="0"/>
                  <a:chExt cx="1056654" cy="1803439"/>
                </a:xfrm>
              </p:grpSpPr>
              <p:sp>
                <p:nvSpPr>
                  <p:cNvPr id="26" name="Shape 655">
                    <a:extLst>
                      <a:ext uri="{FF2B5EF4-FFF2-40B4-BE49-F238E27FC236}">
                        <a16:creationId xmlns:a16="http://schemas.microsoft.com/office/drawing/2014/main" id="{ACD1468B-6CDF-42A7-A931-BFE853FAEE73}"/>
                      </a:ext>
                    </a:extLst>
                  </p:cNvPr>
                  <p:cNvSpPr/>
                  <p:nvPr/>
                </p:nvSpPr>
                <p:spPr>
                  <a:xfrm rot="21300000" flipH="1">
                    <a:off x="73693" y="36330"/>
                    <a:ext cx="909268" cy="17307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34" h="21600" extrusionOk="0">
                        <a:moveTo>
                          <a:pt x="6073" y="21422"/>
                        </a:moveTo>
                        <a:cubicBezTo>
                          <a:pt x="1992" y="18123"/>
                          <a:pt x="-94" y="14441"/>
                          <a:pt x="3" y="10711"/>
                        </a:cubicBezTo>
                        <a:cubicBezTo>
                          <a:pt x="101" y="6957"/>
                          <a:pt x="2407" y="3275"/>
                          <a:pt x="6709" y="0"/>
                        </a:cubicBezTo>
                        <a:cubicBezTo>
                          <a:pt x="15604" y="2159"/>
                          <a:pt x="21164" y="6163"/>
                          <a:pt x="21331" y="10528"/>
                        </a:cubicBezTo>
                        <a:cubicBezTo>
                          <a:pt x="21506" y="15126"/>
                          <a:pt x="15701" y="19388"/>
                          <a:pt x="6249" y="21600"/>
                        </a:cubicBezTo>
                        <a:lnTo>
                          <a:pt x="6073" y="2142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4267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" name="Shape 656">
                    <a:extLst>
                      <a:ext uri="{FF2B5EF4-FFF2-40B4-BE49-F238E27FC236}">
                        <a16:creationId xmlns:a16="http://schemas.microsoft.com/office/drawing/2014/main" id="{B0801768-DADD-46EC-ADE0-5D7332B19581}"/>
                      </a:ext>
                    </a:extLst>
                  </p:cNvPr>
                  <p:cNvSpPr/>
                  <p:nvPr/>
                </p:nvSpPr>
                <p:spPr>
                  <a:xfrm>
                    <a:off x="590065" y="25055"/>
                    <a:ext cx="397908" cy="17224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82" h="21600" extrusionOk="0">
                        <a:moveTo>
                          <a:pt x="1571" y="0"/>
                        </a:moveTo>
                        <a:cubicBezTo>
                          <a:pt x="1295" y="39"/>
                          <a:pt x="1058" y="85"/>
                          <a:pt x="786" y="124"/>
                        </a:cubicBezTo>
                        <a:cubicBezTo>
                          <a:pt x="-136" y="2929"/>
                          <a:pt x="-261" y="5746"/>
                          <a:pt x="484" y="8555"/>
                        </a:cubicBezTo>
                        <a:cubicBezTo>
                          <a:pt x="1656" y="12978"/>
                          <a:pt x="4882" y="17351"/>
                          <a:pt x="10106" y="21590"/>
                        </a:cubicBezTo>
                        <a:cubicBezTo>
                          <a:pt x="10141" y="21593"/>
                          <a:pt x="10171" y="21597"/>
                          <a:pt x="10206" y="21600"/>
                        </a:cubicBezTo>
                        <a:lnTo>
                          <a:pt x="10528" y="21411"/>
                        </a:lnTo>
                        <a:cubicBezTo>
                          <a:pt x="18148" y="17918"/>
                          <a:pt x="21339" y="14136"/>
                          <a:pt x="19808" y="10407"/>
                        </a:cubicBezTo>
                        <a:cubicBezTo>
                          <a:pt x="18267" y="6654"/>
                          <a:pt x="11994" y="3077"/>
                          <a:pt x="1571" y="0"/>
                        </a:cubicBezTo>
                        <a:close/>
                      </a:path>
                    </a:pathLst>
                  </a:custGeom>
                  <a:solidFill>
                    <a:srgbClr val="31437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4267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2" name="Shape 658">
                  <a:extLst>
                    <a:ext uri="{FF2B5EF4-FFF2-40B4-BE49-F238E27FC236}">
                      <a16:creationId xmlns:a16="http://schemas.microsoft.com/office/drawing/2014/main" id="{281A4FD0-B9B7-48D4-9763-9393A5EA2A68}"/>
                    </a:ext>
                  </a:extLst>
                </p:cNvPr>
                <p:cNvSpPr/>
                <p:nvPr/>
              </p:nvSpPr>
              <p:spPr>
                <a:xfrm rot="1980000">
                  <a:off x="1749007" y="4122296"/>
                  <a:ext cx="323936" cy="759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rgbClr val="31437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7">
                    <a:cs typeface="+mn-ea"/>
                    <a:sym typeface="+mn-lt"/>
                  </a:endParaRPr>
                </a:p>
              </p:txBody>
            </p:sp>
            <p:grpSp>
              <p:nvGrpSpPr>
                <p:cNvPr id="23" name="Group 661">
                  <a:extLst>
                    <a:ext uri="{FF2B5EF4-FFF2-40B4-BE49-F238E27FC236}">
                      <a16:creationId xmlns:a16="http://schemas.microsoft.com/office/drawing/2014/main" id="{A89AB5DA-AA08-4BD9-A3FA-D073F70B5777}"/>
                    </a:ext>
                  </a:extLst>
                </p:cNvPr>
                <p:cNvGrpSpPr/>
                <p:nvPr/>
              </p:nvGrpSpPr>
              <p:grpSpPr>
                <a:xfrm rot="1975701">
                  <a:off x="1212830" y="237524"/>
                  <a:ext cx="1763341" cy="3009572"/>
                  <a:chOff x="0" y="0"/>
                  <a:chExt cx="1763340" cy="3009571"/>
                </a:xfrm>
              </p:grpSpPr>
              <p:sp>
                <p:nvSpPr>
                  <p:cNvPr id="24" name="Shape 659">
                    <a:extLst>
                      <a:ext uri="{FF2B5EF4-FFF2-40B4-BE49-F238E27FC236}">
                        <a16:creationId xmlns:a16="http://schemas.microsoft.com/office/drawing/2014/main" id="{D870248C-FEA7-4C1A-94B8-B4ADE51AEFEE}"/>
                      </a:ext>
                    </a:extLst>
                  </p:cNvPr>
                  <p:cNvSpPr/>
                  <p:nvPr/>
                </p:nvSpPr>
                <p:spPr>
                  <a:xfrm rot="21300000" flipH="1">
                    <a:off x="122979" y="60628"/>
                    <a:ext cx="1517382" cy="288831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34" h="21600" extrusionOk="0">
                        <a:moveTo>
                          <a:pt x="6073" y="21422"/>
                        </a:moveTo>
                        <a:cubicBezTo>
                          <a:pt x="1992" y="18123"/>
                          <a:pt x="-94" y="14441"/>
                          <a:pt x="3" y="10711"/>
                        </a:cubicBezTo>
                        <a:cubicBezTo>
                          <a:pt x="101" y="6957"/>
                          <a:pt x="2407" y="3275"/>
                          <a:pt x="6709" y="0"/>
                        </a:cubicBezTo>
                        <a:cubicBezTo>
                          <a:pt x="15604" y="2159"/>
                          <a:pt x="21164" y="6163"/>
                          <a:pt x="21331" y="10528"/>
                        </a:cubicBezTo>
                        <a:cubicBezTo>
                          <a:pt x="21506" y="15126"/>
                          <a:pt x="15701" y="19388"/>
                          <a:pt x="6249" y="21600"/>
                        </a:cubicBezTo>
                        <a:lnTo>
                          <a:pt x="6073" y="2142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4267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" name="Shape 660">
                    <a:extLst>
                      <a:ext uri="{FF2B5EF4-FFF2-40B4-BE49-F238E27FC236}">
                        <a16:creationId xmlns:a16="http://schemas.microsoft.com/office/drawing/2014/main" id="{360928C4-2902-4330-A66F-D070717E3468}"/>
                      </a:ext>
                    </a:extLst>
                  </p:cNvPr>
                  <p:cNvSpPr/>
                  <p:nvPr/>
                </p:nvSpPr>
                <p:spPr>
                  <a:xfrm>
                    <a:off x="984698" y="41812"/>
                    <a:ext cx="664027" cy="28743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82" h="21600" extrusionOk="0">
                        <a:moveTo>
                          <a:pt x="1571" y="0"/>
                        </a:moveTo>
                        <a:cubicBezTo>
                          <a:pt x="1295" y="39"/>
                          <a:pt x="1058" y="85"/>
                          <a:pt x="786" y="124"/>
                        </a:cubicBezTo>
                        <a:cubicBezTo>
                          <a:pt x="-136" y="2929"/>
                          <a:pt x="-261" y="5746"/>
                          <a:pt x="484" y="8555"/>
                        </a:cubicBezTo>
                        <a:cubicBezTo>
                          <a:pt x="1656" y="12978"/>
                          <a:pt x="4882" y="17351"/>
                          <a:pt x="10106" y="21590"/>
                        </a:cubicBezTo>
                        <a:cubicBezTo>
                          <a:pt x="10141" y="21593"/>
                          <a:pt x="10171" y="21597"/>
                          <a:pt x="10206" y="21600"/>
                        </a:cubicBezTo>
                        <a:lnTo>
                          <a:pt x="10528" y="21411"/>
                        </a:lnTo>
                        <a:cubicBezTo>
                          <a:pt x="18148" y="17918"/>
                          <a:pt x="21339" y="14136"/>
                          <a:pt x="19808" y="10407"/>
                        </a:cubicBezTo>
                        <a:cubicBezTo>
                          <a:pt x="18267" y="6654"/>
                          <a:pt x="11994" y="3077"/>
                          <a:pt x="1571" y="0"/>
                        </a:cubicBezTo>
                        <a:close/>
                      </a:path>
                    </a:pathLst>
                  </a:custGeom>
                  <a:solidFill>
                    <a:srgbClr val="31437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4267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18" name="Rectangle 67">
                <a:extLst>
                  <a:ext uri="{FF2B5EF4-FFF2-40B4-BE49-F238E27FC236}">
                    <a16:creationId xmlns:a16="http://schemas.microsoft.com/office/drawing/2014/main" id="{2DE984AB-DC0A-41BD-BBB3-4CAFBBAD2AC5}"/>
                  </a:ext>
                </a:extLst>
              </p:cNvPr>
              <p:cNvSpPr/>
              <p:nvPr/>
            </p:nvSpPr>
            <p:spPr>
              <a:xfrm>
                <a:off x="4405185" y="3782198"/>
                <a:ext cx="1601044" cy="318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33" b="1" dirty="0">
                    <a:cs typeface="+mn-ea"/>
                    <a:sym typeface="+mn-lt"/>
                  </a:rPr>
                  <a:t>THIRD PHASE</a:t>
                </a:r>
              </a:p>
            </p:txBody>
          </p:sp>
        </p:grpSp>
        <p:grpSp>
          <p:nvGrpSpPr>
            <p:cNvPr id="28" name="Group 74">
              <a:extLst>
                <a:ext uri="{FF2B5EF4-FFF2-40B4-BE49-F238E27FC236}">
                  <a16:creationId xmlns:a16="http://schemas.microsoft.com/office/drawing/2014/main" id="{06680DDD-1E11-4BB4-A4C2-EEEC72497668}"/>
                </a:ext>
              </a:extLst>
            </p:cNvPr>
            <p:cNvGrpSpPr/>
            <p:nvPr/>
          </p:nvGrpSpPr>
          <p:grpSpPr>
            <a:xfrm>
              <a:off x="9137393" y="903156"/>
              <a:ext cx="2140635" cy="4668736"/>
              <a:chOff x="6853045" y="609564"/>
              <a:chExt cx="1605476" cy="3501552"/>
            </a:xfrm>
          </p:grpSpPr>
          <p:grpSp>
            <p:nvGrpSpPr>
              <p:cNvPr id="29" name="Group 675">
                <a:extLst>
                  <a:ext uri="{FF2B5EF4-FFF2-40B4-BE49-F238E27FC236}">
                    <a16:creationId xmlns:a16="http://schemas.microsoft.com/office/drawing/2014/main" id="{1D6A668C-BF45-4A53-9519-D9F5704F704F}"/>
                  </a:ext>
                </a:extLst>
              </p:cNvPr>
              <p:cNvGrpSpPr/>
              <p:nvPr/>
            </p:nvGrpSpPr>
            <p:grpSpPr>
              <a:xfrm>
                <a:off x="6853045" y="609564"/>
                <a:ext cx="1605476" cy="3048196"/>
                <a:chOff x="0" y="0"/>
                <a:chExt cx="3444415" cy="6539653"/>
              </a:xfrm>
            </p:grpSpPr>
            <p:sp>
              <p:nvSpPr>
                <p:cNvPr id="32" name="Shape 664">
                  <a:extLst>
                    <a:ext uri="{FF2B5EF4-FFF2-40B4-BE49-F238E27FC236}">
                      <a16:creationId xmlns:a16="http://schemas.microsoft.com/office/drawing/2014/main" id="{6BCCCDB5-21AE-446F-B205-8FD7CEB45AD8}"/>
                    </a:ext>
                  </a:extLst>
                </p:cNvPr>
                <p:cNvSpPr/>
                <p:nvPr/>
              </p:nvSpPr>
              <p:spPr>
                <a:xfrm>
                  <a:off x="976850" y="6266149"/>
                  <a:ext cx="1291984" cy="2735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7733" tIns="67733" rIns="67733" bIns="67733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Shape 665">
                  <a:extLst>
                    <a:ext uri="{FF2B5EF4-FFF2-40B4-BE49-F238E27FC236}">
                      <a16:creationId xmlns:a16="http://schemas.microsoft.com/office/drawing/2014/main" id="{470C24BB-EC99-4715-8B3A-5E42BC4C3D22}"/>
                    </a:ext>
                  </a:extLst>
                </p:cNvPr>
                <p:cNvSpPr/>
                <p:nvPr/>
              </p:nvSpPr>
              <p:spPr>
                <a:xfrm>
                  <a:off x="1605475" y="3274714"/>
                  <a:ext cx="160567" cy="3164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88" h="21600" extrusionOk="0">
                      <a:moveTo>
                        <a:pt x="13136" y="0"/>
                      </a:moveTo>
                      <a:cubicBezTo>
                        <a:pt x="21373" y="4124"/>
                        <a:pt x="21600" y="8287"/>
                        <a:pt x="13811" y="12414"/>
                      </a:cubicBezTo>
                      <a:cubicBezTo>
                        <a:pt x="9182" y="14867"/>
                        <a:pt x="1701" y="17314"/>
                        <a:pt x="2799" y="19787"/>
                      </a:cubicBezTo>
                      <a:cubicBezTo>
                        <a:pt x="2876" y="19962"/>
                        <a:pt x="2996" y="20136"/>
                        <a:pt x="2967" y="20311"/>
                      </a:cubicBezTo>
                      <a:cubicBezTo>
                        <a:pt x="2895" y="20746"/>
                        <a:pt x="1899" y="21178"/>
                        <a:pt x="0" y="21600"/>
                      </a:cubicBezTo>
                    </a:path>
                  </a:pathLst>
                </a:custGeom>
                <a:solidFill>
                  <a:schemeClr val="accent1"/>
                </a:solidFill>
                <a:ln w="762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7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Shape 666">
                  <a:extLst>
                    <a:ext uri="{FF2B5EF4-FFF2-40B4-BE49-F238E27FC236}">
                      <a16:creationId xmlns:a16="http://schemas.microsoft.com/office/drawing/2014/main" id="{8E657118-DAF8-4DB0-879A-0BC1063B3BFA}"/>
                    </a:ext>
                  </a:extLst>
                </p:cNvPr>
                <p:cNvSpPr/>
                <p:nvPr/>
              </p:nvSpPr>
              <p:spPr>
                <a:xfrm rot="1980000">
                  <a:off x="1749007" y="5219581"/>
                  <a:ext cx="323935" cy="759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rgbClr val="31437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7">
                    <a:cs typeface="+mn-ea"/>
                    <a:sym typeface="+mn-lt"/>
                  </a:endParaRPr>
                </a:p>
              </p:txBody>
            </p:sp>
            <p:grpSp>
              <p:nvGrpSpPr>
                <p:cNvPr id="35" name="Group 669">
                  <a:extLst>
                    <a:ext uri="{FF2B5EF4-FFF2-40B4-BE49-F238E27FC236}">
                      <a16:creationId xmlns:a16="http://schemas.microsoft.com/office/drawing/2014/main" id="{C9968B8C-E436-4896-B7BE-FEDB850C7101}"/>
                    </a:ext>
                  </a:extLst>
                </p:cNvPr>
                <p:cNvGrpSpPr/>
                <p:nvPr/>
              </p:nvGrpSpPr>
              <p:grpSpPr>
                <a:xfrm rot="322341">
                  <a:off x="181546" y="100618"/>
                  <a:ext cx="2336417" cy="3987667"/>
                  <a:chOff x="0" y="0"/>
                  <a:chExt cx="2336416" cy="3987665"/>
                </a:xfrm>
              </p:grpSpPr>
              <p:sp>
                <p:nvSpPr>
                  <p:cNvPr id="41" name="Shape 667">
                    <a:extLst>
                      <a:ext uri="{FF2B5EF4-FFF2-40B4-BE49-F238E27FC236}">
                        <a16:creationId xmlns:a16="http://schemas.microsoft.com/office/drawing/2014/main" id="{5242817D-AC1E-4C56-89C2-5CF3517AAC2E}"/>
                      </a:ext>
                    </a:extLst>
                  </p:cNvPr>
                  <p:cNvSpPr/>
                  <p:nvPr/>
                </p:nvSpPr>
                <p:spPr>
                  <a:xfrm rot="21300000" flipH="1">
                    <a:off x="162947" y="80332"/>
                    <a:ext cx="2010523" cy="38270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34" h="21600" extrusionOk="0">
                        <a:moveTo>
                          <a:pt x="6073" y="21422"/>
                        </a:moveTo>
                        <a:cubicBezTo>
                          <a:pt x="1992" y="18123"/>
                          <a:pt x="-94" y="14441"/>
                          <a:pt x="3" y="10711"/>
                        </a:cubicBezTo>
                        <a:cubicBezTo>
                          <a:pt x="101" y="6957"/>
                          <a:pt x="2407" y="3275"/>
                          <a:pt x="6709" y="0"/>
                        </a:cubicBezTo>
                        <a:cubicBezTo>
                          <a:pt x="15604" y="2159"/>
                          <a:pt x="21164" y="6163"/>
                          <a:pt x="21331" y="10528"/>
                        </a:cubicBezTo>
                        <a:cubicBezTo>
                          <a:pt x="21506" y="15126"/>
                          <a:pt x="15701" y="19388"/>
                          <a:pt x="6249" y="21600"/>
                        </a:cubicBezTo>
                        <a:lnTo>
                          <a:pt x="6073" y="2142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4267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" name="Shape 668">
                    <a:extLst>
                      <a:ext uri="{FF2B5EF4-FFF2-40B4-BE49-F238E27FC236}">
                        <a16:creationId xmlns:a16="http://schemas.microsoft.com/office/drawing/2014/main" id="{93085B89-4677-444A-9AB0-4DAE9DA81230}"/>
                      </a:ext>
                    </a:extLst>
                  </p:cNvPr>
                  <p:cNvSpPr/>
                  <p:nvPr/>
                </p:nvSpPr>
                <p:spPr>
                  <a:xfrm>
                    <a:off x="1304719" y="55400"/>
                    <a:ext cx="879832" cy="38085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82" h="21600" extrusionOk="0">
                        <a:moveTo>
                          <a:pt x="1571" y="0"/>
                        </a:moveTo>
                        <a:cubicBezTo>
                          <a:pt x="1295" y="39"/>
                          <a:pt x="1058" y="85"/>
                          <a:pt x="786" y="124"/>
                        </a:cubicBezTo>
                        <a:cubicBezTo>
                          <a:pt x="-136" y="2929"/>
                          <a:pt x="-261" y="5746"/>
                          <a:pt x="484" y="8555"/>
                        </a:cubicBezTo>
                        <a:cubicBezTo>
                          <a:pt x="1656" y="12978"/>
                          <a:pt x="4882" y="17351"/>
                          <a:pt x="10106" y="21590"/>
                        </a:cubicBezTo>
                        <a:cubicBezTo>
                          <a:pt x="10141" y="21593"/>
                          <a:pt x="10171" y="21597"/>
                          <a:pt x="10206" y="21600"/>
                        </a:cubicBezTo>
                        <a:lnTo>
                          <a:pt x="10528" y="21411"/>
                        </a:lnTo>
                        <a:cubicBezTo>
                          <a:pt x="18148" y="17918"/>
                          <a:pt x="21339" y="14136"/>
                          <a:pt x="19808" y="10407"/>
                        </a:cubicBezTo>
                        <a:cubicBezTo>
                          <a:pt x="18267" y="6654"/>
                          <a:pt x="11994" y="3077"/>
                          <a:pt x="1571" y="0"/>
                        </a:cubicBezTo>
                        <a:close/>
                      </a:path>
                    </a:pathLst>
                  </a:custGeom>
                  <a:solidFill>
                    <a:srgbClr val="31437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4267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6" name="Group 672">
                  <a:extLst>
                    <a:ext uri="{FF2B5EF4-FFF2-40B4-BE49-F238E27FC236}">
                      <a16:creationId xmlns:a16="http://schemas.microsoft.com/office/drawing/2014/main" id="{D64E6256-AA20-4C2B-9588-6E012569E70B}"/>
                    </a:ext>
                  </a:extLst>
                </p:cNvPr>
                <p:cNvGrpSpPr/>
                <p:nvPr/>
              </p:nvGrpSpPr>
              <p:grpSpPr>
                <a:xfrm rot="3973889">
                  <a:off x="1877913" y="3503412"/>
                  <a:ext cx="1056655" cy="1803440"/>
                  <a:chOff x="0" y="0"/>
                  <a:chExt cx="1056654" cy="1803439"/>
                </a:xfrm>
              </p:grpSpPr>
              <p:sp>
                <p:nvSpPr>
                  <p:cNvPr id="39" name="Shape 670">
                    <a:extLst>
                      <a:ext uri="{FF2B5EF4-FFF2-40B4-BE49-F238E27FC236}">
                        <a16:creationId xmlns:a16="http://schemas.microsoft.com/office/drawing/2014/main" id="{175BE31E-221C-4566-BA0A-AE6800B7A2AA}"/>
                      </a:ext>
                    </a:extLst>
                  </p:cNvPr>
                  <p:cNvSpPr/>
                  <p:nvPr/>
                </p:nvSpPr>
                <p:spPr>
                  <a:xfrm rot="21300000" flipH="1">
                    <a:off x="73693" y="36330"/>
                    <a:ext cx="909268" cy="17307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34" h="21600" extrusionOk="0">
                        <a:moveTo>
                          <a:pt x="6073" y="21422"/>
                        </a:moveTo>
                        <a:cubicBezTo>
                          <a:pt x="1992" y="18123"/>
                          <a:pt x="-94" y="14441"/>
                          <a:pt x="3" y="10711"/>
                        </a:cubicBezTo>
                        <a:cubicBezTo>
                          <a:pt x="101" y="6957"/>
                          <a:pt x="2407" y="3275"/>
                          <a:pt x="6709" y="0"/>
                        </a:cubicBezTo>
                        <a:cubicBezTo>
                          <a:pt x="15604" y="2159"/>
                          <a:pt x="21164" y="6163"/>
                          <a:pt x="21331" y="10528"/>
                        </a:cubicBezTo>
                        <a:cubicBezTo>
                          <a:pt x="21506" y="15126"/>
                          <a:pt x="15701" y="19388"/>
                          <a:pt x="6249" y="21600"/>
                        </a:cubicBezTo>
                        <a:lnTo>
                          <a:pt x="6073" y="2142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4267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" name="Shape 671">
                    <a:extLst>
                      <a:ext uri="{FF2B5EF4-FFF2-40B4-BE49-F238E27FC236}">
                        <a16:creationId xmlns:a16="http://schemas.microsoft.com/office/drawing/2014/main" id="{7AF9A6A1-9AF2-455C-AABF-ED30B2615AB7}"/>
                      </a:ext>
                    </a:extLst>
                  </p:cNvPr>
                  <p:cNvSpPr/>
                  <p:nvPr/>
                </p:nvSpPr>
                <p:spPr>
                  <a:xfrm>
                    <a:off x="590065" y="25055"/>
                    <a:ext cx="397908" cy="17224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82" h="21600" extrusionOk="0">
                        <a:moveTo>
                          <a:pt x="1571" y="0"/>
                        </a:moveTo>
                        <a:cubicBezTo>
                          <a:pt x="1295" y="39"/>
                          <a:pt x="1058" y="85"/>
                          <a:pt x="786" y="124"/>
                        </a:cubicBezTo>
                        <a:cubicBezTo>
                          <a:pt x="-136" y="2929"/>
                          <a:pt x="-261" y="5746"/>
                          <a:pt x="484" y="8555"/>
                        </a:cubicBezTo>
                        <a:cubicBezTo>
                          <a:pt x="1656" y="12978"/>
                          <a:pt x="4882" y="17351"/>
                          <a:pt x="10106" y="21590"/>
                        </a:cubicBezTo>
                        <a:cubicBezTo>
                          <a:pt x="10141" y="21593"/>
                          <a:pt x="10171" y="21597"/>
                          <a:pt x="10206" y="21600"/>
                        </a:cubicBezTo>
                        <a:lnTo>
                          <a:pt x="10528" y="21411"/>
                        </a:lnTo>
                        <a:cubicBezTo>
                          <a:pt x="18148" y="17918"/>
                          <a:pt x="21339" y="14136"/>
                          <a:pt x="19808" y="10407"/>
                        </a:cubicBezTo>
                        <a:cubicBezTo>
                          <a:pt x="18267" y="6654"/>
                          <a:pt x="11994" y="3077"/>
                          <a:pt x="1571" y="0"/>
                        </a:cubicBezTo>
                        <a:close/>
                      </a:path>
                    </a:pathLst>
                  </a:custGeom>
                  <a:solidFill>
                    <a:srgbClr val="31437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4267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7" name="Shape 673">
                  <a:extLst>
                    <a:ext uri="{FF2B5EF4-FFF2-40B4-BE49-F238E27FC236}">
                      <a16:creationId xmlns:a16="http://schemas.microsoft.com/office/drawing/2014/main" id="{D1F3F70E-AD93-47E6-8039-995A40BDEBE6}"/>
                    </a:ext>
                  </a:extLst>
                </p:cNvPr>
                <p:cNvSpPr/>
                <p:nvPr/>
              </p:nvSpPr>
              <p:spPr>
                <a:xfrm rot="6663929">
                  <a:off x="1164929" y="5072296"/>
                  <a:ext cx="323935" cy="7596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rgbClr val="31437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7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Shape 674">
                  <a:extLst>
                    <a:ext uri="{FF2B5EF4-FFF2-40B4-BE49-F238E27FC236}">
                      <a16:creationId xmlns:a16="http://schemas.microsoft.com/office/drawing/2014/main" id="{2109B661-8629-46B8-B38B-DFEBD1C95927}"/>
                    </a:ext>
                  </a:extLst>
                </p:cNvPr>
                <p:cNvSpPr/>
                <p:nvPr/>
              </p:nvSpPr>
              <p:spPr>
                <a:xfrm rot="6663929">
                  <a:off x="921566" y="3996443"/>
                  <a:ext cx="495994" cy="11630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7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0" name="Rectangle 69">
                <a:extLst>
                  <a:ext uri="{FF2B5EF4-FFF2-40B4-BE49-F238E27FC236}">
                    <a16:creationId xmlns:a16="http://schemas.microsoft.com/office/drawing/2014/main" id="{E7224D45-9239-43BB-9FA3-DB3F473D0A7B}"/>
                  </a:ext>
                </a:extLst>
              </p:cNvPr>
              <p:cNvSpPr/>
              <p:nvPr/>
            </p:nvSpPr>
            <p:spPr>
              <a:xfrm>
                <a:off x="7001575" y="3792674"/>
                <a:ext cx="1427531" cy="318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33" b="1" dirty="0">
                    <a:cs typeface="+mn-ea"/>
                    <a:sym typeface="+mn-lt"/>
                  </a:rPr>
                  <a:t>FINAL FORM</a:t>
                </a:r>
              </a:p>
            </p:txBody>
          </p:sp>
        </p:grpSp>
        <p:grpSp>
          <p:nvGrpSpPr>
            <p:cNvPr id="43" name="Group 43">
              <a:extLst>
                <a:ext uri="{FF2B5EF4-FFF2-40B4-BE49-F238E27FC236}">
                  <a16:creationId xmlns:a16="http://schemas.microsoft.com/office/drawing/2014/main" id="{861053E4-876B-4F5C-BC5A-093F27F076DD}"/>
                </a:ext>
              </a:extLst>
            </p:cNvPr>
            <p:cNvGrpSpPr/>
            <p:nvPr/>
          </p:nvGrpSpPr>
          <p:grpSpPr>
            <a:xfrm>
              <a:off x="4784886" y="3382508"/>
              <a:ext cx="2134727" cy="2468205"/>
              <a:chOff x="2427072" y="2469079"/>
              <a:chExt cx="1601045" cy="1851155"/>
            </a:xfrm>
          </p:grpSpPr>
          <p:grpSp>
            <p:nvGrpSpPr>
              <p:cNvPr id="44" name="Group 651">
                <a:extLst>
                  <a:ext uri="{FF2B5EF4-FFF2-40B4-BE49-F238E27FC236}">
                    <a16:creationId xmlns:a16="http://schemas.microsoft.com/office/drawing/2014/main" id="{8F9D5279-809E-4180-BBF7-5E6615621108}"/>
                  </a:ext>
                </a:extLst>
              </p:cNvPr>
              <p:cNvGrpSpPr/>
              <p:nvPr/>
            </p:nvGrpSpPr>
            <p:grpSpPr>
              <a:xfrm>
                <a:off x="2891143" y="2469079"/>
                <a:ext cx="498150" cy="1188681"/>
                <a:chOff x="0" y="103589"/>
                <a:chExt cx="1291983" cy="3082916"/>
              </a:xfrm>
            </p:grpSpPr>
            <p:sp>
              <p:nvSpPr>
                <p:cNvPr id="47" name="Shape 646">
                  <a:extLst>
                    <a:ext uri="{FF2B5EF4-FFF2-40B4-BE49-F238E27FC236}">
                      <a16:creationId xmlns:a16="http://schemas.microsoft.com/office/drawing/2014/main" id="{77723A20-A69D-431E-BBAB-1FF90888DB4F}"/>
                    </a:ext>
                  </a:extLst>
                </p:cNvPr>
                <p:cNvSpPr/>
                <p:nvPr/>
              </p:nvSpPr>
              <p:spPr>
                <a:xfrm>
                  <a:off x="0" y="2913000"/>
                  <a:ext cx="1291983" cy="2735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7733" tIns="67733" rIns="67733" bIns="67733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Shape 647">
                  <a:extLst>
                    <a:ext uri="{FF2B5EF4-FFF2-40B4-BE49-F238E27FC236}">
                      <a16:creationId xmlns:a16="http://schemas.microsoft.com/office/drawing/2014/main" id="{78968DB6-BD41-4BB6-A73D-34CFC092527B}"/>
                    </a:ext>
                  </a:extLst>
                </p:cNvPr>
                <p:cNvSpPr/>
                <p:nvPr/>
              </p:nvSpPr>
              <p:spPr>
                <a:xfrm rot="21300000" flipH="1">
                  <a:off x="131787" y="114866"/>
                  <a:ext cx="909269" cy="17307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7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Shape 648">
                  <a:extLst>
                    <a:ext uri="{FF2B5EF4-FFF2-40B4-BE49-F238E27FC236}">
                      <a16:creationId xmlns:a16="http://schemas.microsoft.com/office/drawing/2014/main" id="{112AD1D1-95CB-47B2-A4DD-307ADFDD50AD}"/>
                    </a:ext>
                  </a:extLst>
                </p:cNvPr>
                <p:cNvSpPr/>
                <p:nvPr/>
              </p:nvSpPr>
              <p:spPr>
                <a:xfrm>
                  <a:off x="651434" y="1588306"/>
                  <a:ext cx="169479" cy="1497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27" h="21600" extrusionOk="0">
                      <a:moveTo>
                        <a:pt x="20627" y="0"/>
                      </a:moveTo>
                      <a:cubicBezTo>
                        <a:pt x="10371" y="2560"/>
                        <a:pt x="3973" y="5305"/>
                        <a:pt x="1661" y="8112"/>
                      </a:cubicBezTo>
                      <a:cubicBezTo>
                        <a:pt x="-973" y="11309"/>
                        <a:pt x="1760" y="14535"/>
                        <a:pt x="2807" y="17770"/>
                      </a:cubicBezTo>
                      <a:cubicBezTo>
                        <a:pt x="2926" y="18139"/>
                        <a:pt x="3022" y="18507"/>
                        <a:pt x="2976" y="18876"/>
                      </a:cubicBezTo>
                      <a:cubicBezTo>
                        <a:pt x="2861" y="19795"/>
                        <a:pt x="1863" y="20708"/>
                        <a:pt x="0" y="21600"/>
                      </a:cubicBezTo>
                    </a:path>
                  </a:pathLst>
                </a:custGeom>
                <a:solidFill>
                  <a:schemeClr val="accent1"/>
                </a:solidFill>
                <a:ln w="762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7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Shape 649">
                  <a:extLst>
                    <a:ext uri="{FF2B5EF4-FFF2-40B4-BE49-F238E27FC236}">
                      <a16:creationId xmlns:a16="http://schemas.microsoft.com/office/drawing/2014/main" id="{C28D13DB-18B9-4544-8BCD-DC5509BB3917}"/>
                    </a:ext>
                  </a:extLst>
                </p:cNvPr>
                <p:cNvSpPr/>
                <p:nvPr/>
              </p:nvSpPr>
              <p:spPr>
                <a:xfrm>
                  <a:off x="648160" y="103589"/>
                  <a:ext cx="397909" cy="17224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82" h="21600" extrusionOk="0">
                      <a:moveTo>
                        <a:pt x="1571" y="0"/>
                      </a:moveTo>
                      <a:cubicBezTo>
                        <a:pt x="1295" y="39"/>
                        <a:pt x="1058" y="85"/>
                        <a:pt x="786" y="124"/>
                      </a:cubicBezTo>
                      <a:cubicBezTo>
                        <a:pt x="-136" y="2929"/>
                        <a:pt x="-261" y="5746"/>
                        <a:pt x="484" y="8555"/>
                      </a:cubicBezTo>
                      <a:cubicBezTo>
                        <a:pt x="1656" y="12978"/>
                        <a:pt x="4882" y="17351"/>
                        <a:pt x="10106" y="21590"/>
                      </a:cubicBezTo>
                      <a:cubicBezTo>
                        <a:pt x="10141" y="21593"/>
                        <a:pt x="10171" y="21597"/>
                        <a:pt x="10206" y="21600"/>
                      </a:cubicBezTo>
                      <a:lnTo>
                        <a:pt x="10528" y="21411"/>
                      </a:lnTo>
                      <a:cubicBezTo>
                        <a:pt x="18148" y="17918"/>
                        <a:pt x="21339" y="14136"/>
                        <a:pt x="19808" y="10407"/>
                      </a:cubicBezTo>
                      <a:cubicBezTo>
                        <a:pt x="18267" y="6654"/>
                        <a:pt x="11994" y="3077"/>
                        <a:pt x="1571" y="0"/>
                      </a:cubicBezTo>
                      <a:close/>
                    </a:path>
                  </a:pathLst>
                </a:custGeom>
                <a:solidFill>
                  <a:srgbClr val="31437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7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Shape 650">
                  <a:extLst>
                    <a:ext uri="{FF2B5EF4-FFF2-40B4-BE49-F238E27FC236}">
                      <a16:creationId xmlns:a16="http://schemas.microsoft.com/office/drawing/2014/main" id="{695D6848-25D3-4A17-AD3A-4B3A68A6679B}"/>
                    </a:ext>
                  </a:extLst>
                </p:cNvPr>
                <p:cNvSpPr/>
                <p:nvPr/>
              </p:nvSpPr>
              <p:spPr>
                <a:xfrm rot="1980000">
                  <a:off x="774748" y="1866432"/>
                  <a:ext cx="323935" cy="759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7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5" name="Rectangle 65">
                <a:extLst>
                  <a:ext uri="{FF2B5EF4-FFF2-40B4-BE49-F238E27FC236}">
                    <a16:creationId xmlns:a16="http://schemas.microsoft.com/office/drawing/2014/main" id="{896A81DA-10BC-468E-ABAE-8783136A58D0}"/>
                  </a:ext>
                </a:extLst>
              </p:cNvPr>
              <p:cNvSpPr/>
              <p:nvPr/>
            </p:nvSpPr>
            <p:spPr>
              <a:xfrm>
                <a:off x="2427072" y="3782200"/>
                <a:ext cx="1601045" cy="538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33" b="1" dirty="0">
                    <a:cs typeface="+mn-ea"/>
                    <a:sym typeface="+mn-lt"/>
                  </a:rPr>
                  <a:t>SECOND PHASE</a:t>
                </a:r>
              </a:p>
            </p:txBody>
          </p:sp>
        </p:grpSp>
        <p:grpSp>
          <p:nvGrpSpPr>
            <p:cNvPr id="52" name="Group 42">
              <a:extLst>
                <a:ext uri="{FF2B5EF4-FFF2-40B4-BE49-F238E27FC236}">
                  <a16:creationId xmlns:a16="http://schemas.microsoft.com/office/drawing/2014/main" id="{6FE87C90-65A8-44BB-8B02-D46A6D218E21}"/>
                </a:ext>
              </a:extLst>
            </p:cNvPr>
            <p:cNvGrpSpPr/>
            <p:nvPr/>
          </p:nvGrpSpPr>
          <p:grpSpPr>
            <a:xfrm>
              <a:off x="2776546" y="4079567"/>
              <a:ext cx="1599460" cy="1771147"/>
              <a:chOff x="776277" y="2991871"/>
              <a:chExt cx="1199595" cy="1328360"/>
            </a:xfrm>
          </p:grpSpPr>
          <p:grpSp>
            <p:nvGrpSpPr>
              <p:cNvPr id="53" name="Group 644">
                <a:extLst>
                  <a:ext uri="{FF2B5EF4-FFF2-40B4-BE49-F238E27FC236}">
                    <a16:creationId xmlns:a16="http://schemas.microsoft.com/office/drawing/2014/main" id="{E56DBF0E-A8A5-4DE4-A780-0117D5C54888}"/>
                  </a:ext>
                </a:extLst>
              </p:cNvPr>
              <p:cNvGrpSpPr/>
              <p:nvPr/>
            </p:nvGrpSpPr>
            <p:grpSpPr>
              <a:xfrm>
                <a:off x="1132516" y="2991871"/>
                <a:ext cx="498148" cy="665889"/>
                <a:chOff x="-2" y="15707"/>
                <a:chExt cx="1291982" cy="1727025"/>
              </a:xfrm>
            </p:grpSpPr>
            <p:sp>
              <p:nvSpPr>
                <p:cNvPr id="56" name="Shape 641">
                  <a:extLst>
                    <a:ext uri="{FF2B5EF4-FFF2-40B4-BE49-F238E27FC236}">
                      <a16:creationId xmlns:a16="http://schemas.microsoft.com/office/drawing/2014/main" id="{F5E8DF6D-6DF3-419C-A820-BF0A7725823A}"/>
                    </a:ext>
                  </a:extLst>
                </p:cNvPr>
                <p:cNvSpPr/>
                <p:nvPr/>
              </p:nvSpPr>
              <p:spPr>
                <a:xfrm>
                  <a:off x="-2" y="1469227"/>
                  <a:ext cx="1291982" cy="2735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7733" tIns="67733" rIns="67733" bIns="67733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Shape 642">
                  <a:extLst>
                    <a:ext uri="{FF2B5EF4-FFF2-40B4-BE49-F238E27FC236}">
                      <a16:creationId xmlns:a16="http://schemas.microsoft.com/office/drawing/2014/main" id="{83EE09B3-9B57-4657-896D-870BBFCFAF48}"/>
                    </a:ext>
                  </a:extLst>
                </p:cNvPr>
                <p:cNvSpPr/>
                <p:nvPr/>
              </p:nvSpPr>
              <p:spPr>
                <a:xfrm>
                  <a:off x="453078" y="15707"/>
                  <a:ext cx="548337" cy="12858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7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Shape 643">
                  <a:extLst>
                    <a:ext uri="{FF2B5EF4-FFF2-40B4-BE49-F238E27FC236}">
                      <a16:creationId xmlns:a16="http://schemas.microsoft.com/office/drawing/2014/main" id="{12E09082-2A51-49EB-AD9F-26BC8E6B4A28}"/>
                    </a:ext>
                  </a:extLst>
                </p:cNvPr>
                <p:cNvSpPr/>
                <p:nvPr/>
              </p:nvSpPr>
              <p:spPr>
                <a:xfrm>
                  <a:off x="631684" y="1181195"/>
                  <a:ext cx="29483" cy="4141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24" h="21600" extrusionOk="0">
                      <a:moveTo>
                        <a:pt x="20324" y="0"/>
                      </a:moveTo>
                      <a:cubicBezTo>
                        <a:pt x="10102" y="3555"/>
                        <a:pt x="3708" y="7167"/>
                        <a:pt x="1205" y="10800"/>
                      </a:cubicBezTo>
                      <a:cubicBezTo>
                        <a:pt x="-1276" y="14402"/>
                        <a:pt x="76" y="18014"/>
                        <a:pt x="5249" y="21600"/>
                      </a:cubicBezTo>
                    </a:path>
                  </a:pathLst>
                </a:custGeom>
                <a:solidFill>
                  <a:schemeClr val="accent1"/>
                </a:solidFill>
                <a:ln w="762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7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4" name="Rectangle 63">
                <a:extLst>
                  <a:ext uri="{FF2B5EF4-FFF2-40B4-BE49-F238E27FC236}">
                    <a16:creationId xmlns:a16="http://schemas.microsoft.com/office/drawing/2014/main" id="{528E6E6C-A02C-46A6-89C6-075AA3416BB2}"/>
                  </a:ext>
                </a:extLst>
              </p:cNvPr>
              <p:cNvSpPr/>
              <p:nvPr/>
            </p:nvSpPr>
            <p:spPr>
              <a:xfrm>
                <a:off x="776277" y="3782198"/>
                <a:ext cx="1199595" cy="538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33" b="1" dirty="0">
                    <a:cs typeface="+mn-ea"/>
                    <a:sym typeface="+mn-lt"/>
                  </a:rPr>
                  <a:t>PHASE ONE</a:t>
                </a:r>
              </a:p>
            </p:txBody>
          </p:sp>
        </p:grpSp>
      </p:grpSp>
      <p:sp>
        <p:nvSpPr>
          <p:cNvPr id="60" name="文本框 59">
            <a:extLst>
              <a:ext uri="{FF2B5EF4-FFF2-40B4-BE49-F238E27FC236}">
                <a16:creationId xmlns:a16="http://schemas.microsoft.com/office/drawing/2014/main" id="{B9B71D68-28A6-49D5-BA69-6F0695332E43}"/>
              </a:ext>
            </a:extLst>
          </p:cNvPr>
          <p:cNvSpPr txBox="1"/>
          <p:nvPr/>
        </p:nvSpPr>
        <p:spPr>
          <a:xfrm>
            <a:off x="9528365" y="2579498"/>
            <a:ext cx="1103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817">
              <a:lnSpc>
                <a:spcPts val="2000"/>
              </a:lnSpc>
            </a:pPr>
            <a:r>
              <a:rPr lang="zh-CN" altLang="en-US" sz="1400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  <a:endParaRPr lang="en-US" altLang="zh-CN" sz="1400" dirty="0">
              <a:solidFill>
                <a:srgbClr val="31437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329996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294">
            <a:extLst>
              <a:ext uri="{FF2B5EF4-FFF2-40B4-BE49-F238E27FC236}">
                <a16:creationId xmlns:a16="http://schemas.microsoft.com/office/drawing/2014/main" id="{4CDFB5C7-1D9A-4CEE-BEA7-90BFBE58C1F0}"/>
              </a:ext>
            </a:extLst>
          </p:cNvPr>
          <p:cNvGrpSpPr/>
          <p:nvPr/>
        </p:nvGrpSpPr>
        <p:grpSpPr>
          <a:xfrm>
            <a:off x="2151620" y="1492019"/>
            <a:ext cx="530927" cy="530927"/>
            <a:chOff x="0" y="0"/>
            <a:chExt cx="1243363" cy="1243363"/>
          </a:xfrm>
        </p:grpSpPr>
        <p:sp>
          <p:nvSpPr>
            <p:cNvPr id="9" name="Shape 1290">
              <a:extLst>
                <a:ext uri="{FF2B5EF4-FFF2-40B4-BE49-F238E27FC236}">
                  <a16:creationId xmlns:a16="http://schemas.microsoft.com/office/drawing/2014/main" id="{20E83F61-2277-4549-A871-2E830A470802}"/>
                </a:ext>
              </a:extLst>
            </p:cNvPr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314371"/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  <p:grpSp>
          <p:nvGrpSpPr>
            <p:cNvPr id="10" name="Group 1293">
              <a:extLst>
                <a:ext uri="{FF2B5EF4-FFF2-40B4-BE49-F238E27FC236}">
                  <a16:creationId xmlns:a16="http://schemas.microsoft.com/office/drawing/2014/main" id="{051E5889-8DA0-412E-9E32-0CFCDBE907CD}"/>
                </a:ext>
              </a:extLst>
            </p:cNvPr>
            <p:cNvGrpSpPr/>
            <p:nvPr/>
          </p:nvGrpSpPr>
          <p:grpSpPr>
            <a:xfrm>
              <a:off x="374055" y="351222"/>
              <a:ext cx="495253" cy="540919"/>
              <a:chOff x="0" y="0"/>
              <a:chExt cx="495252" cy="540918"/>
            </a:xfrm>
          </p:grpSpPr>
          <p:sp>
            <p:nvSpPr>
              <p:cNvPr id="11" name="Shape 1291">
                <a:extLst>
                  <a:ext uri="{FF2B5EF4-FFF2-40B4-BE49-F238E27FC236}">
                    <a16:creationId xmlns:a16="http://schemas.microsoft.com/office/drawing/2014/main" id="{E5DB3A39-6263-4565-A198-8718B50AEF2F}"/>
                  </a:ext>
                </a:extLst>
              </p:cNvPr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7" dirty="0">
                  <a:cs typeface="+mn-ea"/>
                  <a:sym typeface="+mn-lt"/>
                </a:endParaRPr>
              </a:p>
            </p:txBody>
          </p:sp>
          <p:sp>
            <p:nvSpPr>
              <p:cNvPr id="12" name="Shape 1292">
                <a:extLst>
                  <a:ext uri="{FF2B5EF4-FFF2-40B4-BE49-F238E27FC236}">
                    <a16:creationId xmlns:a16="http://schemas.microsoft.com/office/drawing/2014/main" id="{A86D8D4B-C8A3-44E5-BC56-A51B477B24F2}"/>
                  </a:ext>
                </a:extLst>
              </p:cNvPr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7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3" name="Shape 1319">
            <a:extLst>
              <a:ext uri="{FF2B5EF4-FFF2-40B4-BE49-F238E27FC236}">
                <a16:creationId xmlns:a16="http://schemas.microsoft.com/office/drawing/2014/main" id="{AADB289A-5BA8-48AC-AFC9-F88D1FA7CC8A}"/>
              </a:ext>
            </a:extLst>
          </p:cNvPr>
          <p:cNvSpPr/>
          <p:nvPr/>
        </p:nvSpPr>
        <p:spPr>
          <a:xfrm flipV="1">
            <a:off x="2680975" y="1756532"/>
            <a:ext cx="1311123" cy="0"/>
          </a:xfrm>
          <a:prstGeom prst="line">
            <a:avLst/>
          </a:prstGeom>
          <a:ln w="12700">
            <a:solidFill>
              <a:srgbClr val="31437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14" name="Shape 1320">
            <a:extLst>
              <a:ext uri="{FF2B5EF4-FFF2-40B4-BE49-F238E27FC236}">
                <a16:creationId xmlns:a16="http://schemas.microsoft.com/office/drawing/2014/main" id="{724977EB-449A-4CB0-9023-6BF5C5BEE806}"/>
              </a:ext>
            </a:extLst>
          </p:cNvPr>
          <p:cNvSpPr/>
          <p:nvPr/>
        </p:nvSpPr>
        <p:spPr>
          <a:xfrm flipV="1">
            <a:off x="4784877" y="1756532"/>
            <a:ext cx="1311123" cy="0"/>
          </a:xfrm>
          <a:prstGeom prst="line">
            <a:avLst/>
          </a:prstGeom>
          <a:ln w="12700">
            <a:solidFill>
              <a:srgbClr val="31437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15" name="Shape 1321">
            <a:extLst>
              <a:ext uri="{FF2B5EF4-FFF2-40B4-BE49-F238E27FC236}">
                <a16:creationId xmlns:a16="http://schemas.microsoft.com/office/drawing/2014/main" id="{D8E6332D-97A3-4DC5-A825-A841AE481176}"/>
              </a:ext>
            </a:extLst>
          </p:cNvPr>
          <p:cNvSpPr/>
          <p:nvPr/>
        </p:nvSpPr>
        <p:spPr>
          <a:xfrm flipV="1">
            <a:off x="6888779" y="1756532"/>
            <a:ext cx="1311123" cy="0"/>
          </a:xfrm>
          <a:prstGeom prst="line">
            <a:avLst/>
          </a:prstGeom>
          <a:ln w="12700">
            <a:solidFill>
              <a:srgbClr val="31437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16" name="Shape 1322">
            <a:extLst>
              <a:ext uri="{FF2B5EF4-FFF2-40B4-BE49-F238E27FC236}">
                <a16:creationId xmlns:a16="http://schemas.microsoft.com/office/drawing/2014/main" id="{ABCFEAA3-1FA0-4964-A894-B18FF315C4CE}"/>
              </a:ext>
            </a:extLst>
          </p:cNvPr>
          <p:cNvSpPr/>
          <p:nvPr/>
        </p:nvSpPr>
        <p:spPr>
          <a:xfrm flipH="1">
            <a:off x="2945967" y="4038977"/>
            <a:ext cx="1311123" cy="0"/>
          </a:xfrm>
          <a:prstGeom prst="line">
            <a:avLst/>
          </a:prstGeom>
          <a:ln w="12700">
            <a:solidFill>
              <a:srgbClr val="31437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17" name="Shape 1323">
            <a:extLst>
              <a:ext uri="{FF2B5EF4-FFF2-40B4-BE49-F238E27FC236}">
                <a16:creationId xmlns:a16="http://schemas.microsoft.com/office/drawing/2014/main" id="{B6F4BB8E-236D-4A8A-A22C-65A7101FF688}"/>
              </a:ext>
            </a:extLst>
          </p:cNvPr>
          <p:cNvSpPr/>
          <p:nvPr/>
        </p:nvSpPr>
        <p:spPr>
          <a:xfrm flipH="1">
            <a:off x="5049869" y="4038977"/>
            <a:ext cx="1311123" cy="0"/>
          </a:xfrm>
          <a:prstGeom prst="line">
            <a:avLst/>
          </a:prstGeom>
          <a:ln w="12700">
            <a:solidFill>
              <a:srgbClr val="31437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18" name="Shape 1324">
            <a:extLst>
              <a:ext uri="{FF2B5EF4-FFF2-40B4-BE49-F238E27FC236}">
                <a16:creationId xmlns:a16="http://schemas.microsoft.com/office/drawing/2014/main" id="{7E383E5E-0EB7-423F-B7D7-B05F6EC0DA73}"/>
              </a:ext>
            </a:extLst>
          </p:cNvPr>
          <p:cNvSpPr/>
          <p:nvPr/>
        </p:nvSpPr>
        <p:spPr>
          <a:xfrm flipH="1">
            <a:off x="7153772" y="4038977"/>
            <a:ext cx="1309553" cy="0"/>
          </a:xfrm>
          <a:prstGeom prst="line">
            <a:avLst/>
          </a:prstGeom>
          <a:ln w="12700">
            <a:solidFill>
              <a:srgbClr val="31437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19" name="Shape 1325">
            <a:extLst>
              <a:ext uri="{FF2B5EF4-FFF2-40B4-BE49-F238E27FC236}">
                <a16:creationId xmlns:a16="http://schemas.microsoft.com/office/drawing/2014/main" id="{BC20CEBC-285C-4DE9-ABB2-A616E7347684}"/>
              </a:ext>
            </a:extLst>
          </p:cNvPr>
          <p:cNvSpPr/>
          <p:nvPr/>
        </p:nvSpPr>
        <p:spPr>
          <a:xfrm flipV="1">
            <a:off x="8991939" y="1756532"/>
            <a:ext cx="1609047" cy="0"/>
          </a:xfrm>
          <a:prstGeom prst="line">
            <a:avLst/>
          </a:prstGeom>
          <a:ln w="12700">
            <a:solidFill>
              <a:srgbClr val="314371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20" name="Shape 1326">
            <a:extLst>
              <a:ext uri="{FF2B5EF4-FFF2-40B4-BE49-F238E27FC236}">
                <a16:creationId xmlns:a16="http://schemas.microsoft.com/office/drawing/2014/main" id="{AB1DD9A1-941B-4109-A13E-DEF549071E75}"/>
              </a:ext>
            </a:extLst>
          </p:cNvPr>
          <p:cNvSpPr/>
          <p:nvPr/>
        </p:nvSpPr>
        <p:spPr>
          <a:xfrm>
            <a:off x="10599865" y="1766542"/>
            <a:ext cx="0" cy="2277860"/>
          </a:xfrm>
          <a:prstGeom prst="line">
            <a:avLst/>
          </a:prstGeom>
          <a:ln w="12700">
            <a:solidFill>
              <a:srgbClr val="314371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21" name="Shape 1327">
            <a:extLst>
              <a:ext uri="{FF2B5EF4-FFF2-40B4-BE49-F238E27FC236}">
                <a16:creationId xmlns:a16="http://schemas.microsoft.com/office/drawing/2014/main" id="{DFA32586-27B8-4CF1-9AC4-9776A7921B8A}"/>
              </a:ext>
            </a:extLst>
          </p:cNvPr>
          <p:cNvSpPr/>
          <p:nvPr/>
        </p:nvSpPr>
        <p:spPr>
          <a:xfrm flipH="1">
            <a:off x="9257673" y="4038977"/>
            <a:ext cx="1342412" cy="0"/>
          </a:xfrm>
          <a:prstGeom prst="line">
            <a:avLst/>
          </a:prstGeom>
          <a:ln w="12700">
            <a:solidFill>
              <a:srgbClr val="31437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22" name="Shape 1328">
            <a:extLst>
              <a:ext uri="{FF2B5EF4-FFF2-40B4-BE49-F238E27FC236}">
                <a16:creationId xmlns:a16="http://schemas.microsoft.com/office/drawing/2014/main" id="{8601ED73-78B5-41DA-852B-8AF9D729B898}"/>
              </a:ext>
            </a:extLst>
          </p:cNvPr>
          <p:cNvSpPr/>
          <p:nvPr/>
        </p:nvSpPr>
        <p:spPr>
          <a:xfrm flipH="1">
            <a:off x="1491207" y="4038977"/>
            <a:ext cx="665875" cy="0"/>
          </a:xfrm>
          <a:prstGeom prst="line">
            <a:avLst/>
          </a:prstGeom>
          <a:ln w="12700">
            <a:solidFill>
              <a:srgbClr val="314371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23" name="Shape 1329">
            <a:extLst>
              <a:ext uri="{FF2B5EF4-FFF2-40B4-BE49-F238E27FC236}">
                <a16:creationId xmlns:a16="http://schemas.microsoft.com/office/drawing/2014/main" id="{541D0CC6-C6A9-4F11-8750-216ADE806563}"/>
              </a:ext>
            </a:extLst>
          </p:cNvPr>
          <p:cNvSpPr/>
          <p:nvPr/>
        </p:nvSpPr>
        <p:spPr>
          <a:xfrm flipV="1">
            <a:off x="1493567" y="1756532"/>
            <a:ext cx="0" cy="2287869"/>
          </a:xfrm>
          <a:prstGeom prst="line">
            <a:avLst/>
          </a:prstGeom>
          <a:ln w="12700">
            <a:solidFill>
              <a:srgbClr val="314371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24" name="Shape 1330">
            <a:extLst>
              <a:ext uri="{FF2B5EF4-FFF2-40B4-BE49-F238E27FC236}">
                <a16:creationId xmlns:a16="http://schemas.microsoft.com/office/drawing/2014/main" id="{7B9FA27B-2919-4718-9D14-F4D6537015A8}"/>
              </a:ext>
            </a:extLst>
          </p:cNvPr>
          <p:cNvSpPr/>
          <p:nvPr/>
        </p:nvSpPr>
        <p:spPr>
          <a:xfrm>
            <a:off x="1487869" y="1756532"/>
            <a:ext cx="400328" cy="0"/>
          </a:xfrm>
          <a:prstGeom prst="line">
            <a:avLst/>
          </a:prstGeom>
          <a:ln w="12700">
            <a:solidFill>
              <a:srgbClr val="31437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7" dirty="0">
              <a:cs typeface="+mn-ea"/>
              <a:sym typeface="+mn-lt"/>
            </a:endParaRPr>
          </a:p>
        </p:txBody>
      </p:sp>
      <p:grpSp>
        <p:nvGrpSpPr>
          <p:cNvPr id="25" name="Group 1335">
            <a:extLst>
              <a:ext uri="{FF2B5EF4-FFF2-40B4-BE49-F238E27FC236}">
                <a16:creationId xmlns:a16="http://schemas.microsoft.com/office/drawing/2014/main" id="{5CB723A3-C08E-41E3-915B-E743BD58AB92}"/>
              </a:ext>
            </a:extLst>
          </p:cNvPr>
          <p:cNvGrpSpPr/>
          <p:nvPr/>
        </p:nvGrpSpPr>
        <p:grpSpPr>
          <a:xfrm>
            <a:off x="4255520" y="1492019"/>
            <a:ext cx="530927" cy="530927"/>
            <a:chOff x="0" y="0"/>
            <a:chExt cx="1243363" cy="1243363"/>
          </a:xfrm>
        </p:grpSpPr>
        <p:sp>
          <p:nvSpPr>
            <p:cNvPr id="26" name="Shape 1331">
              <a:extLst>
                <a:ext uri="{FF2B5EF4-FFF2-40B4-BE49-F238E27FC236}">
                  <a16:creationId xmlns:a16="http://schemas.microsoft.com/office/drawing/2014/main" id="{E65FB3ED-F4E7-4CC6-BA3E-0A90AAE8D4BB}"/>
                </a:ext>
              </a:extLst>
            </p:cNvPr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314371"/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  <p:grpSp>
          <p:nvGrpSpPr>
            <p:cNvPr id="27" name="Group 1334">
              <a:extLst>
                <a:ext uri="{FF2B5EF4-FFF2-40B4-BE49-F238E27FC236}">
                  <a16:creationId xmlns:a16="http://schemas.microsoft.com/office/drawing/2014/main" id="{77B69A63-316C-4611-8686-9E7792B2A4A8}"/>
                </a:ext>
              </a:extLst>
            </p:cNvPr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28" name="Shape 1332">
                <a:extLst>
                  <a:ext uri="{FF2B5EF4-FFF2-40B4-BE49-F238E27FC236}">
                    <a16:creationId xmlns:a16="http://schemas.microsoft.com/office/drawing/2014/main" id="{1A240BD3-1EE8-4193-BB4D-D8AD6AC1FBE6}"/>
                  </a:ext>
                </a:extLst>
              </p:cNvPr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7" dirty="0">
                  <a:cs typeface="+mn-ea"/>
                  <a:sym typeface="+mn-lt"/>
                </a:endParaRPr>
              </a:p>
            </p:txBody>
          </p:sp>
          <p:sp>
            <p:nvSpPr>
              <p:cNvPr id="29" name="Shape 1333">
                <a:extLst>
                  <a:ext uri="{FF2B5EF4-FFF2-40B4-BE49-F238E27FC236}">
                    <a16:creationId xmlns:a16="http://schemas.microsoft.com/office/drawing/2014/main" id="{BC22F45B-165D-4FB9-98BE-32CEFE1FE19A}"/>
                  </a:ext>
                </a:extLst>
              </p:cNvPr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7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Group 1338">
            <a:extLst>
              <a:ext uri="{FF2B5EF4-FFF2-40B4-BE49-F238E27FC236}">
                <a16:creationId xmlns:a16="http://schemas.microsoft.com/office/drawing/2014/main" id="{620F8C36-74F9-4958-AE20-BEC7976A040B}"/>
              </a:ext>
            </a:extLst>
          </p:cNvPr>
          <p:cNvGrpSpPr/>
          <p:nvPr/>
        </p:nvGrpSpPr>
        <p:grpSpPr>
          <a:xfrm>
            <a:off x="6359423" y="1492019"/>
            <a:ext cx="530927" cy="530927"/>
            <a:chOff x="0" y="0"/>
            <a:chExt cx="1243363" cy="1243363"/>
          </a:xfrm>
        </p:grpSpPr>
        <p:sp>
          <p:nvSpPr>
            <p:cNvPr id="31" name="Shape 1336">
              <a:extLst>
                <a:ext uri="{FF2B5EF4-FFF2-40B4-BE49-F238E27FC236}">
                  <a16:creationId xmlns:a16="http://schemas.microsoft.com/office/drawing/2014/main" id="{5FD40196-6471-44F0-9EC1-8910932CD1C0}"/>
                </a:ext>
              </a:extLst>
            </p:cNvPr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314371"/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32" name="Shape 1337">
              <a:extLst>
                <a:ext uri="{FF2B5EF4-FFF2-40B4-BE49-F238E27FC236}">
                  <a16:creationId xmlns:a16="http://schemas.microsoft.com/office/drawing/2014/main" id="{49ED8A87-FCEB-4592-88C0-BC17AE270731}"/>
                </a:ext>
              </a:extLst>
            </p:cNvPr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</p:grpSp>
      <p:grpSp>
        <p:nvGrpSpPr>
          <p:cNvPr id="33" name="Group 1341">
            <a:extLst>
              <a:ext uri="{FF2B5EF4-FFF2-40B4-BE49-F238E27FC236}">
                <a16:creationId xmlns:a16="http://schemas.microsoft.com/office/drawing/2014/main" id="{F8D99634-C32A-44E4-BCCD-0DD161418E52}"/>
              </a:ext>
            </a:extLst>
          </p:cNvPr>
          <p:cNvGrpSpPr/>
          <p:nvPr/>
        </p:nvGrpSpPr>
        <p:grpSpPr>
          <a:xfrm>
            <a:off x="8463324" y="1492019"/>
            <a:ext cx="530927" cy="530927"/>
            <a:chOff x="0" y="0"/>
            <a:chExt cx="1243363" cy="1243363"/>
          </a:xfrm>
        </p:grpSpPr>
        <p:sp>
          <p:nvSpPr>
            <p:cNvPr id="34" name="Shape 1339">
              <a:extLst>
                <a:ext uri="{FF2B5EF4-FFF2-40B4-BE49-F238E27FC236}">
                  <a16:creationId xmlns:a16="http://schemas.microsoft.com/office/drawing/2014/main" id="{9C5726AE-100C-4BE8-BAA8-EEC87748F12A}"/>
                </a:ext>
              </a:extLst>
            </p:cNvPr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314371"/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35" name="Shape 1340">
              <a:extLst>
                <a:ext uri="{FF2B5EF4-FFF2-40B4-BE49-F238E27FC236}">
                  <a16:creationId xmlns:a16="http://schemas.microsoft.com/office/drawing/2014/main" id="{1E562910-BCDE-4F18-9DA3-F7748A3B6F59}"/>
                </a:ext>
              </a:extLst>
            </p:cNvPr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</p:grpSp>
      <p:grpSp>
        <p:nvGrpSpPr>
          <p:cNvPr id="36" name="Group 1344">
            <a:extLst>
              <a:ext uri="{FF2B5EF4-FFF2-40B4-BE49-F238E27FC236}">
                <a16:creationId xmlns:a16="http://schemas.microsoft.com/office/drawing/2014/main" id="{7EE0CAFC-CF28-4F0E-8698-14F22C82C9C5}"/>
              </a:ext>
            </a:extLst>
          </p:cNvPr>
          <p:cNvGrpSpPr/>
          <p:nvPr/>
        </p:nvGrpSpPr>
        <p:grpSpPr>
          <a:xfrm>
            <a:off x="8463324" y="3773279"/>
            <a:ext cx="530927" cy="530927"/>
            <a:chOff x="0" y="0"/>
            <a:chExt cx="1243363" cy="1243363"/>
          </a:xfrm>
        </p:grpSpPr>
        <p:sp>
          <p:nvSpPr>
            <p:cNvPr id="37" name="Shape 1342">
              <a:extLst>
                <a:ext uri="{FF2B5EF4-FFF2-40B4-BE49-F238E27FC236}">
                  <a16:creationId xmlns:a16="http://schemas.microsoft.com/office/drawing/2014/main" id="{AF69D60E-9882-47ED-BAAD-A4BF09C6A0ED}"/>
                </a:ext>
              </a:extLst>
            </p:cNvPr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314371"/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38" name="Shape 1343">
              <a:extLst>
                <a:ext uri="{FF2B5EF4-FFF2-40B4-BE49-F238E27FC236}">
                  <a16:creationId xmlns:a16="http://schemas.microsoft.com/office/drawing/2014/main" id="{0CF3BC37-FC15-48DA-AC2F-CDC0E0A35E0B}"/>
                </a:ext>
              </a:extLst>
            </p:cNvPr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</p:grpSp>
      <p:grpSp>
        <p:nvGrpSpPr>
          <p:cNvPr id="39" name="Group 1347">
            <a:extLst>
              <a:ext uri="{FF2B5EF4-FFF2-40B4-BE49-F238E27FC236}">
                <a16:creationId xmlns:a16="http://schemas.microsoft.com/office/drawing/2014/main" id="{CEE3FF4A-73C3-4639-8221-E47BCEC9A5C3}"/>
              </a:ext>
            </a:extLst>
          </p:cNvPr>
          <p:cNvGrpSpPr/>
          <p:nvPr/>
        </p:nvGrpSpPr>
        <p:grpSpPr>
          <a:xfrm>
            <a:off x="6359423" y="3773279"/>
            <a:ext cx="530927" cy="530927"/>
            <a:chOff x="0" y="0"/>
            <a:chExt cx="1243363" cy="1243363"/>
          </a:xfrm>
        </p:grpSpPr>
        <p:sp>
          <p:nvSpPr>
            <p:cNvPr id="40" name="Shape 1345">
              <a:extLst>
                <a:ext uri="{FF2B5EF4-FFF2-40B4-BE49-F238E27FC236}">
                  <a16:creationId xmlns:a16="http://schemas.microsoft.com/office/drawing/2014/main" id="{E47D8CE6-1FFF-4D71-BCBE-AAF15EFB28F7}"/>
                </a:ext>
              </a:extLst>
            </p:cNvPr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314371"/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41" name="Shape 1346">
              <a:extLst>
                <a:ext uri="{FF2B5EF4-FFF2-40B4-BE49-F238E27FC236}">
                  <a16:creationId xmlns:a16="http://schemas.microsoft.com/office/drawing/2014/main" id="{3D2C831D-3F61-4799-B6E9-4677E6FB5E41}"/>
                </a:ext>
              </a:extLst>
            </p:cNvPr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</p:grpSp>
      <p:grpSp>
        <p:nvGrpSpPr>
          <p:cNvPr id="42" name="Group 1350">
            <a:extLst>
              <a:ext uri="{FF2B5EF4-FFF2-40B4-BE49-F238E27FC236}">
                <a16:creationId xmlns:a16="http://schemas.microsoft.com/office/drawing/2014/main" id="{93CAF9CB-D2EC-473D-A337-3FC5276BEA8A}"/>
              </a:ext>
            </a:extLst>
          </p:cNvPr>
          <p:cNvGrpSpPr/>
          <p:nvPr/>
        </p:nvGrpSpPr>
        <p:grpSpPr>
          <a:xfrm>
            <a:off x="4255521" y="3773279"/>
            <a:ext cx="530927" cy="530927"/>
            <a:chOff x="0" y="0"/>
            <a:chExt cx="1243363" cy="1243363"/>
          </a:xfrm>
        </p:grpSpPr>
        <p:sp>
          <p:nvSpPr>
            <p:cNvPr id="43" name="Shape 1348">
              <a:extLst>
                <a:ext uri="{FF2B5EF4-FFF2-40B4-BE49-F238E27FC236}">
                  <a16:creationId xmlns:a16="http://schemas.microsoft.com/office/drawing/2014/main" id="{70992D35-55BD-43EB-916B-50F7902D51EB}"/>
                </a:ext>
              </a:extLst>
            </p:cNvPr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314371"/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44" name="Shape 1349">
              <a:extLst>
                <a:ext uri="{FF2B5EF4-FFF2-40B4-BE49-F238E27FC236}">
                  <a16:creationId xmlns:a16="http://schemas.microsoft.com/office/drawing/2014/main" id="{5199F391-AE97-42FF-B797-A65516DF9F04}"/>
                </a:ext>
              </a:extLst>
            </p:cNvPr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</p:grpSp>
      <p:grpSp>
        <p:nvGrpSpPr>
          <p:cNvPr id="45" name="Group 1356">
            <a:extLst>
              <a:ext uri="{FF2B5EF4-FFF2-40B4-BE49-F238E27FC236}">
                <a16:creationId xmlns:a16="http://schemas.microsoft.com/office/drawing/2014/main" id="{E7428EC5-AFB4-411C-BAEB-473A7ADC0F77}"/>
              </a:ext>
            </a:extLst>
          </p:cNvPr>
          <p:cNvGrpSpPr/>
          <p:nvPr/>
        </p:nvGrpSpPr>
        <p:grpSpPr>
          <a:xfrm>
            <a:off x="2151620" y="3773279"/>
            <a:ext cx="530927" cy="530927"/>
            <a:chOff x="0" y="0"/>
            <a:chExt cx="1243363" cy="1243363"/>
          </a:xfrm>
        </p:grpSpPr>
        <p:sp>
          <p:nvSpPr>
            <p:cNvPr id="46" name="Shape 1351">
              <a:extLst>
                <a:ext uri="{FF2B5EF4-FFF2-40B4-BE49-F238E27FC236}">
                  <a16:creationId xmlns:a16="http://schemas.microsoft.com/office/drawing/2014/main" id="{A0A57217-FAC8-4070-856E-EA685836FCEC}"/>
                </a:ext>
              </a:extLst>
            </p:cNvPr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314371"/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  <p:grpSp>
          <p:nvGrpSpPr>
            <p:cNvPr id="47" name="Group 1355">
              <a:extLst>
                <a:ext uri="{FF2B5EF4-FFF2-40B4-BE49-F238E27FC236}">
                  <a16:creationId xmlns:a16="http://schemas.microsoft.com/office/drawing/2014/main" id="{8221B686-34F6-43A5-9452-2F9FCF616110}"/>
                </a:ext>
              </a:extLst>
            </p:cNvPr>
            <p:cNvGrpSpPr/>
            <p:nvPr/>
          </p:nvGrpSpPr>
          <p:grpSpPr>
            <a:xfrm>
              <a:off x="356142" y="391541"/>
              <a:ext cx="533285" cy="457201"/>
              <a:chOff x="0" y="0"/>
              <a:chExt cx="533283" cy="457200"/>
            </a:xfrm>
          </p:grpSpPr>
          <p:sp>
            <p:nvSpPr>
              <p:cNvPr id="48" name="Shape 1352">
                <a:extLst>
                  <a:ext uri="{FF2B5EF4-FFF2-40B4-BE49-F238E27FC236}">
                    <a16:creationId xmlns:a16="http://schemas.microsoft.com/office/drawing/2014/main" id="{E4DA4750-3BBE-4948-AF99-8AE5E39FFDD2}"/>
                  </a:ext>
                </a:extLst>
              </p:cNvPr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7" dirty="0">
                  <a:cs typeface="+mn-ea"/>
                  <a:sym typeface="+mn-lt"/>
                </a:endParaRPr>
              </a:p>
            </p:txBody>
          </p:sp>
          <p:sp>
            <p:nvSpPr>
              <p:cNvPr id="49" name="Shape 1353">
                <a:extLst>
                  <a:ext uri="{FF2B5EF4-FFF2-40B4-BE49-F238E27FC236}">
                    <a16:creationId xmlns:a16="http://schemas.microsoft.com/office/drawing/2014/main" id="{A4D9EA8B-C6F7-47E7-BA60-95004CD58561}"/>
                  </a:ext>
                </a:extLst>
              </p:cNvPr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7" dirty="0">
                  <a:cs typeface="+mn-ea"/>
                  <a:sym typeface="+mn-lt"/>
                </a:endParaRPr>
              </a:p>
            </p:txBody>
          </p:sp>
          <p:sp>
            <p:nvSpPr>
              <p:cNvPr id="50" name="Shape 1354">
                <a:extLst>
                  <a:ext uri="{FF2B5EF4-FFF2-40B4-BE49-F238E27FC236}">
                    <a16:creationId xmlns:a16="http://schemas.microsoft.com/office/drawing/2014/main" id="{79CEA4FF-8392-4332-B3B3-894A660568C3}"/>
                  </a:ext>
                </a:extLst>
              </p:cNvPr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7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1" name="TextBox 44">
            <a:extLst>
              <a:ext uri="{FF2B5EF4-FFF2-40B4-BE49-F238E27FC236}">
                <a16:creationId xmlns:a16="http://schemas.microsoft.com/office/drawing/2014/main" id="{E5BB6141-901A-467A-B548-2A42B523E864}"/>
              </a:ext>
            </a:extLst>
          </p:cNvPr>
          <p:cNvSpPr txBox="1"/>
          <p:nvPr/>
        </p:nvSpPr>
        <p:spPr>
          <a:xfrm>
            <a:off x="2113520" y="2447647"/>
            <a:ext cx="18313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CN" altLang="en-US" sz="1200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41A13138-E76A-423B-88E4-5FCCDC9796E1}"/>
              </a:ext>
            </a:extLst>
          </p:cNvPr>
          <p:cNvSpPr txBox="1"/>
          <p:nvPr/>
        </p:nvSpPr>
        <p:spPr>
          <a:xfrm>
            <a:off x="2039939" y="2163448"/>
            <a:ext cx="1639319" cy="267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333" dirty="0">
                <a:solidFill>
                  <a:srgbClr val="314371"/>
                </a:solidFill>
                <a:cs typeface="+mn-ea"/>
                <a:sym typeface="+mn-lt"/>
              </a:rPr>
              <a:t>点击输入标题内容</a:t>
            </a:r>
            <a:endParaRPr lang="en-GB" altLang="zh-CN" sz="1333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53" name="TextBox 46">
            <a:extLst>
              <a:ext uri="{FF2B5EF4-FFF2-40B4-BE49-F238E27FC236}">
                <a16:creationId xmlns:a16="http://schemas.microsoft.com/office/drawing/2014/main" id="{E70F450E-D2B6-4808-AA48-B7DAD0EF5F4C}"/>
              </a:ext>
            </a:extLst>
          </p:cNvPr>
          <p:cNvSpPr txBox="1"/>
          <p:nvPr/>
        </p:nvSpPr>
        <p:spPr>
          <a:xfrm>
            <a:off x="4217421" y="2447647"/>
            <a:ext cx="18313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/>
            </a:lvl1pPr>
          </a:lstStyle>
          <a:p>
            <a:r>
              <a:rPr lang="zh-CN" altLang="en-US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808FEE07-990F-4998-975B-F9969A713118}"/>
              </a:ext>
            </a:extLst>
          </p:cNvPr>
          <p:cNvSpPr txBox="1"/>
          <p:nvPr/>
        </p:nvSpPr>
        <p:spPr>
          <a:xfrm>
            <a:off x="4143839" y="2163448"/>
            <a:ext cx="1718664" cy="267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333" dirty="0">
                <a:solidFill>
                  <a:srgbClr val="314371"/>
                </a:solidFill>
                <a:cs typeface="+mn-ea"/>
                <a:sym typeface="+mn-lt"/>
              </a:rPr>
              <a:t>点击输入标题内容</a:t>
            </a:r>
            <a:endParaRPr lang="en-GB" altLang="zh-CN" sz="1333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55" name="TextBox 48">
            <a:extLst>
              <a:ext uri="{FF2B5EF4-FFF2-40B4-BE49-F238E27FC236}">
                <a16:creationId xmlns:a16="http://schemas.microsoft.com/office/drawing/2014/main" id="{E939E3F4-BC4E-477B-ADB6-19C678F8C9B3}"/>
              </a:ext>
            </a:extLst>
          </p:cNvPr>
          <p:cNvSpPr txBox="1"/>
          <p:nvPr/>
        </p:nvSpPr>
        <p:spPr>
          <a:xfrm>
            <a:off x="6321324" y="2447647"/>
            <a:ext cx="18313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/>
            </a:lvl1pPr>
          </a:lstStyle>
          <a:p>
            <a:r>
              <a:rPr lang="zh-CN" altLang="en-US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8EFC1E3D-45BD-4281-AD4D-7D1F1C883FD0}"/>
              </a:ext>
            </a:extLst>
          </p:cNvPr>
          <p:cNvSpPr txBox="1"/>
          <p:nvPr/>
        </p:nvSpPr>
        <p:spPr>
          <a:xfrm>
            <a:off x="6247741" y="2163448"/>
            <a:ext cx="1639319" cy="267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333" dirty="0">
                <a:solidFill>
                  <a:srgbClr val="314371"/>
                </a:solidFill>
                <a:cs typeface="+mn-ea"/>
                <a:sym typeface="+mn-lt"/>
              </a:rPr>
              <a:t>点击输入标题内容</a:t>
            </a:r>
            <a:endParaRPr lang="en-GB" altLang="zh-CN" sz="1333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57" name="TextBox 50">
            <a:extLst>
              <a:ext uri="{FF2B5EF4-FFF2-40B4-BE49-F238E27FC236}">
                <a16:creationId xmlns:a16="http://schemas.microsoft.com/office/drawing/2014/main" id="{8A6F15A2-CB40-4618-B6FB-E7934B92F392}"/>
              </a:ext>
            </a:extLst>
          </p:cNvPr>
          <p:cNvSpPr txBox="1"/>
          <p:nvPr/>
        </p:nvSpPr>
        <p:spPr>
          <a:xfrm>
            <a:off x="8425224" y="2447647"/>
            <a:ext cx="18313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/>
            </a:lvl1pPr>
          </a:lstStyle>
          <a:p>
            <a:r>
              <a:rPr lang="zh-CN" altLang="en-US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99B62E8F-C444-407D-B670-CBD4B1412122}"/>
              </a:ext>
            </a:extLst>
          </p:cNvPr>
          <p:cNvSpPr txBox="1"/>
          <p:nvPr/>
        </p:nvSpPr>
        <p:spPr>
          <a:xfrm>
            <a:off x="8351643" y="2163448"/>
            <a:ext cx="1639319" cy="267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333" dirty="0">
                <a:solidFill>
                  <a:srgbClr val="314371"/>
                </a:solidFill>
                <a:cs typeface="+mn-ea"/>
                <a:sym typeface="+mn-lt"/>
              </a:rPr>
              <a:t>点击输入标题内容</a:t>
            </a:r>
            <a:endParaRPr lang="en-GB" altLang="zh-CN" sz="1333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59" name="TextBox 52">
            <a:extLst>
              <a:ext uri="{FF2B5EF4-FFF2-40B4-BE49-F238E27FC236}">
                <a16:creationId xmlns:a16="http://schemas.microsoft.com/office/drawing/2014/main" id="{F6B385E1-AFC0-436A-9609-A74B6BB2ABBA}"/>
              </a:ext>
            </a:extLst>
          </p:cNvPr>
          <p:cNvSpPr txBox="1"/>
          <p:nvPr/>
        </p:nvSpPr>
        <p:spPr>
          <a:xfrm>
            <a:off x="2113520" y="4758348"/>
            <a:ext cx="18313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/>
            </a:lvl1pPr>
          </a:lstStyle>
          <a:p>
            <a:r>
              <a:rPr lang="zh-CN" altLang="en-US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8AF551A5-A619-43E7-9FF6-7A7A5F1EAF38}"/>
              </a:ext>
            </a:extLst>
          </p:cNvPr>
          <p:cNvSpPr txBox="1"/>
          <p:nvPr/>
        </p:nvSpPr>
        <p:spPr>
          <a:xfrm>
            <a:off x="2039939" y="4474148"/>
            <a:ext cx="1639319" cy="267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333" dirty="0">
                <a:solidFill>
                  <a:srgbClr val="314371"/>
                </a:solidFill>
                <a:cs typeface="+mn-ea"/>
                <a:sym typeface="+mn-lt"/>
              </a:rPr>
              <a:t>点击输入标题内容</a:t>
            </a:r>
            <a:endParaRPr lang="en-GB" altLang="zh-CN" sz="1333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61" name="TextBox 54">
            <a:extLst>
              <a:ext uri="{FF2B5EF4-FFF2-40B4-BE49-F238E27FC236}">
                <a16:creationId xmlns:a16="http://schemas.microsoft.com/office/drawing/2014/main" id="{60CE47AD-0850-465E-B4A2-74AB4365DD4E}"/>
              </a:ext>
            </a:extLst>
          </p:cNvPr>
          <p:cNvSpPr txBox="1"/>
          <p:nvPr/>
        </p:nvSpPr>
        <p:spPr>
          <a:xfrm>
            <a:off x="4217421" y="4758348"/>
            <a:ext cx="18313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/>
            </a:lvl1pPr>
          </a:lstStyle>
          <a:p>
            <a:r>
              <a:rPr lang="zh-CN" altLang="en-US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41052D88-D862-473B-A19E-169022BC3C15}"/>
              </a:ext>
            </a:extLst>
          </p:cNvPr>
          <p:cNvSpPr txBox="1"/>
          <p:nvPr/>
        </p:nvSpPr>
        <p:spPr>
          <a:xfrm>
            <a:off x="4143839" y="4474148"/>
            <a:ext cx="1718664" cy="267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333" dirty="0">
                <a:solidFill>
                  <a:srgbClr val="314371"/>
                </a:solidFill>
                <a:cs typeface="+mn-ea"/>
                <a:sym typeface="+mn-lt"/>
              </a:rPr>
              <a:t>点击输入标题内容</a:t>
            </a:r>
            <a:endParaRPr lang="en-GB" altLang="zh-CN" sz="1333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63" name="TextBox 56">
            <a:extLst>
              <a:ext uri="{FF2B5EF4-FFF2-40B4-BE49-F238E27FC236}">
                <a16:creationId xmlns:a16="http://schemas.microsoft.com/office/drawing/2014/main" id="{C607AECE-DBFD-40B4-9487-4CD88DDB6E2A}"/>
              </a:ext>
            </a:extLst>
          </p:cNvPr>
          <p:cNvSpPr txBox="1"/>
          <p:nvPr/>
        </p:nvSpPr>
        <p:spPr>
          <a:xfrm>
            <a:off x="6321324" y="4758348"/>
            <a:ext cx="18313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/>
            </a:lvl1pPr>
          </a:lstStyle>
          <a:p>
            <a:r>
              <a:rPr lang="zh-CN" altLang="en-US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CE31E90D-8217-4915-816F-1E3BBE6551D7}"/>
              </a:ext>
            </a:extLst>
          </p:cNvPr>
          <p:cNvSpPr txBox="1"/>
          <p:nvPr/>
        </p:nvSpPr>
        <p:spPr>
          <a:xfrm>
            <a:off x="6247741" y="4474148"/>
            <a:ext cx="1639319" cy="267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333" dirty="0">
                <a:solidFill>
                  <a:srgbClr val="314371"/>
                </a:solidFill>
                <a:cs typeface="+mn-ea"/>
                <a:sym typeface="+mn-lt"/>
              </a:rPr>
              <a:t>点击输入标题内容</a:t>
            </a:r>
            <a:endParaRPr lang="en-GB" altLang="zh-CN" sz="1333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65" name="TextBox 58">
            <a:extLst>
              <a:ext uri="{FF2B5EF4-FFF2-40B4-BE49-F238E27FC236}">
                <a16:creationId xmlns:a16="http://schemas.microsoft.com/office/drawing/2014/main" id="{C4611624-E55B-4445-9908-A85A743BF320}"/>
              </a:ext>
            </a:extLst>
          </p:cNvPr>
          <p:cNvSpPr txBox="1"/>
          <p:nvPr/>
        </p:nvSpPr>
        <p:spPr>
          <a:xfrm>
            <a:off x="8425224" y="4758348"/>
            <a:ext cx="18313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/>
            </a:lvl1pPr>
          </a:lstStyle>
          <a:p>
            <a:r>
              <a:rPr lang="zh-CN" altLang="en-US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3471C804-48E7-44FF-9C19-63FFDB078FE3}"/>
              </a:ext>
            </a:extLst>
          </p:cNvPr>
          <p:cNvSpPr txBox="1"/>
          <p:nvPr/>
        </p:nvSpPr>
        <p:spPr>
          <a:xfrm>
            <a:off x="8351643" y="4474148"/>
            <a:ext cx="1639319" cy="267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333" dirty="0">
                <a:solidFill>
                  <a:srgbClr val="314371"/>
                </a:solidFill>
                <a:cs typeface="+mn-ea"/>
                <a:sym typeface="+mn-lt"/>
              </a:rPr>
              <a:t>点击输入标题内容</a:t>
            </a:r>
            <a:endParaRPr lang="en-GB" altLang="zh-CN" sz="1333" dirty="0">
              <a:solidFill>
                <a:srgbClr val="31437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446617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51" grpId="0"/>
      <p:bldP spid="52" grpId="0" build="p"/>
      <p:bldP spid="53" grpId="0"/>
      <p:bldP spid="54" grpId="0" build="p"/>
      <p:bldP spid="55" grpId="0"/>
      <p:bldP spid="56" grpId="0" build="p"/>
      <p:bldP spid="57" grpId="0"/>
      <p:bldP spid="58" grpId="0" build="p"/>
      <p:bldP spid="59" grpId="0"/>
      <p:bldP spid="60" grpId="0" build="p"/>
      <p:bldP spid="61" grpId="0"/>
      <p:bldP spid="62" grpId="0" build="p"/>
      <p:bldP spid="63" grpId="0"/>
      <p:bldP spid="64" grpId="0" build="p"/>
      <p:bldP spid="65" grpId="0"/>
      <p:bldP spid="6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FEA485CA-75CE-441E-A01A-1FBCAE4752FC}"/>
              </a:ext>
            </a:extLst>
          </p:cNvPr>
          <p:cNvCxnSpPr/>
          <p:nvPr/>
        </p:nvCxnSpPr>
        <p:spPr>
          <a:xfrm>
            <a:off x="11715750" y="1598870"/>
            <a:ext cx="0" cy="32575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4E3BB32E-67A2-4C3B-9AD4-DFEA3D21FE0D}"/>
              </a:ext>
            </a:extLst>
          </p:cNvPr>
          <p:cNvSpPr txBox="1"/>
          <p:nvPr/>
        </p:nvSpPr>
        <p:spPr>
          <a:xfrm>
            <a:off x="9586769" y="584019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FEILANG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3853F20-A6FD-47FF-A50A-D69CE103466D}"/>
              </a:ext>
            </a:extLst>
          </p:cNvPr>
          <p:cNvSpPr txBox="1"/>
          <p:nvPr/>
        </p:nvSpPr>
        <p:spPr>
          <a:xfrm>
            <a:off x="9586769" y="617934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BIOTECHNOLOGY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A8DA391-FA5D-4DF3-8454-B51B8B45D12B}"/>
              </a:ext>
            </a:extLst>
          </p:cNvPr>
          <p:cNvGrpSpPr/>
          <p:nvPr/>
        </p:nvGrpSpPr>
        <p:grpSpPr>
          <a:xfrm>
            <a:off x="338817" y="2572630"/>
            <a:ext cx="8568114" cy="1712741"/>
            <a:chOff x="338817" y="2824043"/>
            <a:chExt cx="8568114" cy="171274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72E8731-36A3-400C-81D4-88C2DB547E1B}"/>
                </a:ext>
              </a:extLst>
            </p:cNvPr>
            <p:cNvSpPr txBox="1"/>
            <p:nvPr/>
          </p:nvSpPr>
          <p:spPr>
            <a:xfrm>
              <a:off x="415303" y="4002769"/>
              <a:ext cx="4791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AU" altLang="zh-CN" sz="1600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INTRODUCTION TO COSMETICS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3515312-5C8B-48F8-A85D-7AEDA466BECD}"/>
                </a:ext>
              </a:extLst>
            </p:cNvPr>
            <p:cNvSpPr/>
            <p:nvPr/>
          </p:nvSpPr>
          <p:spPr>
            <a:xfrm>
              <a:off x="515938" y="4482784"/>
              <a:ext cx="396000" cy="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175B301-E157-4630-B5C3-040B21375422}"/>
                </a:ext>
              </a:extLst>
            </p:cNvPr>
            <p:cNvSpPr txBox="1"/>
            <p:nvPr/>
          </p:nvSpPr>
          <p:spPr>
            <a:xfrm>
              <a:off x="338817" y="2824043"/>
              <a:ext cx="85681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化妆品介绍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FB871C23-3051-400F-8983-B69B7F5EF925}"/>
              </a:ext>
            </a:extLst>
          </p:cNvPr>
          <p:cNvSpPr txBox="1"/>
          <p:nvPr/>
        </p:nvSpPr>
        <p:spPr>
          <a:xfrm>
            <a:off x="515938" y="244175"/>
            <a:ext cx="2149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GONGS LOGO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2258A0E-BFC6-4DB4-B51F-45566036473A}"/>
              </a:ext>
            </a:extLst>
          </p:cNvPr>
          <p:cNvSpPr txBox="1"/>
          <p:nvPr/>
        </p:nvSpPr>
        <p:spPr>
          <a:xfrm>
            <a:off x="4263720" y="244175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实习纪律及安排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E296605-A98C-40F5-8DF5-CFB690F03185}"/>
              </a:ext>
            </a:extLst>
          </p:cNvPr>
          <p:cNvSpPr txBox="1"/>
          <p:nvPr/>
        </p:nvSpPr>
        <p:spPr>
          <a:xfrm>
            <a:off x="6599541" y="24417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实验室规范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83290C2-F3AA-4DB6-9CDA-8D9478444964}"/>
              </a:ext>
            </a:extLst>
          </p:cNvPr>
          <p:cNvSpPr txBox="1"/>
          <p:nvPr/>
        </p:nvSpPr>
        <p:spPr>
          <a:xfrm>
            <a:off x="422015" y="599408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20XX.12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AEE9034-20C9-4475-A13D-0A6D93142503}"/>
              </a:ext>
            </a:extLst>
          </p:cNvPr>
          <p:cNvSpPr txBox="1"/>
          <p:nvPr/>
        </p:nvSpPr>
        <p:spPr>
          <a:xfrm>
            <a:off x="10404909" y="244175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皮肤介绍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22AF6E2-EF93-4836-80FD-734F4AB66D1E}"/>
              </a:ext>
            </a:extLst>
          </p:cNvPr>
          <p:cNvSpPr txBox="1"/>
          <p:nvPr/>
        </p:nvSpPr>
        <p:spPr>
          <a:xfrm>
            <a:off x="8428341" y="244175"/>
            <a:ext cx="1549668" cy="4001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化妆品介绍</a:t>
            </a:r>
          </a:p>
        </p:txBody>
      </p:sp>
    </p:spTree>
    <p:extLst>
      <p:ext uri="{BB962C8B-B14F-4D97-AF65-F5344CB8AC3E}">
        <p14:creationId xmlns:p14="http://schemas.microsoft.com/office/powerpoint/2010/main" val="2130154150"/>
      </p:ext>
    </p:extLst>
  </p:cSld>
  <p:clrMapOvr>
    <a:masterClrMapping/>
  </p:clrMapOvr>
  <p:transition spd="slow" advClick="0" advTm="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E7A9F79-1DCB-4178-B01E-DB0A46B292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415" y="1787206"/>
            <a:ext cx="4926602" cy="3283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44671438-B0AE-476D-9D9C-3C19AD9A2212}"/>
              </a:ext>
            </a:extLst>
          </p:cNvPr>
          <p:cNvGrpSpPr/>
          <p:nvPr/>
        </p:nvGrpSpPr>
        <p:grpSpPr>
          <a:xfrm>
            <a:off x="777835" y="2473459"/>
            <a:ext cx="2301875" cy="1699327"/>
            <a:chOff x="890587" y="4379913"/>
            <a:chExt cx="2301875" cy="1699327"/>
          </a:xfrm>
        </p:grpSpPr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295AB797-AB56-455A-ACF0-E741EBA0071E}"/>
                </a:ext>
              </a:extLst>
            </p:cNvPr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3" name="文本框 23">
              <a:extLst>
                <a:ext uri="{FF2B5EF4-FFF2-40B4-BE49-F238E27FC236}">
                  <a16:creationId xmlns:a16="http://schemas.microsoft.com/office/drawing/2014/main" id="{3E3D87DB-EA03-4C6B-8CBB-CE7357FAB1AE}"/>
                </a:ext>
              </a:extLst>
            </p:cNvPr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B48A159-44C6-4BF2-8A3B-DCA4BFBDD9FB}"/>
              </a:ext>
            </a:extLst>
          </p:cNvPr>
          <p:cNvGrpSpPr/>
          <p:nvPr/>
        </p:nvGrpSpPr>
        <p:grpSpPr>
          <a:xfrm>
            <a:off x="3794125" y="2473459"/>
            <a:ext cx="2301875" cy="1699327"/>
            <a:chOff x="890587" y="4379913"/>
            <a:chExt cx="2301875" cy="1699327"/>
          </a:xfrm>
        </p:grpSpPr>
        <p:sp>
          <p:nvSpPr>
            <p:cNvPr id="15" name="文本框 22">
              <a:extLst>
                <a:ext uri="{FF2B5EF4-FFF2-40B4-BE49-F238E27FC236}">
                  <a16:creationId xmlns:a16="http://schemas.microsoft.com/office/drawing/2014/main" id="{88AB1C45-85B0-4824-A0F6-FE4A0097EB07}"/>
                </a:ext>
              </a:extLst>
            </p:cNvPr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6" name="文本框 23">
              <a:extLst>
                <a:ext uri="{FF2B5EF4-FFF2-40B4-BE49-F238E27FC236}">
                  <a16:creationId xmlns:a16="http://schemas.microsoft.com/office/drawing/2014/main" id="{EA8D2F69-D289-4678-8098-DF980B455A42}"/>
                </a:ext>
              </a:extLst>
            </p:cNvPr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628261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1E1D1FDA-9EA7-4585-8A05-52680EE9359C}"/>
              </a:ext>
            </a:extLst>
          </p:cNvPr>
          <p:cNvGrpSpPr>
            <a:grpSpLocks noChangeAspect="1"/>
          </p:cNvGrpSpPr>
          <p:nvPr/>
        </p:nvGrpSpPr>
        <p:grpSpPr>
          <a:xfrm>
            <a:off x="1529358" y="1887215"/>
            <a:ext cx="2960196" cy="2960196"/>
            <a:chOff x="0" y="0"/>
            <a:chExt cx="1080000" cy="1080000"/>
          </a:xfrm>
          <a:solidFill>
            <a:srgbClr val="314371"/>
          </a:solidFill>
        </p:grpSpPr>
        <p:sp>
          <p:nvSpPr>
            <p:cNvPr id="4" name="圆角矩形 4">
              <a:extLst>
                <a:ext uri="{FF2B5EF4-FFF2-40B4-BE49-F238E27FC236}">
                  <a16:creationId xmlns:a16="http://schemas.microsoft.com/office/drawing/2014/main" id="{C7D6ADE8-C1AC-4C9B-BC98-AAD0AC2B629B}"/>
                </a:ext>
              </a:extLst>
            </p:cNvPr>
            <p:cNvSpPr>
              <a:spLocks noChangeAspect="1"/>
            </p:cNvSpPr>
            <p:nvPr/>
          </p:nvSpPr>
          <p:spPr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圆角矩形 5">
              <a:extLst>
                <a:ext uri="{FF2B5EF4-FFF2-40B4-BE49-F238E27FC236}">
                  <a16:creationId xmlns:a16="http://schemas.microsoft.com/office/drawing/2014/main" id="{AE07369D-CE03-4A6F-9552-E5B6A0C802F7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noFill/>
            <a:ln w="9525">
              <a:solidFill>
                <a:srgbClr val="314371"/>
              </a:solidFill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E13A9FF3-F7C1-4893-8F8E-A4B223217D7A}"/>
              </a:ext>
            </a:extLst>
          </p:cNvPr>
          <p:cNvGrpSpPr/>
          <p:nvPr/>
        </p:nvGrpSpPr>
        <p:grpSpPr>
          <a:xfrm>
            <a:off x="5383967" y="2426746"/>
            <a:ext cx="2301875" cy="1699327"/>
            <a:chOff x="890587" y="4379913"/>
            <a:chExt cx="2301875" cy="1699327"/>
          </a:xfrm>
        </p:grpSpPr>
        <p:sp>
          <p:nvSpPr>
            <p:cNvPr id="7" name="文本框 22">
              <a:extLst>
                <a:ext uri="{FF2B5EF4-FFF2-40B4-BE49-F238E27FC236}">
                  <a16:creationId xmlns:a16="http://schemas.microsoft.com/office/drawing/2014/main" id="{A443B3A7-DEEA-48E6-96BB-5953F8BE8281}"/>
                </a:ext>
              </a:extLst>
            </p:cNvPr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8" name="文本框 23">
              <a:extLst>
                <a:ext uri="{FF2B5EF4-FFF2-40B4-BE49-F238E27FC236}">
                  <a16:creationId xmlns:a16="http://schemas.microsoft.com/office/drawing/2014/main" id="{EFF59D76-C810-4163-80E8-281157D7A8E5}"/>
                </a:ext>
              </a:extLst>
            </p:cNvPr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  <p:sp>
        <p:nvSpPr>
          <p:cNvPr id="9" name="KSO_Shape">
            <a:extLst>
              <a:ext uri="{FF2B5EF4-FFF2-40B4-BE49-F238E27FC236}">
                <a16:creationId xmlns:a16="http://schemas.microsoft.com/office/drawing/2014/main" id="{E37ED1F1-EECF-45AF-823F-1BB15D8AC013}"/>
              </a:ext>
            </a:extLst>
          </p:cNvPr>
          <p:cNvSpPr>
            <a:spLocks noChangeAspect="1"/>
          </p:cNvSpPr>
          <p:nvPr/>
        </p:nvSpPr>
        <p:spPr>
          <a:xfrm>
            <a:off x="2140343" y="2544236"/>
            <a:ext cx="1477368" cy="1464348"/>
          </a:xfrm>
          <a:custGeom>
            <a:avLst/>
            <a:gdLst/>
            <a:ahLst/>
            <a:cxnLst>
              <a:cxn ang="0">
                <a:pos x="1486" y="2258"/>
              </a:cxn>
              <a:cxn ang="0">
                <a:pos x="0" y="1993"/>
              </a:cxn>
              <a:cxn ang="0">
                <a:pos x="1011" y="2098"/>
              </a:cxn>
              <a:cxn ang="0">
                <a:pos x="485" y="1885"/>
              </a:cxn>
              <a:cxn ang="0">
                <a:pos x="2009" y="1804"/>
              </a:cxn>
              <a:cxn ang="0">
                <a:pos x="2009" y="1722"/>
              </a:cxn>
              <a:cxn ang="0">
                <a:pos x="2009" y="1593"/>
              </a:cxn>
              <a:cxn ang="0">
                <a:pos x="1503" y="1867"/>
              </a:cxn>
              <a:cxn ang="0">
                <a:pos x="0" y="1541"/>
              </a:cxn>
              <a:cxn ang="0">
                <a:pos x="1365" y="1738"/>
              </a:cxn>
              <a:cxn ang="0">
                <a:pos x="1395" y="1727"/>
              </a:cxn>
              <a:cxn ang="0">
                <a:pos x="1459" y="1719"/>
              </a:cxn>
              <a:cxn ang="0">
                <a:pos x="1515" y="1724"/>
              </a:cxn>
              <a:cxn ang="0">
                <a:pos x="1755" y="1579"/>
              </a:cxn>
              <a:cxn ang="0">
                <a:pos x="1733" y="1563"/>
              </a:cxn>
              <a:cxn ang="0">
                <a:pos x="1730" y="1550"/>
              </a:cxn>
              <a:cxn ang="0">
                <a:pos x="1740" y="1536"/>
              </a:cxn>
              <a:cxn ang="0">
                <a:pos x="1041" y="1319"/>
              </a:cxn>
              <a:cxn ang="0">
                <a:pos x="512" y="1184"/>
              </a:cxn>
              <a:cxn ang="0">
                <a:pos x="621" y="1271"/>
              </a:cxn>
              <a:cxn ang="0">
                <a:pos x="581" y="1281"/>
              </a:cxn>
              <a:cxn ang="0">
                <a:pos x="509" y="1281"/>
              </a:cxn>
              <a:cxn ang="0">
                <a:pos x="221" y="1416"/>
              </a:cxn>
              <a:cxn ang="0">
                <a:pos x="263" y="1434"/>
              </a:cxn>
              <a:cxn ang="0">
                <a:pos x="271" y="1448"/>
              </a:cxn>
              <a:cxn ang="0">
                <a:pos x="267" y="1461"/>
              </a:cxn>
              <a:cxn ang="0">
                <a:pos x="251" y="1473"/>
              </a:cxn>
              <a:cxn ang="0">
                <a:pos x="847" y="1070"/>
              </a:cxn>
              <a:cxn ang="0">
                <a:pos x="357" y="808"/>
              </a:cxn>
              <a:cxn ang="0">
                <a:pos x="2366" y="720"/>
              </a:cxn>
              <a:cxn ang="0">
                <a:pos x="869" y="1030"/>
              </a:cxn>
              <a:cxn ang="0">
                <a:pos x="1879" y="788"/>
              </a:cxn>
              <a:cxn ang="0">
                <a:pos x="1355" y="692"/>
              </a:cxn>
              <a:cxn ang="0">
                <a:pos x="2366" y="485"/>
              </a:cxn>
              <a:cxn ang="0">
                <a:pos x="862" y="682"/>
              </a:cxn>
              <a:cxn ang="0">
                <a:pos x="357" y="409"/>
              </a:cxn>
              <a:cxn ang="0">
                <a:pos x="823" y="244"/>
              </a:cxn>
              <a:cxn ang="0">
                <a:pos x="628" y="353"/>
              </a:cxn>
              <a:cxn ang="0">
                <a:pos x="636" y="367"/>
              </a:cxn>
              <a:cxn ang="0">
                <a:pos x="631" y="380"/>
              </a:cxn>
              <a:cxn ang="0">
                <a:pos x="603" y="397"/>
              </a:cxn>
              <a:cxn ang="0">
                <a:pos x="858" y="539"/>
              </a:cxn>
              <a:cxn ang="0">
                <a:pos x="919" y="535"/>
              </a:cxn>
              <a:cxn ang="0">
                <a:pos x="976" y="544"/>
              </a:cxn>
              <a:cxn ang="0">
                <a:pos x="1272" y="489"/>
              </a:cxn>
              <a:cxn ang="0">
                <a:pos x="1829" y="926"/>
              </a:cxn>
              <a:cxn ang="0">
                <a:pos x="1881" y="393"/>
              </a:cxn>
              <a:cxn ang="0">
                <a:pos x="2105" y="282"/>
              </a:cxn>
              <a:cxn ang="0">
                <a:pos x="2095" y="269"/>
              </a:cxn>
              <a:cxn ang="0">
                <a:pos x="2098" y="256"/>
              </a:cxn>
              <a:cxn ang="0">
                <a:pos x="2120" y="240"/>
              </a:cxn>
              <a:cxn ang="0">
                <a:pos x="1880" y="94"/>
              </a:cxn>
              <a:cxn ang="0">
                <a:pos x="1825" y="99"/>
              </a:cxn>
              <a:cxn ang="0">
                <a:pos x="1761" y="92"/>
              </a:cxn>
              <a:cxn ang="0">
                <a:pos x="1727" y="79"/>
              </a:cxn>
            </a:cxnLst>
            <a:rect l="0" t="0" r="0" b="0"/>
            <a:pathLst>
              <a:path w="2262188" h="2241550">
                <a:moveTo>
                  <a:pt x="1920875" y="1898650"/>
                </a:moveTo>
                <a:lnTo>
                  <a:pt x="1920875" y="1901598"/>
                </a:lnTo>
                <a:lnTo>
                  <a:pt x="1920875" y="1977571"/>
                </a:lnTo>
                <a:lnTo>
                  <a:pt x="1431239" y="2241550"/>
                </a:lnTo>
                <a:lnTo>
                  <a:pt x="966787" y="2131332"/>
                </a:lnTo>
                <a:lnTo>
                  <a:pt x="966787" y="2047648"/>
                </a:lnTo>
                <a:lnTo>
                  <a:pt x="1420802" y="2155372"/>
                </a:lnTo>
                <a:lnTo>
                  <a:pt x="1437365" y="2159227"/>
                </a:lnTo>
                <a:lnTo>
                  <a:pt x="1452113" y="2151289"/>
                </a:lnTo>
                <a:lnTo>
                  <a:pt x="1920875" y="1898650"/>
                </a:lnTo>
                <a:close/>
                <a:moveTo>
                  <a:pt x="0" y="1817688"/>
                </a:moveTo>
                <a:lnTo>
                  <a:pt x="463550" y="1928451"/>
                </a:lnTo>
                <a:lnTo>
                  <a:pt x="463550" y="2012951"/>
                </a:lnTo>
                <a:lnTo>
                  <a:pt x="0" y="1901959"/>
                </a:lnTo>
                <a:lnTo>
                  <a:pt x="0" y="1848519"/>
                </a:lnTo>
                <a:lnTo>
                  <a:pt x="0" y="1817688"/>
                </a:lnTo>
                <a:close/>
                <a:moveTo>
                  <a:pt x="1920875" y="1770063"/>
                </a:moveTo>
                <a:lnTo>
                  <a:pt x="1920875" y="1772784"/>
                </a:lnTo>
                <a:lnTo>
                  <a:pt x="1920875" y="1848984"/>
                </a:lnTo>
                <a:lnTo>
                  <a:pt x="1431239" y="2112963"/>
                </a:lnTo>
                <a:lnTo>
                  <a:pt x="966787" y="2002745"/>
                </a:lnTo>
                <a:lnTo>
                  <a:pt x="966787" y="1919061"/>
                </a:lnTo>
                <a:lnTo>
                  <a:pt x="1420802" y="2026784"/>
                </a:lnTo>
                <a:lnTo>
                  <a:pt x="1437365" y="2030867"/>
                </a:lnTo>
                <a:lnTo>
                  <a:pt x="1452113" y="2022702"/>
                </a:lnTo>
                <a:lnTo>
                  <a:pt x="1920875" y="1770063"/>
                </a:lnTo>
                <a:close/>
                <a:moveTo>
                  <a:pt x="0" y="1689100"/>
                </a:moveTo>
                <a:lnTo>
                  <a:pt x="463550" y="1799189"/>
                </a:lnTo>
                <a:lnTo>
                  <a:pt x="463550" y="1882775"/>
                </a:lnTo>
                <a:lnTo>
                  <a:pt x="0" y="1772460"/>
                </a:lnTo>
                <a:lnTo>
                  <a:pt x="0" y="1719680"/>
                </a:lnTo>
                <a:lnTo>
                  <a:pt x="0" y="1689100"/>
                </a:lnTo>
                <a:close/>
                <a:moveTo>
                  <a:pt x="1920875" y="1643063"/>
                </a:moveTo>
                <a:lnTo>
                  <a:pt x="1920875" y="1646009"/>
                </a:lnTo>
                <a:lnTo>
                  <a:pt x="1920875" y="1721932"/>
                </a:lnTo>
                <a:lnTo>
                  <a:pt x="1431239" y="1985963"/>
                </a:lnTo>
                <a:lnTo>
                  <a:pt x="966787" y="1875591"/>
                </a:lnTo>
                <a:lnTo>
                  <a:pt x="966787" y="1791963"/>
                </a:lnTo>
                <a:lnTo>
                  <a:pt x="1420802" y="1899841"/>
                </a:lnTo>
                <a:lnTo>
                  <a:pt x="1437365" y="1903694"/>
                </a:lnTo>
                <a:lnTo>
                  <a:pt x="1452113" y="1895762"/>
                </a:lnTo>
                <a:lnTo>
                  <a:pt x="1920875" y="1643063"/>
                </a:lnTo>
                <a:close/>
                <a:moveTo>
                  <a:pt x="0" y="1562100"/>
                </a:moveTo>
                <a:lnTo>
                  <a:pt x="463550" y="1672189"/>
                </a:lnTo>
                <a:lnTo>
                  <a:pt x="463550" y="1755775"/>
                </a:lnTo>
                <a:lnTo>
                  <a:pt x="0" y="1645686"/>
                </a:lnTo>
                <a:lnTo>
                  <a:pt x="0" y="1592907"/>
                </a:lnTo>
                <a:lnTo>
                  <a:pt x="0" y="1562100"/>
                </a:lnTo>
                <a:close/>
                <a:moveTo>
                  <a:pt x="1920875" y="1520825"/>
                </a:moveTo>
                <a:lnTo>
                  <a:pt x="1920875" y="1523996"/>
                </a:lnTo>
                <a:lnTo>
                  <a:pt x="1920875" y="1599869"/>
                </a:lnTo>
                <a:lnTo>
                  <a:pt x="1431239" y="1863725"/>
                </a:lnTo>
                <a:lnTo>
                  <a:pt x="966787" y="1753426"/>
                </a:lnTo>
                <a:lnTo>
                  <a:pt x="966787" y="1669853"/>
                </a:lnTo>
                <a:lnTo>
                  <a:pt x="1420802" y="1777660"/>
                </a:lnTo>
                <a:lnTo>
                  <a:pt x="1437365" y="1781511"/>
                </a:lnTo>
                <a:lnTo>
                  <a:pt x="1452113" y="1773584"/>
                </a:lnTo>
                <a:lnTo>
                  <a:pt x="1920875" y="1520825"/>
                </a:lnTo>
                <a:close/>
                <a:moveTo>
                  <a:pt x="0" y="1439863"/>
                </a:moveTo>
                <a:lnTo>
                  <a:pt x="463550" y="1549725"/>
                </a:lnTo>
                <a:lnTo>
                  <a:pt x="463550" y="1633538"/>
                </a:lnTo>
                <a:lnTo>
                  <a:pt x="0" y="1523223"/>
                </a:lnTo>
                <a:lnTo>
                  <a:pt x="0" y="1470217"/>
                </a:lnTo>
                <a:lnTo>
                  <a:pt x="0" y="1439863"/>
                </a:lnTo>
                <a:close/>
                <a:moveTo>
                  <a:pt x="1474701" y="1365250"/>
                </a:moveTo>
                <a:lnTo>
                  <a:pt x="1920875" y="1470932"/>
                </a:lnTo>
                <a:lnTo>
                  <a:pt x="1430878" y="1735138"/>
                </a:lnTo>
                <a:lnTo>
                  <a:pt x="984250" y="1629229"/>
                </a:lnTo>
                <a:lnTo>
                  <a:pt x="1044194" y="1597025"/>
                </a:lnTo>
                <a:lnTo>
                  <a:pt x="1304860" y="1658938"/>
                </a:lnTo>
                <a:lnTo>
                  <a:pt x="1305314" y="1658258"/>
                </a:lnTo>
                <a:lnTo>
                  <a:pt x="1309401" y="1656217"/>
                </a:lnTo>
                <a:lnTo>
                  <a:pt x="1313942" y="1654402"/>
                </a:lnTo>
                <a:lnTo>
                  <a:pt x="1318483" y="1652588"/>
                </a:lnTo>
                <a:lnTo>
                  <a:pt x="1323479" y="1651227"/>
                </a:lnTo>
                <a:lnTo>
                  <a:pt x="1328474" y="1649640"/>
                </a:lnTo>
                <a:lnTo>
                  <a:pt x="1333924" y="1648052"/>
                </a:lnTo>
                <a:lnTo>
                  <a:pt x="1339373" y="1646692"/>
                </a:lnTo>
                <a:lnTo>
                  <a:pt x="1345050" y="1645784"/>
                </a:lnTo>
                <a:lnTo>
                  <a:pt x="1350953" y="1644650"/>
                </a:lnTo>
                <a:lnTo>
                  <a:pt x="1357311" y="1643743"/>
                </a:lnTo>
                <a:lnTo>
                  <a:pt x="1369572" y="1642383"/>
                </a:lnTo>
                <a:lnTo>
                  <a:pt x="1382515" y="1641249"/>
                </a:lnTo>
                <a:lnTo>
                  <a:pt x="1395684" y="1641022"/>
                </a:lnTo>
                <a:lnTo>
                  <a:pt x="1403177" y="1641249"/>
                </a:lnTo>
                <a:lnTo>
                  <a:pt x="1410897" y="1641475"/>
                </a:lnTo>
                <a:lnTo>
                  <a:pt x="1418617" y="1642156"/>
                </a:lnTo>
                <a:lnTo>
                  <a:pt x="1426110" y="1642836"/>
                </a:lnTo>
                <a:lnTo>
                  <a:pt x="1433603" y="1643743"/>
                </a:lnTo>
                <a:lnTo>
                  <a:pt x="1441096" y="1644650"/>
                </a:lnTo>
                <a:lnTo>
                  <a:pt x="1448362" y="1646011"/>
                </a:lnTo>
                <a:lnTo>
                  <a:pt x="1455401" y="1647599"/>
                </a:lnTo>
                <a:lnTo>
                  <a:pt x="1460623" y="1648959"/>
                </a:lnTo>
                <a:lnTo>
                  <a:pt x="1707665" y="1516063"/>
                </a:lnTo>
                <a:lnTo>
                  <a:pt x="1701989" y="1514702"/>
                </a:lnTo>
                <a:lnTo>
                  <a:pt x="1693133" y="1512434"/>
                </a:lnTo>
                <a:lnTo>
                  <a:pt x="1685186" y="1509713"/>
                </a:lnTo>
                <a:lnTo>
                  <a:pt x="1677920" y="1506991"/>
                </a:lnTo>
                <a:lnTo>
                  <a:pt x="1671790" y="1503816"/>
                </a:lnTo>
                <a:lnTo>
                  <a:pt x="1666340" y="1500641"/>
                </a:lnTo>
                <a:lnTo>
                  <a:pt x="1664070" y="1499054"/>
                </a:lnTo>
                <a:lnTo>
                  <a:pt x="1662026" y="1497240"/>
                </a:lnTo>
                <a:lnTo>
                  <a:pt x="1659983" y="1495652"/>
                </a:lnTo>
                <a:lnTo>
                  <a:pt x="1658393" y="1493838"/>
                </a:lnTo>
                <a:lnTo>
                  <a:pt x="1657031" y="1492023"/>
                </a:lnTo>
                <a:lnTo>
                  <a:pt x="1655668" y="1490209"/>
                </a:lnTo>
                <a:lnTo>
                  <a:pt x="1654987" y="1488395"/>
                </a:lnTo>
                <a:lnTo>
                  <a:pt x="1654306" y="1486581"/>
                </a:lnTo>
                <a:lnTo>
                  <a:pt x="1653852" y="1484540"/>
                </a:lnTo>
                <a:lnTo>
                  <a:pt x="1653625" y="1482725"/>
                </a:lnTo>
                <a:lnTo>
                  <a:pt x="1653625" y="1480911"/>
                </a:lnTo>
                <a:lnTo>
                  <a:pt x="1654306" y="1479097"/>
                </a:lnTo>
                <a:lnTo>
                  <a:pt x="1654760" y="1477282"/>
                </a:lnTo>
                <a:lnTo>
                  <a:pt x="1655441" y="1475241"/>
                </a:lnTo>
                <a:lnTo>
                  <a:pt x="1656577" y="1473427"/>
                </a:lnTo>
                <a:lnTo>
                  <a:pt x="1658166" y="1471613"/>
                </a:lnTo>
                <a:lnTo>
                  <a:pt x="1659528" y="1469798"/>
                </a:lnTo>
                <a:lnTo>
                  <a:pt x="1661345" y="1467984"/>
                </a:lnTo>
                <a:lnTo>
                  <a:pt x="1663843" y="1466170"/>
                </a:lnTo>
                <a:lnTo>
                  <a:pt x="1666113" y="1464356"/>
                </a:lnTo>
                <a:lnTo>
                  <a:pt x="1668611" y="1462768"/>
                </a:lnTo>
                <a:lnTo>
                  <a:pt x="1671790" y="1461181"/>
                </a:lnTo>
                <a:lnTo>
                  <a:pt x="1675650" y="1459366"/>
                </a:lnTo>
                <a:lnTo>
                  <a:pt x="1414984" y="1397454"/>
                </a:lnTo>
                <a:lnTo>
                  <a:pt x="1474701" y="1365250"/>
                </a:lnTo>
                <a:close/>
                <a:moveTo>
                  <a:pt x="995838" y="1258888"/>
                </a:moveTo>
                <a:lnTo>
                  <a:pt x="1393825" y="1352349"/>
                </a:lnTo>
                <a:lnTo>
                  <a:pt x="918237" y="1608912"/>
                </a:lnTo>
                <a:lnTo>
                  <a:pt x="918237" y="2111376"/>
                </a:lnTo>
                <a:lnTo>
                  <a:pt x="512762" y="2014286"/>
                </a:lnTo>
                <a:lnTo>
                  <a:pt x="512762" y="1518854"/>
                </a:lnTo>
                <a:lnTo>
                  <a:pt x="995838" y="1258888"/>
                </a:lnTo>
                <a:close/>
                <a:moveTo>
                  <a:pt x="489738" y="1130300"/>
                </a:moveTo>
                <a:lnTo>
                  <a:pt x="935038" y="1236110"/>
                </a:lnTo>
                <a:lnTo>
                  <a:pt x="875408" y="1268353"/>
                </a:lnTo>
                <a:lnTo>
                  <a:pt x="610586" y="1205457"/>
                </a:lnTo>
                <a:lnTo>
                  <a:pt x="606959" y="1207501"/>
                </a:lnTo>
                <a:lnTo>
                  <a:pt x="603104" y="1209544"/>
                </a:lnTo>
                <a:lnTo>
                  <a:pt x="598796" y="1211588"/>
                </a:lnTo>
                <a:lnTo>
                  <a:pt x="594035" y="1213404"/>
                </a:lnTo>
                <a:lnTo>
                  <a:pt x="589274" y="1214994"/>
                </a:lnTo>
                <a:lnTo>
                  <a:pt x="584059" y="1216583"/>
                </a:lnTo>
                <a:lnTo>
                  <a:pt x="578617" y="1218172"/>
                </a:lnTo>
                <a:lnTo>
                  <a:pt x="573176" y="1219308"/>
                </a:lnTo>
                <a:lnTo>
                  <a:pt x="567281" y="1220443"/>
                </a:lnTo>
                <a:lnTo>
                  <a:pt x="561386" y="1221351"/>
                </a:lnTo>
                <a:lnTo>
                  <a:pt x="555491" y="1222487"/>
                </a:lnTo>
                <a:lnTo>
                  <a:pt x="543021" y="1223849"/>
                </a:lnTo>
                <a:lnTo>
                  <a:pt x="530097" y="1224530"/>
                </a:lnTo>
                <a:lnTo>
                  <a:pt x="516947" y="1224757"/>
                </a:lnTo>
                <a:lnTo>
                  <a:pt x="509464" y="1224757"/>
                </a:lnTo>
                <a:lnTo>
                  <a:pt x="501755" y="1224530"/>
                </a:lnTo>
                <a:lnTo>
                  <a:pt x="494046" y="1224076"/>
                </a:lnTo>
                <a:lnTo>
                  <a:pt x="486564" y="1223168"/>
                </a:lnTo>
                <a:lnTo>
                  <a:pt x="479082" y="1222487"/>
                </a:lnTo>
                <a:lnTo>
                  <a:pt x="471600" y="1221124"/>
                </a:lnTo>
                <a:lnTo>
                  <a:pt x="464345" y="1219989"/>
                </a:lnTo>
                <a:lnTo>
                  <a:pt x="457543" y="1218399"/>
                </a:lnTo>
                <a:lnTo>
                  <a:pt x="456409" y="1218172"/>
                </a:lnTo>
                <a:lnTo>
                  <a:pt x="209953" y="1351230"/>
                </a:lnTo>
                <a:lnTo>
                  <a:pt x="211086" y="1351684"/>
                </a:lnTo>
                <a:lnTo>
                  <a:pt x="219929" y="1353955"/>
                </a:lnTo>
                <a:lnTo>
                  <a:pt x="227864" y="1356452"/>
                </a:lnTo>
                <a:lnTo>
                  <a:pt x="235120" y="1359404"/>
                </a:lnTo>
                <a:lnTo>
                  <a:pt x="241241" y="1362356"/>
                </a:lnTo>
                <a:lnTo>
                  <a:pt x="246683" y="1365535"/>
                </a:lnTo>
                <a:lnTo>
                  <a:pt x="249177" y="1367351"/>
                </a:lnTo>
                <a:lnTo>
                  <a:pt x="251218" y="1368941"/>
                </a:lnTo>
                <a:lnTo>
                  <a:pt x="253031" y="1370757"/>
                </a:lnTo>
                <a:lnTo>
                  <a:pt x="254845" y="1372574"/>
                </a:lnTo>
                <a:lnTo>
                  <a:pt x="255979" y="1374390"/>
                </a:lnTo>
                <a:lnTo>
                  <a:pt x="257113" y="1376207"/>
                </a:lnTo>
                <a:lnTo>
                  <a:pt x="258019" y="1378023"/>
                </a:lnTo>
                <a:lnTo>
                  <a:pt x="258926" y="1379613"/>
                </a:lnTo>
                <a:lnTo>
                  <a:pt x="259153" y="1381429"/>
                </a:lnTo>
                <a:lnTo>
                  <a:pt x="259380" y="1383246"/>
                </a:lnTo>
                <a:lnTo>
                  <a:pt x="259153" y="1385289"/>
                </a:lnTo>
                <a:lnTo>
                  <a:pt x="258926" y="1387106"/>
                </a:lnTo>
                <a:lnTo>
                  <a:pt x="258473" y="1388922"/>
                </a:lnTo>
                <a:lnTo>
                  <a:pt x="257566" y="1390739"/>
                </a:lnTo>
                <a:lnTo>
                  <a:pt x="256206" y="1392555"/>
                </a:lnTo>
                <a:lnTo>
                  <a:pt x="255072" y="1394599"/>
                </a:lnTo>
                <a:lnTo>
                  <a:pt x="253485" y="1396415"/>
                </a:lnTo>
                <a:lnTo>
                  <a:pt x="251444" y="1398232"/>
                </a:lnTo>
                <a:lnTo>
                  <a:pt x="249404" y="1399821"/>
                </a:lnTo>
                <a:lnTo>
                  <a:pt x="246910" y="1401638"/>
                </a:lnTo>
                <a:lnTo>
                  <a:pt x="244189" y="1403454"/>
                </a:lnTo>
                <a:lnTo>
                  <a:pt x="241241" y="1405043"/>
                </a:lnTo>
                <a:lnTo>
                  <a:pt x="240561" y="1405498"/>
                </a:lnTo>
                <a:lnTo>
                  <a:pt x="504929" y="1468393"/>
                </a:lnTo>
                <a:lnTo>
                  <a:pt x="463891" y="1490418"/>
                </a:lnTo>
                <a:lnTo>
                  <a:pt x="463891" y="1504950"/>
                </a:lnTo>
                <a:lnTo>
                  <a:pt x="0" y="1394599"/>
                </a:lnTo>
                <a:lnTo>
                  <a:pt x="489738" y="1130300"/>
                </a:lnTo>
                <a:close/>
                <a:moveTo>
                  <a:pt x="341312" y="768350"/>
                </a:moveTo>
                <a:lnTo>
                  <a:pt x="810075" y="1021049"/>
                </a:lnTo>
                <a:lnTo>
                  <a:pt x="824823" y="1028755"/>
                </a:lnTo>
                <a:lnTo>
                  <a:pt x="841386" y="1024902"/>
                </a:lnTo>
                <a:lnTo>
                  <a:pt x="1295400" y="917250"/>
                </a:lnTo>
                <a:lnTo>
                  <a:pt x="1295400" y="1000879"/>
                </a:lnTo>
                <a:lnTo>
                  <a:pt x="830949" y="1111250"/>
                </a:lnTo>
                <a:lnTo>
                  <a:pt x="341312" y="847220"/>
                </a:lnTo>
                <a:lnTo>
                  <a:pt x="341312" y="771297"/>
                </a:lnTo>
                <a:lnTo>
                  <a:pt x="341312" y="768350"/>
                </a:lnTo>
                <a:close/>
                <a:moveTo>
                  <a:pt x="2262188" y="687389"/>
                </a:moveTo>
                <a:lnTo>
                  <a:pt x="2262188" y="717969"/>
                </a:lnTo>
                <a:lnTo>
                  <a:pt x="2262188" y="770974"/>
                </a:lnTo>
                <a:lnTo>
                  <a:pt x="1797050" y="881063"/>
                </a:lnTo>
                <a:lnTo>
                  <a:pt x="1797050" y="797477"/>
                </a:lnTo>
                <a:lnTo>
                  <a:pt x="2262188" y="687389"/>
                </a:lnTo>
                <a:close/>
                <a:moveTo>
                  <a:pt x="341312" y="639763"/>
                </a:moveTo>
                <a:lnTo>
                  <a:pt x="810075" y="892403"/>
                </a:lnTo>
                <a:lnTo>
                  <a:pt x="824823" y="900340"/>
                </a:lnTo>
                <a:lnTo>
                  <a:pt x="841386" y="896485"/>
                </a:lnTo>
                <a:lnTo>
                  <a:pt x="1295400" y="788762"/>
                </a:lnTo>
                <a:lnTo>
                  <a:pt x="1295400" y="872672"/>
                </a:lnTo>
                <a:lnTo>
                  <a:pt x="830949" y="982664"/>
                </a:lnTo>
                <a:lnTo>
                  <a:pt x="341312" y="718685"/>
                </a:lnTo>
                <a:lnTo>
                  <a:pt x="341312" y="642938"/>
                </a:lnTo>
                <a:lnTo>
                  <a:pt x="341312" y="639763"/>
                </a:lnTo>
                <a:close/>
                <a:moveTo>
                  <a:pt x="2262188" y="558801"/>
                </a:moveTo>
                <a:lnTo>
                  <a:pt x="2262188" y="589381"/>
                </a:lnTo>
                <a:lnTo>
                  <a:pt x="2262188" y="642613"/>
                </a:lnTo>
                <a:lnTo>
                  <a:pt x="1797050" y="752476"/>
                </a:lnTo>
                <a:lnTo>
                  <a:pt x="1797050" y="668663"/>
                </a:lnTo>
                <a:lnTo>
                  <a:pt x="2262188" y="558801"/>
                </a:lnTo>
                <a:close/>
                <a:moveTo>
                  <a:pt x="341312" y="511175"/>
                </a:moveTo>
                <a:lnTo>
                  <a:pt x="810075" y="763815"/>
                </a:lnTo>
                <a:lnTo>
                  <a:pt x="824823" y="771979"/>
                </a:lnTo>
                <a:lnTo>
                  <a:pt x="841386" y="768124"/>
                </a:lnTo>
                <a:lnTo>
                  <a:pt x="1295400" y="660174"/>
                </a:lnTo>
                <a:lnTo>
                  <a:pt x="1295400" y="744084"/>
                </a:lnTo>
                <a:lnTo>
                  <a:pt x="830949" y="854075"/>
                </a:lnTo>
                <a:lnTo>
                  <a:pt x="341312" y="590097"/>
                </a:lnTo>
                <a:lnTo>
                  <a:pt x="341312" y="514350"/>
                </a:lnTo>
                <a:lnTo>
                  <a:pt x="341312" y="511175"/>
                </a:lnTo>
                <a:close/>
                <a:moveTo>
                  <a:pt x="2262188" y="431801"/>
                </a:moveTo>
                <a:lnTo>
                  <a:pt x="2262188" y="462607"/>
                </a:lnTo>
                <a:lnTo>
                  <a:pt x="2262188" y="515613"/>
                </a:lnTo>
                <a:lnTo>
                  <a:pt x="1797050" y="625476"/>
                </a:lnTo>
                <a:lnTo>
                  <a:pt x="1797050" y="541889"/>
                </a:lnTo>
                <a:lnTo>
                  <a:pt x="2262188" y="431801"/>
                </a:lnTo>
                <a:close/>
                <a:moveTo>
                  <a:pt x="341312" y="390526"/>
                </a:moveTo>
                <a:lnTo>
                  <a:pt x="810075" y="643225"/>
                </a:lnTo>
                <a:lnTo>
                  <a:pt x="824823" y="651157"/>
                </a:lnTo>
                <a:lnTo>
                  <a:pt x="841386" y="647304"/>
                </a:lnTo>
                <a:lnTo>
                  <a:pt x="1295400" y="539652"/>
                </a:lnTo>
                <a:lnTo>
                  <a:pt x="1295400" y="623054"/>
                </a:lnTo>
                <a:lnTo>
                  <a:pt x="830949" y="733425"/>
                </a:lnTo>
                <a:lnTo>
                  <a:pt x="341312" y="469395"/>
                </a:lnTo>
                <a:lnTo>
                  <a:pt x="341312" y="393472"/>
                </a:lnTo>
                <a:lnTo>
                  <a:pt x="341312" y="390526"/>
                </a:lnTo>
                <a:close/>
                <a:moveTo>
                  <a:pt x="2262188" y="309564"/>
                </a:moveTo>
                <a:lnTo>
                  <a:pt x="2262188" y="340144"/>
                </a:lnTo>
                <a:lnTo>
                  <a:pt x="2262188" y="392923"/>
                </a:lnTo>
                <a:lnTo>
                  <a:pt x="1797050" y="503239"/>
                </a:lnTo>
                <a:lnTo>
                  <a:pt x="1797050" y="419426"/>
                </a:lnTo>
                <a:lnTo>
                  <a:pt x="2262188" y="309564"/>
                </a:lnTo>
                <a:close/>
                <a:moveTo>
                  <a:pt x="786730" y="233363"/>
                </a:moveTo>
                <a:lnTo>
                  <a:pt x="846346" y="265913"/>
                </a:lnTo>
                <a:lnTo>
                  <a:pt x="585896" y="328053"/>
                </a:lnTo>
                <a:lnTo>
                  <a:pt x="589976" y="329646"/>
                </a:lnTo>
                <a:lnTo>
                  <a:pt x="593149" y="331467"/>
                </a:lnTo>
                <a:lnTo>
                  <a:pt x="595643" y="333288"/>
                </a:lnTo>
                <a:lnTo>
                  <a:pt x="597909" y="334882"/>
                </a:lnTo>
                <a:lnTo>
                  <a:pt x="600403" y="336703"/>
                </a:lnTo>
                <a:lnTo>
                  <a:pt x="602216" y="338524"/>
                </a:lnTo>
                <a:lnTo>
                  <a:pt x="603576" y="340344"/>
                </a:lnTo>
                <a:lnTo>
                  <a:pt x="605163" y="342165"/>
                </a:lnTo>
                <a:lnTo>
                  <a:pt x="606296" y="344214"/>
                </a:lnTo>
                <a:lnTo>
                  <a:pt x="606976" y="346035"/>
                </a:lnTo>
                <a:lnTo>
                  <a:pt x="607430" y="347856"/>
                </a:lnTo>
                <a:lnTo>
                  <a:pt x="608110" y="349677"/>
                </a:lnTo>
                <a:lnTo>
                  <a:pt x="608110" y="351498"/>
                </a:lnTo>
                <a:lnTo>
                  <a:pt x="607883" y="353546"/>
                </a:lnTo>
                <a:lnTo>
                  <a:pt x="607430" y="355367"/>
                </a:lnTo>
                <a:lnTo>
                  <a:pt x="606750" y="357188"/>
                </a:lnTo>
                <a:lnTo>
                  <a:pt x="606070" y="359009"/>
                </a:lnTo>
                <a:lnTo>
                  <a:pt x="604710" y="360830"/>
                </a:lnTo>
                <a:lnTo>
                  <a:pt x="603350" y="362651"/>
                </a:lnTo>
                <a:lnTo>
                  <a:pt x="601536" y="364472"/>
                </a:lnTo>
                <a:lnTo>
                  <a:pt x="599723" y="366293"/>
                </a:lnTo>
                <a:lnTo>
                  <a:pt x="597683" y="367886"/>
                </a:lnTo>
                <a:lnTo>
                  <a:pt x="595416" y="369707"/>
                </a:lnTo>
                <a:lnTo>
                  <a:pt x="589976" y="372666"/>
                </a:lnTo>
                <a:lnTo>
                  <a:pt x="583855" y="375853"/>
                </a:lnTo>
                <a:lnTo>
                  <a:pt x="576602" y="378585"/>
                </a:lnTo>
                <a:lnTo>
                  <a:pt x="568668" y="381316"/>
                </a:lnTo>
                <a:lnTo>
                  <a:pt x="559828" y="383592"/>
                </a:lnTo>
                <a:lnTo>
                  <a:pt x="554161" y="384958"/>
                </a:lnTo>
                <a:lnTo>
                  <a:pt x="800558" y="518343"/>
                </a:lnTo>
                <a:lnTo>
                  <a:pt x="805998" y="517205"/>
                </a:lnTo>
                <a:lnTo>
                  <a:pt x="813025" y="515611"/>
                </a:lnTo>
                <a:lnTo>
                  <a:pt x="820278" y="514246"/>
                </a:lnTo>
                <a:lnTo>
                  <a:pt x="827759" y="513108"/>
                </a:lnTo>
                <a:lnTo>
                  <a:pt x="835239" y="512197"/>
                </a:lnTo>
                <a:lnTo>
                  <a:pt x="842719" y="511514"/>
                </a:lnTo>
                <a:lnTo>
                  <a:pt x="850426" y="510831"/>
                </a:lnTo>
                <a:lnTo>
                  <a:pt x="858133" y="510604"/>
                </a:lnTo>
                <a:lnTo>
                  <a:pt x="865614" y="510604"/>
                </a:lnTo>
                <a:lnTo>
                  <a:pt x="878761" y="510831"/>
                </a:lnTo>
                <a:lnTo>
                  <a:pt x="891681" y="511742"/>
                </a:lnTo>
                <a:lnTo>
                  <a:pt x="903922" y="513108"/>
                </a:lnTo>
                <a:lnTo>
                  <a:pt x="910269" y="514018"/>
                </a:lnTo>
                <a:lnTo>
                  <a:pt x="916162" y="515156"/>
                </a:lnTo>
                <a:lnTo>
                  <a:pt x="921829" y="516067"/>
                </a:lnTo>
                <a:lnTo>
                  <a:pt x="927269" y="517432"/>
                </a:lnTo>
                <a:lnTo>
                  <a:pt x="932710" y="519026"/>
                </a:lnTo>
                <a:lnTo>
                  <a:pt x="937696" y="520619"/>
                </a:lnTo>
                <a:lnTo>
                  <a:pt x="942683" y="521985"/>
                </a:lnTo>
                <a:lnTo>
                  <a:pt x="947217" y="523806"/>
                </a:lnTo>
                <a:lnTo>
                  <a:pt x="951750" y="525854"/>
                </a:lnTo>
                <a:lnTo>
                  <a:pt x="955604" y="528131"/>
                </a:lnTo>
                <a:lnTo>
                  <a:pt x="956284" y="528358"/>
                </a:lnTo>
                <a:lnTo>
                  <a:pt x="1216508" y="466218"/>
                </a:lnTo>
                <a:lnTo>
                  <a:pt x="1276350" y="498540"/>
                </a:lnTo>
                <a:lnTo>
                  <a:pt x="830479" y="604838"/>
                </a:lnTo>
                <a:lnTo>
                  <a:pt x="341312" y="339889"/>
                </a:lnTo>
                <a:lnTo>
                  <a:pt x="786730" y="233363"/>
                </a:lnTo>
                <a:close/>
                <a:moveTo>
                  <a:pt x="1266452" y="128588"/>
                </a:moveTo>
                <a:lnTo>
                  <a:pt x="1749425" y="388781"/>
                </a:lnTo>
                <a:lnTo>
                  <a:pt x="1749425" y="883986"/>
                </a:lnTo>
                <a:lnTo>
                  <a:pt x="1344073" y="981076"/>
                </a:lnTo>
                <a:lnTo>
                  <a:pt x="1343846" y="478612"/>
                </a:lnTo>
                <a:lnTo>
                  <a:pt x="868362" y="222276"/>
                </a:lnTo>
                <a:lnTo>
                  <a:pt x="1266452" y="128588"/>
                </a:lnTo>
                <a:close/>
                <a:moveTo>
                  <a:pt x="1772450" y="0"/>
                </a:moveTo>
                <a:lnTo>
                  <a:pt x="2262188" y="264139"/>
                </a:lnTo>
                <a:lnTo>
                  <a:pt x="1798297" y="374650"/>
                </a:lnTo>
                <a:lnTo>
                  <a:pt x="1798297" y="359900"/>
                </a:lnTo>
                <a:lnTo>
                  <a:pt x="1757259" y="338116"/>
                </a:lnTo>
                <a:lnTo>
                  <a:pt x="2021627" y="275031"/>
                </a:lnTo>
                <a:lnTo>
                  <a:pt x="2020947" y="274804"/>
                </a:lnTo>
                <a:lnTo>
                  <a:pt x="2017772" y="272989"/>
                </a:lnTo>
                <a:lnTo>
                  <a:pt x="2015278" y="271173"/>
                </a:lnTo>
                <a:lnTo>
                  <a:pt x="2012784" y="269585"/>
                </a:lnTo>
                <a:lnTo>
                  <a:pt x="2010517" y="267770"/>
                </a:lnTo>
                <a:lnTo>
                  <a:pt x="2008703" y="265954"/>
                </a:lnTo>
                <a:lnTo>
                  <a:pt x="2007116" y="264139"/>
                </a:lnTo>
                <a:lnTo>
                  <a:pt x="2005982" y="262323"/>
                </a:lnTo>
                <a:lnTo>
                  <a:pt x="2004622" y="260508"/>
                </a:lnTo>
                <a:lnTo>
                  <a:pt x="2003942" y="258466"/>
                </a:lnTo>
                <a:lnTo>
                  <a:pt x="2003262" y="256650"/>
                </a:lnTo>
                <a:lnTo>
                  <a:pt x="2002808" y="254835"/>
                </a:lnTo>
                <a:lnTo>
                  <a:pt x="2002808" y="253020"/>
                </a:lnTo>
                <a:lnTo>
                  <a:pt x="2003035" y="251431"/>
                </a:lnTo>
                <a:lnTo>
                  <a:pt x="2003262" y="249162"/>
                </a:lnTo>
                <a:lnTo>
                  <a:pt x="2004169" y="247346"/>
                </a:lnTo>
                <a:lnTo>
                  <a:pt x="2004849" y="245758"/>
                </a:lnTo>
                <a:lnTo>
                  <a:pt x="2006209" y="243943"/>
                </a:lnTo>
                <a:lnTo>
                  <a:pt x="2007343" y="242127"/>
                </a:lnTo>
                <a:lnTo>
                  <a:pt x="2009157" y="240312"/>
                </a:lnTo>
                <a:lnTo>
                  <a:pt x="2010970" y="238723"/>
                </a:lnTo>
                <a:lnTo>
                  <a:pt x="2013011" y="236908"/>
                </a:lnTo>
                <a:lnTo>
                  <a:pt x="2015505" y="235320"/>
                </a:lnTo>
                <a:lnTo>
                  <a:pt x="2020947" y="231916"/>
                </a:lnTo>
                <a:lnTo>
                  <a:pt x="2027068" y="228966"/>
                </a:lnTo>
                <a:lnTo>
                  <a:pt x="2034324" y="226016"/>
                </a:lnTo>
                <a:lnTo>
                  <a:pt x="2042259" y="223520"/>
                </a:lnTo>
                <a:lnTo>
                  <a:pt x="2051102" y="221023"/>
                </a:lnTo>
                <a:lnTo>
                  <a:pt x="2052009" y="220797"/>
                </a:lnTo>
                <a:lnTo>
                  <a:pt x="1805779" y="87820"/>
                </a:lnTo>
                <a:lnTo>
                  <a:pt x="1804872" y="88046"/>
                </a:lnTo>
                <a:lnTo>
                  <a:pt x="1797843" y="89635"/>
                </a:lnTo>
                <a:lnTo>
                  <a:pt x="1790588" y="90996"/>
                </a:lnTo>
                <a:lnTo>
                  <a:pt x="1783106" y="92131"/>
                </a:lnTo>
                <a:lnTo>
                  <a:pt x="1775624" y="92812"/>
                </a:lnTo>
                <a:lnTo>
                  <a:pt x="1768142" y="93720"/>
                </a:lnTo>
                <a:lnTo>
                  <a:pt x="1760433" y="94173"/>
                </a:lnTo>
                <a:lnTo>
                  <a:pt x="1752724" y="94400"/>
                </a:lnTo>
                <a:lnTo>
                  <a:pt x="1745015" y="94400"/>
                </a:lnTo>
                <a:lnTo>
                  <a:pt x="1732092" y="94173"/>
                </a:lnTo>
                <a:lnTo>
                  <a:pt x="1719168" y="93493"/>
                </a:lnTo>
                <a:lnTo>
                  <a:pt x="1706698" y="92131"/>
                </a:lnTo>
                <a:lnTo>
                  <a:pt x="1700576" y="90996"/>
                </a:lnTo>
                <a:lnTo>
                  <a:pt x="1694681" y="90089"/>
                </a:lnTo>
                <a:lnTo>
                  <a:pt x="1689013" y="88954"/>
                </a:lnTo>
                <a:lnTo>
                  <a:pt x="1683571" y="87820"/>
                </a:lnTo>
                <a:lnTo>
                  <a:pt x="1678130" y="86231"/>
                </a:lnTo>
                <a:lnTo>
                  <a:pt x="1672915" y="84643"/>
                </a:lnTo>
                <a:lnTo>
                  <a:pt x="1668153" y="83054"/>
                </a:lnTo>
                <a:lnTo>
                  <a:pt x="1663392" y="81239"/>
                </a:lnTo>
                <a:lnTo>
                  <a:pt x="1659084" y="79196"/>
                </a:lnTo>
                <a:lnTo>
                  <a:pt x="1655230" y="77154"/>
                </a:lnTo>
                <a:lnTo>
                  <a:pt x="1651602" y="75112"/>
                </a:lnTo>
                <a:lnTo>
                  <a:pt x="1386780" y="137970"/>
                </a:lnTo>
                <a:lnTo>
                  <a:pt x="1327150" y="105973"/>
                </a:lnTo>
                <a:lnTo>
                  <a:pt x="1772450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1B37A5E-982A-4AEF-B50E-719B74191033}"/>
              </a:ext>
            </a:extLst>
          </p:cNvPr>
          <p:cNvGrpSpPr/>
          <p:nvPr/>
        </p:nvGrpSpPr>
        <p:grpSpPr>
          <a:xfrm>
            <a:off x="8561881" y="2426746"/>
            <a:ext cx="2301875" cy="1699327"/>
            <a:chOff x="890587" y="4379913"/>
            <a:chExt cx="2301875" cy="1699327"/>
          </a:xfrm>
        </p:grpSpPr>
        <p:sp>
          <p:nvSpPr>
            <p:cNvPr id="11" name="文本框 22">
              <a:extLst>
                <a:ext uri="{FF2B5EF4-FFF2-40B4-BE49-F238E27FC236}">
                  <a16:creationId xmlns:a16="http://schemas.microsoft.com/office/drawing/2014/main" id="{9C6D20C2-C994-4A0C-BDC6-4A2016969BC3}"/>
                </a:ext>
              </a:extLst>
            </p:cNvPr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2" name="文本框 23">
              <a:extLst>
                <a:ext uri="{FF2B5EF4-FFF2-40B4-BE49-F238E27FC236}">
                  <a16:creationId xmlns:a16="http://schemas.microsoft.com/office/drawing/2014/main" id="{FEB4E4EF-C5CE-490D-9BF1-303351025CB1}"/>
                </a:ext>
              </a:extLst>
            </p:cNvPr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559967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箭头连接符 14">
            <a:extLst>
              <a:ext uri="{FF2B5EF4-FFF2-40B4-BE49-F238E27FC236}">
                <a16:creationId xmlns:a16="http://schemas.microsoft.com/office/drawing/2014/main" id="{25619D11-A9CC-46E8-83FE-BA925BF540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53783" y="1303867"/>
            <a:ext cx="0" cy="4233333"/>
          </a:xfrm>
          <a:prstGeom prst="straightConnector1">
            <a:avLst/>
          </a:prstGeom>
          <a:noFill/>
          <a:ln w="38100">
            <a:solidFill>
              <a:srgbClr val="0C0C0C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F1A34CB-8BE6-44C9-B5B7-9DC331FB6BE6}"/>
              </a:ext>
            </a:extLst>
          </p:cNvPr>
          <p:cNvGrpSpPr/>
          <p:nvPr/>
        </p:nvGrpSpPr>
        <p:grpSpPr>
          <a:xfrm>
            <a:off x="2212446" y="1611313"/>
            <a:ext cx="1079500" cy="1081087"/>
            <a:chOff x="2246313" y="1941513"/>
            <a:chExt cx="1079500" cy="1081087"/>
          </a:xfrm>
        </p:grpSpPr>
        <p:sp>
          <p:nvSpPr>
            <p:cNvPr id="19" name="椭圆 2">
              <a:extLst>
                <a:ext uri="{FF2B5EF4-FFF2-40B4-BE49-F238E27FC236}">
                  <a16:creationId xmlns:a16="http://schemas.microsoft.com/office/drawing/2014/main" id="{227303CA-0490-49F8-87C0-F683566976A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6313" y="1941513"/>
              <a:ext cx="1079500" cy="1081087"/>
            </a:xfrm>
            <a:prstGeom prst="ellipse">
              <a:avLst/>
            </a:prstGeom>
            <a:solidFill>
              <a:srgbClr val="314371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32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TextBox 1">
              <a:extLst>
                <a:ext uri="{FF2B5EF4-FFF2-40B4-BE49-F238E27FC236}">
                  <a16:creationId xmlns:a16="http://schemas.microsoft.com/office/drawing/2014/main" id="{6F1F4A2F-9E62-4372-95E1-F4EF8131E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425" y="2297113"/>
              <a:ext cx="7232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2012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727C2BD-717F-4725-854F-B476DBB27B71}"/>
              </a:ext>
            </a:extLst>
          </p:cNvPr>
          <p:cNvGrpSpPr/>
          <p:nvPr/>
        </p:nvGrpSpPr>
        <p:grpSpPr>
          <a:xfrm>
            <a:off x="2212446" y="2930525"/>
            <a:ext cx="1079500" cy="1081088"/>
            <a:chOff x="2246313" y="3260725"/>
            <a:chExt cx="1079500" cy="1081088"/>
          </a:xfrm>
        </p:grpSpPr>
        <p:sp>
          <p:nvSpPr>
            <p:cNvPr id="23" name="椭圆 3">
              <a:extLst>
                <a:ext uri="{FF2B5EF4-FFF2-40B4-BE49-F238E27FC236}">
                  <a16:creationId xmlns:a16="http://schemas.microsoft.com/office/drawing/2014/main" id="{A0BC134D-C6B3-4131-AD09-36A9784B9F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6313" y="3260725"/>
              <a:ext cx="1079500" cy="1081088"/>
            </a:xfrm>
            <a:prstGeom prst="ellipse">
              <a:avLst/>
            </a:prstGeom>
            <a:solidFill>
              <a:srgbClr val="314371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32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96E5974C-CC43-457D-9A64-CA13975AD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425" y="3616325"/>
              <a:ext cx="7232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2013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8881CD1-3C21-4D75-A200-97EB5FDF9E84}"/>
              </a:ext>
            </a:extLst>
          </p:cNvPr>
          <p:cNvGrpSpPr/>
          <p:nvPr/>
        </p:nvGrpSpPr>
        <p:grpSpPr>
          <a:xfrm>
            <a:off x="2212446" y="4251325"/>
            <a:ext cx="1079500" cy="1079500"/>
            <a:chOff x="2246313" y="4581525"/>
            <a:chExt cx="1079500" cy="1079500"/>
          </a:xfrm>
        </p:grpSpPr>
        <p:sp>
          <p:nvSpPr>
            <p:cNvPr id="26" name="椭圆 4">
              <a:extLst>
                <a:ext uri="{FF2B5EF4-FFF2-40B4-BE49-F238E27FC236}">
                  <a16:creationId xmlns:a16="http://schemas.microsoft.com/office/drawing/2014/main" id="{DDC06965-CE4D-43A6-B500-636EA9289F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6313" y="4581525"/>
              <a:ext cx="1079500" cy="1079500"/>
            </a:xfrm>
            <a:prstGeom prst="ellipse">
              <a:avLst/>
            </a:prstGeom>
            <a:solidFill>
              <a:srgbClr val="314371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32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id="{D01EDB48-23E2-4E09-8013-11D357514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425" y="4937125"/>
              <a:ext cx="7232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2014</a:t>
              </a:r>
            </a:p>
          </p:txBody>
        </p:sp>
      </p:grpSp>
      <p:sp>
        <p:nvSpPr>
          <p:cNvPr id="28" name="矩形 11">
            <a:extLst>
              <a:ext uri="{FF2B5EF4-FFF2-40B4-BE49-F238E27FC236}">
                <a16:creationId xmlns:a16="http://schemas.microsoft.com/office/drawing/2014/main" id="{DC89BF27-9C3D-4F68-A194-44A463196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0733" y="1550988"/>
            <a:ext cx="6092825" cy="93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314371"/>
                </a:solidFill>
                <a:latin typeface="+mn-lt"/>
                <a:ea typeface="+mn-ea"/>
                <a:cs typeface="+mn-ea"/>
                <a:sym typeface="+mn-lt"/>
              </a:rPr>
              <a:t>请输入标题</a:t>
            </a:r>
            <a:endParaRPr lang="en-US" altLang="zh-CN" sz="2000" dirty="0">
              <a:solidFill>
                <a:srgbClr val="31437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sz="1200" dirty="0">
                <a:solidFill>
                  <a:srgbClr val="314371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请在此处添加具体内容，请言简意赅，简单说明即可，不必繁琐。请在此处添加具体内容，请言简意赅，简单说明即可，不必繁琐。</a:t>
            </a:r>
          </a:p>
        </p:txBody>
      </p:sp>
      <p:sp>
        <p:nvSpPr>
          <p:cNvPr id="29" name="矩形 12">
            <a:extLst>
              <a:ext uri="{FF2B5EF4-FFF2-40B4-BE49-F238E27FC236}">
                <a16:creationId xmlns:a16="http://schemas.microsoft.com/office/drawing/2014/main" id="{F59885F5-1DCB-42B3-9714-593DF91CD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0733" y="3082925"/>
            <a:ext cx="6092825" cy="93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314371"/>
                </a:solidFill>
                <a:latin typeface="+mn-lt"/>
                <a:ea typeface="+mn-ea"/>
                <a:cs typeface="+mn-ea"/>
                <a:sym typeface="+mn-lt"/>
              </a:rPr>
              <a:t>请输入标题</a:t>
            </a:r>
            <a:endParaRPr lang="en-US" altLang="zh-CN" sz="2000" dirty="0">
              <a:solidFill>
                <a:srgbClr val="31437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sz="1200" dirty="0">
                <a:solidFill>
                  <a:srgbClr val="314371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请在此处添加具体内容，请言简意赅，简单说明即可，不必繁琐。请在此处添加具体内容，请言简意赅，简单说明即可，不必繁琐。</a:t>
            </a:r>
          </a:p>
        </p:txBody>
      </p:sp>
      <p:sp>
        <p:nvSpPr>
          <p:cNvPr id="30" name="矩形 13">
            <a:extLst>
              <a:ext uri="{FF2B5EF4-FFF2-40B4-BE49-F238E27FC236}">
                <a16:creationId xmlns:a16="http://schemas.microsoft.com/office/drawing/2014/main" id="{370018A2-B64E-42A0-A5CA-C48194C26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0733" y="4495800"/>
            <a:ext cx="6092825" cy="93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314371"/>
                </a:solidFill>
                <a:latin typeface="+mn-lt"/>
                <a:ea typeface="+mn-ea"/>
                <a:cs typeface="+mn-ea"/>
                <a:sym typeface="+mn-lt"/>
              </a:rPr>
              <a:t>请输入标题</a:t>
            </a:r>
            <a:endParaRPr lang="en-US" altLang="zh-CN" sz="2000" dirty="0">
              <a:solidFill>
                <a:srgbClr val="31437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sz="1200" dirty="0">
                <a:solidFill>
                  <a:srgbClr val="314371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请在此处添加具体内容，请言简意赅，简单说明即可，不必繁琐。请在此处添加具体内容，请言简意赅，简单说明即可，不必繁琐。</a:t>
            </a:r>
          </a:p>
        </p:txBody>
      </p:sp>
    </p:spTree>
    <p:extLst>
      <p:ext uri="{BB962C8B-B14F-4D97-AF65-F5344CB8AC3E}">
        <p14:creationId xmlns:p14="http://schemas.microsoft.com/office/powerpoint/2010/main" val="25367772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ABC6C9C-7522-4124-9CE8-BA2059F1CC95}"/>
              </a:ext>
            </a:extLst>
          </p:cNvPr>
          <p:cNvSpPr txBox="1"/>
          <p:nvPr/>
        </p:nvSpPr>
        <p:spPr>
          <a:xfrm>
            <a:off x="354432" y="1956432"/>
            <a:ext cx="19001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14371"/>
                </a:solidFill>
                <a:cs typeface="+mn-ea"/>
                <a:sym typeface="+mn-lt"/>
              </a:rPr>
              <a:t>去离子水处理</a:t>
            </a:r>
          </a:p>
        </p:txBody>
      </p:sp>
      <p:sp>
        <p:nvSpPr>
          <p:cNvPr id="36" name="任意多边形 12">
            <a:extLst>
              <a:ext uri="{FF2B5EF4-FFF2-40B4-BE49-F238E27FC236}">
                <a16:creationId xmlns:a16="http://schemas.microsoft.com/office/drawing/2014/main" id="{100221C9-8194-4848-ABE1-6CAEE17EBE33}"/>
              </a:ext>
            </a:extLst>
          </p:cNvPr>
          <p:cNvSpPr/>
          <p:nvPr/>
        </p:nvSpPr>
        <p:spPr>
          <a:xfrm rot="2700000">
            <a:off x="1152503" y="2231233"/>
            <a:ext cx="1944189" cy="2163736"/>
          </a:xfrm>
          <a:custGeom>
            <a:avLst/>
            <a:gdLst>
              <a:gd name="connsiteX0" fmla="*/ 1586997 w 2895303"/>
              <a:gd name="connsiteY0" fmla="*/ 0 h 3222253"/>
              <a:gd name="connsiteX1" fmla="*/ 1630197 w 2895303"/>
              <a:gd name="connsiteY1" fmla="*/ 0 h 3222253"/>
              <a:gd name="connsiteX2" fmla="*/ 1630197 w 2895303"/>
              <a:gd name="connsiteY2" fmla="*/ 744 h 3222253"/>
              <a:gd name="connsiteX3" fmla="*/ 2895303 w 2895303"/>
              <a:gd name="connsiteY3" fmla="*/ 744 h 3222253"/>
              <a:gd name="connsiteX4" fmla="*/ 2895303 w 2895303"/>
              <a:gd name="connsiteY4" fmla="*/ 43944 h 3222253"/>
              <a:gd name="connsiteX5" fmla="*/ 1630197 w 2895303"/>
              <a:gd name="connsiteY5" fmla="*/ 43944 h 3222253"/>
              <a:gd name="connsiteX6" fmla="*/ 1630197 w 2895303"/>
              <a:gd name="connsiteY6" fmla="*/ 3222000 h 3222253"/>
              <a:gd name="connsiteX7" fmla="*/ 1622205 w 2895303"/>
              <a:gd name="connsiteY7" fmla="*/ 3222000 h 3222253"/>
              <a:gd name="connsiteX8" fmla="*/ 1622204 w 2895303"/>
              <a:gd name="connsiteY8" fmla="*/ 3222253 h 3222253"/>
              <a:gd name="connsiteX9" fmla="*/ 2204 w 2895303"/>
              <a:gd name="connsiteY9" fmla="*/ 3222253 h 3222253"/>
              <a:gd name="connsiteX10" fmla="*/ 2204 w 2895303"/>
              <a:gd name="connsiteY10" fmla="*/ 3220047 h 3222253"/>
              <a:gd name="connsiteX11" fmla="*/ 0 w 2895303"/>
              <a:gd name="connsiteY11" fmla="*/ 3220047 h 3222253"/>
              <a:gd name="connsiteX12" fmla="*/ 0 w 2895303"/>
              <a:gd name="connsiteY12" fmla="*/ 1600047 h 3222253"/>
              <a:gd name="connsiteX13" fmla="*/ 570 w 2895303"/>
              <a:gd name="connsiteY13" fmla="*/ 1600047 h 3222253"/>
              <a:gd name="connsiteX14" fmla="*/ 570 w 2895303"/>
              <a:gd name="connsiteY14" fmla="*/ 1599478 h 3222253"/>
              <a:gd name="connsiteX15" fmla="*/ 1296570 w 2895303"/>
              <a:gd name="connsiteY15" fmla="*/ 1599479 h 3222253"/>
              <a:gd name="connsiteX16" fmla="*/ 1296570 w 2895303"/>
              <a:gd name="connsiteY16" fmla="*/ 1642678 h 3222253"/>
              <a:gd name="connsiteX17" fmla="*/ 43200 w 2895303"/>
              <a:gd name="connsiteY17" fmla="*/ 1642678 h 3222253"/>
              <a:gd name="connsiteX18" fmla="*/ 43200 w 2895303"/>
              <a:gd name="connsiteY18" fmla="*/ 3179053 h 3222253"/>
              <a:gd name="connsiteX19" fmla="*/ 1586997 w 2895303"/>
              <a:gd name="connsiteY19" fmla="*/ 3179053 h 322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95303" h="3222253">
                <a:moveTo>
                  <a:pt x="1586997" y="0"/>
                </a:moveTo>
                <a:lnTo>
                  <a:pt x="1630197" y="0"/>
                </a:lnTo>
                <a:lnTo>
                  <a:pt x="1630197" y="744"/>
                </a:lnTo>
                <a:lnTo>
                  <a:pt x="2895303" y="744"/>
                </a:lnTo>
                <a:lnTo>
                  <a:pt x="2895303" y="43944"/>
                </a:lnTo>
                <a:lnTo>
                  <a:pt x="1630197" y="43944"/>
                </a:lnTo>
                <a:lnTo>
                  <a:pt x="1630197" y="3222000"/>
                </a:lnTo>
                <a:lnTo>
                  <a:pt x="1622205" y="3222000"/>
                </a:lnTo>
                <a:lnTo>
                  <a:pt x="1622204" y="3222253"/>
                </a:lnTo>
                <a:lnTo>
                  <a:pt x="2204" y="3222253"/>
                </a:lnTo>
                <a:lnTo>
                  <a:pt x="2204" y="3220047"/>
                </a:lnTo>
                <a:lnTo>
                  <a:pt x="0" y="3220047"/>
                </a:lnTo>
                <a:lnTo>
                  <a:pt x="0" y="1600047"/>
                </a:lnTo>
                <a:lnTo>
                  <a:pt x="570" y="1600047"/>
                </a:lnTo>
                <a:lnTo>
                  <a:pt x="570" y="1599478"/>
                </a:lnTo>
                <a:lnTo>
                  <a:pt x="1296570" y="1599479"/>
                </a:lnTo>
                <a:lnTo>
                  <a:pt x="1296570" y="1642678"/>
                </a:lnTo>
                <a:lnTo>
                  <a:pt x="43200" y="1642678"/>
                </a:lnTo>
                <a:lnTo>
                  <a:pt x="43200" y="3179053"/>
                </a:lnTo>
                <a:lnTo>
                  <a:pt x="1586997" y="3179053"/>
                </a:lnTo>
                <a:close/>
              </a:path>
            </a:pathLst>
          </a:cu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任意多边形 13">
            <a:extLst>
              <a:ext uri="{FF2B5EF4-FFF2-40B4-BE49-F238E27FC236}">
                <a16:creationId xmlns:a16="http://schemas.microsoft.com/office/drawing/2014/main" id="{489AB532-9F70-423D-81EB-E01F9BB22FD6}"/>
              </a:ext>
            </a:extLst>
          </p:cNvPr>
          <p:cNvSpPr/>
          <p:nvPr/>
        </p:nvSpPr>
        <p:spPr>
          <a:xfrm rot="18900000" flipH="1">
            <a:off x="2623914" y="2524689"/>
            <a:ext cx="2170155" cy="1732065"/>
          </a:xfrm>
          <a:custGeom>
            <a:avLst/>
            <a:gdLst>
              <a:gd name="connsiteX0" fmla="*/ 0 w 3231814"/>
              <a:gd name="connsiteY0" fmla="*/ 1261804 h 2579404"/>
              <a:gd name="connsiteX1" fmla="*/ 0 w 3231814"/>
              <a:gd name="connsiteY1" fmla="*/ 2579404 h 2579404"/>
              <a:gd name="connsiteX2" fmla="*/ 43200 w 3231814"/>
              <a:gd name="connsiteY2" fmla="*/ 2579404 h 2579404"/>
              <a:gd name="connsiteX3" fmla="*/ 43200 w 3231814"/>
              <a:gd name="connsiteY3" fmla="*/ 1303992 h 2579404"/>
              <a:gd name="connsiteX4" fmla="*/ 3231560 w 3231814"/>
              <a:gd name="connsiteY4" fmla="*/ 1303992 h 2579404"/>
              <a:gd name="connsiteX5" fmla="*/ 3231560 w 3231814"/>
              <a:gd name="connsiteY5" fmla="*/ 1296000 h 2579404"/>
              <a:gd name="connsiteX6" fmla="*/ 3231814 w 3231814"/>
              <a:gd name="connsiteY6" fmla="*/ 1296000 h 2579404"/>
              <a:gd name="connsiteX7" fmla="*/ 3231814 w 3231814"/>
              <a:gd name="connsiteY7" fmla="*/ 0 h 2579404"/>
              <a:gd name="connsiteX8" fmla="*/ 3188614 w 3231814"/>
              <a:gd name="connsiteY8" fmla="*/ 0 h 2579404"/>
              <a:gd name="connsiteX9" fmla="*/ 3188614 w 3231814"/>
              <a:gd name="connsiteY9" fmla="*/ 1260792 h 2579404"/>
              <a:gd name="connsiteX10" fmla="*/ 2360 w 3231814"/>
              <a:gd name="connsiteY10" fmla="*/ 1260792 h 2579404"/>
              <a:gd name="connsiteX11" fmla="*/ 2360 w 3231814"/>
              <a:gd name="connsiteY11" fmla="*/ 1261804 h 257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31814" h="2579404">
                <a:moveTo>
                  <a:pt x="0" y="1261804"/>
                </a:moveTo>
                <a:lnTo>
                  <a:pt x="0" y="2579404"/>
                </a:lnTo>
                <a:lnTo>
                  <a:pt x="43200" y="2579404"/>
                </a:lnTo>
                <a:lnTo>
                  <a:pt x="43200" y="1303992"/>
                </a:lnTo>
                <a:lnTo>
                  <a:pt x="3231560" y="1303992"/>
                </a:lnTo>
                <a:lnTo>
                  <a:pt x="3231560" y="1296000"/>
                </a:lnTo>
                <a:lnTo>
                  <a:pt x="3231814" y="1296000"/>
                </a:lnTo>
                <a:lnTo>
                  <a:pt x="3231814" y="0"/>
                </a:lnTo>
                <a:lnTo>
                  <a:pt x="3188614" y="0"/>
                </a:lnTo>
                <a:lnTo>
                  <a:pt x="3188614" y="1260792"/>
                </a:lnTo>
                <a:lnTo>
                  <a:pt x="2360" y="1260792"/>
                </a:lnTo>
                <a:lnTo>
                  <a:pt x="2360" y="1261804"/>
                </a:lnTo>
                <a:close/>
              </a:path>
            </a:pathLst>
          </a:cu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任意多边形 14">
            <a:extLst>
              <a:ext uri="{FF2B5EF4-FFF2-40B4-BE49-F238E27FC236}">
                <a16:creationId xmlns:a16="http://schemas.microsoft.com/office/drawing/2014/main" id="{AB6652AE-26AF-44E9-A450-312AE286CD97}"/>
              </a:ext>
            </a:extLst>
          </p:cNvPr>
          <p:cNvSpPr/>
          <p:nvPr/>
        </p:nvSpPr>
        <p:spPr>
          <a:xfrm rot="13500000">
            <a:off x="4360601" y="2306165"/>
            <a:ext cx="1730653" cy="2169986"/>
          </a:xfrm>
          <a:custGeom>
            <a:avLst/>
            <a:gdLst>
              <a:gd name="connsiteX0" fmla="*/ 1317600 w 2577305"/>
              <a:gd name="connsiteY0" fmla="*/ 3231560 h 3231560"/>
              <a:gd name="connsiteX1" fmla="*/ 0 w 2577305"/>
              <a:gd name="connsiteY1" fmla="*/ 3231559 h 3231560"/>
              <a:gd name="connsiteX2" fmla="*/ 0 w 2577305"/>
              <a:gd name="connsiteY2" fmla="*/ 3188359 h 3231560"/>
              <a:gd name="connsiteX3" fmla="*/ 1275412 w 2577305"/>
              <a:gd name="connsiteY3" fmla="*/ 3188360 h 3231560"/>
              <a:gd name="connsiteX4" fmla="*/ 1275412 w 2577305"/>
              <a:gd name="connsiteY4" fmla="*/ 0 h 3231560"/>
              <a:gd name="connsiteX5" fmla="*/ 1318612 w 2577305"/>
              <a:gd name="connsiteY5" fmla="*/ 0 h 3231560"/>
              <a:gd name="connsiteX6" fmla="*/ 1318612 w 2577305"/>
              <a:gd name="connsiteY6" fmla="*/ 1841 h 3231560"/>
              <a:gd name="connsiteX7" fmla="*/ 2577305 w 2577305"/>
              <a:gd name="connsiteY7" fmla="*/ 1841 h 3231560"/>
              <a:gd name="connsiteX8" fmla="*/ 2577305 w 2577305"/>
              <a:gd name="connsiteY8" fmla="*/ 45041 h 3231560"/>
              <a:gd name="connsiteX9" fmla="*/ 1318612 w 2577305"/>
              <a:gd name="connsiteY9" fmla="*/ 45041 h 3231560"/>
              <a:gd name="connsiteX10" fmla="*/ 1318612 w 2577305"/>
              <a:gd name="connsiteY10" fmla="*/ 3229199 h 3231560"/>
              <a:gd name="connsiteX11" fmla="*/ 1317600 w 2577305"/>
              <a:gd name="connsiteY11" fmla="*/ 3229199 h 323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7305" h="3231560">
                <a:moveTo>
                  <a:pt x="1317600" y="3231560"/>
                </a:moveTo>
                <a:lnTo>
                  <a:pt x="0" y="3231559"/>
                </a:lnTo>
                <a:lnTo>
                  <a:pt x="0" y="3188359"/>
                </a:lnTo>
                <a:lnTo>
                  <a:pt x="1275412" y="3188360"/>
                </a:lnTo>
                <a:lnTo>
                  <a:pt x="1275412" y="0"/>
                </a:lnTo>
                <a:lnTo>
                  <a:pt x="1318612" y="0"/>
                </a:lnTo>
                <a:lnTo>
                  <a:pt x="1318612" y="1841"/>
                </a:lnTo>
                <a:lnTo>
                  <a:pt x="2577305" y="1841"/>
                </a:lnTo>
                <a:lnTo>
                  <a:pt x="2577305" y="45041"/>
                </a:lnTo>
                <a:lnTo>
                  <a:pt x="1318612" y="45041"/>
                </a:lnTo>
                <a:lnTo>
                  <a:pt x="1318612" y="3229199"/>
                </a:lnTo>
                <a:lnTo>
                  <a:pt x="1317600" y="3229199"/>
                </a:lnTo>
                <a:close/>
              </a:path>
            </a:pathLst>
          </a:cu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任意多边形 15">
            <a:extLst>
              <a:ext uri="{FF2B5EF4-FFF2-40B4-BE49-F238E27FC236}">
                <a16:creationId xmlns:a16="http://schemas.microsoft.com/office/drawing/2014/main" id="{A55B943C-5FE8-4062-B6AF-1D3117537040}"/>
              </a:ext>
            </a:extLst>
          </p:cNvPr>
          <p:cNvSpPr/>
          <p:nvPr/>
        </p:nvSpPr>
        <p:spPr>
          <a:xfrm rot="13500000">
            <a:off x="8876839" y="2420494"/>
            <a:ext cx="1942678" cy="2165181"/>
          </a:xfrm>
          <a:custGeom>
            <a:avLst/>
            <a:gdLst>
              <a:gd name="connsiteX0" fmla="*/ 1638376 w 2893052"/>
              <a:gd name="connsiteY0" fmla="*/ 3224405 h 3224405"/>
              <a:gd name="connsiteX1" fmla="*/ 375 w 2893052"/>
              <a:gd name="connsiteY1" fmla="*/ 3224405 h 3224405"/>
              <a:gd name="connsiteX2" fmla="*/ 375 w 2893052"/>
              <a:gd name="connsiteY2" fmla="*/ 3223970 h 3224405"/>
              <a:gd name="connsiteX3" fmla="*/ 0 w 2893052"/>
              <a:gd name="connsiteY3" fmla="*/ 3223970 h 3224405"/>
              <a:gd name="connsiteX4" fmla="*/ 1 w 2893052"/>
              <a:gd name="connsiteY4" fmla="*/ 1596769 h 3224405"/>
              <a:gd name="connsiteX5" fmla="*/ 2023 w 2893052"/>
              <a:gd name="connsiteY5" fmla="*/ 1596769 h 3224405"/>
              <a:gd name="connsiteX6" fmla="*/ 2023 w 2893052"/>
              <a:gd name="connsiteY6" fmla="*/ 1594742 h 3224405"/>
              <a:gd name="connsiteX7" fmla="*/ 1298024 w 2893052"/>
              <a:gd name="connsiteY7" fmla="*/ 1594742 h 3224405"/>
              <a:gd name="connsiteX8" fmla="*/ 1298024 w 2893052"/>
              <a:gd name="connsiteY8" fmla="*/ 1637942 h 3224405"/>
              <a:gd name="connsiteX9" fmla="*/ 43201 w 2893052"/>
              <a:gd name="connsiteY9" fmla="*/ 1637942 h 3224405"/>
              <a:gd name="connsiteX10" fmla="*/ 43201 w 2893052"/>
              <a:gd name="connsiteY10" fmla="*/ 3181205 h 3224405"/>
              <a:gd name="connsiteX11" fmla="*/ 1596190 w 2893052"/>
              <a:gd name="connsiteY11" fmla="*/ 3181205 h 3224405"/>
              <a:gd name="connsiteX12" fmla="*/ 1596190 w 2893052"/>
              <a:gd name="connsiteY12" fmla="*/ 0 h 3224405"/>
              <a:gd name="connsiteX13" fmla="*/ 2893052 w 2893052"/>
              <a:gd name="connsiteY13" fmla="*/ 0 h 3224405"/>
              <a:gd name="connsiteX14" fmla="*/ 2893052 w 2893052"/>
              <a:gd name="connsiteY14" fmla="*/ 42915 h 3224405"/>
              <a:gd name="connsiteX15" fmla="*/ 1639390 w 2893052"/>
              <a:gd name="connsiteY15" fmla="*/ 42915 h 3224405"/>
              <a:gd name="connsiteX16" fmla="*/ 1639390 w 2893052"/>
              <a:gd name="connsiteY16" fmla="*/ 3222045 h 3224405"/>
              <a:gd name="connsiteX17" fmla="*/ 1638376 w 2893052"/>
              <a:gd name="connsiteY17" fmla="*/ 3222045 h 322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93052" h="3224405">
                <a:moveTo>
                  <a:pt x="1638376" y="3224405"/>
                </a:moveTo>
                <a:lnTo>
                  <a:pt x="375" y="3224405"/>
                </a:lnTo>
                <a:lnTo>
                  <a:pt x="375" y="3223970"/>
                </a:lnTo>
                <a:lnTo>
                  <a:pt x="0" y="3223970"/>
                </a:lnTo>
                <a:lnTo>
                  <a:pt x="1" y="1596769"/>
                </a:lnTo>
                <a:lnTo>
                  <a:pt x="2023" y="1596769"/>
                </a:lnTo>
                <a:lnTo>
                  <a:pt x="2023" y="1594742"/>
                </a:lnTo>
                <a:lnTo>
                  <a:pt x="1298024" y="1594742"/>
                </a:lnTo>
                <a:lnTo>
                  <a:pt x="1298024" y="1637942"/>
                </a:lnTo>
                <a:lnTo>
                  <a:pt x="43201" y="1637942"/>
                </a:lnTo>
                <a:lnTo>
                  <a:pt x="43201" y="3181205"/>
                </a:lnTo>
                <a:lnTo>
                  <a:pt x="1596190" y="3181205"/>
                </a:lnTo>
                <a:lnTo>
                  <a:pt x="1596190" y="0"/>
                </a:lnTo>
                <a:lnTo>
                  <a:pt x="2893052" y="0"/>
                </a:lnTo>
                <a:lnTo>
                  <a:pt x="2893052" y="42915"/>
                </a:lnTo>
                <a:lnTo>
                  <a:pt x="1639390" y="42915"/>
                </a:lnTo>
                <a:lnTo>
                  <a:pt x="1639390" y="3222045"/>
                </a:lnTo>
                <a:lnTo>
                  <a:pt x="1638376" y="3222045"/>
                </a:lnTo>
                <a:close/>
              </a:path>
            </a:pathLst>
          </a:cu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FDFDC4E-9A20-4B95-B2BF-4AA823840875}"/>
              </a:ext>
            </a:extLst>
          </p:cNvPr>
          <p:cNvSpPr/>
          <p:nvPr/>
        </p:nvSpPr>
        <p:spPr>
          <a:xfrm rot="2700000">
            <a:off x="1080219" y="3028114"/>
            <a:ext cx="725217" cy="725218"/>
          </a:xfrm>
          <a:prstGeom prst="rect">
            <a:avLst/>
          </a:pr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4B0B58A1-631B-4C00-BA16-BDEBB5F8DA16}"/>
              </a:ext>
            </a:extLst>
          </p:cNvPr>
          <p:cNvSpPr/>
          <p:nvPr/>
        </p:nvSpPr>
        <p:spPr>
          <a:xfrm rot="2700000">
            <a:off x="2590864" y="3028114"/>
            <a:ext cx="725217" cy="725218"/>
          </a:xfrm>
          <a:prstGeom prst="rect">
            <a:avLst/>
          </a:pr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D9EF1C8-B93B-4FCD-AB54-913862D6B4A1}"/>
              </a:ext>
            </a:extLst>
          </p:cNvPr>
          <p:cNvSpPr/>
          <p:nvPr/>
        </p:nvSpPr>
        <p:spPr>
          <a:xfrm rot="2700000">
            <a:off x="4100329" y="3028114"/>
            <a:ext cx="725217" cy="725218"/>
          </a:xfrm>
          <a:prstGeom prst="rect">
            <a:avLst/>
          </a:pr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5F705E60-FC78-4690-9AEC-6473BE95B2EC}"/>
              </a:ext>
            </a:extLst>
          </p:cNvPr>
          <p:cNvSpPr/>
          <p:nvPr/>
        </p:nvSpPr>
        <p:spPr>
          <a:xfrm rot="2700000">
            <a:off x="5616393" y="3028114"/>
            <a:ext cx="725217" cy="725218"/>
          </a:xfrm>
          <a:prstGeom prst="rect">
            <a:avLst/>
          </a:pr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4C666F98-133E-4F4D-87B4-BF38BA3E7686}"/>
              </a:ext>
            </a:extLst>
          </p:cNvPr>
          <p:cNvSpPr/>
          <p:nvPr/>
        </p:nvSpPr>
        <p:spPr>
          <a:xfrm rot="2700000">
            <a:off x="10173439" y="3066777"/>
            <a:ext cx="725217" cy="725218"/>
          </a:xfrm>
          <a:prstGeom prst="rect">
            <a:avLst/>
          </a:pr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CB50660-80AE-4AD5-8647-6055A690847C}"/>
              </a:ext>
            </a:extLst>
          </p:cNvPr>
          <p:cNvSpPr txBox="1"/>
          <p:nvPr/>
        </p:nvSpPr>
        <p:spPr>
          <a:xfrm>
            <a:off x="1194347" y="3087104"/>
            <a:ext cx="4921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C53396B-DC0C-491D-B6A5-7F14F3B24526}"/>
              </a:ext>
            </a:extLst>
          </p:cNvPr>
          <p:cNvSpPr txBox="1"/>
          <p:nvPr/>
        </p:nvSpPr>
        <p:spPr>
          <a:xfrm>
            <a:off x="2710284" y="3087104"/>
            <a:ext cx="4921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AB32E69-C38D-4495-9CA3-557D2186B77E}"/>
              </a:ext>
            </a:extLst>
          </p:cNvPr>
          <p:cNvSpPr txBox="1"/>
          <p:nvPr/>
        </p:nvSpPr>
        <p:spPr>
          <a:xfrm>
            <a:off x="4226223" y="3087104"/>
            <a:ext cx="4921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A924E8C5-E413-4E14-9557-000B203BEE10}"/>
              </a:ext>
            </a:extLst>
          </p:cNvPr>
          <p:cNvSpPr txBox="1"/>
          <p:nvPr/>
        </p:nvSpPr>
        <p:spPr>
          <a:xfrm>
            <a:off x="5722403" y="3235719"/>
            <a:ext cx="4921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EAEDA7DF-71C3-4E6F-8CFE-F310D64C8B27}"/>
              </a:ext>
            </a:extLst>
          </p:cNvPr>
          <p:cNvSpPr txBox="1"/>
          <p:nvPr/>
        </p:nvSpPr>
        <p:spPr>
          <a:xfrm>
            <a:off x="10289971" y="3125767"/>
            <a:ext cx="4921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7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任意多边形 13">
            <a:extLst>
              <a:ext uri="{FF2B5EF4-FFF2-40B4-BE49-F238E27FC236}">
                <a16:creationId xmlns:a16="http://schemas.microsoft.com/office/drawing/2014/main" id="{7EB361C2-2E3E-48B4-AEA9-E13BE39F322D}"/>
              </a:ext>
            </a:extLst>
          </p:cNvPr>
          <p:cNvSpPr/>
          <p:nvPr/>
        </p:nvSpPr>
        <p:spPr>
          <a:xfrm rot="18900000" flipH="1">
            <a:off x="5650166" y="2524689"/>
            <a:ext cx="2170155" cy="1732065"/>
          </a:xfrm>
          <a:custGeom>
            <a:avLst/>
            <a:gdLst>
              <a:gd name="connsiteX0" fmla="*/ 0 w 3231814"/>
              <a:gd name="connsiteY0" fmla="*/ 1261804 h 2579404"/>
              <a:gd name="connsiteX1" fmla="*/ 0 w 3231814"/>
              <a:gd name="connsiteY1" fmla="*/ 2579404 h 2579404"/>
              <a:gd name="connsiteX2" fmla="*/ 43200 w 3231814"/>
              <a:gd name="connsiteY2" fmla="*/ 2579404 h 2579404"/>
              <a:gd name="connsiteX3" fmla="*/ 43200 w 3231814"/>
              <a:gd name="connsiteY3" fmla="*/ 1303992 h 2579404"/>
              <a:gd name="connsiteX4" fmla="*/ 3231560 w 3231814"/>
              <a:gd name="connsiteY4" fmla="*/ 1303992 h 2579404"/>
              <a:gd name="connsiteX5" fmla="*/ 3231560 w 3231814"/>
              <a:gd name="connsiteY5" fmla="*/ 1296000 h 2579404"/>
              <a:gd name="connsiteX6" fmla="*/ 3231814 w 3231814"/>
              <a:gd name="connsiteY6" fmla="*/ 1296000 h 2579404"/>
              <a:gd name="connsiteX7" fmla="*/ 3231814 w 3231814"/>
              <a:gd name="connsiteY7" fmla="*/ 0 h 2579404"/>
              <a:gd name="connsiteX8" fmla="*/ 3188614 w 3231814"/>
              <a:gd name="connsiteY8" fmla="*/ 0 h 2579404"/>
              <a:gd name="connsiteX9" fmla="*/ 3188614 w 3231814"/>
              <a:gd name="connsiteY9" fmla="*/ 1260792 h 2579404"/>
              <a:gd name="connsiteX10" fmla="*/ 2360 w 3231814"/>
              <a:gd name="connsiteY10" fmla="*/ 1260792 h 2579404"/>
              <a:gd name="connsiteX11" fmla="*/ 2360 w 3231814"/>
              <a:gd name="connsiteY11" fmla="*/ 1261804 h 257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31814" h="2579404">
                <a:moveTo>
                  <a:pt x="0" y="1261804"/>
                </a:moveTo>
                <a:lnTo>
                  <a:pt x="0" y="2579404"/>
                </a:lnTo>
                <a:lnTo>
                  <a:pt x="43200" y="2579404"/>
                </a:lnTo>
                <a:lnTo>
                  <a:pt x="43200" y="1303992"/>
                </a:lnTo>
                <a:lnTo>
                  <a:pt x="3231560" y="1303992"/>
                </a:lnTo>
                <a:lnTo>
                  <a:pt x="3231560" y="1296000"/>
                </a:lnTo>
                <a:lnTo>
                  <a:pt x="3231814" y="1296000"/>
                </a:lnTo>
                <a:lnTo>
                  <a:pt x="3231814" y="0"/>
                </a:lnTo>
                <a:lnTo>
                  <a:pt x="3188614" y="0"/>
                </a:lnTo>
                <a:lnTo>
                  <a:pt x="3188614" y="1260792"/>
                </a:lnTo>
                <a:lnTo>
                  <a:pt x="2360" y="1260792"/>
                </a:lnTo>
                <a:lnTo>
                  <a:pt x="2360" y="1261804"/>
                </a:lnTo>
                <a:close/>
              </a:path>
            </a:pathLst>
          </a:cu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任意多边形 14">
            <a:extLst>
              <a:ext uri="{FF2B5EF4-FFF2-40B4-BE49-F238E27FC236}">
                <a16:creationId xmlns:a16="http://schemas.microsoft.com/office/drawing/2014/main" id="{E9E80807-3B19-422B-9DA1-1B18C93AAF25}"/>
              </a:ext>
            </a:extLst>
          </p:cNvPr>
          <p:cNvSpPr/>
          <p:nvPr/>
        </p:nvSpPr>
        <p:spPr>
          <a:xfrm rot="13500000">
            <a:off x="7386852" y="2306165"/>
            <a:ext cx="1730653" cy="2169986"/>
          </a:xfrm>
          <a:custGeom>
            <a:avLst/>
            <a:gdLst>
              <a:gd name="connsiteX0" fmla="*/ 1317600 w 2577305"/>
              <a:gd name="connsiteY0" fmla="*/ 3231560 h 3231560"/>
              <a:gd name="connsiteX1" fmla="*/ 0 w 2577305"/>
              <a:gd name="connsiteY1" fmla="*/ 3231559 h 3231560"/>
              <a:gd name="connsiteX2" fmla="*/ 0 w 2577305"/>
              <a:gd name="connsiteY2" fmla="*/ 3188359 h 3231560"/>
              <a:gd name="connsiteX3" fmla="*/ 1275412 w 2577305"/>
              <a:gd name="connsiteY3" fmla="*/ 3188360 h 3231560"/>
              <a:gd name="connsiteX4" fmla="*/ 1275412 w 2577305"/>
              <a:gd name="connsiteY4" fmla="*/ 0 h 3231560"/>
              <a:gd name="connsiteX5" fmla="*/ 1318612 w 2577305"/>
              <a:gd name="connsiteY5" fmla="*/ 0 h 3231560"/>
              <a:gd name="connsiteX6" fmla="*/ 1318612 w 2577305"/>
              <a:gd name="connsiteY6" fmla="*/ 1841 h 3231560"/>
              <a:gd name="connsiteX7" fmla="*/ 2577305 w 2577305"/>
              <a:gd name="connsiteY7" fmla="*/ 1841 h 3231560"/>
              <a:gd name="connsiteX8" fmla="*/ 2577305 w 2577305"/>
              <a:gd name="connsiteY8" fmla="*/ 45041 h 3231560"/>
              <a:gd name="connsiteX9" fmla="*/ 1318612 w 2577305"/>
              <a:gd name="connsiteY9" fmla="*/ 45041 h 3231560"/>
              <a:gd name="connsiteX10" fmla="*/ 1318612 w 2577305"/>
              <a:gd name="connsiteY10" fmla="*/ 3229199 h 3231560"/>
              <a:gd name="connsiteX11" fmla="*/ 1317600 w 2577305"/>
              <a:gd name="connsiteY11" fmla="*/ 3229199 h 323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7305" h="3231560">
                <a:moveTo>
                  <a:pt x="1317600" y="3231560"/>
                </a:moveTo>
                <a:lnTo>
                  <a:pt x="0" y="3231559"/>
                </a:lnTo>
                <a:lnTo>
                  <a:pt x="0" y="3188359"/>
                </a:lnTo>
                <a:lnTo>
                  <a:pt x="1275412" y="3188360"/>
                </a:lnTo>
                <a:lnTo>
                  <a:pt x="1275412" y="0"/>
                </a:lnTo>
                <a:lnTo>
                  <a:pt x="1318612" y="0"/>
                </a:lnTo>
                <a:lnTo>
                  <a:pt x="1318612" y="1841"/>
                </a:lnTo>
                <a:lnTo>
                  <a:pt x="2577305" y="1841"/>
                </a:lnTo>
                <a:lnTo>
                  <a:pt x="2577305" y="45041"/>
                </a:lnTo>
                <a:lnTo>
                  <a:pt x="1318612" y="45041"/>
                </a:lnTo>
                <a:lnTo>
                  <a:pt x="1318612" y="3229199"/>
                </a:lnTo>
                <a:lnTo>
                  <a:pt x="1317600" y="3229199"/>
                </a:lnTo>
                <a:close/>
              </a:path>
            </a:pathLst>
          </a:cu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0F4D5680-8089-4606-A0C0-7D99187112C7}"/>
              </a:ext>
            </a:extLst>
          </p:cNvPr>
          <p:cNvSpPr/>
          <p:nvPr/>
        </p:nvSpPr>
        <p:spPr>
          <a:xfrm rot="2700000">
            <a:off x="5617115" y="3028114"/>
            <a:ext cx="725217" cy="725218"/>
          </a:xfrm>
          <a:prstGeom prst="rect">
            <a:avLst/>
          </a:pr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E1876BE9-AB72-46F6-A4E8-661EF6E98D30}"/>
              </a:ext>
            </a:extLst>
          </p:cNvPr>
          <p:cNvSpPr/>
          <p:nvPr/>
        </p:nvSpPr>
        <p:spPr>
          <a:xfrm rot="2700000">
            <a:off x="7126580" y="3028114"/>
            <a:ext cx="725217" cy="725218"/>
          </a:xfrm>
          <a:prstGeom prst="rect">
            <a:avLst/>
          </a:pr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8D67123A-8212-4CEB-9D91-7F2F70C137A0}"/>
              </a:ext>
            </a:extLst>
          </p:cNvPr>
          <p:cNvSpPr/>
          <p:nvPr/>
        </p:nvSpPr>
        <p:spPr>
          <a:xfrm rot="2700000">
            <a:off x="8642645" y="3028114"/>
            <a:ext cx="725217" cy="725218"/>
          </a:xfrm>
          <a:prstGeom prst="rect">
            <a:avLst/>
          </a:pr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45C1E932-056F-4D42-8107-72B5F67E6636}"/>
              </a:ext>
            </a:extLst>
          </p:cNvPr>
          <p:cNvSpPr txBox="1"/>
          <p:nvPr/>
        </p:nvSpPr>
        <p:spPr>
          <a:xfrm>
            <a:off x="8774035" y="3087104"/>
            <a:ext cx="4921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6F1F1C1C-47B8-4F1F-9D52-B5003FA8FB0E}"/>
              </a:ext>
            </a:extLst>
          </p:cNvPr>
          <p:cNvSpPr txBox="1"/>
          <p:nvPr/>
        </p:nvSpPr>
        <p:spPr>
          <a:xfrm>
            <a:off x="7258098" y="3087104"/>
            <a:ext cx="4921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5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7C87E360-415B-45C2-B7A0-5E9E123E6ECB}"/>
              </a:ext>
            </a:extLst>
          </p:cNvPr>
          <p:cNvSpPr txBox="1"/>
          <p:nvPr/>
        </p:nvSpPr>
        <p:spPr>
          <a:xfrm>
            <a:off x="5742160" y="3087104"/>
            <a:ext cx="4921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3FE32747-2D0B-4016-8A90-3FA17252981F}"/>
              </a:ext>
            </a:extLst>
          </p:cNvPr>
          <p:cNvSpPr txBox="1"/>
          <p:nvPr/>
        </p:nvSpPr>
        <p:spPr>
          <a:xfrm>
            <a:off x="1955635" y="4424274"/>
            <a:ext cx="21645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31437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配料过程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6E4F9F3B-C721-458E-AC82-1DCC5091C7CF}"/>
              </a:ext>
            </a:extLst>
          </p:cNvPr>
          <p:cNvSpPr txBox="1"/>
          <p:nvPr/>
        </p:nvSpPr>
        <p:spPr>
          <a:xfrm>
            <a:off x="3323823" y="1956432"/>
            <a:ext cx="21645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14371"/>
                </a:solidFill>
                <a:cs typeface="+mn-ea"/>
                <a:sym typeface="+mn-lt"/>
              </a:rPr>
              <a:t>乳化生产过程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160BC537-9932-4272-BCFE-97919B109748}"/>
              </a:ext>
            </a:extLst>
          </p:cNvPr>
          <p:cNvSpPr txBox="1"/>
          <p:nvPr/>
        </p:nvSpPr>
        <p:spPr>
          <a:xfrm>
            <a:off x="6388797" y="1956432"/>
            <a:ext cx="21645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14371"/>
                </a:solidFill>
                <a:cs typeface="+mn-ea"/>
                <a:sym typeface="+mn-lt"/>
              </a:rPr>
              <a:t>检验过程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19219C70-CB75-4BEA-AAD0-92D3B959571D}"/>
              </a:ext>
            </a:extLst>
          </p:cNvPr>
          <p:cNvSpPr txBox="1"/>
          <p:nvPr/>
        </p:nvSpPr>
        <p:spPr>
          <a:xfrm>
            <a:off x="9453773" y="1956432"/>
            <a:ext cx="21645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14371"/>
                </a:solidFill>
                <a:cs typeface="+mn-ea"/>
                <a:sym typeface="+mn-lt"/>
              </a:rPr>
              <a:t>包装过程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B8AF1458-2E36-4C72-8F39-A43A222F027D}"/>
              </a:ext>
            </a:extLst>
          </p:cNvPr>
          <p:cNvSpPr txBox="1"/>
          <p:nvPr/>
        </p:nvSpPr>
        <p:spPr>
          <a:xfrm>
            <a:off x="4979247" y="4424274"/>
            <a:ext cx="21645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31437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静置过程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038F323A-94CC-4B21-9036-94C67B57D146}"/>
              </a:ext>
            </a:extLst>
          </p:cNvPr>
          <p:cNvSpPr txBox="1"/>
          <p:nvPr/>
        </p:nvSpPr>
        <p:spPr>
          <a:xfrm>
            <a:off x="8002859" y="4424274"/>
            <a:ext cx="21645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31437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罐装过程</a:t>
            </a:r>
          </a:p>
        </p:txBody>
      </p:sp>
    </p:spTree>
    <p:extLst>
      <p:ext uri="{BB962C8B-B14F-4D97-AF65-F5344CB8AC3E}">
        <p14:creationId xmlns:p14="http://schemas.microsoft.com/office/powerpoint/2010/main" val="190547346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8" grpId="0"/>
      <p:bldP spid="60" grpId="0"/>
      <p:bldP spid="61" grpId="0"/>
      <p:bldP spid="62" grpId="0"/>
      <p:bldP spid="63" grpId="0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white and black microscope on white surface">
            <a:extLst>
              <a:ext uri="{FF2B5EF4-FFF2-40B4-BE49-F238E27FC236}">
                <a16:creationId xmlns:a16="http://schemas.microsoft.com/office/drawing/2014/main" id="{F0AAB24A-F740-44CC-842D-B7D13E739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44" y="1789095"/>
            <a:ext cx="2186539" cy="327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erson holding black and white microscope">
            <a:extLst>
              <a:ext uri="{FF2B5EF4-FFF2-40B4-BE49-F238E27FC236}">
                <a16:creationId xmlns:a16="http://schemas.microsoft.com/office/drawing/2014/main" id="{155E8BBC-C8EC-4491-A22E-DA70E9DF0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018" y="1789095"/>
            <a:ext cx="2342938" cy="327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id="{0D13BEFE-0A35-4FA1-9C80-BC94F8EF45D8}"/>
              </a:ext>
            </a:extLst>
          </p:cNvPr>
          <p:cNvGrpSpPr/>
          <p:nvPr/>
        </p:nvGrpSpPr>
        <p:grpSpPr>
          <a:xfrm>
            <a:off x="3358718" y="2579336"/>
            <a:ext cx="2301875" cy="1699327"/>
            <a:chOff x="890587" y="4379913"/>
            <a:chExt cx="2301875" cy="1699327"/>
          </a:xfrm>
        </p:grpSpPr>
        <p:sp>
          <p:nvSpPr>
            <p:cNvPr id="44" name="文本框 22">
              <a:extLst>
                <a:ext uri="{FF2B5EF4-FFF2-40B4-BE49-F238E27FC236}">
                  <a16:creationId xmlns:a16="http://schemas.microsoft.com/office/drawing/2014/main" id="{7BEFBD02-AB6B-4C56-90AC-E358AF45DB75}"/>
                </a:ext>
              </a:extLst>
            </p:cNvPr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45" name="文本框 23">
              <a:extLst>
                <a:ext uri="{FF2B5EF4-FFF2-40B4-BE49-F238E27FC236}">
                  <a16:creationId xmlns:a16="http://schemas.microsoft.com/office/drawing/2014/main" id="{85425AF9-3779-41DD-BBB7-EBAA29B335E1}"/>
                </a:ext>
              </a:extLst>
            </p:cNvPr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1EFEC935-0D43-4D14-B007-0B6BB3689452}"/>
              </a:ext>
            </a:extLst>
          </p:cNvPr>
          <p:cNvGrpSpPr/>
          <p:nvPr/>
        </p:nvGrpSpPr>
        <p:grpSpPr>
          <a:xfrm>
            <a:off x="6375008" y="2579336"/>
            <a:ext cx="2301875" cy="1699327"/>
            <a:chOff x="890587" y="4379913"/>
            <a:chExt cx="2301875" cy="1699327"/>
          </a:xfrm>
        </p:grpSpPr>
        <p:sp>
          <p:nvSpPr>
            <p:cNvPr id="47" name="文本框 22">
              <a:extLst>
                <a:ext uri="{FF2B5EF4-FFF2-40B4-BE49-F238E27FC236}">
                  <a16:creationId xmlns:a16="http://schemas.microsoft.com/office/drawing/2014/main" id="{17BD8429-FEDC-4DF4-89FC-F9FF05D3256F}"/>
                </a:ext>
              </a:extLst>
            </p:cNvPr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48" name="文本框 23">
              <a:extLst>
                <a:ext uri="{FF2B5EF4-FFF2-40B4-BE49-F238E27FC236}">
                  <a16:creationId xmlns:a16="http://schemas.microsoft.com/office/drawing/2014/main" id="{2127EBA5-6755-47FF-8FA9-E3086E9B1C73}"/>
                </a:ext>
              </a:extLst>
            </p:cNvPr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342282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A4E0027D-8D85-4099-B8FB-7A3387670AFD}"/>
              </a:ext>
            </a:extLst>
          </p:cNvPr>
          <p:cNvGrpSpPr/>
          <p:nvPr/>
        </p:nvGrpSpPr>
        <p:grpSpPr>
          <a:xfrm>
            <a:off x="882121" y="1801813"/>
            <a:ext cx="1703387" cy="1704975"/>
            <a:chOff x="839788" y="2284413"/>
            <a:chExt cx="1703387" cy="1704975"/>
          </a:xfrm>
          <a:solidFill>
            <a:srgbClr val="314371"/>
          </a:solidFill>
        </p:grpSpPr>
        <p:sp>
          <p:nvSpPr>
            <p:cNvPr id="11" name="椭圆 3">
              <a:extLst>
                <a:ext uri="{FF2B5EF4-FFF2-40B4-BE49-F238E27FC236}">
                  <a16:creationId xmlns:a16="http://schemas.microsoft.com/office/drawing/2014/main" id="{D343A71B-F61E-4112-A69A-08825ABE34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2525" y="2597150"/>
              <a:ext cx="1079500" cy="1079500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4">
              <a:extLst>
                <a:ext uri="{FF2B5EF4-FFF2-40B4-BE49-F238E27FC236}">
                  <a16:creationId xmlns:a16="http://schemas.microsoft.com/office/drawing/2014/main" id="{8210471D-027B-4226-9C30-E70C752219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788" y="3046413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5">
              <a:extLst>
                <a:ext uri="{FF2B5EF4-FFF2-40B4-BE49-F238E27FC236}">
                  <a16:creationId xmlns:a16="http://schemas.microsoft.com/office/drawing/2014/main" id="{29C4B490-EC7B-4D29-B047-3AF92F4E72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6300" y="281146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1E5B8492-B684-439D-B559-A6BDFD4D10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5838" y="2598738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5F2DC406-F651-489C-BE91-59F9F5B70D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4113" y="2430463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9">
              <a:extLst>
                <a:ext uri="{FF2B5EF4-FFF2-40B4-BE49-F238E27FC236}">
                  <a16:creationId xmlns:a16="http://schemas.microsoft.com/office/drawing/2014/main" id="{4B2D1F09-0606-48C6-B551-07143434F0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6838" y="2322513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0">
              <a:extLst>
                <a:ext uri="{FF2B5EF4-FFF2-40B4-BE49-F238E27FC236}">
                  <a16:creationId xmlns:a16="http://schemas.microsoft.com/office/drawing/2014/main" id="{27D740C9-BADF-4DAA-8C3D-495B9D7C7A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01788" y="2284413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1">
              <a:extLst>
                <a:ext uri="{FF2B5EF4-FFF2-40B4-BE49-F238E27FC236}">
                  <a16:creationId xmlns:a16="http://schemas.microsoft.com/office/drawing/2014/main" id="{CBF7EA6E-5227-4E2F-90B9-C881B00CF4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6738" y="232251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2">
              <a:extLst>
                <a:ext uri="{FF2B5EF4-FFF2-40B4-BE49-F238E27FC236}">
                  <a16:creationId xmlns:a16="http://schemas.microsoft.com/office/drawing/2014/main" id="{3B6AD91A-2B11-44D8-A543-E82510E105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49463" y="243046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3">
              <a:extLst>
                <a:ext uri="{FF2B5EF4-FFF2-40B4-BE49-F238E27FC236}">
                  <a16:creationId xmlns:a16="http://schemas.microsoft.com/office/drawing/2014/main" id="{7E11F67E-6262-442D-805B-C566FFAA1E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7738" y="2598738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14">
              <a:extLst>
                <a:ext uri="{FF2B5EF4-FFF2-40B4-BE49-F238E27FC236}">
                  <a16:creationId xmlns:a16="http://schemas.microsoft.com/office/drawing/2014/main" id="{7F248AB2-B806-465C-A1F3-05A31BC1B4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27275" y="2811463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15">
              <a:extLst>
                <a:ext uri="{FF2B5EF4-FFF2-40B4-BE49-F238E27FC236}">
                  <a16:creationId xmlns:a16="http://schemas.microsoft.com/office/drawing/2014/main" id="{D136A3D6-C95B-4C47-8DA7-E02BB6D27B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3788" y="3046413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16">
              <a:extLst>
                <a:ext uri="{FF2B5EF4-FFF2-40B4-BE49-F238E27FC236}">
                  <a16:creationId xmlns:a16="http://schemas.microsoft.com/office/drawing/2014/main" id="{0413DC58-ED6E-4CA1-8CFB-529A84B9D6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27275" y="3281363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17">
              <a:extLst>
                <a:ext uri="{FF2B5EF4-FFF2-40B4-BE49-F238E27FC236}">
                  <a16:creationId xmlns:a16="http://schemas.microsoft.com/office/drawing/2014/main" id="{842D60BF-8547-4206-A264-9BD07FFEF6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7738" y="3494088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椭圆 18">
              <a:extLst>
                <a:ext uri="{FF2B5EF4-FFF2-40B4-BE49-F238E27FC236}">
                  <a16:creationId xmlns:a16="http://schemas.microsoft.com/office/drawing/2014/main" id="{708D15F4-FCBA-4A4B-B1FD-7DA09B2F44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49463" y="366236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椭圆 19">
              <a:extLst>
                <a:ext uri="{FF2B5EF4-FFF2-40B4-BE49-F238E27FC236}">
                  <a16:creationId xmlns:a16="http://schemas.microsoft.com/office/drawing/2014/main" id="{AA524273-232F-459D-A80D-F88D745C2F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6738" y="3771900"/>
              <a:ext cx="180975" cy="179388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7" name="椭圆 20">
              <a:extLst>
                <a:ext uri="{FF2B5EF4-FFF2-40B4-BE49-F238E27FC236}">
                  <a16:creationId xmlns:a16="http://schemas.microsoft.com/office/drawing/2014/main" id="{1FBA5A89-CED0-466A-B21F-88B242F039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01788" y="3808413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椭圆 21">
              <a:extLst>
                <a:ext uri="{FF2B5EF4-FFF2-40B4-BE49-F238E27FC236}">
                  <a16:creationId xmlns:a16="http://schemas.microsoft.com/office/drawing/2014/main" id="{BE8678A3-67C0-4B30-A044-B925908416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6838" y="3771900"/>
              <a:ext cx="179387" cy="179388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椭圆 22">
              <a:extLst>
                <a:ext uri="{FF2B5EF4-FFF2-40B4-BE49-F238E27FC236}">
                  <a16:creationId xmlns:a16="http://schemas.microsoft.com/office/drawing/2014/main" id="{79DD56B8-A751-4C4D-BDA3-5DE4185425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4113" y="3662363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0" name="椭圆 23">
              <a:extLst>
                <a:ext uri="{FF2B5EF4-FFF2-40B4-BE49-F238E27FC236}">
                  <a16:creationId xmlns:a16="http://schemas.microsoft.com/office/drawing/2014/main" id="{2E2379E7-7FF0-4C08-A683-CE2C60BDB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5838" y="3494088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1" name="椭圆 24">
              <a:extLst>
                <a:ext uri="{FF2B5EF4-FFF2-40B4-BE49-F238E27FC236}">
                  <a16:creationId xmlns:a16="http://schemas.microsoft.com/office/drawing/2014/main" id="{EC1F47A0-9090-4600-90F8-B94976758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6300" y="328136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109">
              <a:extLst>
                <a:ext uri="{FF2B5EF4-FFF2-40B4-BE49-F238E27FC236}">
                  <a16:creationId xmlns:a16="http://schemas.microsoft.com/office/drawing/2014/main" id="{3E3BD36C-2977-4CE0-A057-D73712B6B7DC}"/>
                </a:ext>
              </a:extLst>
            </p:cNvPr>
            <p:cNvSpPr txBox="1"/>
            <p:nvPr/>
          </p:nvSpPr>
          <p:spPr>
            <a:xfrm>
              <a:off x="1176750" y="2844800"/>
              <a:ext cx="10310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40%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6956315-8566-45D0-8973-3B15CDE87D9F}"/>
              </a:ext>
            </a:extLst>
          </p:cNvPr>
          <p:cNvGrpSpPr/>
          <p:nvPr/>
        </p:nvGrpSpPr>
        <p:grpSpPr>
          <a:xfrm>
            <a:off x="3083983" y="1801813"/>
            <a:ext cx="1704975" cy="1704975"/>
            <a:chOff x="3041650" y="2284413"/>
            <a:chExt cx="1704975" cy="1704975"/>
          </a:xfrm>
          <a:solidFill>
            <a:srgbClr val="314371"/>
          </a:solidFill>
        </p:grpSpPr>
        <p:sp>
          <p:nvSpPr>
            <p:cNvPr id="34" name="椭圆 25">
              <a:extLst>
                <a:ext uri="{FF2B5EF4-FFF2-40B4-BE49-F238E27FC236}">
                  <a16:creationId xmlns:a16="http://schemas.microsoft.com/office/drawing/2014/main" id="{EEED2CAD-92C7-4BC8-A037-33F1929E48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54388" y="2597150"/>
              <a:ext cx="1079500" cy="1079500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椭圆 26">
              <a:extLst>
                <a:ext uri="{FF2B5EF4-FFF2-40B4-BE49-F238E27FC236}">
                  <a16:creationId xmlns:a16="http://schemas.microsoft.com/office/drawing/2014/main" id="{975BCE00-ABC2-471F-92B9-A24647C8D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41650" y="3046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6" name="椭圆 27">
              <a:extLst>
                <a:ext uri="{FF2B5EF4-FFF2-40B4-BE49-F238E27FC236}">
                  <a16:creationId xmlns:a16="http://schemas.microsoft.com/office/drawing/2014/main" id="{6EF9AE42-7484-46A9-97B9-0A6E1FEE58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79750" y="2811463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7" name="椭圆 28">
              <a:extLst>
                <a:ext uri="{FF2B5EF4-FFF2-40B4-BE49-F238E27FC236}">
                  <a16:creationId xmlns:a16="http://schemas.microsoft.com/office/drawing/2014/main" id="{FF010885-692F-4D6C-8F87-E6E005DC72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87700" y="2598738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8" name="椭圆 29">
              <a:extLst>
                <a:ext uri="{FF2B5EF4-FFF2-40B4-BE49-F238E27FC236}">
                  <a16:creationId xmlns:a16="http://schemas.microsoft.com/office/drawing/2014/main" id="{3BA28663-042E-4766-97D8-D3A11B6AE4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55975" y="2430463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9" name="椭圆 30">
              <a:extLst>
                <a:ext uri="{FF2B5EF4-FFF2-40B4-BE49-F238E27FC236}">
                  <a16:creationId xmlns:a16="http://schemas.microsoft.com/office/drawing/2014/main" id="{6DE82512-C88F-486F-9108-F95F184C4B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68700" y="2322513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0" name="椭圆 31">
              <a:extLst>
                <a:ext uri="{FF2B5EF4-FFF2-40B4-BE49-F238E27FC236}">
                  <a16:creationId xmlns:a16="http://schemas.microsoft.com/office/drawing/2014/main" id="{99EFE922-6D48-428F-A480-65A2A5AFB8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3650" y="2284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1" name="椭圆 32">
              <a:extLst>
                <a:ext uri="{FF2B5EF4-FFF2-40B4-BE49-F238E27FC236}">
                  <a16:creationId xmlns:a16="http://schemas.microsoft.com/office/drawing/2014/main" id="{455A9668-3C51-4EF4-B975-EA0201A038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8600" y="232251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2" name="椭圆 33">
              <a:extLst>
                <a:ext uri="{FF2B5EF4-FFF2-40B4-BE49-F238E27FC236}">
                  <a16:creationId xmlns:a16="http://schemas.microsoft.com/office/drawing/2014/main" id="{0395E4BC-DC34-4F80-BF67-A11693E896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51325" y="243046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3" name="椭圆 34">
              <a:extLst>
                <a:ext uri="{FF2B5EF4-FFF2-40B4-BE49-F238E27FC236}">
                  <a16:creationId xmlns:a16="http://schemas.microsoft.com/office/drawing/2014/main" id="{B81C274B-28AA-42B1-8CCC-810375CF25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19600" y="2598738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4" name="椭圆 35">
              <a:extLst>
                <a:ext uri="{FF2B5EF4-FFF2-40B4-BE49-F238E27FC236}">
                  <a16:creationId xmlns:a16="http://schemas.microsoft.com/office/drawing/2014/main" id="{0382BF92-7AE7-45F1-B360-E0C9DEC32E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9138" y="2811463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5" name="椭圆 36">
              <a:extLst>
                <a:ext uri="{FF2B5EF4-FFF2-40B4-BE49-F238E27FC236}">
                  <a16:creationId xmlns:a16="http://schemas.microsoft.com/office/drawing/2014/main" id="{B452C6E5-89F0-46CD-888D-D3D272E8F3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65650" y="3046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6" name="椭圆 37">
              <a:extLst>
                <a:ext uri="{FF2B5EF4-FFF2-40B4-BE49-F238E27FC236}">
                  <a16:creationId xmlns:a16="http://schemas.microsoft.com/office/drawing/2014/main" id="{1A6B418A-5E18-4855-A89D-5637DD072E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9138" y="3281363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7" name="椭圆 38">
              <a:extLst>
                <a:ext uri="{FF2B5EF4-FFF2-40B4-BE49-F238E27FC236}">
                  <a16:creationId xmlns:a16="http://schemas.microsoft.com/office/drawing/2014/main" id="{E3F93C6B-BA38-4966-BC7A-CC24D5CE5B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19600" y="3494088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8" name="椭圆 39">
              <a:extLst>
                <a:ext uri="{FF2B5EF4-FFF2-40B4-BE49-F238E27FC236}">
                  <a16:creationId xmlns:a16="http://schemas.microsoft.com/office/drawing/2014/main" id="{3775B190-49CC-4C03-8EC4-B9DE2B25EF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51325" y="366236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9" name="椭圆 40">
              <a:extLst>
                <a:ext uri="{FF2B5EF4-FFF2-40B4-BE49-F238E27FC236}">
                  <a16:creationId xmlns:a16="http://schemas.microsoft.com/office/drawing/2014/main" id="{DFD1D7C6-A35A-4BC0-B52D-567EF34FD2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8600" y="3771900"/>
              <a:ext cx="180975" cy="179388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0" name="椭圆 41">
              <a:extLst>
                <a:ext uri="{FF2B5EF4-FFF2-40B4-BE49-F238E27FC236}">
                  <a16:creationId xmlns:a16="http://schemas.microsoft.com/office/drawing/2014/main" id="{120721E7-8411-4F12-8DD3-EC566247C7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3650" y="3808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1" name="椭圆 42">
              <a:extLst>
                <a:ext uri="{FF2B5EF4-FFF2-40B4-BE49-F238E27FC236}">
                  <a16:creationId xmlns:a16="http://schemas.microsoft.com/office/drawing/2014/main" id="{2EADEC9D-FAD1-4E4A-B69C-69C19C7D8E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68700" y="3771900"/>
              <a:ext cx="179388" cy="179388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2" name="椭圆 43">
              <a:extLst>
                <a:ext uri="{FF2B5EF4-FFF2-40B4-BE49-F238E27FC236}">
                  <a16:creationId xmlns:a16="http://schemas.microsoft.com/office/drawing/2014/main" id="{D4BC46F4-964C-4142-BB51-DB63C0FF65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55975" y="3662363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3" name="椭圆 44">
              <a:extLst>
                <a:ext uri="{FF2B5EF4-FFF2-40B4-BE49-F238E27FC236}">
                  <a16:creationId xmlns:a16="http://schemas.microsoft.com/office/drawing/2014/main" id="{282AC8CD-5756-4C18-8F63-F9AEF822D4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87700" y="3494088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4" name="椭圆 45">
              <a:extLst>
                <a:ext uri="{FF2B5EF4-FFF2-40B4-BE49-F238E27FC236}">
                  <a16:creationId xmlns:a16="http://schemas.microsoft.com/office/drawing/2014/main" id="{F03DAB60-04F2-48B1-909C-09D939B0C4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79750" y="3281363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5" name="文本框 110">
              <a:extLst>
                <a:ext uri="{FF2B5EF4-FFF2-40B4-BE49-F238E27FC236}">
                  <a16:creationId xmlns:a16="http://schemas.microsoft.com/office/drawing/2014/main" id="{1F5D1F8D-4040-4A7F-9520-DE0E0A17B3F2}"/>
                </a:ext>
              </a:extLst>
            </p:cNvPr>
            <p:cNvSpPr txBox="1"/>
            <p:nvPr/>
          </p:nvSpPr>
          <p:spPr>
            <a:xfrm>
              <a:off x="3378612" y="2844800"/>
              <a:ext cx="10310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50%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1ADD5593-0EF3-4CA6-9A57-47135C1C3657}"/>
              </a:ext>
            </a:extLst>
          </p:cNvPr>
          <p:cNvGrpSpPr/>
          <p:nvPr/>
        </p:nvGrpSpPr>
        <p:grpSpPr>
          <a:xfrm>
            <a:off x="5285846" y="1801813"/>
            <a:ext cx="1704975" cy="1704975"/>
            <a:chOff x="5243513" y="2284413"/>
            <a:chExt cx="1704975" cy="1704975"/>
          </a:xfrm>
          <a:solidFill>
            <a:srgbClr val="314371"/>
          </a:solidFill>
        </p:grpSpPr>
        <p:sp>
          <p:nvSpPr>
            <p:cNvPr id="57" name="椭圆 46">
              <a:extLst>
                <a:ext uri="{FF2B5EF4-FFF2-40B4-BE49-F238E27FC236}">
                  <a16:creationId xmlns:a16="http://schemas.microsoft.com/office/drawing/2014/main" id="{DAA8B999-6317-4D1C-AD84-88071A76A1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56250" y="2597150"/>
              <a:ext cx="1079500" cy="1079500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8" name="椭圆 47">
              <a:extLst>
                <a:ext uri="{FF2B5EF4-FFF2-40B4-BE49-F238E27FC236}">
                  <a16:creationId xmlns:a16="http://schemas.microsoft.com/office/drawing/2014/main" id="{9CBFE495-2643-455C-AD8B-EB6AC0D543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43513" y="3046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9" name="椭圆 48">
              <a:extLst>
                <a:ext uri="{FF2B5EF4-FFF2-40B4-BE49-F238E27FC236}">
                  <a16:creationId xmlns:a16="http://schemas.microsoft.com/office/drawing/2014/main" id="{49D43F57-456D-4735-8213-C13313AA79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81613" y="2811463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0" name="椭圆 49">
              <a:extLst>
                <a:ext uri="{FF2B5EF4-FFF2-40B4-BE49-F238E27FC236}">
                  <a16:creationId xmlns:a16="http://schemas.microsoft.com/office/drawing/2014/main" id="{EAEA58C6-745B-4502-8059-2A38BFA8A9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9563" y="2598738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1" name="椭圆 50">
              <a:extLst>
                <a:ext uri="{FF2B5EF4-FFF2-40B4-BE49-F238E27FC236}">
                  <a16:creationId xmlns:a16="http://schemas.microsoft.com/office/drawing/2014/main" id="{E846FCD7-4338-416C-A4C2-94120DCBD5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57838" y="243046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2" name="椭圆 51">
              <a:extLst>
                <a:ext uri="{FF2B5EF4-FFF2-40B4-BE49-F238E27FC236}">
                  <a16:creationId xmlns:a16="http://schemas.microsoft.com/office/drawing/2014/main" id="{A3FA2448-B26B-48E4-991C-647D42C92C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70563" y="2322513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3" name="椭圆 52">
              <a:extLst>
                <a:ext uri="{FF2B5EF4-FFF2-40B4-BE49-F238E27FC236}">
                  <a16:creationId xmlns:a16="http://schemas.microsoft.com/office/drawing/2014/main" id="{A0DE4751-0853-4C03-B62C-B9A08E75B9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5513" y="2284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4" name="椭圆 53">
              <a:extLst>
                <a:ext uri="{FF2B5EF4-FFF2-40B4-BE49-F238E27FC236}">
                  <a16:creationId xmlns:a16="http://schemas.microsoft.com/office/drawing/2014/main" id="{CBF51E5D-F2AF-4C22-AAD7-ED898E4237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2050" y="2322513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5" name="椭圆 54">
              <a:extLst>
                <a:ext uri="{FF2B5EF4-FFF2-40B4-BE49-F238E27FC236}">
                  <a16:creationId xmlns:a16="http://schemas.microsoft.com/office/drawing/2014/main" id="{7CBE78BC-DCA2-41F3-9EFE-DE0741A28F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53188" y="243046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6" name="椭圆 55">
              <a:extLst>
                <a:ext uri="{FF2B5EF4-FFF2-40B4-BE49-F238E27FC236}">
                  <a16:creationId xmlns:a16="http://schemas.microsoft.com/office/drawing/2014/main" id="{B14088C5-882B-4AE9-B3E3-D1C4AE6AD5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3050" y="2598738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7" name="椭圆 56">
              <a:extLst>
                <a:ext uri="{FF2B5EF4-FFF2-40B4-BE49-F238E27FC236}">
                  <a16:creationId xmlns:a16="http://schemas.microsoft.com/office/drawing/2014/main" id="{FB3A1E21-0955-44BE-AC36-DAF11F3F96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1000" y="2811463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8" name="椭圆 57">
              <a:extLst>
                <a:ext uri="{FF2B5EF4-FFF2-40B4-BE49-F238E27FC236}">
                  <a16:creationId xmlns:a16="http://schemas.microsoft.com/office/drawing/2014/main" id="{AB07ED39-0137-4314-A195-62FA2E751D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67513" y="3046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9" name="椭圆 58">
              <a:extLst>
                <a:ext uri="{FF2B5EF4-FFF2-40B4-BE49-F238E27FC236}">
                  <a16:creationId xmlns:a16="http://schemas.microsoft.com/office/drawing/2014/main" id="{C1478C8E-2504-4417-9029-F369141D1D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1000" y="3281363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0" name="椭圆 59">
              <a:extLst>
                <a:ext uri="{FF2B5EF4-FFF2-40B4-BE49-F238E27FC236}">
                  <a16:creationId xmlns:a16="http://schemas.microsoft.com/office/drawing/2014/main" id="{69C64BFA-2045-421D-93F2-7476E35750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3050" y="3494088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1" name="椭圆 60">
              <a:extLst>
                <a:ext uri="{FF2B5EF4-FFF2-40B4-BE49-F238E27FC236}">
                  <a16:creationId xmlns:a16="http://schemas.microsoft.com/office/drawing/2014/main" id="{8407F24D-45DE-4B18-AE9D-483943BBDB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53188" y="366236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2" name="椭圆 61">
              <a:extLst>
                <a:ext uri="{FF2B5EF4-FFF2-40B4-BE49-F238E27FC236}">
                  <a16:creationId xmlns:a16="http://schemas.microsoft.com/office/drawing/2014/main" id="{4D1CC0E1-A9C9-410A-B877-8B88BD247E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2050" y="3771900"/>
              <a:ext cx="179388" cy="179388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3" name="椭圆 62">
              <a:extLst>
                <a:ext uri="{FF2B5EF4-FFF2-40B4-BE49-F238E27FC236}">
                  <a16:creationId xmlns:a16="http://schemas.microsoft.com/office/drawing/2014/main" id="{40D3F5EB-8F21-4741-B4FC-114D9B6C16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5513" y="3808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4" name="椭圆 63">
              <a:extLst>
                <a:ext uri="{FF2B5EF4-FFF2-40B4-BE49-F238E27FC236}">
                  <a16:creationId xmlns:a16="http://schemas.microsoft.com/office/drawing/2014/main" id="{E36C0857-27EB-4AC1-AD96-22C47D165F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70563" y="3771900"/>
              <a:ext cx="179387" cy="179388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5" name="椭圆 64">
              <a:extLst>
                <a:ext uri="{FF2B5EF4-FFF2-40B4-BE49-F238E27FC236}">
                  <a16:creationId xmlns:a16="http://schemas.microsoft.com/office/drawing/2014/main" id="{8682002D-BC19-4938-AA6C-5DFD84B0EC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57838" y="366236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6" name="椭圆 65">
              <a:extLst>
                <a:ext uri="{FF2B5EF4-FFF2-40B4-BE49-F238E27FC236}">
                  <a16:creationId xmlns:a16="http://schemas.microsoft.com/office/drawing/2014/main" id="{7E117BCB-E614-4F83-8551-804C6F715A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9563" y="3494088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7" name="椭圆 66">
              <a:extLst>
                <a:ext uri="{FF2B5EF4-FFF2-40B4-BE49-F238E27FC236}">
                  <a16:creationId xmlns:a16="http://schemas.microsoft.com/office/drawing/2014/main" id="{EFBB70BD-46D7-469D-A8BD-09D2B57721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81613" y="3281363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8" name="文本框 111">
              <a:extLst>
                <a:ext uri="{FF2B5EF4-FFF2-40B4-BE49-F238E27FC236}">
                  <a16:creationId xmlns:a16="http://schemas.microsoft.com/office/drawing/2014/main" id="{D3487DD7-E456-4087-BFD4-6D6EF960151E}"/>
                </a:ext>
              </a:extLst>
            </p:cNvPr>
            <p:cNvSpPr txBox="1"/>
            <p:nvPr/>
          </p:nvSpPr>
          <p:spPr>
            <a:xfrm>
              <a:off x="5574125" y="2844800"/>
              <a:ext cx="10310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65%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331A6936-DDD6-4E5D-9E7E-E9C531A280A1}"/>
              </a:ext>
            </a:extLst>
          </p:cNvPr>
          <p:cNvGrpSpPr/>
          <p:nvPr/>
        </p:nvGrpSpPr>
        <p:grpSpPr>
          <a:xfrm>
            <a:off x="7487708" y="1801813"/>
            <a:ext cx="1704975" cy="1704975"/>
            <a:chOff x="7445375" y="2284413"/>
            <a:chExt cx="1704975" cy="1704975"/>
          </a:xfrm>
          <a:solidFill>
            <a:srgbClr val="314371"/>
          </a:solidFill>
        </p:grpSpPr>
        <p:sp>
          <p:nvSpPr>
            <p:cNvPr id="80" name="椭圆 67">
              <a:extLst>
                <a:ext uri="{FF2B5EF4-FFF2-40B4-BE49-F238E27FC236}">
                  <a16:creationId xmlns:a16="http://schemas.microsoft.com/office/drawing/2014/main" id="{51DE9F00-1A2A-4F96-AE11-5FFA8CBE4C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58113" y="2597150"/>
              <a:ext cx="1079500" cy="1079500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1" name="椭圆 68">
              <a:extLst>
                <a:ext uri="{FF2B5EF4-FFF2-40B4-BE49-F238E27FC236}">
                  <a16:creationId xmlns:a16="http://schemas.microsoft.com/office/drawing/2014/main" id="{F69A52C1-13D9-4D4D-A6D0-8C41E3FC6D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45375" y="3046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2" name="椭圆 69">
              <a:extLst>
                <a:ext uri="{FF2B5EF4-FFF2-40B4-BE49-F238E27FC236}">
                  <a16:creationId xmlns:a16="http://schemas.microsoft.com/office/drawing/2014/main" id="{07FDBA59-16E8-41CE-8422-5EA56DF4F2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3475" y="2811463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3" name="椭圆 70">
              <a:extLst>
                <a:ext uri="{FF2B5EF4-FFF2-40B4-BE49-F238E27FC236}">
                  <a16:creationId xmlns:a16="http://schemas.microsoft.com/office/drawing/2014/main" id="{A9AA80C9-E01B-46DB-B6E6-0BF3BAECE9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1425" y="2598738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4" name="椭圆 71">
              <a:extLst>
                <a:ext uri="{FF2B5EF4-FFF2-40B4-BE49-F238E27FC236}">
                  <a16:creationId xmlns:a16="http://schemas.microsoft.com/office/drawing/2014/main" id="{0607A44D-B888-4A56-96BD-04BF55C84B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59700" y="243046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5" name="椭圆 72">
              <a:extLst>
                <a:ext uri="{FF2B5EF4-FFF2-40B4-BE49-F238E27FC236}">
                  <a16:creationId xmlns:a16="http://schemas.microsoft.com/office/drawing/2014/main" id="{192D7062-FD97-4BD4-ACA0-CE5C359390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2425" y="232251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6" name="椭圆 73">
              <a:extLst>
                <a:ext uri="{FF2B5EF4-FFF2-40B4-BE49-F238E27FC236}">
                  <a16:creationId xmlns:a16="http://schemas.microsoft.com/office/drawing/2014/main" id="{2898CC1E-259A-4C1B-B3A6-1A54B622B1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07375" y="2284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7" name="椭圆 74">
              <a:extLst>
                <a:ext uri="{FF2B5EF4-FFF2-40B4-BE49-F238E27FC236}">
                  <a16:creationId xmlns:a16="http://schemas.microsoft.com/office/drawing/2014/main" id="{8FDC0745-DAED-4425-8335-087D5ADAFD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43913" y="2322513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8" name="椭圆 75">
              <a:extLst>
                <a:ext uri="{FF2B5EF4-FFF2-40B4-BE49-F238E27FC236}">
                  <a16:creationId xmlns:a16="http://schemas.microsoft.com/office/drawing/2014/main" id="{BF0A2B0F-3AA5-44AF-8E54-4E83A72A03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56638" y="2430463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9" name="椭圆 76">
              <a:extLst>
                <a:ext uri="{FF2B5EF4-FFF2-40B4-BE49-F238E27FC236}">
                  <a16:creationId xmlns:a16="http://schemas.microsoft.com/office/drawing/2014/main" id="{ABBAC39F-E4E3-4656-807C-9D1E3D1026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4913" y="2598738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0" name="椭圆 77">
              <a:extLst>
                <a:ext uri="{FF2B5EF4-FFF2-40B4-BE49-F238E27FC236}">
                  <a16:creationId xmlns:a16="http://schemas.microsoft.com/office/drawing/2014/main" id="{23715B99-2B69-4FF9-B408-4E693EFED7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32863" y="2811463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1" name="椭圆 78">
              <a:extLst>
                <a:ext uri="{FF2B5EF4-FFF2-40B4-BE49-F238E27FC236}">
                  <a16:creationId xmlns:a16="http://schemas.microsoft.com/office/drawing/2014/main" id="{FE324CBD-1391-48B0-AE38-9911E04A79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69375" y="3046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2" name="椭圆 79">
              <a:extLst>
                <a:ext uri="{FF2B5EF4-FFF2-40B4-BE49-F238E27FC236}">
                  <a16:creationId xmlns:a16="http://schemas.microsoft.com/office/drawing/2014/main" id="{7AF9A293-BAA8-4826-9C28-86E042C224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32863" y="3281363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3" name="椭圆 80">
              <a:extLst>
                <a:ext uri="{FF2B5EF4-FFF2-40B4-BE49-F238E27FC236}">
                  <a16:creationId xmlns:a16="http://schemas.microsoft.com/office/drawing/2014/main" id="{D1A421A2-E42B-4C86-B2B4-5CED972C7B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4913" y="3494088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4" name="椭圆 81">
              <a:extLst>
                <a:ext uri="{FF2B5EF4-FFF2-40B4-BE49-F238E27FC236}">
                  <a16:creationId xmlns:a16="http://schemas.microsoft.com/office/drawing/2014/main" id="{7A3C4E89-743D-4C14-8E3D-76E3900C40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56638" y="3662363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5" name="椭圆 82">
              <a:extLst>
                <a:ext uri="{FF2B5EF4-FFF2-40B4-BE49-F238E27FC236}">
                  <a16:creationId xmlns:a16="http://schemas.microsoft.com/office/drawing/2014/main" id="{893ED420-7F8E-4133-9EB0-A5ACB520A1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43913" y="3771900"/>
              <a:ext cx="179387" cy="179388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6" name="椭圆 83">
              <a:extLst>
                <a:ext uri="{FF2B5EF4-FFF2-40B4-BE49-F238E27FC236}">
                  <a16:creationId xmlns:a16="http://schemas.microsoft.com/office/drawing/2014/main" id="{BAEC97DB-0365-4A47-9741-5C319CF787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07375" y="3808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7" name="椭圆 84">
              <a:extLst>
                <a:ext uri="{FF2B5EF4-FFF2-40B4-BE49-F238E27FC236}">
                  <a16:creationId xmlns:a16="http://schemas.microsoft.com/office/drawing/2014/main" id="{6B27DBBB-946D-4934-9936-3D48DCB7AC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2425" y="3771900"/>
              <a:ext cx="180975" cy="179388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8" name="椭圆 85">
              <a:extLst>
                <a:ext uri="{FF2B5EF4-FFF2-40B4-BE49-F238E27FC236}">
                  <a16:creationId xmlns:a16="http://schemas.microsoft.com/office/drawing/2014/main" id="{6CAA2504-ECF4-4AF3-A6EA-B79EBFE000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59700" y="366236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9" name="椭圆 86">
              <a:extLst>
                <a:ext uri="{FF2B5EF4-FFF2-40B4-BE49-F238E27FC236}">
                  <a16:creationId xmlns:a16="http://schemas.microsoft.com/office/drawing/2014/main" id="{45D201E7-F132-42E4-9EB5-1139026EB6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1425" y="3494088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0" name="椭圆 87">
              <a:extLst>
                <a:ext uri="{FF2B5EF4-FFF2-40B4-BE49-F238E27FC236}">
                  <a16:creationId xmlns:a16="http://schemas.microsoft.com/office/drawing/2014/main" id="{27B3305E-D1ED-44B9-83A9-02C1DF5A05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3475" y="3281363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1" name="文本框 112">
              <a:extLst>
                <a:ext uri="{FF2B5EF4-FFF2-40B4-BE49-F238E27FC236}">
                  <a16:creationId xmlns:a16="http://schemas.microsoft.com/office/drawing/2014/main" id="{9BC2C736-9768-4983-AE8C-C0892FD8A579}"/>
                </a:ext>
              </a:extLst>
            </p:cNvPr>
            <p:cNvSpPr txBox="1"/>
            <p:nvPr/>
          </p:nvSpPr>
          <p:spPr>
            <a:xfrm>
              <a:off x="7791862" y="2844800"/>
              <a:ext cx="10310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75%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836722A2-5031-4890-B039-E9D947276796}"/>
              </a:ext>
            </a:extLst>
          </p:cNvPr>
          <p:cNvGrpSpPr/>
          <p:nvPr/>
        </p:nvGrpSpPr>
        <p:grpSpPr>
          <a:xfrm>
            <a:off x="9691158" y="1801813"/>
            <a:ext cx="1703388" cy="1704975"/>
            <a:chOff x="9648825" y="2284413"/>
            <a:chExt cx="1703388" cy="1704975"/>
          </a:xfrm>
          <a:solidFill>
            <a:srgbClr val="314371"/>
          </a:solidFill>
        </p:grpSpPr>
        <p:sp>
          <p:nvSpPr>
            <p:cNvPr id="103" name="椭圆 88">
              <a:extLst>
                <a:ext uri="{FF2B5EF4-FFF2-40B4-BE49-F238E27FC236}">
                  <a16:creationId xmlns:a16="http://schemas.microsoft.com/office/drawing/2014/main" id="{B8F64D55-D8CC-495A-A1A8-2F11BF2ADB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59975" y="2597150"/>
              <a:ext cx="1079500" cy="1079500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4" name="椭圆 89">
              <a:extLst>
                <a:ext uri="{FF2B5EF4-FFF2-40B4-BE49-F238E27FC236}">
                  <a16:creationId xmlns:a16="http://schemas.microsoft.com/office/drawing/2014/main" id="{D3C03183-E1E0-4140-A3B4-BD5AD5DEC6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8825" y="3046413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5" name="椭圆 90">
              <a:extLst>
                <a:ext uri="{FF2B5EF4-FFF2-40B4-BE49-F238E27FC236}">
                  <a16:creationId xmlns:a16="http://schemas.microsoft.com/office/drawing/2014/main" id="{1AB600AD-A6DE-47A8-8DDD-B6BD696F12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85338" y="2811463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6" name="椭圆 91">
              <a:extLst>
                <a:ext uri="{FF2B5EF4-FFF2-40B4-BE49-F238E27FC236}">
                  <a16:creationId xmlns:a16="http://schemas.microsoft.com/office/drawing/2014/main" id="{01D99BCB-35F1-46FC-BCEC-CFEC206ECA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93288" y="2598738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7" name="椭圆 92">
              <a:extLst>
                <a:ext uri="{FF2B5EF4-FFF2-40B4-BE49-F238E27FC236}">
                  <a16:creationId xmlns:a16="http://schemas.microsoft.com/office/drawing/2014/main" id="{4E6F5BA9-28CF-4C71-B6E4-BC23EF5AE9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1563" y="243046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8" name="椭圆 93">
              <a:extLst>
                <a:ext uri="{FF2B5EF4-FFF2-40B4-BE49-F238E27FC236}">
                  <a16:creationId xmlns:a16="http://schemas.microsoft.com/office/drawing/2014/main" id="{30B3FCFA-B58B-4964-BBF3-9911D036D6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74288" y="232251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9" name="椭圆 94">
              <a:extLst>
                <a:ext uri="{FF2B5EF4-FFF2-40B4-BE49-F238E27FC236}">
                  <a16:creationId xmlns:a16="http://schemas.microsoft.com/office/drawing/2014/main" id="{CFE06BB8-9E76-4B16-ABE3-6B46E8F8E1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10825" y="2284413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0" name="椭圆 95">
              <a:extLst>
                <a:ext uri="{FF2B5EF4-FFF2-40B4-BE49-F238E27FC236}">
                  <a16:creationId xmlns:a16="http://schemas.microsoft.com/office/drawing/2014/main" id="{AE0E0160-EFCB-4507-B2CD-8AB7BBFEA7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45775" y="2322513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1" name="椭圆 96">
              <a:extLst>
                <a:ext uri="{FF2B5EF4-FFF2-40B4-BE49-F238E27FC236}">
                  <a16:creationId xmlns:a16="http://schemas.microsoft.com/office/drawing/2014/main" id="{7AFE4D8E-BF19-4E95-990C-E10AEAAE18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58500" y="2430463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2" name="椭圆 97">
              <a:extLst>
                <a:ext uri="{FF2B5EF4-FFF2-40B4-BE49-F238E27FC236}">
                  <a16:creationId xmlns:a16="http://schemas.microsoft.com/office/drawing/2014/main" id="{D82073E3-DEE4-4105-A983-62649DA7C6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26775" y="2598738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3" name="椭圆 98">
              <a:extLst>
                <a:ext uri="{FF2B5EF4-FFF2-40B4-BE49-F238E27FC236}">
                  <a16:creationId xmlns:a16="http://schemas.microsoft.com/office/drawing/2014/main" id="{65E7F1C8-5A0C-4224-88DD-1E6C40089B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34725" y="281146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4" name="椭圆 99">
              <a:extLst>
                <a:ext uri="{FF2B5EF4-FFF2-40B4-BE49-F238E27FC236}">
                  <a16:creationId xmlns:a16="http://schemas.microsoft.com/office/drawing/2014/main" id="{808FFDAD-BDAF-49C8-AB78-9453F8E084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72825" y="3046413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5" name="椭圆 100">
              <a:extLst>
                <a:ext uri="{FF2B5EF4-FFF2-40B4-BE49-F238E27FC236}">
                  <a16:creationId xmlns:a16="http://schemas.microsoft.com/office/drawing/2014/main" id="{EB8B8640-FCBF-409B-8828-C88897D4D7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34725" y="328136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6" name="椭圆 101">
              <a:extLst>
                <a:ext uri="{FF2B5EF4-FFF2-40B4-BE49-F238E27FC236}">
                  <a16:creationId xmlns:a16="http://schemas.microsoft.com/office/drawing/2014/main" id="{4F57E664-D430-4A71-9CC6-CB26714CB5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26775" y="3494088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7" name="椭圆 102">
              <a:extLst>
                <a:ext uri="{FF2B5EF4-FFF2-40B4-BE49-F238E27FC236}">
                  <a16:creationId xmlns:a16="http://schemas.microsoft.com/office/drawing/2014/main" id="{B9EE2CC8-5224-4B0F-921D-3D20F77454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58500" y="3662363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8" name="椭圆 103">
              <a:extLst>
                <a:ext uri="{FF2B5EF4-FFF2-40B4-BE49-F238E27FC236}">
                  <a16:creationId xmlns:a16="http://schemas.microsoft.com/office/drawing/2014/main" id="{FE9E2E77-E27B-45F2-A61E-676EDCCA88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45775" y="3771900"/>
              <a:ext cx="179388" cy="179388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9" name="椭圆 104">
              <a:extLst>
                <a:ext uri="{FF2B5EF4-FFF2-40B4-BE49-F238E27FC236}">
                  <a16:creationId xmlns:a16="http://schemas.microsoft.com/office/drawing/2014/main" id="{EFD7490E-C734-46D8-A2D3-30EB79D091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10825" y="3808413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0" name="椭圆 105">
              <a:extLst>
                <a:ext uri="{FF2B5EF4-FFF2-40B4-BE49-F238E27FC236}">
                  <a16:creationId xmlns:a16="http://schemas.microsoft.com/office/drawing/2014/main" id="{C2BD243E-ED5A-4544-9157-920A3544F2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74288" y="3771900"/>
              <a:ext cx="180975" cy="179388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1" name="椭圆 106">
              <a:extLst>
                <a:ext uri="{FF2B5EF4-FFF2-40B4-BE49-F238E27FC236}">
                  <a16:creationId xmlns:a16="http://schemas.microsoft.com/office/drawing/2014/main" id="{63963885-152B-4D25-BC7F-8007AA6E08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1563" y="366236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2" name="椭圆 107">
              <a:extLst>
                <a:ext uri="{FF2B5EF4-FFF2-40B4-BE49-F238E27FC236}">
                  <a16:creationId xmlns:a16="http://schemas.microsoft.com/office/drawing/2014/main" id="{1F783E1C-1C6E-4D61-8E54-89EBB898E2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93288" y="3494088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3" name="椭圆 108">
              <a:extLst>
                <a:ext uri="{FF2B5EF4-FFF2-40B4-BE49-F238E27FC236}">
                  <a16:creationId xmlns:a16="http://schemas.microsoft.com/office/drawing/2014/main" id="{F3952DA6-2086-4119-A19E-3D307EE4B1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85338" y="3281363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4" name="文本框 113">
              <a:extLst>
                <a:ext uri="{FF2B5EF4-FFF2-40B4-BE49-F238E27FC236}">
                  <a16:creationId xmlns:a16="http://schemas.microsoft.com/office/drawing/2014/main" id="{3113BD20-ECA5-4F4F-9DF1-E0199DA00082}"/>
                </a:ext>
              </a:extLst>
            </p:cNvPr>
            <p:cNvSpPr txBox="1"/>
            <p:nvPr/>
          </p:nvSpPr>
          <p:spPr>
            <a:xfrm>
              <a:off x="9984200" y="2844800"/>
              <a:ext cx="10310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60%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4FB5D61A-AECA-450F-8AA7-7BB78D7388B2}"/>
              </a:ext>
            </a:extLst>
          </p:cNvPr>
          <p:cNvGrpSpPr/>
          <p:nvPr/>
        </p:nvGrpSpPr>
        <p:grpSpPr>
          <a:xfrm>
            <a:off x="2988733" y="3897313"/>
            <a:ext cx="1800225" cy="1177655"/>
            <a:chOff x="2946400" y="4379913"/>
            <a:chExt cx="1800225" cy="1177655"/>
          </a:xfrm>
        </p:grpSpPr>
        <p:sp>
          <p:nvSpPr>
            <p:cNvPr id="126" name="文本框 118">
              <a:extLst>
                <a:ext uri="{FF2B5EF4-FFF2-40B4-BE49-F238E27FC236}">
                  <a16:creationId xmlns:a16="http://schemas.microsoft.com/office/drawing/2014/main" id="{8B1FB723-7B4E-46C8-B064-3F4F73D826D9}"/>
                </a:ext>
              </a:extLst>
            </p:cNvPr>
            <p:cNvSpPr txBox="1"/>
            <p:nvPr/>
          </p:nvSpPr>
          <p:spPr>
            <a:xfrm>
              <a:off x="3343018" y="4379913"/>
              <a:ext cx="1005403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27" name="文本框 119">
              <a:extLst>
                <a:ext uri="{FF2B5EF4-FFF2-40B4-BE49-F238E27FC236}">
                  <a16:creationId xmlns:a16="http://schemas.microsoft.com/office/drawing/2014/main" id="{B40B24E2-812C-4483-9BE2-D3557362068E}"/>
                </a:ext>
              </a:extLst>
            </p:cNvPr>
            <p:cNvSpPr txBox="1"/>
            <p:nvPr/>
          </p:nvSpPr>
          <p:spPr>
            <a:xfrm>
              <a:off x="2946400" y="4745038"/>
              <a:ext cx="1800225" cy="81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9pPr>
            </a:lstStyle>
            <a:p>
              <a:r>
                <a:rPr lang="zh-CN" altLang="en-US" dirty="0">
                  <a:solidFill>
                    <a:srgbClr val="314371"/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098F6447-85DD-438C-B426-2C7C80482B8D}"/>
              </a:ext>
            </a:extLst>
          </p:cNvPr>
          <p:cNvGrpSpPr/>
          <p:nvPr/>
        </p:nvGrpSpPr>
        <p:grpSpPr>
          <a:xfrm>
            <a:off x="5238221" y="3897313"/>
            <a:ext cx="1800225" cy="1177655"/>
            <a:chOff x="5195888" y="4379913"/>
            <a:chExt cx="1800225" cy="1177655"/>
          </a:xfrm>
        </p:grpSpPr>
        <p:sp>
          <p:nvSpPr>
            <p:cNvPr id="129" name="文本框 128">
              <a:extLst>
                <a:ext uri="{FF2B5EF4-FFF2-40B4-BE49-F238E27FC236}">
                  <a16:creationId xmlns:a16="http://schemas.microsoft.com/office/drawing/2014/main" id="{3C4B627C-A3B5-44C6-8402-320B71DB4BFA}"/>
                </a:ext>
              </a:extLst>
            </p:cNvPr>
            <p:cNvSpPr txBox="1"/>
            <p:nvPr/>
          </p:nvSpPr>
          <p:spPr>
            <a:xfrm>
              <a:off x="5593299" y="4379913"/>
              <a:ext cx="1005403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ABC252E9-4F4E-4156-8DF9-6AAE51716014}"/>
                </a:ext>
              </a:extLst>
            </p:cNvPr>
            <p:cNvSpPr txBox="1"/>
            <p:nvPr/>
          </p:nvSpPr>
          <p:spPr>
            <a:xfrm>
              <a:off x="5195888" y="4745038"/>
              <a:ext cx="1800225" cy="81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9pPr>
            </a:lstStyle>
            <a:p>
              <a:r>
                <a:rPr lang="zh-CN" altLang="en-US" dirty="0">
                  <a:solidFill>
                    <a:srgbClr val="314371"/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D9108805-37E1-451D-988F-A2AA189D9F55}"/>
              </a:ext>
            </a:extLst>
          </p:cNvPr>
          <p:cNvGrpSpPr/>
          <p:nvPr/>
        </p:nvGrpSpPr>
        <p:grpSpPr>
          <a:xfrm>
            <a:off x="7449608" y="3897313"/>
            <a:ext cx="1800225" cy="1177655"/>
            <a:chOff x="7407275" y="4379913"/>
            <a:chExt cx="1800225" cy="1177655"/>
          </a:xfrm>
        </p:grpSpPr>
        <p:sp>
          <p:nvSpPr>
            <p:cNvPr id="132" name="文本框 124">
              <a:extLst>
                <a:ext uri="{FF2B5EF4-FFF2-40B4-BE49-F238E27FC236}">
                  <a16:creationId xmlns:a16="http://schemas.microsoft.com/office/drawing/2014/main" id="{9A98F087-2384-4177-98AD-1D09C92A2F93}"/>
                </a:ext>
              </a:extLst>
            </p:cNvPr>
            <p:cNvSpPr txBox="1"/>
            <p:nvPr/>
          </p:nvSpPr>
          <p:spPr>
            <a:xfrm>
              <a:off x="7805481" y="4379913"/>
              <a:ext cx="1005403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33" name="文本框 125">
              <a:extLst>
                <a:ext uri="{FF2B5EF4-FFF2-40B4-BE49-F238E27FC236}">
                  <a16:creationId xmlns:a16="http://schemas.microsoft.com/office/drawing/2014/main" id="{E05AFBFB-581F-4DD6-BDAF-7C6AB05A5164}"/>
                </a:ext>
              </a:extLst>
            </p:cNvPr>
            <p:cNvSpPr txBox="1"/>
            <p:nvPr/>
          </p:nvSpPr>
          <p:spPr>
            <a:xfrm>
              <a:off x="7407275" y="4745038"/>
              <a:ext cx="1800225" cy="81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9pPr>
            </a:lstStyle>
            <a:p>
              <a:r>
                <a:rPr lang="zh-CN" altLang="en-US" dirty="0">
                  <a:solidFill>
                    <a:srgbClr val="314371"/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7DBF5905-FD2B-4922-AFC8-18B45582A58A}"/>
              </a:ext>
            </a:extLst>
          </p:cNvPr>
          <p:cNvGrpSpPr/>
          <p:nvPr/>
        </p:nvGrpSpPr>
        <p:grpSpPr>
          <a:xfrm>
            <a:off x="9641946" y="3897313"/>
            <a:ext cx="1800225" cy="1473121"/>
            <a:chOff x="9599613" y="4379913"/>
            <a:chExt cx="1800225" cy="1473121"/>
          </a:xfrm>
        </p:grpSpPr>
        <p:sp>
          <p:nvSpPr>
            <p:cNvPr id="135" name="文本框 127">
              <a:extLst>
                <a:ext uri="{FF2B5EF4-FFF2-40B4-BE49-F238E27FC236}">
                  <a16:creationId xmlns:a16="http://schemas.microsoft.com/office/drawing/2014/main" id="{EDD6AD6F-F646-44E7-BB6C-5A728E6AF9DB}"/>
                </a:ext>
              </a:extLst>
            </p:cNvPr>
            <p:cNvSpPr txBox="1"/>
            <p:nvPr/>
          </p:nvSpPr>
          <p:spPr>
            <a:xfrm>
              <a:off x="9997818" y="4379913"/>
              <a:ext cx="1005403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36" name="文本框 128">
              <a:extLst>
                <a:ext uri="{FF2B5EF4-FFF2-40B4-BE49-F238E27FC236}">
                  <a16:creationId xmlns:a16="http://schemas.microsoft.com/office/drawing/2014/main" id="{E4AA3A19-A80A-457A-A409-263C4D62A4B4}"/>
                </a:ext>
              </a:extLst>
            </p:cNvPr>
            <p:cNvSpPr txBox="1"/>
            <p:nvPr/>
          </p:nvSpPr>
          <p:spPr>
            <a:xfrm>
              <a:off x="9599613" y="4745038"/>
              <a:ext cx="180022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9pPr>
            </a:lstStyle>
            <a:p>
              <a:r>
                <a:rPr lang="zh-CN" altLang="en-US" dirty="0">
                  <a:solidFill>
                    <a:srgbClr val="314371"/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请在此处添加具体内容，请言简意赅，简单说明即可，不必繁琐。</a:t>
              </a:r>
            </a:p>
            <a:p>
              <a:endParaRPr lang="zh-CN" altLang="en-US" dirty="0">
                <a:solidFill>
                  <a:srgbClr val="31437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88E5E0C1-2326-4C17-9090-4D6A74112000}"/>
              </a:ext>
            </a:extLst>
          </p:cNvPr>
          <p:cNvGrpSpPr/>
          <p:nvPr/>
        </p:nvGrpSpPr>
        <p:grpSpPr>
          <a:xfrm>
            <a:off x="923395" y="3897313"/>
            <a:ext cx="1800225" cy="1153183"/>
            <a:chOff x="881062" y="4379913"/>
            <a:chExt cx="1800225" cy="1153183"/>
          </a:xfrm>
        </p:grpSpPr>
        <p:sp>
          <p:nvSpPr>
            <p:cNvPr id="138" name="文本框 115">
              <a:extLst>
                <a:ext uri="{FF2B5EF4-FFF2-40B4-BE49-F238E27FC236}">
                  <a16:creationId xmlns:a16="http://schemas.microsoft.com/office/drawing/2014/main" id="{BA4E6FE7-D65D-4AB7-AE49-D6026A002EB1}"/>
                </a:ext>
              </a:extLst>
            </p:cNvPr>
            <p:cNvSpPr txBox="1"/>
            <p:nvPr/>
          </p:nvSpPr>
          <p:spPr>
            <a:xfrm>
              <a:off x="1188781" y="4379913"/>
              <a:ext cx="1005403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39" name="矩形 24">
              <a:extLst>
                <a:ext uri="{FF2B5EF4-FFF2-40B4-BE49-F238E27FC236}">
                  <a16:creationId xmlns:a16="http://schemas.microsoft.com/office/drawing/2014/main" id="{43C0E5D7-5DD8-4DF8-A6B9-B824E0170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062" y="4720566"/>
              <a:ext cx="1800225" cy="81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请在此处添加具体内容，请言简意赅，简单说明即可，不必繁琐。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428656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FEA485CA-75CE-441E-A01A-1FBCAE4752FC}"/>
              </a:ext>
            </a:extLst>
          </p:cNvPr>
          <p:cNvCxnSpPr/>
          <p:nvPr/>
        </p:nvCxnSpPr>
        <p:spPr>
          <a:xfrm>
            <a:off x="11715750" y="1598870"/>
            <a:ext cx="0" cy="32575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4E3BB32E-67A2-4C3B-9AD4-DFEA3D21FE0D}"/>
              </a:ext>
            </a:extLst>
          </p:cNvPr>
          <p:cNvSpPr txBox="1"/>
          <p:nvPr/>
        </p:nvSpPr>
        <p:spPr>
          <a:xfrm>
            <a:off x="9586769" y="584019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FEILANG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3853F20-A6FD-47FF-A50A-D69CE103466D}"/>
              </a:ext>
            </a:extLst>
          </p:cNvPr>
          <p:cNvSpPr txBox="1"/>
          <p:nvPr/>
        </p:nvSpPr>
        <p:spPr>
          <a:xfrm>
            <a:off x="9586769" y="617934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BIOTECHNOLOGY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A8DA391-FA5D-4DF3-8454-B51B8B45D12B}"/>
              </a:ext>
            </a:extLst>
          </p:cNvPr>
          <p:cNvGrpSpPr/>
          <p:nvPr/>
        </p:nvGrpSpPr>
        <p:grpSpPr>
          <a:xfrm>
            <a:off x="338817" y="2572630"/>
            <a:ext cx="8568114" cy="1712741"/>
            <a:chOff x="338817" y="2824043"/>
            <a:chExt cx="8568114" cy="171274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72E8731-36A3-400C-81D4-88C2DB547E1B}"/>
                </a:ext>
              </a:extLst>
            </p:cNvPr>
            <p:cNvSpPr txBox="1"/>
            <p:nvPr/>
          </p:nvSpPr>
          <p:spPr>
            <a:xfrm>
              <a:off x="415303" y="4002769"/>
              <a:ext cx="4791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AU" altLang="zh-CN" sz="1600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INTRODUCTION TO SKIN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3515312-5C8B-48F8-A85D-7AEDA466BECD}"/>
                </a:ext>
              </a:extLst>
            </p:cNvPr>
            <p:cNvSpPr/>
            <p:nvPr/>
          </p:nvSpPr>
          <p:spPr>
            <a:xfrm>
              <a:off x="515938" y="4482784"/>
              <a:ext cx="396000" cy="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175B301-E157-4630-B5C3-040B21375422}"/>
                </a:ext>
              </a:extLst>
            </p:cNvPr>
            <p:cNvSpPr txBox="1"/>
            <p:nvPr/>
          </p:nvSpPr>
          <p:spPr>
            <a:xfrm>
              <a:off x="338817" y="2824043"/>
              <a:ext cx="85681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皮肤介绍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FB871C23-3051-400F-8983-B69B7F5EF925}"/>
              </a:ext>
            </a:extLst>
          </p:cNvPr>
          <p:cNvSpPr txBox="1"/>
          <p:nvPr/>
        </p:nvSpPr>
        <p:spPr>
          <a:xfrm>
            <a:off x="515938" y="244175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FEILANG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2258A0E-BFC6-4DB4-B51F-45566036473A}"/>
              </a:ext>
            </a:extLst>
          </p:cNvPr>
          <p:cNvSpPr txBox="1"/>
          <p:nvPr/>
        </p:nvSpPr>
        <p:spPr>
          <a:xfrm>
            <a:off x="4263720" y="244175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实习纪律及安排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E296605-A98C-40F5-8DF5-CFB690F03185}"/>
              </a:ext>
            </a:extLst>
          </p:cNvPr>
          <p:cNvSpPr txBox="1"/>
          <p:nvPr/>
        </p:nvSpPr>
        <p:spPr>
          <a:xfrm>
            <a:off x="6599541" y="24417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实验室规范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83290C2-F3AA-4DB6-9CDA-8D9478444964}"/>
              </a:ext>
            </a:extLst>
          </p:cNvPr>
          <p:cNvSpPr txBox="1"/>
          <p:nvPr/>
        </p:nvSpPr>
        <p:spPr>
          <a:xfrm>
            <a:off x="422015" y="599408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20XX.12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AEE9034-20C9-4475-A13D-0A6D93142503}"/>
              </a:ext>
            </a:extLst>
          </p:cNvPr>
          <p:cNvSpPr txBox="1"/>
          <p:nvPr/>
        </p:nvSpPr>
        <p:spPr>
          <a:xfrm>
            <a:off x="10404909" y="244175"/>
            <a:ext cx="1268766" cy="4001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皮肤介绍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22AF6E2-EF93-4836-80FD-734F4AB66D1E}"/>
              </a:ext>
            </a:extLst>
          </p:cNvPr>
          <p:cNvSpPr txBox="1"/>
          <p:nvPr/>
        </p:nvSpPr>
        <p:spPr>
          <a:xfrm>
            <a:off x="8428341" y="24417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化妆品介绍</a:t>
            </a:r>
          </a:p>
        </p:txBody>
      </p:sp>
    </p:spTree>
    <p:extLst>
      <p:ext uri="{BB962C8B-B14F-4D97-AF65-F5344CB8AC3E}">
        <p14:creationId xmlns:p14="http://schemas.microsoft.com/office/powerpoint/2010/main" val="257567134"/>
      </p:ext>
    </p:extLst>
  </p:cSld>
  <p:clrMapOvr>
    <a:masterClrMapping/>
  </p:clrMapOvr>
  <p:transition spd="slow" advClick="0" advTm="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FEA485CA-75CE-441E-A01A-1FBCAE4752FC}"/>
              </a:ext>
            </a:extLst>
          </p:cNvPr>
          <p:cNvCxnSpPr/>
          <p:nvPr/>
        </p:nvCxnSpPr>
        <p:spPr>
          <a:xfrm>
            <a:off x="11715750" y="1598870"/>
            <a:ext cx="0" cy="32575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4E3BB32E-67A2-4C3B-9AD4-DFEA3D21FE0D}"/>
              </a:ext>
            </a:extLst>
          </p:cNvPr>
          <p:cNvSpPr txBox="1"/>
          <p:nvPr/>
        </p:nvSpPr>
        <p:spPr>
          <a:xfrm>
            <a:off x="9586769" y="584019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FEILANG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3853F20-A6FD-47FF-A50A-D69CE103466D}"/>
              </a:ext>
            </a:extLst>
          </p:cNvPr>
          <p:cNvSpPr txBox="1"/>
          <p:nvPr/>
        </p:nvSpPr>
        <p:spPr>
          <a:xfrm>
            <a:off x="9586769" y="617934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BIOTECHNOLOGY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A8DA391-FA5D-4DF3-8454-B51B8B45D12B}"/>
              </a:ext>
            </a:extLst>
          </p:cNvPr>
          <p:cNvGrpSpPr/>
          <p:nvPr/>
        </p:nvGrpSpPr>
        <p:grpSpPr>
          <a:xfrm>
            <a:off x="338817" y="2572630"/>
            <a:ext cx="8568114" cy="1712741"/>
            <a:chOff x="338817" y="2824043"/>
            <a:chExt cx="8568114" cy="171274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72E8731-36A3-400C-81D4-88C2DB547E1B}"/>
                </a:ext>
              </a:extLst>
            </p:cNvPr>
            <p:cNvSpPr txBox="1"/>
            <p:nvPr/>
          </p:nvSpPr>
          <p:spPr>
            <a:xfrm>
              <a:off x="415303" y="4002769"/>
              <a:ext cx="4791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AU" altLang="zh-CN" sz="1600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INTERSHIP discipline and arrangement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3515312-5C8B-48F8-A85D-7AEDA466BECD}"/>
                </a:ext>
              </a:extLst>
            </p:cNvPr>
            <p:cNvSpPr/>
            <p:nvPr/>
          </p:nvSpPr>
          <p:spPr>
            <a:xfrm>
              <a:off x="515938" y="4482784"/>
              <a:ext cx="396000" cy="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175B301-E157-4630-B5C3-040B21375422}"/>
                </a:ext>
              </a:extLst>
            </p:cNvPr>
            <p:cNvSpPr txBox="1"/>
            <p:nvPr/>
          </p:nvSpPr>
          <p:spPr>
            <a:xfrm>
              <a:off x="338817" y="2824043"/>
              <a:ext cx="85681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实习纪律及安排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FB871C23-3051-400F-8983-B69B7F5EF925}"/>
              </a:ext>
            </a:extLst>
          </p:cNvPr>
          <p:cNvSpPr txBox="1"/>
          <p:nvPr/>
        </p:nvSpPr>
        <p:spPr>
          <a:xfrm>
            <a:off x="515938" y="244175"/>
            <a:ext cx="198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sz="2000" b="1" cap="all" dirty="0">
                <a:solidFill>
                  <a:schemeClr val="bg1"/>
                </a:solidFill>
                <a:cs typeface="+mn-ea"/>
                <a:sym typeface="+mn-lt"/>
              </a:rPr>
              <a:t>gongs logo</a:t>
            </a:r>
            <a:endParaRPr lang="zh-CN" altLang="en-US" sz="2000" b="1" cap="all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2258A0E-BFC6-4DB4-B51F-45566036473A}"/>
              </a:ext>
            </a:extLst>
          </p:cNvPr>
          <p:cNvSpPr txBox="1"/>
          <p:nvPr/>
        </p:nvSpPr>
        <p:spPr>
          <a:xfrm>
            <a:off x="4263720" y="244175"/>
            <a:ext cx="1982805" cy="4001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实习纪律及安排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E296605-A98C-40F5-8DF5-CFB690F03185}"/>
              </a:ext>
            </a:extLst>
          </p:cNvPr>
          <p:cNvSpPr txBox="1"/>
          <p:nvPr/>
        </p:nvSpPr>
        <p:spPr>
          <a:xfrm>
            <a:off x="6599541" y="24417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实验室规范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83290C2-F3AA-4DB6-9CDA-8D9478444964}"/>
              </a:ext>
            </a:extLst>
          </p:cNvPr>
          <p:cNvSpPr txBox="1"/>
          <p:nvPr/>
        </p:nvSpPr>
        <p:spPr>
          <a:xfrm>
            <a:off x="422015" y="599408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20XX.12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AEE9034-20C9-4475-A13D-0A6D93142503}"/>
              </a:ext>
            </a:extLst>
          </p:cNvPr>
          <p:cNvSpPr txBox="1"/>
          <p:nvPr/>
        </p:nvSpPr>
        <p:spPr>
          <a:xfrm>
            <a:off x="10404909" y="244175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皮肤介绍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22AF6E2-EF93-4836-80FD-734F4AB66D1E}"/>
              </a:ext>
            </a:extLst>
          </p:cNvPr>
          <p:cNvSpPr txBox="1"/>
          <p:nvPr/>
        </p:nvSpPr>
        <p:spPr>
          <a:xfrm>
            <a:off x="8428341" y="24417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化妆品介绍</a:t>
            </a:r>
          </a:p>
        </p:txBody>
      </p:sp>
    </p:spTree>
    <p:extLst>
      <p:ext uri="{BB962C8B-B14F-4D97-AF65-F5344CB8AC3E}">
        <p14:creationId xmlns:p14="http://schemas.microsoft.com/office/powerpoint/2010/main" val="3253494487"/>
      </p:ext>
    </p:extLst>
  </p:cSld>
  <p:clrMapOvr>
    <a:masterClrMapping/>
  </p:clrMapOvr>
  <p:transition spd="slow" advClick="0" advTm="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15FBE122-FB57-406A-96DE-7E94851BBE3A}"/>
              </a:ext>
            </a:extLst>
          </p:cNvPr>
          <p:cNvGrpSpPr/>
          <p:nvPr/>
        </p:nvGrpSpPr>
        <p:grpSpPr>
          <a:xfrm>
            <a:off x="5839237" y="2463833"/>
            <a:ext cx="2301875" cy="1699327"/>
            <a:chOff x="890587" y="4379913"/>
            <a:chExt cx="2301875" cy="1699327"/>
          </a:xfrm>
        </p:grpSpPr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D25E5EB3-D047-482C-9879-18593D23390F}"/>
                </a:ext>
              </a:extLst>
            </p:cNvPr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3" name="文本框 23">
              <a:extLst>
                <a:ext uri="{FF2B5EF4-FFF2-40B4-BE49-F238E27FC236}">
                  <a16:creationId xmlns:a16="http://schemas.microsoft.com/office/drawing/2014/main" id="{11A6AA9A-EDB8-490A-89FA-E7B7A6DCFED2}"/>
                </a:ext>
              </a:extLst>
            </p:cNvPr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E25BDFF-6859-4AB4-BEB5-6F3BB95A3A12}"/>
              </a:ext>
            </a:extLst>
          </p:cNvPr>
          <p:cNvGrpSpPr/>
          <p:nvPr/>
        </p:nvGrpSpPr>
        <p:grpSpPr>
          <a:xfrm>
            <a:off x="8855527" y="2463833"/>
            <a:ext cx="2301875" cy="1699327"/>
            <a:chOff x="890587" y="4379913"/>
            <a:chExt cx="2301875" cy="1699327"/>
          </a:xfrm>
        </p:grpSpPr>
        <p:sp>
          <p:nvSpPr>
            <p:cNvPr id="15" name="文本框 22">
              <a:extLst>
                <a:ext uri="{FF2B5EF4-FFF2-40B4-BE49-F238E27FC236}">
                  <a16:creationId xmlns:a16="http://schemas.microsoft.com/office/drawing/2014/main" id="{1640A360-775E-4EEF-B206-F37FC503FE9D}"/>
                </a:ext>
              </a:extLst>
            </p:cNvPr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6" name="文本框 23">
              <a:extLst>
                <a:ext uri="{FF2B5EF4-FFF2-40B4-BE49-F238E27FC236}">
                  <a16:creationId xmlns:a16="http://schemas.microsoft.com/office/drawing/2014/main" id="{05E0CF57-5CAD-466D-AD19-11DDAF4EB0C8}"/>
                </a:ext>
              </a:extLst>
            </p:cNvPr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7C4AD182-F7A3-4660-BEEA-976C1F41DA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2" r="19011"/>
          <a:stretch/>
        </p:blipFill>
        <p:spPr>
          <a:xfrm>
            <a:off x="1130054" y="1547262"/>
            <a:ext cx="3755036" cy="3763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842013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上箭头 46">
            <a:extLst>
              <a:ext uri="{FF2B5EF4-FFF2-40B4-BE49-F238E27FC236}">
                <a16:creationId xmlns:a16="http://schemas.microsoft.com/office/drawing/2014/main" id="{957EDE31-3040-443E-8F28-C3A9F0EE7D7D}"/>
              </a:ext>
            </a:extLst>
          </p:cNvPr>
          <p:cNvSpPr/>
          <p:nvPr/>
        </p:nvSpPr>
        <p:spPr>
          <a:xfrm>
            <a:off x="5139397" y="2187066"/>
            <a:ext cx="956603" cy="2852781"/>
          </a:xfrm>
          <a:prstGeom prst="upArrow">
            <a:avLst/>
          </a:prstGeom>
          <a:solidFill>
            <a:srgbClr val="31437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0" name="任意多边形 47">
            <a:extLst>
              <a:ext uri="{FF2B5EF4-FFF2-40B4-BE49-F238E27FC236}">
                <a16:creationId xmlns:a16="http://schemas.microsoft.com/office/drawing/2014/main" id="{C23CCF46-5133-4A5B-A48C-880BC079F803}"/>
              </a:ext>
            </a:extLst>
          </p:cNvPr>
          <p:cNvSpPr/>
          <p:nvPr/>
        </p:nvSpPr>
        <p:spPr>
          <a:xfrm>
            <a:off x="5486827" y="4478805"/>
            <a:ext cx="261743" cy="1800"/>
          </a:xfrm>
          <a:custGeom>
            <a:avLst/>
            <a:gdLst>
              <a:gd name="connsiteX0" fmla="*/ 0 w 261743"/>
              <a:gd name="connsiteY0" fmla="*/ 0 h 1800"/>
              <a:gd name="connsiteX1" fmla="*/ 243568 w 261743"/>
              <a:gd name="connsiteY1" fmla="*/ 1469 h 1800"/>
              <a:gd name="connsiteX2" fmla="*/ 261743 w 261743"/>
              <a:gd name="connsiteY2" fmla="*/ 1800 h 1800"/>
              <a:gd name="connsiteX3" fmla="*/ 0 w 261743"/>
              <a:gd name="connsiteY3" fmla="*/ 0 h 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743" h="1800">
                <a:moveTo>
                  <a:pt x="0" y="0"/>
                </a:moveTo>
                <a:lnTo>
                  <a:pt x="243568" y="1469"/>
                </a:lnTo>
                <a:lnTo>
                  <a:pt x="261743" y="1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1" name="任意多边形 50">
            <a:extLst>
              <a:ext uri="{FF2B5EF4-FFF2-40B4-BE49-F238E27FC236}">
                <a16:creationId xmlns:a16="http://schemas.microsoft.com/office/drawing/2014/main" id="{4EEEB6EF-AB78-4177-B5F4-2D9F22B501C5}"/>
              </a:ext>
            </a:extLst>
          </p:cNvPr>
          <p:cNvSpPr/>
          <p:nvPr/>
        </p:nvSpPr>
        <p:spPr>
          <a:xfrm>
            <a:off x="5486834" y="4478805"/>
            <a:ext cx="261727" cy="1800"/>
          </a:xfrm>
          <a:custGeom>
            <a:avLst/>
            <a:gdLst>
              <a:gd name="connsiteX0" fmla="*/ 261726 w 261726"/>
              <a:gd name="connsiteY0" fmla="*/ 0 h 1800"/>
              <a:gd name="connsiteX1" fmla="*/ 0 w 261726"/>
              <a:gd name="connsiteY1" fmla="*/ 1800 h 1800"/>
              <a:gd name="connsiteX2" fmla="*/ 18174 w 261726"/>
              <a:gd name="connsiteY2" fmla="*/ 1469 h 1800"/>
              <a:gd name="connsiteX3" fmla="*/ 261726 w 261726"/>
              <a:gd name="connsiteY3" fmla="*/ 0 h 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726" h="1800">
                <a:moveTo>
                  <a:pt x="261726" y="0"/>
                </a:moveTo>
                <a:lnTo>
                  <a:pt x="0" y="1800"/>
                </a:lnTo>
                <a:lnTo>
                  <a:pt x="18174" y="1469"/>
                </a:lnTo>
                <a:lnTo>
                  <a:pt x="261726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2" name="任意多边形 59">
            <a:extLst>
              <a:ext uri="{FF2B5EF4-FFF2-40B4-BE49-F238E27FC236}">
                <a16:creationId xmlns:a16="http://schemas.microsoft.com/office/drawing/2014/main" id="{659CA961-D0ED-4CF0-9C9A-570EEAF043BD}"/>
              </a:ext>
            </a:extLst>
          </p:cNvPr>
          <p:cNvSpPr/>
          <p:nvPr/>
        </p:nvSpPr>
        <p:spPr>
          <a:xfrm>
            <a:off x="2790090" y="4480605"/>
            <a:ext cx="5655215" cy="673443"/>
          </a:xfrm>
          <a:custGeom>
            <a:avLst/>
            <a:gdLst>
              <a:gd name="connsiteX0" fmla="*/ 2564692 w 5655214"/>
              <a:gd name="connsiteY0" fmla="*/ 0 h 673443"/>
              <a:gd name="connsiteX1" fmla="*/ 2345194 w 5655214"/>
              <a:gd name="connsiteY1" fmla="*/ 4000 h 673443"/>
              <a:gd name="connsiteX2" fmla="*/ 433914 w 5655214"/>
              <a:gd name="connsiteY2" fmla="*/ 284007 h 673443"/>
              <a:gd name="connsiteX3" fmla="*/ 2827607 w 5655214"/>
              <a:gd name="connsiteY3" fmla="*/ 569821 h 673443"/>
              <a:gd name="connsiteX4" fmla="*/ 5221300 w 5655214"/>
              <a:gd name="connsiteY4" fmla="*/ 284007 h 673443"/>
              <a:gd name="connsiteX5" fmla="*/ 3310020 w 5655214"/>
              <a:gd name="connsiteY5" fmla="*/ 4000 h 673443"/>
              <a:gd name="connsiteX6" fmla="*/ 3090523 w 5655214"/>
              <a:gd name="connsiteY6" fmla="*/ 0 h 673443"/>
              <a:gd name="connsiteX7" fmla="*/ 3138249 w 5655214"/>
              <a:gd name="connsiteY7" fmla="*/ 329 h 673443"/>
              <a:gd name="connsiteX8" fmla="*/ 3212934 w 5655214"/>
              <a:gd name="connsiteY8" fmla="*/ 1689 h 673443"/>
              <a:gd name="connsiteX9" fmla="*/ 3445094 w 5655214"/>
              <a:gd name="connsiteY9" fmla="*/ 6514 h 673443"/>
              <a:gd name="connsiteX10" fmla="*/ 3517420 w 5655214"/>
              <a:gd name="connsiteY10" fmla="*/ 8735 h 673443"/>
              <a:gd name="connsiteX11" fmla="*/ 3743551 w 5655214"/>
              <a:gd name="connsiteY11" fmla="*/ 16654 h 673443"/>
              <a:gd name="connsiteX12" fmla="*/ 3809994 w 5655214"/>
              <a:gd name="connsiteY12" fmla="*/ 19558 h 673443"/>
              <a:gd name="connsiteX13" fmla="*/ 4022798 w 5655214"/>
              <a:gd name="connsiteY13" fmla="*/ 30164 h 673443"/>
              <a:gd name="connsiteX14" fmla="*/ 4100377 w 5655214"/>
              <a:gd name="connsiteY14" fmla="*/ 34627 h 673443"/>
              <a:gd name="connsiteX15" fmla="*/ 4262902 w 5655214"/>
              <a:gd name="connsiteY15" fmla="*/ 45289 h 673443"/>
              <a:gd name="connsiteX16" fmla="*/ 4392266 w 5655214"/>
              <a:gd name="connsiteY16" fmla="*/ 54673 h 673443"/>
              <a:gd name="connsiteX17" fmla="*/ 4433897 w 5655214"/>
              <a:gd name="connsiteY17" fmla="*/ 58117 h 673443"/>
              <a:gd name="connsiteX18" fmla="*/ 4626228 w 5655214"/>
              <a:gd name="connsiteY18" fmla="*/ 75290 h 673443"/>
              <a:gd name="connsiteX19" fmla="*/ 5655214 w 5655214"/>
              <a:gd name="connsiteY19" fmla="*/ 335818 h 673443"/>
              <a:gd name="connsiteX20" fmla="*/ 2827607 w 5655214"/>
              <a:gd name="connsiteY20" fmla="*/ 673443 h 673443"/>
              <a:gd name="connsiteX21" fmla="*/ 0 w 5655214"/>
              <a:gd name="connsiteY21" fmla="*/ 335818 h 673443"/>
              <a:gd name="connsiteX22" fmla="*/ 1028986 w 5655214"/>
              <a:gd name="connsiteY22" fmla="*/ 75290 h 673443"/>
              <a:gd name="connsiteX23" fmla="*/ 1221343 w 5655214"/>
              <a:gd name="connsiteY23" fmla="*/ 58115 h 673443"/>
              <a:gd name="connsiteX24" fmla="*/ 1262932 w 5655214"/>
              <a:gd name="connsiteY24" fmla="*/ 54674 h 673443"/>
              <a:gd name="connsiteX25" fmla="*/ 1392331 w 5655214"/>
              <a:gd name="connsiteY25" fmla="*/ 45288 h 673443"/>
              <a:gd name="connsiteX26" fmla="*/ 1554821 w 5655214"/>
              <a:gd name="connsiteY26" fmla="*/ 34628 h 673443"/>
              <a:gd name="connsiteX27" fmla="*/ 1632430 w 5655214"/>
              <a:gd name="connsiteY27" fmla="*/ 30164 h 673443"/>
              <a:gd name="connsiteX28" fmla="*/ 1845204 w 5655214"/>
              <a:gd name="connsiteY28" fmla="*/ 19558 h 673443"/>
              <a:gd name="connsiteX29" fmla="*/ 1911672 w 5655214"/>
              <a:gd name="connsiteY29" fmla="*/ 16654 h 673443"/>
              <a:gd name="connsiteX30" fmla="*/ 2137778 w 5655214"/>
              <a:gd name="connsiteY30" fmla="*/ 8736 h 673443"/>
              <a:gd name="connsiteX31" fmla="*/ 2210125 w 5655214"/>
              <a:gd name="connsiteY31" fmla="*/ 6514 h 673443"/>
              <a:gd name="connsiteX32" fmla="*/ 2442264 w 5655214"/>
              <a:gd name="connsiteY32" fmla="*/ 1690 h 673443"/>
              <a:gd name="connsiteX33" fmla="*/ 2516967 w 5655214"/>
              <a:gd name="connsiteY33" fmla="*/ 329 h 673443"/>
              <a:gd name="connsiteX34" fmla="*/ 2564692 w 5655214"/>
              <a:gd name="connsiteY34" fmla="*/ 0 h 67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655214" h="673443">
                <a:moveTo>
                  <a:pt x="2564692" y="0"/>
                </a:moveTo>
                <a:lnTo>
                  <a:pt x="2345194" y="4000"/>
                </a:lnTo>
                <a:cubicBezTo>
                  <a:pt x="1254429" y="30651"/>
                  <a:pt x="433914" y="145888"/>
                  <a:pt x="433914" y="284007"/>
                </a:cubicBezTo>
                <a:cubicBezTo>
                  <a:pt x="433914" y="441858"/>
                  <a:pt x="1505607" y="569821"/>
                  <a:pt x="2827607" y="569821"/>
                </a:cubicBezTo>
                <a:cubicBezTo>
                  <a:pt x="4149607" y="569821"/>
                  <a:pt x="5221300" y="441858"/>
                  <a:pt x="5221300" y="284007"/>
                </a:cubicBezTo>
                <a:cubicBezTo>
                  <a:pt x="5221300" y="145888"/>
                  <a:pt x="4400785" y="30651"/>
                  <a:pt x="3310020" y="4000"/>
                </a:cubicBezTo>
                <a:lnTo>
                  <a:pt x="3090523" y="0"/>
                </a:lnTo>
                <a:lnTo>
                  <a:pt x="3138249" y="329"/>
                </a:lnTo>
                <a:lnTo>
                  <a:pt x="3212934" y="1689"/>
                </a:lnTo>
                <a:lnTo>
                  <a:pt x="3445094" y="6514"/>
                </a:lnTo>
                <a:lnTo>
                  <a:pt x="3517420" y="8735"/>
                </a:lnTo>
                <a:lnTo>
                  <a:pt x="3743551" y="16654"/>
                </a:lnTo>
                <a:lnTo>
                  <a:pt x="3809994" y="19558"/>
                </a:lnTo>
                <a:lnTo>
                  <a:pt x="4022798" y="30164"/>
                </a:lnTo>
                <a:lnTo>
                  <a:pt x="4100377" y="34627"/>
                </a:lnTo>
                <a:lnTo>
                  <a:pt x="4262902" y="45289"/>
                </a:lnTo>
                <a:lnTo>
                  <a:pt x="4392266" y="54673"/>
                </a:lnTo>
                <a:lnTo>
                  <a:pt x="4433897" y="58117"/>
                </a:lnTo>
                <a:lnTo>
                  <a:pt x="4626228" y="75290"/>
                </a:lnTo>
                <a:cubicBezTo>
                  <a:pt x="5254656" y="137216"/>
                  <a:pt x="5655214" y="230932"/>
                  <a:pt x="5655214" y="335818"/>
                </a:cubicBezTo>
                <a:cubicBezTo>
                  <a:pt x="5655214" y="522283"/>
                  <a:pt x="4389251" y="673443"/>
                  <a:pt x="2827607" y="673443"/>
                </a:cubicBezTo>
                <a:cubicBezTo>
                  <a:pt x="1265963" y="673443"/>
                  <a:pt x="0" y="522283"/>
                  <a:pt x="0" y="335818"/>
                </a:cubicBezTo>
                <a:cubicBezTo>
                  <a:pt x="0" y="230932"/>
                  <a:pt x="400558" y="137216"/>
                  <a:pt x="1028986" y="75290"/>
                </a:cubicBezTo>
                <a:lnTo>
                  <a:pt x="1221343" y="58115"/>
                </a:lnTo>
                <a:lnTo>
                  <a:pt x="1262932" y="54674"/>
                </a:lnTo>
                <a:lnTo>
                  <a:pt x="1392331" y="45288"/>
                </a:lnTo>
                <a:lnTo>
                  <a:pt x="1554821" y="34628"/>
                </a:lnTo>
                <a:lnTo>
                  <a:pt x="1632430" y="30164"/>
                </a:lnTo>
                <a:lnTo>
                  <a:pt x="1845204" y="19558"/>
                </a:lnTo>
                <a:lnTo>
                  <a:pt x="1911672" y="16654"/>
                </a:lnTo>
                <a:lnTo>
                  <a:pt x="2137778" y="8736"/>
                </a:lnTo>
                <a:lnTo>
                  <a:pt x="2210125" y="6514"/>
                </a:lnTo>
                <a:lnTo>
                  <a:pt x="2442264" y="1690"/>
                </a:lnTo>
                <a:lnTo>
                  <a:pt x="2516967" y="329"/>
                </a:lnTo>
                <a:lnTo>
                  <a:pt x="2564692" y="0"/>
                </a:lnTo>
                <a:close/>
              </a:path>
            </a:pathLst>
          </a:custGeom>
          <a:noFill/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任意多边形 66">
            <a:extLst>
              <a:ext uri="{FF2B5EF4-FFF2-40B4-BE49-F238E27FC236}">
                <a16:creationId xmlns:a16="http://schemas.microsoft.com/office/drawing/2014/main" id="{7F70CF50-182A-470E-86CE-E11F7D917D8F}"/>
              </a:ext>
            </a:extLst>
          </p:cNvPr>
          <p:cNvSpPr/>
          <p:nvPr/>
        </p:nvSpPr>
        <p:spPr>
          <a:xfrm>
            <a:off x="3224004" y="4478797"/>
            <a:ext cx="4787387" cy="571628"/>
          </a:xfrm>
          <a:custGeom>
            <a:avLst/>
            <a:gdLst>
              <a:gd name="connsiteX0" fmla="*/ 2393693 w 4787386"/>
              <a:gd name="connsiteY0" fmla="*/ 0 h 571628"/>
              <a:gd name="connsiteX1" fmla="*/ 2394866 w 4787386"/>
              <a:gd name="connsiteY1" fmla="*/ 7 h 571628"/>
              <a:gd name="connsiteX2" fmla="*/ 2656609 w 4787386"/>
              <a:gd name="connsiteY2" fmla="*/ 1807 h 571628"/>
              <a:gd name="connsiteX3" fmla="*/ 2876106 w 4787386"/>
              <a:gd name="connsiteY3" fmla="*/ 5807 h 571628"/>
              <a:gd name="connsiteX4" fmla="*/ 4787386 w 4787386"/>
              <a:gd name="connsiteY4" fmla="*/ 285814 h 571628"/>
              <a:gd name="connsiteX5" fmla="*/ 2393693 w 4787386"/>
              <a:gd name="connsiteY5" fmla="*/ 571628 h 571628"/>
              <a:gd name="connsiteX6" fmla="*/ 0 w 4787386"/>
              <a:gd name="connsiteY6" fmla="*/ 285814 h 571628"/>
              <a:gd name="connsiteX7" fmla="*/ 1911280 w 4787386"/>
              <a:gd name="connsiteY7" fmla="*/ 5807 h 571628"/>
              <a:gd name="connsiteX8" fmla="*/ 2130778 w 4787386"/>
              <a:gd name="connsiteY8" fmla="*/ 1807 h 571628"/>
              <a:gd name="connsiteX9" fmla="*/ 2392504 w 4787386"/>
              <a:gd name="connsiteY9" fmla="*/ 7 h 571628"/>
              <a:gd name="connsiteX10" fmla="*/ 2393691 w 4787386"/>
              <a:gd name="connsiteY10" fmla="*/ 0 h 571628"/>
              <a:gd name="connsiteX11" fmla="*/ 2071244 w 4787386"/>
              <a:gd name="connsiteY11" fmla="*/ 3881 h 571628"/>
              <a:gd name="connsiteX12" fmla="*/ 793732 w 4787386"/>
              <a:gd name="connsiteY12" fmla="*/ 191040 h 571628"/>
              <a:gd name="connsiteX13" fmla="*/ 2393692 w 4787386"/>
              <a:gd name="connsiteY13" fmla="*/ 382080 h 571628"/>
              <a:gd name="connsiteX14" fmla="*/ 3993652 w 4787386"/>
              <a:gd name="connsiteY14" fmla="*/ 191040 h 571628"/>
              <a:gd name="connsiteX15" fmla="*/ 2716140 w 4787386"/>
              <a:gd name="connsiteY15" fmla="*/ 3881 h 571628"/>
              <a:gd name="connsiteX16" fmla="*/ 2393693 w 4787386"/>
              <a:gd name="connsiteY16" fmla="*/ 0 h 571628"/>
              <a:gd name="connsiteX17" fmla="*/ 2393693 w 4787386"/>
              <a:gd name="connsiteY17" fmla="*/ 0 h 57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87386" h="571628">
                <a:moveTo>
                  <a:pt x="2393693" y="0"/>
                </a:moveTo>
                <a:lnTo>
                  <a:pt x="2394866" y="7"/>
                </a:lnTo>
                <a:lnTo>
                  <a:pt x="2656609" y="1807"/>
                </a:lnTo>
                <a:lnTo>
                  <a:pt x="2876106" y="5807"/>
                </a:lnTo>
                <a:cubicBezTo>
                  <a:pt x="3966871" y="32458"/>
                  <a:pt x="4787386" y="147695"/>
                  <a:pt x="4787386" y="285814"/>
                </a:cubicBezTo>
                <a:cubicBezTo>
                  <a:pt x="4787386" y="443665"/>
                  <a:pt x="3715693" y="571628"/>
                  <a:pt x="2393693" y="571628"/>
                </a:cubicBezTo>
                <a:cubicBezTo>
                  <a:pt x="1071693" y="571628"/>
                  <a:pt x="0" y="443665"/>
                  <a:pt x="0" y="285814"/>
                </a:cubicBezTo>
                <a:cubicBezTo>
                  <a:pt x="0" y="147695"/>
                  <a:pt x="820515" y="32458"/>
                  <a:pt x="1911280" y="5807"/>
                </a:cubicBezTo>
                <a:lnTo>
                  <a:pt x="2130778" y="1807"/>
                </a:lnTo>
                <a:lnTo>
                  <a:pt x="2392504" y="7"/>
                </a:lnTo>
                <a:lnTo>
                  <a:pt x="2393691" y="0"/>
                </a:lnTo>
                <a:lnTo>
                  <a:pt x="2071244" y="3881"/>
                </a:lnTo>
                <a:cubicBezTo>
                  <a:pt x="1342169" y="21695"/>
                  <a:pt x="793732" y="98721"/>
                  <a:pt x="793732" y="191040"/>
                </a:cubicBezTo>
                <a:cubicBezTo>
                  <a:pt x="793732" y="296548"/>
                  <a:pt x="1510058" y="382080"/>
                  <a:pt x="2393692" y="382080"/>
                </a:cubicBezTo>
                <a:cubicBezTo>
                  <a:pt x="3277326" y="382080"/>
                  <a:pt x="3993652" y="296548"/>
                  <a:pt x="3993652" y="191040"/>
                </a:cubicBezTo>
                <a:cubicBezTo>
                  <a:pt x="3993652" y="98721"/>
                  <a:pt x="3445215" y="21695"/>
                  <a:pt x="2716140" y="3881"/>
                </a:cubicBezTo>
                <a:lnTo>
                  <a:pt x="2393693" y="0"/>
                </a:lnTo>
                <a:lnTo>
                  <a:pt x="2393693" y="0"/>
                </a:lnTo>
                <a:close/>
              </a:path>
            </a:pathLst>
          </a:custGeom>
          <a:solidFill>
            <a:srgbClr val="314371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任意多边形 79">
            <a:extLst>
              <a:ext uri="{FF2B5EF4-FFF2-40B4-BE49-F238E27FC236}">
                <a16:creationId xmlns:a16="http://schemas.microsoft.com/office/drawing/2014/main" id="{FB1BB397-999A-4A56-9B05-2590003396C9}"/>
              </a:ext>
            </a:extLst>
          </p:cNvPr>
          <p:cNvSpPr/>
          <p:nvPr/>
        </p:nvSpPr>
        <p:spPr>
          <a:xfrm>
            <a:off x="5462963" y="4478807"/>
            <a:ext cx="309471" cy="2129"/>
          </a:xfrm>
          <a:custGeom>
            <a:avLst/>
            <a:gdLst>
              <a:gd name="connsiteX0" fmla="*/ 0 w 309471"/>
              <a:gd name="connsiteY0" fmla="*/ 0 h 2129"/>
              <a:gd name="connsiteX1" fmla="*/ 287935 w 309471"/>
              <a:gd name="connsiteY1" fmla="*/ 1736 h 2129"/>
              <a:gd name="connsiteX2" fmla="*/ 309471 w 309471"/>
              <a:gd name="connsiteY2" fmla="*/ 2129 h 2129"/>
              <a:gd name="connsiteX3" fmla="*/ 261745 w 309471"/>
              <a:gd name="connsiteY3" fmla="*/ 1800 h 2129"/>
              <a:gd name="connsiteX4" fmla="*/ 243570 w 309471"/>
              <a:gd name="connsiteY4" fmla="*/ 1469 h 2129"/>
              <a:gd name="connsiteX5" fmla="*/ 2 w 309471"/>
              <a:gd name="connsiteY5" fmla="*/ 0 h 2129"/>
              <a:gd name="connsiteX6" fmla="*/ 0 w 309471"/>
              <a:gd name="connsiteY6" fmla="*/ 0 h 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471" h="2129">
                <a:moveTo>
                  <a:pt x="0" y="0"/>
                </a:moveTo>
                <a:lnTo>
                  <a:pt x="287935" y="1736"/>
                </a:lnTo>
                <a:lnTo>
                  <a:pt x="309471" y="2129"/>
                </a:lnTo>
                <a:lnTo>
                  <a:pt x="261745" y="1800"/>
                </a:lnTo>
                <a:lnTo>
                  <a:pt x="243570" y="1469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5" name="任意多边形 80">
            <a:extLst>
              <a:ext uri="{FF2B5EF4-FFF2-40B4-BE49-F238E27FC236}">
                <a16:creationId xmlns:a16="http://schemas.microsoft.com/office/drawing/2014/main" id="{141D48FB-438F-4F98-AB9E-1D940B5B9EE1}"/>
              </a:ext>
            </a:extLst>
          </p:cNvPr>
          <p:cNvSpPr/>
          <p:nvPr/>
        </p:nvSpPr>
        <p:spPr>
          <a:xfrm>
            <a:off x="5462970" y="4478807"/>
            <a:ext cx="309455" cy="2129"/>
          </a:xfrm>
          <a:custGeom>
            <a:avLst/>
            <a:gdLst>
              <a:gd name="connsiteX0" fmla="*/ 309454 w 309454"/>
              <a:gd name="connsiteY0" fmla="*/ 0 h 2129"/>
              <a:gd name="connsiteX1" fmla="*/ 309451 w 309454"/>
              <a:gd name="connsiteY1" fmla="*/ 0 h 2129"/>
              <a:gd name="connsiteX2" fmla="*/ 65899 w 309454"/>
              <a:gd name="connsiteY2" fmla="*/ 1469 h 2129"/>
              <a:gd name="connsiteX3" fmla="*/ 47725 w 309454"/>
              <a:gd name="connsiteY3" fmla="*/ 1800 h 2129"/>
              <a:gd name="connsiteX4" fmla="*/ 0 w 309454"/>
              <a:gd name="connsiteY4" fmla="*/ 2129 h 2129"/>
              <a:gd name="connsiteX5" fmla="*/ 21534 w 309454"/>
              <a:gd name="connsiteY5" fmla="*/ 1736 h 2129"/>
              <a:gd name="connsiteX6" fmla="*/ 309454 w 309454"/>
              <a:gd name="connsiteY6" fmla="*/ 0 h 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454" h="2129">
                <a:moveTo>
                  <a:pt x="309454" y="0"/>
                </a:moveTo>
                <a:lnTo>
                  <a:pt x="309451" y="0"/>
                </a:lnTo>
                <a:lnTo>
                  <a:pt x="65899" y="1469"/>
                </a:lnTo>
                <a:lnTo>
                  <a:pt x="47725" y="1800"/>
                </a:lnTo>
                <a:lnTo>
                  <a:pt x="0" y="2129"/>
                </a:lnTo>
                <a:lnTo>
                  <a:pt x="21534" y="1736"/>
                </a:lnTo>
                <a:lnTo>
                  <a:pt x="309454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6" name="任意多边形 81">
            <a:extLst>
              <a:ext uri="{FF2B5EF4-FFF2-40B4-BE49-F238E27FC236}">
                <a16:creationId xmlns:a16="http://schemas.microsoft.com/office/drawing/2014/main" id="{577622B5-8997-4B6D-873C-B4BE99B21CD9}"/>
              </a:ext>
            </a:extLst>
          </p:cNvPr>
          <p:cNvSpPr/>
          <p:nvPr/>
        </p:nvSpPr>
        <p:spPr>
          <a:xfrm>
            <a:off x="5580347" y="4480935"/>
            <a:ext cx="74703" cy="1361"/>
          </a:xfrm>
          <a:custGeom>
            <a:avLst/>
            <a:gdLst>
              <a:gd name="connsiteX0" fmla="*/ 74703 w 74703"/>
              <a:gd name="connsiteY0" fmla="*/ 0 h 1361"/>
              <a:gd name="connsiteX1" fmla="*/ 0 w 74703"/>
              <a:gd name="connsiteY1" fmla="*/ 1361 h 1361"/>
              <a:gd name="connsiteX2" fmla="*/ 60948 w 74703"/>
              <a:gd name="connsiteY2" fmla="*/ 94 h 1361"/>
              <a:gd name="connsiteX3" fmla="*/ 74703 w 74703"/>
              <a:gd name="connsiteY3" fmla="*/ 0 h 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703" h="1361">
                <a:moveTo>
                  <a:pt x="74703" y="0"/>
                </a:moveTo>
                <a:lnTo>
                  <a:pt x="0" y="1361"/>
                </a:lnTo>
                <a:lnTo>
                  <a:pt x="60948" y="94"/>
                </a:lnTo>
                <a:lnTo>
                  <a:pt x="74703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7" name="任意多边形 82">
            <a:extLst>
              <a:ext uri="{FF2B5EF4-FFF2-40B4-BE49-F238E27FC236}">
                <a16:creationId xmlns:a16="http://schemas.microsoft.com/office/drawing/2014/main" id="{E80E8F58-9072-45AC-B805-F19C32D2FAE0}"/>
              </a:ext>
            </a:extLst>
          </p:cNvPr>
          <p:cNvSpPr/>
          <p:nvPr/>
        </p:nvSpPr>
        <p:spPr>
          <a:xfrm>
            <a:off x="5580356" y="4480933"/>
            <a:ext cx="74685" cy="1360"/>
          </a:xfrm>
          <a:custGeom>
            <a:avLst/>
            <a:gdLst>
              <a:gd name="connsiteX0" fmla="*/ 0 w 74685"/>
              <a:gd name="connsiteY0" fmla="*/ 0 h 1360"/>
              <a:gd name="connsiteX1" fmla="*/ 13751 w 74685"/>
              <a:gd name="connsiteY1" fmla="*/ 94 h 1360"/>
              <a:gd name="connsiteX2" fmla="*/ 74685 w 74685"/>
              <a:gd name="connsiteY2" fmla="*/ 1360 h 1360"/>
              <a:gd name="connsiteX3" fmla="*/ 0 w 74685"/>
              <a:gd name="connsiteY3" fmla="*/ 0 h 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85" h="1360">
                <a:moveTo>
                  <a:pt x="0" y="0"/>
                </a:moveTo>
                <a:lnTo>
                  <a:pt x="13751" y="94"/>
                </a:lnTo>
                <a:lnTo>
                  <a:pt x="74685" y="13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8" name="任意多边形 83">
            <a:extLst>
              <a:ext uri="{FF2B5EF4-FFF2-40B4-BE49-F238E27FC236}">
                <a16:creationId xmlns:a16="http://schemas.microsoft.com/office/drawing/2014/main" id="{2FD8913A-AFAC-44A1-9A05-2F346B1465EC}"/>
              </a:ext>
            </a:extLst>
          </p:cNvPr>
          <p:cNvSpPr/>
          <p:nvPr/>
        </p:nvSpPr>
        <p:spPr>
          <a:xfrm>
            <a:off x="5501617" y="4482295"/>
            <a:ext cx="232160" cy="4825"/>
          </a:xfrm>
          <a:custGeom>
            <a:avLst/>
            <a:gdLst>
              <a:gd name="connsiteX0" fmla="*/ 0 w 232160"/>
              <a:gd name="connsiteY0" fmla="*/ 0 h 4825"/>
              <a:gd name="connsiteX1" fmla="*/ 184534 w 232160"/>
              <a:gd name="connsiteY1" fmla="*/ 3363 h 4825"/>
              <a:gd name="connsiteX2" fmla="*/ 232160 w 232160"/>
              <a:gd name="connsiteY2" fmla="*/ 4825 h 4825"/>
              <a:gd name="connsiteX3" fmla="*/ 0 w 232160"/>
              <a:gd name="connsiteY3" fmla="*/ 0 h 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160" h="4825">
                <a:moveTo>
                  <a:pt x="0" y="0"/>
                </a:moveTo>
                <a:lnTo>
                  <a:pt x="184534" y="3363"/>
                </a:lnTo>
                <a:lnTo>
                  <a:pt x="232160" y="48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9" name="任意多边形 84">
            <a:extLst>
              <a:ext uri="{FF2B5EF4-FFF2-40B4-BE49-F238E27FC236}">
                <a16:creationId xmlns:a16="http://schemas.microsoft.com/office/drawing/2014/main" id="{B90C3B5C-91FF-4D8C-9872-3158365B4B5B}"/>
              </a:ext>
            </a:extLst>
          </p:cNvPr>
          <p:cNvSpPr/>
          <p:nvPr/>
        </p:nvSpPr>
        <p:spPr>
          <a:xfrm>
            <a:off x="5501629" y="4482294"/>
            <a:ext cx="232139" cy="4824"/>
          </a:xfrm>
          <a:custGeom>
            <a:avLst/>
            <a:gdLst>
              <a:gd name="connsiteX0" fmla="*/ 232139 w 232139"/>
              <a:gd name="connsiteY0" fmla="*/ 0 h 4824"/>
              <a:gd name="connsiteX1" fmla="*/ 0 w 232139"/>
              <a:gd name="connsiteY1" fmla="*/ 4824 h 4824"/>
              <a:gd name="connsiteX2" fmla="*/ 47621 w 232139"/>
              <a:gd name="connsiteY2" fmla="*/ 3362 h 4824"/>
              <a:gd name="connsiteX3" fmla="*/ 232139 w 232139"/>
              <a:gd name="connsiteY3" fmla="*/ 0 h 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139" h="4824">
                <a:moveTo>
                  <a:pt x="232139" y="0"/>
                </a:moveTo>
                <a:lnTo>
                  <a:pt x="0" y="4824"/>
                </a:lnTo>
                <a:lnTo>
                  <a:pt x="47621" y="3362"/>
                </a:lnTo>
                <a:lnTo>
                  <a:pt x="232139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0" name="任意多边形 85">
            <a:extLst>
              <a:ext uri="{FF2B5EF4-FFF2-40B4-BE49-F238E27FC236}">
                <a16:creationId xmlns:a16="http://schemas.microsoft.com/office/drawing/2014/main" id="{D65F3CE0-EEC3-4703-9519-CB4E582E562F}"/>
              </a:ext>
            </a:extLst>
          </p:cNvPr>
          <p:cNvSpPr/>
          <p:nvPr/>
        </p:nvSpPr>
        <p:spPr>
          <a:xfrm>
            <a:off x="5581525" y="4487119"/>
            <a:ext cx="72347" cy="2223"/>
          </a:xfrm>
          <a:custGeom>
            <a:avLst/>
            <a:gdLst>
              <a:gd name="connsiteX0" fmla="*/ 72347 w 72347"/>
              <a:gd name="connsiteY0" fmla="*/ 0 h 2222"/>
              <a:gd name="connsiteX1" fmla="*/ 0 w 72347"/>
              <a:gd name="connsiteY1" fmla="*/ 2222 h 2222"/>
              <a:gd name="connsiteX2" fmla="*/ 50411 w 72347"/>
              <a:gd name="connsiteY2" fmla="*/ 456 h 2222"/>
              <a:gd name="connsiteX3" fmla="*/ 72347 w 72347"/>
              <a:gd name="connsiteY3" fmla="*/ 0 h 2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47" h="2222">
                <a:moveTo>
                  <a:pt x="72347" y="0"/>
                </a:moveTo>
                <a:lnTo>
                  <a:pt x="0" y="2222"/>
                </a:lnTo>
                <a:lnTo>
                  <a:pt x="50411" y="456"/>
                </a:lnTo>
                <a:lnTo>
                  <a:pt x="72347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1" name="任意多边形 86">
            <a:extLst>
              <a:ext uri="{FF2B5EF4-FFF2-40B4-BE49-F238E27FC236}">
                <a16:creationId xmlns:a16="http://schemas.microsoft.com/office/drawing/2014/main" id="{4F88621F-A8A2-4610-8797-6C99404B2B4E}"/>
              </a:ext>
            </a:extLst>
          </p:cNvPr>
          <p:cNvSpPr/>
          <p:nvPr/>
        </p:nvSpPr>
        <p:spPr>
          <a:xfrm>
            <a:off x="5581534" y="4487120"/>
            <a:ext cx="72327" cy="2221"/>
          </a:xfrm>
          <a:custGeom>
            <a:avLst/>
            <a:gdLst>
              <a:gd name="connsiteX0" fmla="*/ 0 w 72326"/>
              <a:gd name="connsiteY0" fmla="*/ 0 h 2221"/>
              <a:gd name="connsiteX1" fmla="*/ 21929 w 72326"/>
              <a:gd name="connsiteY1" fmla="*/ 456 h 2221"/>
              <a:gd name="connsiteX2" fmla="*/ 72326 w 72326"/>
              <a:gd name="connsiteY2" fmla="*/ 2221 h 2221"/>
              <a:gd name="connsiteX3" fmla="*/ 0 w 72326"/>
              <a:gd name="connsiteY3" fmla="*/ 0 h 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26" h="2221">
                <a:moveTo>
                  <a:pt x="0" y="0"/>
                </a:moveTo>
                <a:lnTo>
                  <a:pt x="21929" y="456"/>
                </a:lnTo>
                <a:lnTo>
                  <a:pt x="72326" y="22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2" name="任意多边形 87">
            <a:extLst>
              <a:ext uri="{FF2B5EF4-FFF2-40B4-BE49-F238E27FC236}">
                <a16:creationId xmlns:a16="http://schemas.microsoft.com/office/drawing/2014/main" id="{49527B1A-92CB-46CE-8DB2-A6BBA51144C0}"/>
              </a:ext>
            </a:extLst>
          </p:cNvPr>
          <p:cNvSpPr/>
          <p:nvPr/>
        </p:nvSpPr>
        <p:spPr>
          <a:xfrm>
            <a:off x="5504633" y="4489341"/>
            <a:ext cx="226131" cy="7919"/>
          </a:xfrm>
          <a:custGeom>
            <a:avLst/>
            <a:gdLst>
              <a:gd name="connsiteX0" fmla="*/ 0 w 226131"/>
              <a:gd name="connsiteY0" fmla="*/ 0 h 7919"/>
              <a:gd name="connsiteX1" fmla="*/ 151031 w 226131"/>
              <a:gd name="connsiteY1" fmla="*/ 4637 h 7919"/>
              <a:gd name="connsiteX2" fmla="*/ 226131 w 226131"/>
              <a:gd name="connsiteY2" fmla="*/ 7919 h 7919"/>
              <a:gd name="connsiteX3" fmla="*/ 0 w 226131"/>
              <a:gd name="connsiteY3" fmla="*/ 0 h 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131" h="7919">
                <a:moveTo>
                  <a:pt x="0" y="0"/>
                </a:moveTo>
                <a:lnTo>
                  <a:pt x="151031" y="4637"/>
                </a:lnTo>
                <a:lnTo>
                  <a:pt x="226131" y="79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3" name="任意多边形 88">
            <a:extLst>
              <a:ext uri="{FF2B5EF4-FFF2-40B4-BE49-F238E27FC236}">
                <a16:creationId xmlns:a16="http://schemas.microsoft.com/office/drawing/2014/main" id="{96C56AE5-EE00-4A07-B9B8-6A6D9EEB0049}"/>
              </a:ext>
            </a:extLst>
          </p:cNvPr>
          <p:cNvSpPr/>
          <p:nvPr/>
        </p:nvSpPr>
        <p:spPr>
          <a:xfrm>
            <a:off x="5504644" y="4489340"/>
            <a:ext cx="226107" cy="7919"/>
          </a:xfrm>
          <a:custGeom>
            <a:avLst/>
            <a:gdLst>
              <a:gd name="connsiteX0" fmla="*/ 226106 w 226106"/>
              <a:gd name="connsiteY0" fmla="*/ 0 h 7918"/>
              <a:gd name="connsiteX1" fmla="*/ 0 w 226106"/>
              <a:gd name="connsiteY1" fmla="*/ 7918 h 7918"/>
              <a:gd name="connsiteX2" fmla="*/ 75091 w 226106"/>
              <a:gd name="connsiteY2" fmla="*/ 4636 h 7918"/>
              <a:gd name="connsiteX3" fmla="*/ 226106 w 226106"/>
              <a:gd name="connsiteY3" fmla="*/ 0 h 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106" h="7918">
                <a:moveTo>
                  <a:pt x="226106" y="0"/>
                </a:moveTo>
                <a:lnTo>
                  <a:pt x="0" y="7918"/>
                </a:lnTo>
                <a:lnTo>
                  <a:pt x="75091" y="4636"/>
                </a:lnTo>
                <a:lnTo>
                  <a:pt x="226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4" name="任意多边形 89">
            <a:extLst>
              <a:ext uri="{FF2B5EF4-FFF2-40B4-BE49-F238E27FC236}">
                <a16:creationId xmlns:a16="http://schemas.microsoft.com/office/drawing/2014/main" id="{EE025F06-E0E8-4034-856D-B05E219431C6}"/>
              </a:ext>
            </a:extLst>
          </p:cNvPr>
          <p:cNvSpPr/>
          <p:nvPr/>
        </p:nvSpPr>
        <p:spPr>
          <a:xfrm>
            <a:off x="5584463" y="4497258"/>
            <a:ext cx="66468" cy="2904"/>
          </a:xfrm>
          <a:custGeom>
            <a:avLst/>
            <a:gdLst>
              <a:gd name="connsiteX0" fmla="*/ 66468 w 66468"/>
              <a:gd name="connsiteY0" fmla="*/ 0 h 2904"/>
              <a:gd name="connsiteX1" fmla="*/ 0 w 66468"/>
              <a:gd name="connsiteY1" fmla="*/ 2904 h 2904"/>
              <a:gd name="connsiteX2" fmla="*/ 38928 w 66468"/>
              <a:gd name="connsiteY2" fmla="*/ 964 h 2904"/>
              <a:gd name="connsiteX3" fmla="*/ 66468 w 66468"/>
              <a:gd name="connsiteY3" fmla="*/ 0 h 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68" h="2904">
                <a:moveTo>
                  <a:pt x="66468" y="0"/>
                </a:moveTo>
                <a:lnTo>
                  <a:pt x="0" y="2904"/>
                </a:lnTo>
                <a:lnTo>
                  <a:pt x="38928" y="964"/>
                </a:lnTo>
                <a:lnTo>
                  <a:pt x="66468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5" name="任意多边形 90">
            <a:extLst>
              <a:ext uri="{FF2B5EF4-FFF2-40B4-BE49-F238E27FC236}">
                <a16:creationId xmlns:a16="http://schemas.microsoft.com/office/drawing/2014/main" id="{66F941C8-4290-4FE4-8564-FD871591A98E}"/>
              </a:ext>
            </a:extLst>
          </p:cNvPr>
          <p:cNvSpPr/>
          <p:nvPr/>
        </p:nvSpPr>
        <p:spPr>
          <a:xfrm>
            <a:off x="5584477" y="4497258"/>
            <a:ext cx="66443" cy="2904"/>
          </a:xfrm>
          <a:custGeom>
            <a:avLst/>
            <a:gdLst>
              <a:gd name="connsiteX0" fmla="*/ 0 w 66443"/>
              <a:gd name="connsiteY0" fmla="*/ 0 h 2904"/>
              <a:gd name="connsiteX1" fmla="*/ 27529 w 66443"/>
              <a:gd name="connsiteY1" fmla="*/ 964 h 2904"/>
              <a:gd name="connsiteX2" fmla="*/ 66443 w 66443"/>
              <a:gd name="connsiteY2" fmla="*/ 2904 h 2904"/>
              <a:gd name="connsiteX3" fmla="*/ 0 w 66443"/>
              <a:gd name="connsiteY3" fmla="*/ 0 h 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43" h="2904">
                <a:moveTo>
                  <a:pt x="0" y="0"/>
                </a:moveTo>
                <a:lnTo>
                  <a:pt x="27529" y="964"/>
                </a:lnTo>
                <a:lnTo>
                  <a:pt x="66443" y="2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6" name="任意多边形 91">
            <a:extLst>
              <a:ext uri="{FF2B5EF4-FFF2-40B4-BE49-F238E27FC236}">
                <a16:creationId xmlns:a16="http://schemas.microsoft.com/office/drawing/2014/main" id="{D8AF4C67-A144-4DAC-8334-02A123BA2DAF}"/>
              </a:ext>
            </a:extLst>
          </p:cNvPr>
          <p:cNvSpPr/>
          <p:nvPr/>
        </p:nvSpPr>
        <p:spPr>
          <a:xfrm>
            <a:off x="5511295" y="4500163"/>
            <a:ext cx="212804" cy="10607"/>
          </a:xfrm>
          <a:custGeom>
            <a:avLst/>
            <a:gdLst>
              <a:gd name="connsiteX0" fmla="*/ 0 w 212804"/>
              <a:gd name="connsiteY0" fmla="*/ 0 h 10606"/>
              <a:gd name="connsiteX1" fmla="*/ 118245 w 212804"/>
              <a:gd name="connsiteY1" fmla="*/ 5167 h 10606"/>
              <a:gd name="connsiteX2" fmla="*/ 212804 w 212804"/>
              <a:gd name="connsiteY2" fmla="*/ 10606 h 10606"/>
              <a:gd name="connsiteX3" fmla="*/ 0 w 212804"/>
              <a:gd name="connsiteY3" fmla="*/ 0 h 1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804" h="10606">
                <a:moveTo>
                  <a:pt x="0" y="0"/>
                </a:moveTo>
                <a:lnTo>
                  <a:pt x="118245" y="5167"/>
                </a:lnTo>
                <a:lnTo>
                  <a:pt x="212804" y="10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7" name="任意多边形 92">
            <a:extLst>
              <a:ext uri="{FF2B5EF4-FFF2-40B4-BE49-F238E27FC236}">
                <a16:creationId xmlns:a16="http://schemas.microsoft.com/office/drawing/2014/main" id="{070B09E1-D81A-41A6-8045-ADD9ED85AF4D}"/>
              </a:ext>
            </a:extLst>
          </p:cNvPr>
          <p:cNvSpPr/>
          <p:nvPr/>
        </p:nvSpPr>
        <p:spPr>
          <a:xfrm>
            <a:off x="5511310" y="4500163"/>
            <a:ext cx="212775" cy="10607"/>
          </a:xfrm>
          <a:custGeom>
            <a:avLst/>
            <a:gdLst>
              <a:gd name="connsiteX0" fmla="*/ 212774 w 212774"/>
              <a:gd name="connsiteY0" fmla="*/ 0 h 10606"/>
              <a:gd name="connsiteX1" fmla="*/ 0 w 212774"/>
              <a:gd name="connsiteY1" fmla="*/ 10606 h 10606"/>
              <a:gd name="connsiteX2" fmla="*/ 94545 w 212774"/>
              <a:gd name="connsiteY2" fmla="*/ 5167 h 10606"/>
              <a:gd name="connsiteX3" fmla="*/ 212774 w 212774"/>
              <a:gd name="connsiteY3" fmla="*/ 0 h 1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4" h="10606">
                <a:moveTo>
                  <a:pt x="212774" y="0"/>
                </a:moveTo>
                <a:lnTo>
                  <a:pt x="0" y="10606"/>
                </a:lnTo>
                <a:lnTo>
                  <a:pt x="94545" y="5167"/>
                </a:lnTo>
                <a:lnTo>
                  <a:pt x="212774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8" name="任意多边形 93">
            <a:extLst>
              <a:ext uri="{FF2B5EF4-FFF2-40B4-BE49-F238E27FC236}">
                <a16:creationId xmlns:a16="http://schemas.microsoft.com/office/drawing/2014/main" id="{7F786FB7-47E6-4D72-9C17-6DE7DA7C0C4B}"/>
              </a:ext>
            </a:extLst>
          </p:cNvPr>
          <p:cNvSpPr/>
          <p:nvPr/>
        </p:nvSpPr>
        <p:spPr>
          <a:xfrm>
            <a:off x="5578894" y="4510769"/>
            <a:ext cx="77609" cy="4464"/>
          </a:xfrm>
          <a:custGeom>
            <a:avLst/>
            <a:gdLst>
              <a:gd name="connsiteX0" fmla="*/ 77609 w 77609"/>
              <a:gd name="connsiteY0" fmla="*/ 0 h 4464"/>
              <a:gd name="connsiteX1" fmla="*/ 0 w 77609"/>
              <a:gd name="connsiteY1" fmla="*/ 4464 h 4464"/>
              <a:gd name="connsiteX2" fmla="*/ 37813 w 77609"/>
              <a:gd name="connsiteY2" fmla="*/ 1983 h 4464"/>
              <a:gd name="connsiteX3" fmla="*/ 77609 w 77609"/>
              <a:gd name="connsiteY3" fmla="*/ 0 h 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09" h="4464">
                <a:moveTo>
                  <a:pt x="77609" y="0"/>
                </a:moveTo>
                <a:lnTo>
                  <a:pt x="0" y="4464"/>
                </a:lnTo>
                <a:lnTo>
                  <a:pt x="37813" y="1983"/>
                </a:lnTo>
                <a:lnTo>
                  <a:pt x="77609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9" name="任意多边形 94">
            <a:extLst>
              <a:ext uri="{FF2B5EF4-FFF2-40B4-BE49-F238E27FC236}">
                <a16:creationId xmlns:a16="http://schemas.microsoft.com/office/drawing/2014/main" id="{70EE79F8-B982-4BA5-B281-05C23BE886CF}"/>
              </a:ext>
            </a:extLst>
          </p:cNvPr>
          <p:cNvSpPr/>
          <p:nvPr/>
        </p:nvSpPr>
        <p:spPr>
          <a:xfrm>
            <a:off x="5578909" y="4510771"/>
            <a:ext cx="77579" cy="4463"/>
          </a:xfrm>
          <a:custGeom>
            <a:avLst/>
            <a:gdLst>
              <a:gd name="connsiteX0" fmla="*/ 0 w 77579"/>
              <a:gd name="connsiteY0" fmla="*/ 0 h 4463"/>
              <a:gd name="connsiteX1" fmla="*/ 39780 w 77579"/>
              <a:gd name="connsiteY1" fmla="*/ 1983 h 4463"/>
              <a:gd name="connsiteX2" fmla="*/ 77579 w 77579"/>
              <a:gd name="connsiteY2" fmla="*/ 4463 h 4463"/>
              <a:gd name="connsiteX3" fmla="*/ 0 w 77579"/>
              <a:gd name="connsiteY3" fmla="*/ 0 h 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79" h="4463">
                <a:moveTo>
                  <a:pt x="0" y="0"/>
                </a:moveTo>
                <a:lnTo>
                  <a:pt x="39780" y="1983"/>
                </a:lnTo>
                <a:lnTo>
                  <a:pt x="77579" y="44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30" name="任意多边形 95">
            <a:extLst>
              <a:ext uri="{FF2B5EF4-FFF2-40B4-BE49-F238E27FC236}">
                <a16:creationId xmlns:a16="http://schemas.microsoft.com/office/drawing/2014/main" id="{876EFE10-1753-4336-B5CE-47EC81C2B61C}"/>
              </a:ext>
            </a:extLst>
          </p:cNvPr>
          <p:cNvSpPr/>
          <p:nvPr/>
        </p:nvSpPr>
        <p:spPr>
          <a:xfrm>
            <a:off x="5536436" y="4515232"/>
            <a:ext cx="162525" cy="10663"/>
          </a:xfrm>
          <a:custGeom>
            <a:avLst/>
            <a:gdLst>
              <a:gd name="connsiteX0" fmla="*/ 0 w 162525"/>
              <a:gd name="connsiteY0" fmla="*/ 0 h 10662"/>
              <a:gd name="connsiteX1" fmla="*/ 75035 w 162525"/>
              <a:gd name="connsiteY1" fmla="*/ 4316 h 10662"/>
              <a:gd name="connsiteX2" fmla="*/ 162525 w 162525"/>
              <a:gd name="connsiteY2" fmla="*/ 10662 h 10662"/>
              <a:gd name="connsiteX3" fmla="*/ 0 w 162525"/>
              <a:gd name="connsiteY3" fmla="*/ 0 h 1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25" h="10662">
                <a:moveTo>
                  <a:pt x="0" y="0"/>
                </a:moveTo>
                <a:lnTo>
                  <a:pt x="75035" y="4316"/>
                </a:lnTo>
                <a:lnTo>
                  <a:pt x="162525" y="106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31" name="任意多边形 96">
            <a:extLst>
              <a:ext uri="{FF2B5EF4-FFF2-40B4-BE49-F238E27FC236}">
                <a16:creationId xmlns:a16="http://schemas.microsoft.com/office/drawing/2014/main" id="{A64BB036-D1EB-42A4-99F1-9245B8C35157}"/>
              </a:ext>
            </a:extLst>
          </p:cNvPr>
          <p:cNvSpPr/>
          <p:nvPr/>
        </p:nvSpPr>
        <p:spPr>
          <a:xfrm>
            <a:off x="5536452" y="4515233"/>
            <a:ext cx="162491" cy="10660"/>
          </a:xfrm>
          <a:custGeom>
            <a:avLst/>
            <a:gdLst>
              <a:gd name="connsiteX0" fmla="*/ 162490 w 162490"/>
              <a:gd name="connsiteY0" fmla="*/ 0 h 10660"/>
              <a:gd name="connsiteX1" fmla="*/ 0 w 162490"/>
              <a:gd name="connsiteY1" fmla="*/ 10660 h 10660"/>
              <a:gd name="connsiteX2" fmla="*/ 87471 w 162490"/>
              <a:gd name="connsiteY2" fmla="*/ 4315 h 10660"/>
              <a:gd name="connsiteX3" fmla="*/ 162490 w 162490"/>
              <a:gd name="connsiteY3" fmla="*/ 0 h 1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90" h="10660">
                <a:moveTo>
                  <a:pt x="162490" y="0"/>
                </a:moveTo>
                <a:lnTo>
                  <a:pt x="0" y="10660"/>
                </a:lnTo>
                <a:lnTo>
                  <a:pt x="87471" y="4315"/>
                </a:lnTo>
                <a:lnTo>
                  <a:pt x="16249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32" name="任意多边形 97">
            <a:extLst>
              <a:ext uri="{FF2B5EF4-FFF2-40B4-BE49-F238E27FC236}">
                <a16:creationId xmlns:a16="http://schemas.microsoft.com/office/drawing/2014/main" id="{0A44C9DB-241C-4BF6-832B-A1F3CF76ED40}"/>
              </a:ext>
            </a:extLst>
          </p:cNvPr>
          <p:cNvSpPr/>
          <p:nvPr/>
        </p:nvSpPr>
        <p:spPr>
          <a:xfrm>
            <a:off x="5552999" y="4525891"/>
            <a:ext cx="129399" cy="9387"/>
          </a:xfrm>
          <a:custGeom>
            <a:avLst/>
            <a:gdLst>
              <a:gd name="connsiteX0" fmla="*/ 129399 w 129399"/>
              <a:gd name="connsiteY0" fmla="*/ 0 h 9386"/>
              <a:gd name="connsiteX1" fmla="*/ 0 w 129399"/>
              <a:gd name="connsiteY1" fmla="*/ 9386 h 9386"/>
              <a:gd name="connsiteX2" fmla="*/ 52360 w 129399"/>
              <a:gd name="connsiteY2" fmla="*/ 5054 h 9386"/>
              <a:gd name="connsiteX3" fmla="*/ 129399 w 129399"/>
              <a:gd name="connsiteY3" fmla="*/ 0 h 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99" h="9386">
                <a:moveTo>
                  <a:pt x="129399" y="0"/>
                </a:moveTo>
                <a:lnTo>
                  <a:pt x="0" y="9386"/>
                </a:lnTo>
                <a:lnTo>
                  <a:pt x="52360" y="5054"/>
                </a:lnTo>
                <a:lnTo>
                  <a:pt x="129399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33" name="任意多边形 98">
            <a:extLst>
              <a:ext uri="{FF2B5EF4-FFF2-40B4-BE49-F238E27FC236}">
                <a16:creationId xmlns:a16="http://schemas.microsoft.com/office/drawing/2014/main" id="{4DC3C0B3-EB59-4CDF-9C90-A26FF6CADC26}"/>
              </a:ext>
            </a:extLst>
          </p:cNvPr>
          <p:cNvSpPr/>
          <p:nvPr/>
        </p:nvSpPr>
        <p:spPr>
          <a:xfrm>
            <a:off x="5553015" y="4525893"/>
            <a:ext cx="129364" cy="9384"/>
          </a:xfrm>
          <a:custGeom>
            <a:avLst/>
            <a:gdLst>
              <a:gd name="connsiteX0" fmla="*/ 0 w 129364"/>
              <a:gd name="connsiteY0" fmla="*/ 0 h 9384"/>
              <a:gd name="connsiteX1" fmla="*/ 77018 w 129364"/>
              <a:gd name="connsiteY1" fmla="*/ 5053 h 9384"/>
              <a:gd name="connsiteX2" fmla="*/ 129364 w 129364"/>
              <a:gd name="connsiteY2" fmla="*/ 9384 h 9384"/>
              <a:gd name="connsiteX3" fmla="*/ 0 w 129364"/>
              <a:gd name="connsiteY3" fmla="*/ 0 h 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64" h="9384">
                <a:moveTo>
                  <a:pt x="0" y="0"/>
                </a:moveTo>
                <a:lnTo>
                  <a:pt x="77018" y="5053"/>
                </a:lnTo>
                <a:lnTo>
                  <a:pt x="129364" y="9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34" name="任意多边形 99">
            <a:extLst>
              <a:ext uri="{FF2B5EF4-FFF2-40B4-BE49-F238E27FC236}">
                <a16:creationId xmlns:a16="http://schemas.microsoft.com/office/drawing/2014/main" id="{DF09B87A-3DB2-44EF-B41C-78B86212BB01}"/>
              </a:ext>
            </a:extLst>
          </p:cNvPr>
          <p:cNvSpPr/>
          <p:nvPr/>
        </p:nvSpPr>
        <p:spPr>
          <a:xfrm>
            <a:off x="5596883" y="4535277"/>
            <a:ext cx="41631" cy="3444"/>
          </a:xfrm>
          <a:custGeom>
            <a:avLst/>
            <a:gdLst>
              <a:gd name="connsiteX0" fmla="*/ 0 w 41631"/>
              <a:gd name="connsiteY0" fmla="*/ 0 h 3444"/>
              <a:gd name="connsiteX1" fmla="*/ 16283 w 41631"/>
              <a:gd name="connsiteY1" fmla="*/ 1181 h 3444"/>
              <a:gd name="connsiteX2" fmla="*/ 41631 w 41631"/>
              <a:gd name="connsiteY2" fmla="*/ 3444 h 3444"/>
              <a:gd name="connsiteX3" fmla="*/ 0 w 41631"/>
              <a:gd name="connsiteY3" fmla="*/ 0 h 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31" h="3444">
                <a:moveTo>
                  <a:pt x="0" y="0"/>
                </a:moveTo>
                <a:lnTo>
                  <a:pt x="16283" y="1181"/>
                </a:lnTo>
                <a:lnTo>
                  <a:pt x="41631" y="34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35" name="任意多边形 100">
            <a:extLst>
              <a:ext uri="{FF2B5EF4-FFF2-40B4-BE49-F238E27FC236}">
                <a16:creationId xmlns:a16="http://schemas.microsoft.com/office/drawing/2014/main" id="{C88D64A9-F225-4E04-A407-1E249CAFAE44}"/>
              </a:ext>
            </a:extLst>
          </p:cNvPr>
          <p:cNvSpPr/>
          <p:nvPr/>
        </p:nvSpPr>
        <p:spPr>
          <a:xfrm>
            <a:off x="5596904" y="4535280"/>
            <a:ext cx="41589" cy="3441"/>
          </a:xfrm>
          <a:custGeom>
            <a:avLst/>
            <a:gdLst>
              <a:gd name="connsiteX0" fmla="*/ 41589 w 41589"/>
              <a:gd name="connsiteY0" fmla="*/ 0 h 3441"/>
              <a:gd name="connsiteX1" fmla="*/ 0 w 41589"/>
              <a:gd name="connsiteY1" fmla="*/ 3441 h 3441"/>
              <a:gd name="connsiteX2" fmla="*/ 25322 w 41589"/>
              <a:gd name="connsiteY2" fmla="*/ 1180 h 3441"/>
              <a:gd name="connsiteX3" fmla="*/ 41589 w 41589"/>
              <a:gd name="connsiteY3" fmla="*/ 0 h 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89" h="3441">
                <a:moveTo>
                  <a:pt x="41589" y="0"/>
                </a:moveTo>
                <a:lnTo>
                  <a:pt x="0" y="3441"/>
                </a:lnTo>
                <a:lnTo>
                  <a:pt x="25322" y="1180"/>
                </a:lnTo>
                <a:lnTo>
                  <a:pt x="41589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36" name="任意多边形 101">
            <a:extLst>
              <a:ext uri="{FF2B5EF4-FFF2-40B4-BE49-F238E27FC236}">
                <a16:creationId xmlns:a16="http://schemas.microsoft.com/office/drawing/2014/main" id="{AB74448B-0F52-40D0-A60B-4CCE42C75D08}"/>
              </a:ext>
            </a:extLst>
          </p:cNvPr>
          <p:cNvSpPr/>
          <p:nvPr/>
        </p:nvSpPr>
        <p:spPr>
          <a:xfrm>
            <a:off x="2444962" y="4538720"/>
            <a:ext cx="6345471" cy="804249"/>
          </a:xfrm>
          <a:custGeom>
            <a:avLst/>
            <a:gdLst>
              <a:gd name="connsiteX0" fmla="*/ 1566472 w 6345470"/>
              <a:gd name="connsiteY0" fmla="*/ 0 h 804249"/>
              <a:gd name="connsiteX1" fmla="*/ 1374115 w 6345470"/>
              <a:gd name="connsiteY1" fmla="*/ 17175 h 804249"/>
              <a:gd name="connsiteX2" fmla="*/ 345129 w 6345470"/>
              <a:gd name="connsiteY2" fmla="*/ 277703 h 804249"/>
              <a:gd name="connsiteX3" fmla="*/ 3172736 w 6345470"/>
              <a:gd name="connsiteY3" fmla="*/ 615328 h 804249"/>
              <a:gd name="connsiteX4" fmla="*/ 6000343 w 6345470"/>
              <a:gd name="connsiteY4" fmla="*/ 277703 h 804249"/>
              <a:gd name="connsiteX5" fmla="*/ 4971357 w 6345470"/>
              <a:gd name="connsiteY5" fmla="*/ 17175 h 804249"/>
              <a:gd name="connsiteX6" fmla="*/ 4779026 w 6345470"/>
              <a:gd name="connsiteY6" fmla="*/ 2 h 804249"/>
              <a:gd name="connsiteX7" fmla="*/ 4946641 w 6345470"/>
              <a:gd name="connsiteY7" fmla="*/ 13870 h 804249"/>
              <a:gd name="connsiteX8" fmla="*/ 6345470 w 6345470"/>
              <a:gd name="connsiteY8" fmla="*/ 372163 h 804249"/>
              <a:gd name="connsiteX9" fmla="*/ 3172735 w 6345470"/>
              <a:gd name="connsiteY9" fmla="*/ 804249 h 804249"/>
              <a:gd name="connsiteX10" fmla="*/ 0 w 6345470"/>
              <a:gd name="connsiteY10" fmla="*/ 372163 h 804249"/>
              <a:gd name="connsiteX11" fmla="*/ 1398829 w 6345470"/>
              <a:gd name="connsiteY11" fmla="*/ 13870 h 804249"/>
              <a:gd name="connsiteX12" fmla="*/ 1566472 w 6345470"/>
              <a:gd name="connsiteY12" fmla="*/ 0 h 80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45470" h="804249">
                <a:moveTo>
                  <a:pt x="1566472" y="0"/>
                </a:moveTo>
                <a:lnTo>
                  <a:pt x="1374115" y="17175"/>
                </a:lnTo>
                <a:cubicBezTo>
                  <a:pt x="745687" y="79101"/>
                  <a:pt x="345129" y="172817"/>
                  <a:pt x="345129" y="277703"/>
                </a:cubicBezTo>
                <a:cubicBezTo>
                  <a:pt x="345129" y="464168"/>
                  <a:pt x="1611092" y="615328"/>
                  <a:pt x="3172736" y="615328"/>
                </a:cubicBezTo>
                <a:cubicBezTo>
                  <a:pt x="4734380" y="615328"/>
                  <a:pt x="6000343" y="464168"/>
                  <a:pt x="6000343" y="277703"/>
                </a:cubicBezTo>
                <a:cubicBezTo>
                  <a:pt x="6000343" y="172817"/>
                  <a:pt x="5599785" y="79101"/>
                  <a:pt x="4971357" y="17175"/>
                </a:cubicBezTo>
                <a:lnTo>
                  <a:pt x="4779026" y="2"/>
                </a:lnTo>
                <a:lnTo>
                  <a:pt x="4946641" y="13870"/>
                </a:lnTo>
                <a:cubicBezTo>
                  <a:pt x="5790594" y="91519"/>
                  <a:pt x="6345470" y="223016"/>
                  <a:pt x="6345470" y="372163"/>
                </a:cubicBezTo>
                <a:cubicBezTo>
                  <a:pt x="6345470" y="610798"/>
                  <a:pt x="4924988" y="804249"/>
                  <a:pt x="3172735" y="804249"/>
                </a:cubicBezTo>
                <a:cubicBezTo>
                  <a:pt x="1420482" y="804249"/>
                  <a:pt x="0" y="610798"/>
                  <a:pt x="0" y="372163"/>
                </a:cubicBezTo>
                <a:cubicBezTo>
                  <a:pt x="0" y="223016"/>
                  <a:pt x="554876" y="91519"/>
                  <a:pt x="1398829" y="13870"/>
                </a:cubicBezTo>
                <a:lnTo>
                  <a:pt x="1566472" y="0"/>
                </a:lnTo>
                <a:close/>
              </a:path>
            </a:pathLst>
          </a:custGeom>
          <a:solidFill>
            <a:srgbClr val="314371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C3A86F57-BD93-4A23-91C4-B670B2805C98}"/>
              </a:ext>
            </a:extLst>
          </p:cNvPr>
          <p:cNvCxnSpPr/>
          <p:nvPr/>
        </p:nvCxnSpPr>
        <p:spPr>
          <a:xfrm flipV="1">
            <a:off x="2658792" y="3204680"/>
            <a:ext cx="0" cy="1691649"/>
          </a:xfrm>
          <a:prstGeom prst="line">
            <a:avLst/>
          </a:prstGeom>
          <a:ln>
            <a:solidFill>
              <a:srgbClr val="314371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D2279A52-2265-4C34-813A-F43B163078AD}"/>
              </a:ext>
            </a:extLst>
          </p:cNvPr>
          <p:cNvGrpSpPr/>
          <p:nvPr/>
        </p:nvGrpSpPr>
        <p:grpSpPr>
          <a:xfrm>
            <a:off x="1702418" y="1861751"/>
            <a:ext cx="2140646" cy="1173131"/>
            <a:chOff x="2103138" y="2528813"/>
            <a:chExt cx="2140646" cy="1173131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B37EFECC-153C-4A7C-9471-C2DE58896E59}"/>
                </a:ext>
              </a:extLst>
            </p:cNvPr>
            <p:cNvSpPr/>
            <p:nvPr/>
          </p:nvSpPr>
          <p:spPr>
            <a:xfrm>
              <a:off x="2103138" y="2840170"/>
              <a:ext cx="1912748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6817">
                <a:lnSpc>
                  <a:spcPts val="2000"/>
                </a:lnSpc>
              </a:pPr>
              <a:r>
                <a:rPr lang="zh-CN" altLang="en-US" sz="1100" dirty="0">
                  <a:solidFill>
                    <a:srgbClr val="314371"/>
                  </a:solidFill>
                  <a:cs typeface="+mn-ea"/>
                  <a:sym typeface="+mn-lt"/>
                </a:rPr>
                <a:t>请在此处添加具体内容，请言简意赅，简单说明即可，不必繁琐。</a:t>
              </a:r>
              <a:endParaRPr lang="en-US" altLang="zh-CN" sz="11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FC41CF66-B745-4917-9085-CC85F683DB60}"/>
                </a:ext>
              </a:extLst>
            </p:cNvPr>
            <p:cNvSpPr/>
            <p:nvPr/>
          </p:nvSpPr>
          <p:spPr>
            <a:xfrm>
              <a:off x="2331037" y="2528813"/>
              <a:ext cx="19127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314371"/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28CDEECA-EA10-491C-AA17-4485D317EAF3}"/>
              </a:ext>
            </a:extLst>
          </p:cNvPr>
          <p:cNvCxnSpPr/>
          <p:nvPr/>
        </p:nvCxnSpPr>
        <p:spPr>
          <a:xfrm flipV="1">
            <a:off x="8114711" y="3992470"/>
            <a:ext cx="0" cy="810789"/>
          </a:xfrm>
          <a:prstGeom prst="line">
            <a:avLst/>
          </a:prstGeom>
          <a:ln>
            <a:solidFill>
              <a:srgbClr val="314371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C31F9C3A-C644-42E8-8E5B-6DF4DAD999B4}"/>
              </a:ext>
            </a:extLst>
          </p:cNvPr>
          <p:cNvGrpSpPr/>
          <p:nvPr/>
        </p:nvGrpSpPr>
        <p:grpSpPr>
          <a:xfrm>
            <a:off x="8632617" y="3421646"/>
            <a:ext cx="2140646" cy="1173130"/>
            <a:chOff x="7541823" y="3385620"/>
            <a:chExt cx="2140646" cy="1173130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8B3F366E-4478-4B21-B5ED-FDD2855EF653}"/>
                </a:ext>
              </a:extLst>
            </p:cNvPr>
            <p:cNvSpPr/>
            <p:nvPr/>
          </p:nvSpPr>
          <p:spPr>
            <a:xfrm>
              <a:off x="7541823" y="3696976"/>
              <a:ext cx="1912748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6817">
                <a:lnSpc>
                  <a:spcPts val="2000"/>
                </a:lnSpc>
              </a:pPr>
              <a:r>
                <a:rPr lang="zh-CN" altLang="en-US" sz="1100" dirty="0">
                  <a:solidFill>
                    <a:srgbClr val="314371"/>
                  </a:solidFill>
                  <a:cs typeface="+mn-ea"/>
                  <a:sym typeface="+mn-lt"/>
                </a:rPr>
                <a:t>请在此处添加具体内容，请言简意赅，简单说明即可，不必繁琐。</a:t>
              </a:r>
              <a:endParaRPr lang="en-US" altLang="zh-CN" sz="11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D6A48B9-EC22-4F97-933F-D00CDC876625}"/>
                </a:ext>
              </a:extLst>
            </p:cNvPr>
            <p:cNvSpPr/>
            <p:nvPr/>
          </p:nvSpPr>
          <p:spPr>
            <a:xfrm>
              <a:off x="7769722" y="3385620"/>
              <a:ext cx="19127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314371"/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2144897A-1321-4AB0-81DB-66EC3C1471B9}"/>
              </a:ext>
            </a:extLst>
          </p:cNvPr>
          <p:cNvCxnSpPr/>
          <p:nvPr/>
        </p:nvCxnSpPr>
        <p:spPr>
          <a:xfrm flipV="1">
            <a:off x="6775935" y="2196445"/>
            <a:ext cx="0" cy="2728020"/>
          </a:xfrm>
          <a:prstGeom prst="line">
            <a:avLst/>
          </a:prstGeom>
          <a:ln>
            <a:solidFill>
              <a:srgbClr val="314371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E65D3F19-AF06-44EB-B5A6-989CE1D4469C}"/>
              </a:ext>
            </a:extLst>
          </p:cNvPr>
          <p:cNvGrpSpPr/>
          <p:nvPr/>
        </p:nvGrpSpPr>
        <p:grpSpPr>
          <a:xfrm>
            <a:off x="7044388" y="1475022"/>
            <a:ext cx="2140646" cy="1283929"/>
            <a:chOff x="6206212" y="1551944"/>
            <a:chExt cx="2140646" cy="1283929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7737CB72-52CB-4EDD-BCDB-42869CC33DA1}"/>
                </a:ext>
              </a:extLst>
            </p:cNvPr>
            <p:cNvSpPr/>
            <p:nvPr/>
          </p:nvSpPr>
          <p:spPr>
            <a:xfrm>
              <a:off x="6206212" y="1863299"/>
              <a:ext cx="1912748" cy="972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srgbClr val="314371"/>
                  </a:solidFill>
                  <a:cs typeface="+mn-ea"/>
                  <a:sym typeface="+mn-lt"/>
                </a:rPr>
                <a:t>请在此处添加具体内容，请言简意赅，简单说明即可，不必繁琐。</a:t>
              </a:r>
              <a:endParaRPr lang="en-US" altLang="zh-CN" sz="1100" dirty="0">
                <a:solidFill>
                  <a:srgbClr val="31437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solidFill>
                    <a:srgbClr val="314371"/>
                  </a:solidFill>
                  <a:cs typeface="+mn-ea"/>
                  <a:sym typeface="+mn-lt"/>
                </a:rPr>
                <a:t>.</a:t>
              </a:r>
              <a:endParaRPr lang="zh-CN" altLang="en-US" sz="11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7325E2A2-B456-4E00-ACF3-00B95D733243}"/>
                </a:ext>
              </a:extLst>
            </p:cNvPr>
            <p:cNvSpPr/>
            <p:nvPr/>
          </p:nvSpPr>
          <p:spPr>
            <a:xfrm>
              <a:off x="6434111" y="1551944"/>
              <a:ext cx="19127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314371"/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sp>
        <p:nvSpPr>
          <p:cNvPr id="49" name="上箭头 43">
            <a:extLst>
              <a:ext uri="{FF2B5EF4-FFF2-40B4-BE49-F238E27FC236}">
                <a16:creationId xmlns:a16="http://schemas.microsoft.com/office/drawing/2014/main" id="{4F517C8A-A2B1-441D-B2FA-BA6869518E60}"/>
              </a:ext>
            </a:extLst>
          </p:cNvPr>
          <p:cNvSpPr/>
          <p:nvPr/>
        </p:nvSpPr>
        <p:spPr>
          <a:xfrm>
            <a:off x="5811821" y="2943161"/>
            <a:ext cx="422655" cy="1925032"/>
          </a:xfrm>
          <a:prstGeom prst="upArrow">
            <a:avLst/>
          </a:prstGeom>
          <a:solidFill>
            <a:srgbClr val="31437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50" name="上箭头 45">
            <a:extLst>
              <a:ext uri="{FF2B5EF4-FFF2-40B4-BE49-F238E27FC236}">
                <a16:creationId xmlns:a16="http://schemas.microsoft.com/office/drawing/2014/main" id="{8BBE035F-803E-409C-9D17-04852DAB8A17}"/>
              </a:ext>
            </a:extLst>
          </p:cNvPr>
          <p:cNvSpPr/>
          <p:nvPr/>
        </p:nvSpPr>
        <p:spPr>
          <a:xfrm>
            <a:off x="4940959" y="3578838"/>
            <a:ext cx="424728" cy="1266625"/>
          </a:xfrm>
          <a:prstGeom prst="upArrow">
            <a:avLst/>
          </a:prstGeom>
          <a:solidFill>
            <a:srgbClr val="31437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641190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36" grpId="0" animBg="1"/>
      <p:bldP spid="49" grpId="0" animBg="1"/>
      <p:bldP spid="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14227204-7CD1-483B-8297-B24E67E3F8D6}"/>
              </a:ext>
            </a:extLst>
          </p:cNvPr>
          <p:cNvGrpSpPr>
            <a:grpSpLocks noChangeAspect="1"/>
          </p:cNvGrpSpPr>
          <p:nvPr/>
        </p:nvGrpSpPr>
        <p:grpSpPr>
          <a:xfrm>
            <a:off x="1526117" y="1710796"/>
            <a:ext cx="1079500" cy="1079500"/>
            <a:chOff x="0" y="0"/>
            <a:chExt cx="1080000" cy="1080000"/>
          </a:xfrm>
          <a:solidFill>
            <a:srgbClr val="314371"/>
          </a:solidFill>
        </p:grpSpPr>
        <p:sp>
          <p:nvSpPr>
            <p:cNvPr id="4" name="圆角矩形 4">
              <a:extLst>
                <a:ext uri="{FF2B5EF4-FFF2-40B4-BE49-F238E27FC236}">
                  <a16:creationId xmlns:a16="http://schemas.microsoft.com/office/drawing/2014/main" id="{ADC1EB20-DB86-4848-A10D-1482D19497F8}"/>
                </a:ext>
              </a:extLst>
            </p:cNvPr>
            <p:cNvSpPr>
              <a:spLocks noChangeAspect="1"/>
            </p:cNvSpPr>
            <p:nvPr/>
          </p:nvSpPr>
          <p:spPr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圆角矩形 5">
              <a:extLst>
                <a:ext uri="{FF2B5EF4-FFF2-40B4-BE49-F238E27FC236}">
                  <a16:creationId xmlns:a16="http://schemas.microsoft.com/office/drawing/2014/main" id="{5AF9115B-4459-4515-B4BF-EF6416AF6C52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noFill/>
            <a:ln w="9525">
              <a:solidFill>
                <a:srgbClr val="314371"/>
              </a:solidFill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6" name="直接连接符 18">
            <a:extLst>
              <a:ext uri="{FF2B5EF4-FFF2-40B4-BE49-F238E27FC236}">
                <a16:creationId xmlns:a16="http://schemas.microsoft.com/office/drawing/2014/main" id="{E932D71C-E21B-4D6F-A80B-B7CF2840F155}"/>
              </a:ext>
            </a:extLst>
          </p:cNvPr>
          <p:cNvCxnSpPr/>
          <p:nvPr/>
        </p:nvCxnSpPr>
        <p:spPr>
          <a:xfrm>
            <a:off x="2065867" y="2880783"/>
            <a:ext cx="0" cy="539750"/>
          </a:xfrm>
          <a:prstGeom prst="line">
            <a:avLst/>
          </a:prstGeom>
          <a:ln w="19050" cap="flat" cmpd="sng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4A25AD9E-628B-48AD-9DB0-3BC7F31473F1}"/>
              </a:ext>
            </a:extLst>
          </p:cNvPr>
          <p:cNvGrpSpPr/>
          <p:nvPr/>
        </p:nvGrpSpPr>
        <p:grpSpPr>
          <a:xfrm>
            <a:off x="797454" y="3533246"/>
            <a:ext cx="2301875" cy="1699327"/>
            <a:chOff x="890587" y="4379913"/>
            <a:chExt cx="2301875" cy="1699327"/>
          </a:xfrm>
        </p:grpSpPr>
        <p:sp>
          <p:nvSpPr>
            <p:cNvPr id="8" name="文本框 22">
              <a:extLst>
                <a:ext uri="{FF2B5EF4-FFF2-40B4-BE49-F238E27FC236}">
                  <a16:creationId xmlns:a16="http://schemas.microsoft.com/office/drawing/2014/main" id="{6115E3B2-9CC6-4C9B-9C22-6E15214700CF}"/>
                </a:ext>
              </a:extLst>
            </p:cNvPr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9" name="文本框 23">
              <a:extLst>
                <a:ext uri="{FF2B5EF4-FFF2-40B4-BE49-F238E27FC236}">
                  <a16:creationId xmlns:a16="http://schemas.microsoft.com/office/drawing/2014/main" id="{BA296920-5B51-4B82-8FF3-2255B72D753E}"/>
                </a:ext>
              </a:extLst>
            </p:cNvPr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  <p:grpSp>
        <p:nvGrpSpPr>
          <p:cNvPr id="10" name="组合 7">
            <a:extLst>
              <a:ext uri="{FF2B5EF4-FFF2-40B4-BE49-F238E27FC236}">
                <a16:creationId xmlns:a16="http://schemas.microsoft.com/office/drawing/2014/main" id="{E860BC78-3BC4-4178-B4F8-CD221E53226C}"/>
              </a:ext>
            </a:extLst>
          </p:cNvPr>
          <p:cNvGrpSpPr>
            <a:grpSpLocks noChangeAspect="1"/>
          </p:cNvGrpSpPr>
          <p:nvPr/>
        </p:nvGrpSpPr>
        <p:grpSpPr>
          <a:xfrm>
            <a:off x="4153430" y="1710796"/>
            <a:ext cx="1079500" cy="1079500"/>
            <a:chOff x="0" y="0"/>
            <a:chExt cx="1080000" cy="1080000"/>
          </a:xfrm>
        </p:grpSpPr>
        <p:sp>
          <p:nvSpPr>
            <p:cNvPr id="11" name="圆角矩形 8">
              <a:extLst>
                <a:ext uri="{FF2B5EF4-FFF2-40B4-BE49-F238E27FC236}">
                  <a16:creationId xmlns:a16="http://schemas.microsoft.com/office/drawing/2014/main" id="{CC375AC6-12B3-402D-B9AC-06E4D96060D0}"/>
                </a:ext>
              </a:extLst>
            </p:cNvPr>
            <p:cNvSpPr>
              <a:spLocks noChangeAspect="1"/>
            </p:cNvSpPr>
            <p:nvPr/>
          </p:nvSpPr>
          <p:spPr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noFill/>
            <a:ln w="9525">
              <a:solidFill>
                <a:srgbClr val="314371"/>
              </a:solidFill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圆角矩形 9">
              <a:extLst>
                <a:ext uri="{FF2B5EF4-FFF2-40B4-BE49-F238E27FC236}">
                  <a16:creationId xmlns:a16="http://schemas.microsoft.com/office/drawing/2014/main" id="{28B7222B-7512-44AB-842A-5A319E333EF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solidFill>
              <a:srgbClr val="314371"/>
            </a:solidFill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3" name="直接连接符 19">
            <a:extLst>
              <a:ext uri="{FF2B5EF4-FFF2-40B4-BE49-F238E27FC236}">
                <a16:creationId xmlns:a16="http://schemas.microsoft.com/office/drawing/2014/main" id="{2BDC2821-0EE9-4CBC-8A59-300072C4D93E}"/>
              </a:ext>
            </a:extLst>
          </p:cNvPr>
          <p:cNvCxnSpPr/>
          <p:nvPr/>
        </p:nvCxnSpPr>
        <p:spPr>
          <a:xfrm>
            <a:off x="4693180" y="2880783"/>
            <a:ext cx="0" cy="539750"/>
          </a:xfrm>
          <a:prstGeom prst="line">
            <a:avLst/>
          </a:prstGeom>
          <a:ln w="19050" cap="flat" cmpd="sng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14" name="组合 10">
            <a:extLst>
              <a:ext uri="{FF2B5EF4-FFF2-40B4-BE49-F238E27FC236}">
                <a16:creationId xmlns:a16="http://schemas.microsoft.com/office/drawing/2014/main" id="{7A8B9015-44C7-4485-89BF-79298C4D0985}"/>
              </a:ext>
            </a:extLst>
          </p:cNvPr>
          <p:cNvGrpSpPr>
            <a:grpSpLocks noChangeAspect="1"/>
          </p:cNvGrpSpPr>
          <p:nvPr/>
        </p:nvGrpSpPr>
        <p:grpSpPr>
          <a:xfrm>
            <a:off x="6780742" y="1710796"/>
            <a:ext cx="1081088" cy="1079500"/>
            <a:chOff x="0" y="0"/>
            <a:chExt cx="1080000" cy="1080000"/>
          </a:xfrm>
        </p:grpSpPr>
        <p:sp>
          <p:nvSpPr>
            <p:cNvPr id="15" name="圆角矩形 11">
              <a:extLst>
                <a:ext uri="{FF2B5EF4-FFF2-40B4-BE49-F238E27FC236}">
                  <a16:creationId xmlns:a16="http://schemas.microsoft.com/office/drawing/2014/main" id="{DEC34E7D-006E-41A0-9C95-4560DC742914}"/>
                </a:ext>
              </a:extLst>
            </p:cNvPr>
            <p:cNvSpPr>
              <a:spLocks noChangeAspect="1"/>
            </p:cNvSpPr>
            <p:nvPr/>
          </p:nvSpPr>
          <p:spPr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noFill/>
            <a:ln w="9525">
              <a:solidFill>
                <a:srgbClr val="314371"/>
              </a:solidFill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圆角矩形 12">
              <a:extLst>
                <a:ext uri="{FF2B5EF4-FFF2-40B4-BE49-F238E27FC236}">
                  <a16:creationId xmlns:a16="http://schemas.microsoft.com/office/drawing/2014/main" id="{DE5C3158-CF0A-401D-95B9-9A5CB5155624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solidFill>
              <a:srgbClr val="314371"/>
            </a:solidFill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7" name="直接连接符 20">
            <a:extLst>
              <a:ext uri="{FF2B5EF4-FFF2-40B4-BE49-F238E27FC236}">
                <a16:creationId xmlns:a16="http://schemas.microsoft.com/office/drawing/2014/main" id="{5257F757-680D-4B1E-A2F1-9D57B5C26DE9}"/>
              </a:ext>
            </a:extLst>
          </p:cNvPr>
          <p:cNvCxnSpPr/>
          <p:nvPr/>
        </p:nvCxnSpPr>
        <p:spPr>
          <a:xfrm>
            <a:off x="7320492" y="2880783"/>
            <a:ext cx="0" cy="539750"/>
          </a:xfrm>
          <a:prstGeom prst="line">
            <a:avLst/>
          </a:prstGeom>
          <a:ln w="19050" cap="flat" cmpd="sng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18" name="组合 13">
            <a:extLst>
              <a:ext uri="{FF2B5EF4-FFF2-40B4-BE49-F238E27FC236}">
                <a16:creationId xmlns:a16="http://schemas.microsoft.com/office/drawing/2014/main" id="{ABF054E3-95C2-49B1-990B-0B362D5D053A}"/>
              </a:ext>
            </a:extLst>
          </p:cNvPr>
          <p:cNvGrpSpPr>
            <a:grpSpLocks noChangeAspect="1"/>
          </p:cNvGrpSpPr>
          <p:nvPr/>
        </p:nvGrpSpPr>
        <p:grpSpPr>
          <a:xfrm>
            <a:off x="9409642" y="1710796"/>
            <a:ext cx="1079500" cy="1079500"/>
            <a:chOff x="0" y="0"/>
            <a:chExt cx="1080000" cy="1080000"/>
          </a:xfrm>
          <a:solidFill>
            <a:srgbClr val="314371"/>
          </a:solidFill>
        </p:grpSpPr>
        <p:sp>
          <p:nvSpPr>
            <p:cNvPr id="19" name="圆角矩形 14">
              <a:extLst>
                <a:ext uri="{FF2B5EF4-FFF2-40B4-BE49-F238E27FC236}">
                  <a16:creationId xmlns:a16="http://schemas.microsoft.com/office/drawing/2014/main" id="{96E5DD6D-A106-463E-812E-401BD2A3D919}"/>
                </a:ext>
              </a:extLst>
            </p:cNvPr>
            <p:cNvSpPr>
              <a:spLocks noChangeAspect="1"/>
            </p:cNvSpPr>
            <p:nvPr/>
          </p:nvSpPr>
          <p:spPr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" name="圆角矩形 15">
              <a:extLst>
                <a:ext uri="{FF2B5EF4-FFF2-40B4-BE49-F238E27FC236}">
                  <a16:creationId xmlns:a16="http://schemas.microsoft.com/office/drawing/2014/main" id="{E249BBF3-509A-4B40-BACC-AEC862598E8E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noFill/>
            <a:ln w="9525">
              <a:solidFill>
                <a:srgbClr val="314371"/>
              </a:solidFill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1" name="直接连接符 21">
            <a:extLst>
              <a:ext uri="{FF2B5EF4-FFF2-40B4-BE49-F238E27FC236}">
                <a16:creationId xmlns:a16="http://schemas.microsoft.com/office/drawing/2014/main" id="{47984DBF-A169-4E4E-9CF9-1385422935CA}"/>
              </a:ext>
            </a:extLst>
          </p:cNvPr>
          <p:cNvCxnSpPr/>
          <p:nvPr/>
        </p:nvCxnSpPr>
        <p:spPr>
          <a:xfrm>
            <a:off x="9949392" y="2880783"/>
            <a:ext cx="0" cy="539750"/>
          </a:xfrm>
          <a:prstGeom prst="line">
            <a:avLst/>
          </a:prstGeom>
          <a:ln w="19050" cap="flat" cmpd="sng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2" name="KSO_Shape">
            <a:extLst>
              <a:ext uri="{FF2B5EF4-FFF2-40B4-BE49-F238E27FC236}">
                <a16:creationId xmlns:a16="http://schemas.microsoft.com/office/drawing/2014/main" id="{62B592C9-6F98-4658-BAF4-C44552B4CF40}"/>
              </a:ext>
            </a:extLst>
          </p:cNvPr>
          <p:cNvSpPr>
            <a:spLocks noChangeAspect="1"/>
          </p:cNvSpPr>
          <p:nvPr/>
        </p:nvSpPr>
        <p:spPr>
          <a:xfrm>
            <a:off x="1705505" y="1929871"/>
            <a:ext cx="720725" cy="714375"/>
          </a:xfrm>
          <a:custGeom>
            <a:avLst/>
            <a:gdLst/>
            <a:ahLst/>
            <a:cxnLst>
              <a:cxn ang="0">
                <a:pos x="1486" y="2258"/>
              </a:cxn>
              <a:cxn ang="0">
                <a:pos x="0" y="1993"/>
              </a:cxn>
              <a:cxn ang="0">
                <a:pos x="1011" y="2098"/>
              </a:cxn>
              <a:cxn ang="0">
                <a:pos x="485" y="1885"/>
              </a:cxn>
              <a:cxn ang="0">
                <a:pos x="2009" y="1804"/>
              </a:cxn>
              <a:cxn ang="0">
                <a:pos x="2009" y="1722"/>
              </a:cxn>
              <a:cxn ang="0">
                <a:pos x="2009" y="1593"/>
              </a:cxn>
              <a:cxn ang="0">
                <a:pos x="1503" y="1867"/>
              </a:cxn>
              <a:cxn ang="0">
                <a:pos x="0" y="1541"/>
              </a:cxn>
              <a:cxn ang="0">
                <a:pos x="1365" y="1738"/>
              </a:cxn>
              <a:cxn ang="0">
                <a:pos x="1395" y="1727"/>
              </a:cxn>
              <a:cxn ang="0">
                <a:pos x="1459" y="1719"/>
              </a:cxn>
              <a:cxn ang="0">
                <a:pos x="1515" y="1724"/>
              </a:cxn>
              <a:cxn ang="0">
                <a:pos x="1755" y="1579"/>
              </a:cxn>
              <a:cxn ang="0">
                <a:pos x="1733" y="1563"/>
              </a:cxn>
              <a:cxn ang="0">
                <a:pos x="1730" y="1550"/>
              </a:cxn>
              <a:cxn ang="0">
                <a:pos x="1740" y="1536"/>
              </a:cxn>
              <a:cxn ang="0">
                <a:pos x="1041" y="1319"/>
              </a:cxn>
              <a:cxn ang="0">
                <a:pos x="512" y="1184"/>
              </a:cxn>
              <a:cxn ang="0">
                <a:pos x="621" y="1271"/>
              </a:cxn>
              <a:cxn ang="0">
                <a:pos x="581" y="1281"/>
              </a:cxn>
              <a:cxn ang="0">
                <a:pos x="509" y="1281"/>
              </a:cxn>
              <a:cxn ang="0">
                <a:pos x="221" y="1416"/>
              </a:cxn>
              <a:cxn ang="0">
                <a:pos x="263" y="1434"/>
              </a:cxn>
              <a:cxn ang="0">
                <a:pos x="271" y="1448"/>
              </a:cxn>
              <a:cxn ang="0">
                <a:pos x="267" y="1461"/>
              </a:cxn>
              <a:cxn ang="0">
                <a:pos x="251" y="1473"/>
              </a:cxn>
              <a:cxn ang="0">
                <a:pos x="847" y="1070"/>
              </a:cxn>
              <a:cxn ang="0">
                <a:pos x="357" y="808"/>
              </a:cxn>
              <a:cxn ang="0">
                <a:pos x="2366" y="720"/>
              </a:cxn>
              <a:cxn ang="0">
                <a:pos x="869" y="1030"/>
              </a:cxn>
              <a:cxn ang="0">
                <a:pos x="1879" y="788"/>
              </a:cxn>
              <a:cxn ang="0">
                <a:pos x="1355" y="692"/>
              </a:cxn>
              <a:cxn ang="0">
                <a:pos x="2366" y="485"/>
              </a:cxn>
              <a:cxn ang="0">
                <a:pos x="862" y="682"/>
              </a:cxn>
              <a:cxn ang="0">
                <a:pos x="357" y="409"/>
              </a:cxn>
              <a:cxn ang="0">
                <a:pos x="823" y="244"/>
              </a:cxn>
              <a:cxn ang="0">
                <a:pos x="628" y="353"/>
              </a:cxn>
              <a:cxn ang="0">
                <a:pos x="636" y="367"/>
              </a:cxn>
              <a:cxn ang="0">
                <a:pos x="631" y="380"/>
              </a:cxn>
              <a:cxn ang="0">
                <a:pos x="603" y="397"/>
              </a:cxn>
              <a:cxn ang="0">
                <a:pos x="858" y="539"/>
              </a:cxn>
              <a:cxn ang="0">
                <a:pos x="919" y="535"/>
              </a:cxn>
              <a:cxn ang="0">
                <a:pos x="976" y="544"/>
              </a:cxn>
              <a:cxn ang="0">
                <a:pos x="1272" y="489"/>
              </a:cxn>
              <a:cxn ang="0">
                <a:pos x="1829" y="926"/>
              </a:cxn>
              <a:cxn ang="0">
                <a:pos x="1881" y="393"/>
              </a:cxn>
              <a:cxn ang="0">
                <a:pos x="2105" y="282"/>
              </a:cxn>
              <a:cxn ang="0">
                <a:pos x="2095" y="269"/>
              </a:cxn>
              <a:cxn ang="0">
                <a:pos x="2098" y="256"/>
              </a:cxn>
              <a:cxn ang="0">
                <a:pos x="2120" y="240"/>
              </a:cxn>
              <a:cxn ang="0">
                <a:pos x="1880" y="94"/>
              </a:cxn>
              <a:cxn ang="0">
                <a:pos x="1825" y="99"/>
              </a:cxn>
              <a:cxn ang="0">
                <a:pos x="1761" y="92"/>
              </a:cxn>
              <a:cxn ang="0">
                <a:pos x="1727" y="79"/>
              </a:cxn>
            </a:cxnLst>
            <a:rect l="0" t="0" r="0" b="0"/>
            <a:pathLst>
              <a:path w="2262188" h="2241550">
                <a:moveTo>
                  <a:pt x="1920875" y="1898650"/>
                </a:moveTo>
                <a:lnTo>
                  <a:pt x="1920875" y="1901598"/>
                </a:lnTo>
                <a:lnTo>
                  <a:pt x="1920875" y="1977571"/>
                </a:lnTo>
                <a:lnTo>
                  <a:pt x="1431239" y="2241550"/>
                </a:lnTo>
                <a:lnTo>
                  <a:pt x="966787" y="2131332"/>
                </a:lnTo>
                <a:lnTo>
                  <a:pt x="966787" y="2047648"/>
                </a:lnTo>
                <a:lnTo>
                  <a:pt x="1420802" y="2155372"/>
                </a:lnTo>
                <a:lnTo>
                  <a:pt x="1437365" y="2159227"/>
                </a:lnTo>
                <a:lnTo>
                  <a:pt x="1452113" y="2151289"/>
                </a:lnTo>
                <a:lnTo>
                  <a:pt x="1920875" y="1898650"/>
                </a:lnTo>
                <a:close/>
                <a:moveTo>
                  <a:pt x="0" y="1817688"/>
                </a:moveTo>
                <a:lnTo>
                  <a:pt x="463550" y="1928451"/>
                </a:lnTo>
                <a:lnTo>
                  <a:pt x="463550" y="2012951"/>
                </a:lnTo>
                <a:lnTo>
                  <a:pt x="0" y="1901959"/>
                </a:lnTo>
                <a:lnTo>
                  <a:pt x="0" y="1848519"/>
                </a:lnTo>
                <a:lnTo>
                  <a:pt x="0" y="1817688"/>
                </a:lnTo>
                <a:close/>
                <a:moveTo>
                  <a:pt x="1920875" y="1770063"/>
                </a:moveTo>
                <a:lnTo>
                  <a:pt x="1920875" y="1772784"/>
                </a:lnTo>
                <a:lnTo>
                  <a:pt x="1920875" y="1848984"/>
                </a:lnTo>
                <a:lnTo>
                  <a:pt x="1431239" y="2112963"/>
                </a:lnTo>
                <a:lnTo>
                  <a:pt x="966787" y="2002745"/>
                </a:lnTo>
                <a:lnTo>
                  <a:pt x="966787" y="1919061"/>
                </a:lnTo>
                <a:lnTo>
                  <a:pt x="1420802" y="2026784"/>
                </a:lnTo>
                <a:lnTo>
                  <a:pt x="1437365" y="2030867"/>
                </a:lnTo>
                <a:lnTo>
                  <a:pt x="1452113" y="2022702"/>
                </a:lnTo>
                <a:lnTo>
                  <a:pt x="1920875" y="1770063"/>
                </a:lnTo>
                <a:close/>
                <a:moveTo>
                  <a:pt x="0" y="1689100"/>
                </a:moveTo>
                <a:lnTo>
                  <a:pt x="463550" y="1799189"/>
                </a:lnTo>
                <a:lnTo>
                  <a:pt x="463550" y="1882775"/>
                </a:lnTo>
                <a:lnTo>
                  <a:pt x="0" y="1772460"/>
                </a:lnTo>
                <a:lnTo>
                  <a:pt x="0" y="1719680"/>
                </a:lnTo>
                <a:lnTo>
                  <a:pt x="0" y="1689100"/>
                </a:lnTo>
                <a:close/>
                <a:moveTo>
                  <a:pt x="1920875" y="1643063"/>
                </a:moveTo>
                <a:lnTo>
                  <a:pt x="1920875" y="1646009"/>
                </a:lnTo>
                <a:lnTo>
                  <a:pt x="1920875" y="1721932"/>
                </a:lnTo>
                <a:lnTo>
                  <a:pt x="1431239" y="1985963"/>
                </a:lnTo>
                <a:lnTo>
                  <a:pt x="966787" y="1875591"/>
                </a:lnTo>
                <a:lnTo>
                  <a:pt x="966787" y="1791963"/>
                </a:lnTo>
                <a:lnTo>
                  <a:pt x="1420802" y="1899841"/>
                </a:lnTo>
                <a:lnTo>
                  <a:pt x="1437365" y="1903694"/>
                </a:lnTo>
                <a:lnTo>
                  <a:pt x="1452113" y="1895762"/>
                </a:lnTo>
                <a:lnTo>
                  <a:pt x="1920875" y="1643063"/>
                </a:lnTo>
                <a:close/>
                <a:moveTo>
                  <a:pt x="0" y="1562100"/>
                </a:moveTo>
                <a:lnTo>
                  <a:pt x="463550" y="1672189"/>
                </a:lnTo>
                <a:lnTo>
                  <a:pt x="463550" y="1755775"/>
                </a:lnTo>
                <a:lnTo>
                  <a:pt x="0" y="1645686"/>
                </a:lnTo>
                <a:lnTo>
                  <a:pt x="0" y="1592907"/>
                </a:lnTo>
                <a:lnTo>
                  <a:pt x="0" y="1562100"/>
                </a:lnTo>
                <a:close/>
                <a:moveTo>
                  <a:pt x="1920875" y="1520825"/>
                </a:moveTo>
                <a:lnTo>
                  <a:pt x="1920875" y="1523996"/>
                </a:lnTo>
                <a:lnTo>
                  <a:pt x="1920875" y="1599869"/>
                </a:lnTo>
                <a:lnTo>
                  <a:pt x="1431239" y="1863725"/>
                </a:lnTo>
                <a:lnTo>
                  <a:pt x="966787" y="1753426"/>
                </a:lnTo>
                <a:lnTo>
                  <a:pt x="966787" y="1669853"/>
                </a:lnTo>
                <a:lnTo>
                  <a:pt x="1420802" y="1777660"/>
                </a:lnTo>
                <a:lnTo>
                  <a:pt x="1437365" y="1781511"/>
                </a:lnTo>
                <a:lnTo>
                  <a:pt x="1452113" y="1773584"/>
                </a:lnTo>
                <a:lnTo>
                  <a:pt x="1920875" y="1520825"/>
                </a:lnTo>
                <a:close/>
                <a:moveTo>
                  <a:pt x="0" y="1439863"/>
                </a:moveTo>
                <a:lnTo>
                  <a:pt x="463550" y="1549725"/>
                </a:lnTo>
                <a:lnTo>
                  <a:pt x="463550" y="1633538"/>
                </a:lnTo>
                <a:lnTo>
                  <a:pt x="0" y="1523223"/>
                </a:lnTo>
                <a:lnTo>
                  <a:pt x="0" y="1470217"/>
                </a:lnTo>
                <a:lnTo>
                  <a:pt x="0" y="1439863"/>
                </a:lnTo>
                <a:close/>
                <a:moveTo>
                  <a:pt x="1474701" y="1365250"/>
                </a:moveTo>
                <a:lnTo>
                  <a:pt x="1920875" y="1470932"/>
                </a:lnTo>
                <a:lnTo>
                  <a:pt x="1430878" y="1735138"/>
                </a:lnTo>
                <a:lnTo>
                  <a:pt x="984250" y="1629229"/>
                </a:lnTo>
                <a:lnTo>
                  <a:pt x="1044194" y="1597025"/>
                </a:lnTo>
                <a:lnTo>
                  <a:pt x="1304860" y="1658938"/>
                </a:lnTo>
                <a:lnTo>
                  <a:pt x="1305314" y="1658258"/>
                </a:lnTo>
                <a:lnTo>
                  <a:pt x="1309401" y="1656217"/>
                </a:lnTo>
                <a:lnTo>
                  <a:pt x="1313942" y="1654402"/>
                </a:lnTo>
                <a:lnTo>
                  <a:pt x="1318483" y="1652588"/>
                </a:lnTo>
                <a:lnTo>
                  <a:pt x="1323479" y="1651227"/>
                </a:lnTo>
                <a:lnTo>
                  <a:pt x="1328474" y="1649640"/>
                </a:lnTo>
                <a:lnTo>
                  <a:pt x="1333924" y="1648052"/>
                </a:lnTo>
                <a:lnTo>
                  <a:pt x="1339373" y="1646692"/>
                </a:lnTo>
                <a:lnTo>
                  <a:pt x="1345050" y="1645784"/>
                </a:lnTo>
                <a:lnTo>
                  <a:pt x="1350953" y="1644650"/>
                </a:lnTo>
                <a:lnTo>
                  <a:pt x="1357311" y="1643743"/>
                </a:lnTo>
                <a:lnTo>
                  <a:pt x="1369572" y="1642383"/>
                </a:lnTo>
                <a:lnTo>
                  <a:pt x="1382515" y="1641249"/>
                </a:lnTo>
                <a:lnTo>
                  <a:pt x="1395684" y="1641022"/>
                </a:lnTo>
                <a:lnTo>
                  <a:pt x="1403177" y="1641249"/>
                </a:lnTo>
                <a:lnTo>
                  <a:pt x="1410897" y="1641475"/>
                </a:lnTo>
                <a:lnTo>
                  <a:pt x="1418617" y="1642156"/>
                </a:lnTo>
                <a:lnTo>
                  <a:pt x="1426110" y="1642836"/>
                </a:lnTo>
                <a:lnTo>
                  <a:pt x="1433603" y="1643743"/>
                </a:lnTo>
                <a:lnTo>
                  <a:pt x="1441096" y="1644650"/>
                </a:lnTo>
                <a:lnTo>
                  <a:pt x="1448362" y="1646011"/>
                </a:lnTo>
                <a:lnTo>
                  <a:pt x="1455401" y="1647599"/>
                </a:lnTo>
                <a:lnTo>
                  <a:pt x="1460623" y="1648959"/>
                </a:lnTo>
                <a:lnTo>
                  <a:pt x="1707665" y="1516063"/>
                </a:lnTo>
                <a:lnTo>
                  <a:pt x="1701989" y="1514702"/>
                </a:lnTo>
                <a:lnTo>
                  <a:pt x="1693133" y="1512434"/>
                </a:lnTo>
                <a:lnTo>
                  <a:pt x="1685186" y="1509713"/>
                </a:lnTo>
                <a:lnTo>
                  <a:pt x="1677920" y="1506991"/>
                </a:lnTo>
                <a:lnTo>
                  <a:pt x="1671790" y="1503816"/>
                </a:lnTo>
                <a:lnTo>
                  <a:pt x="1666340" y="1500641"/>
                </a:lnTo>
                <a:lnTo>
                  <a:pt x="1664070" y="1499054"/>
                </a:lnTo>
                <a:lnTo>
                  <a:pt x="1662026" y="1497240"/>
                </a:lnTo>
                <a:lnTo>
                  <a:pt x="1659983" y="1495652"/>
                </a:lnTo>
                <a:lnTo>
                  <a:pt x="1658393" y="1493838"/>
                </a:lnTo>
                <a:lnTo>
                  <a:pt x="1657031" y="1492023"/>
                </a:lnTo>
                <a:lnTo>
                  <a:pt x="1655668" y="1490209"/>
                </a:lnTo>
                <a:lnTo>
                  <a:pt x="1654987" y="1488395"/>
                </a:lnTo>
                <a:lnTo>
                  <a:pt x="1654306" y="1486581"/>
                </a:lnTo>
                <a:lnTo>
                  <a:pt x="1653852" y="1484540"/>
                </a:lnTo>
                <a:lnTo>
                  <a:pt x="1653625" y="1482725"/>
                </a:lnTo>
                <a:lnTo>
                  <a:pt x="1653625" y="1480911"/>
                </a:lnTo>
                <a:lnTo>
                  <a:pt x="1654306" y="1479097"/>
                </a:lnTo>
                <a:lnTo>
                  <a:pt x="1654760" y="1477282"/>
                </a:lnTo>
                <a:lnTo>
                  <a:pt x="1655441" y="1475241"/>
                </a:lnTo>
                <a:lnTo>
                  <a:pt x="1656577" y="1473427"/>
                </a:lnTo>
                <a:lnTo>
                  <a:pt x="1658166" y="1471613"/>
                </a:lnTo>
                <a:lnTo>
                  <a:pt x="1659528" y="1469798"/>
                </a:lnTo>
                <a:lnTo>
                  <a:pt x="1661345" y="1467984"/>
                </a:lnTo>
                <a:lnTo>
                  <a:pt x="1663843" y="1466170"/>
                </a:lnTo>
                <a:lnTo>
                  <a:pt x="1666113" y="1464356"/>
                </a:lnTo>
                <a:lnTo>
                  <a:pt x="1668611" y="1462768"/>
                </a:lnTo>
                <a:lnTo>
                  <a:pt x="1671790" y="1461181"/>
                </a:lnTo>
                <a:lnTo>
                  <a:pt x="1675650" y="1459366"/>
                </a:lnTo>
                <a:lnTo>
                  <a:pt x="1414984" y="1397454"/>
                </a:lnTo>
                <a:lnTo>
                  <a:pt x="1474701" y="1365250"/>
                </a:lnTo>
                <a:close/>
                <a:moveTo>
                  <a:pt x="995838" y="1258888"/>
                </a:moveTo>
                <a:lnTo>
                  <a:pt x="1393825" y="1352349"/>
                </a:lnTo>
                <a:lnTo>
                  <a:pt x="918237" y="1608912"/>
                </a:lnTo>
                <a:lnTo>
                  <a:pt x="918237" y="2111376"/>
                </a:lnTo>
                <a:lnTo>
                  <a:pt x="512762" y="2014286"/>
                </a:lnTo>
                <a:lnTo>
                  <a:pt x="512762" y="1518854"/>
                </a:lnTo>
                <a:lnTo>
                  <a:pt x="995838" y="1258888"/>
                </a:lnTo>
                <a:close/>
                <a:moveTo>
                  <a:pt x="489738" y="1130300"/>
                </a:moveTo>
                <a:lnTo>
                  <a:pt x="935038" y="1236110"/>
                </a:lnTo>
                <a:lnTo>
                  <a:pt x="875408" y="1268353"/>
                </a:lnTo>
                <a:lnTo>
                  <a:pt x="610586" y="1205457"/>
                </a:lnTo>
                <a:lnTo>
                  <a:pt x="606959" y="1207501"/>
                </a:lnTo>
                <a:lnTo>
                  <a:pt x="603104" y="1209544"/>
                </a:lnTo>
                <a:lnTo>
                  <a:pt x="598796" y="1211588"/>
                </a:lnTo>
                <a:lnTo>
                  <a:pt x="594035" y="1213404"/>
                </a:lnTo>
                <a:lnTo>
                  <a:pt x="589274" y="1214994"/>
                </a:lnTo>
                <a:lnTo>
                  <a:pt x="584059" y="1216583"/>
                </a:lnTo>
                <a:lnTo>
                  <a:pt x="578617" y="1218172"/>
                </a:lnTo>
                <a:lnTo>
                  <a:pt x="573176" y="1219308"/>
                </a:lnTo>
                <a:lnTo>
                  <a:pt x="567281" y="1220443"/>
                </a:lnTo>
                <a:lnTo>
                  <a:pt x="561386" y="1221351"/>
                </a:lnTo>
                <a:lnTo>
                  <a:pt x="555491" y="1222487"/>
                </a:lnTo>
                <a:lnTo>
                  <a:pt x="543021" y="1223849"/>
                </a:lnTo>
                <a:lnTo>
                  <a:pt x="530097" y="1224530"/>
                </a:lnTo>
                <a:lnTo>
                  <a:pt x="516947" y="1224757"/>
                </a:lnTo>
                <a:lnTo>
                  <a:pt x="509464" y="1224757"/>
                </a:lnTo>
                <a:lnTo>
                  <a:pt x="501755" y="1224530"/>
                </a:lnTo>
                <a:lnTo>
                  <a:pt x="494046" y="1224076"/>
                </a:lnTo>
                <a:lnTo>
                  <a:pt x="486564" y="1223168"/>
                </a:lnTo>
                <a:lnTo>
                  <a:pt x="479082" y="1222487"/>
                </a:lnTo>
                <a:lnTo>
                  <a:pt x="471600" y="1221124"/>
                </a:lnTo>
                <a:lnTo>
                  <a:pt x="464345" y="1219989"/>
                </a:lnTo>
                <a:lnTo>
                  <a:pt x="457543" y="1218399"/>
                </a:lnTo>
                <a:lnTo>
                  <a:pt x="456409" y="1218172"/>
                </a:lnTo>
                <a:lnTo>
                  <a:pt x="209953" y="1351230"/>
                </a:lnTo>
                <a:lnTo>
                  <a:pt x="211086" y="1351684"/>
                </a:lnTo>
                <a:lnTo>
                  <a:pt x="219929" y="1353955"/>
                </a:lnTo>
                <a:lnTo>
                  <a:pt x="227864" y="1356452"/>
                </a:lnTo>
                <a:lnTo>
                  <a:pt x="235120" y="1359404"/>
                </a:lnTo>
                <a:lnTo>
                  <a:pt x="241241" y="1362356"/>
                </a:lnTo>
                <a:lnTo>
                  <a:pt x="246683" y="1365535"/>
                </a:lnTo>
                <a:lnTo>
                  <a:pt x="249177" y="1367351"/>
                </a:lnTo>
                <a:lnTo>
                  <a:pt x="251218" y="1368941"/>
                </a:lnTo>
                <a:lnTo>
                  <a:pt x="253031" y="1370757"/>
                </a:lnTo>
                <a:lnTo>
                  <a:pt x="254845" y="1372574"/>
                </a:lnTo>
                <a:lnTo>
                  <a:pt x="255979" y="1374390"/>
                </a:lnTo>
                <a:lnTo>
                  <a:pt x="257113" y="1376207"/>
                </a:lnTo>
                <a:lnTo>
                  <a:pt x="258019" y="1378023"/>
                </a:lnTo>
                <a:lnTo>
                  <a:pt x="258926" y="1379613"/>
                </a:lnTo>
                <a:lnTo>
                  <a:pt x="259153" y="1381429"/>
                </a:lnTo>
                <a:lnTo>
                  <a:pt x="259380" y="1383246"/>
                </a:lnTo>
                <a:lnTo>
                  <a:pt x="259153" y="1385289"/>
                </a:lnTo>
                <a:lnTo>
                  <a:pt x="258926" y="1387106"/>
                </a:lnTo>
                <a:lnTo>
                  <a:pt x="258473" y="1388922"/>
                </a:lnTo>
                <a:lnTo>
                  <a:pt x="257566" y="1390739"/>
                </a:lnTo>
                <a:lnTo>
                  <a:pt x="256206" y="1392555"/>
                </a:lnTo>
                <a:lnTo>
                  <a:pt x="255072" y="1394599"/>
                </a:lnTo>
                <a:lnTo>
                  <a:pt x="253485" y="1396415"/>
                </a:lnTo>
                <a:lnTo>
                  <a:pt x="251444" y="1398232"/>
                </a:lnTo>
                <a:lnTo>
                  <a:pt x="249404" y="1399821"/>
                </a:lnTo>
                <a:lnTo>
                  <a:pt x="246910" y="1401638"/>
                </a:lnTo>
                <a:lnTo>
                  <a:pt x="244189" y="1403454"/>
                </a:lnTo>
                <a:lnTo>
                  <a:pt x="241241" y="1405043"/>
                </a:lnTo>
                <a:lnTo>
                  <a:pt x="240561" y="1405498"/>
                </a:lnTo>
                <a:lnTo>
                  <a:pt x="504929" y="1468393"/>
                </a:lnTo>
                <a:lnTo>
                  <a:pt x="463891" y="1490418"/>
                </a:lnTo>
                <a:lnTo>
                  <a:pt x="463891" y="1504950"/>
                </a:lnTo>
                <a:lnTo>
                  <a:pt x="0" y="1394599"/>
                </a:lnTo>
                <a:lnTo>
                  <a:pt x="489738" y="1130300"/>
                </a:lnTo>
                <a:close/>
                <a:moveTo>
                  <a:pt x="341312" y="768350"/>
                </a:moveTo>
                <a:lnTo>
                  <a:pt x="810075" y="1021049"/>
                </a:lnTo>
                <a:lnTo>
                  <a:pt x="824823" y="1028755"/>
                </a:lnTo>
                <a:lnTo>
                  <a:pt x="841386" y="1024902"/>
                </a:lnTo>
                <a:lnTo>
                  <a:pt x="1295400" y="917250"/>
                </a:lnTo>
                <a:lnTo>
                  <a:pt x="1295400" y="1000879"/>
                </a:lnTo>
                <a:lnTo>
                  <a:pt x="830949" y="1111250"/>
                </a:lnTo>
                <a:lnTo>
                  <a:pt x="341312" y="847220"/>
                </a:lnTo>
                <a:lnTo>
                  <a:pt x="341312" y="771297"/>
                </a:lnTo>
                <a:lnTo>
                  <a:pt x="341312" y="768350"/>
                </a:lnTo>
                <a:close/>
                <a:moveTo>
                  <a:pt x="2262188" y="687389"/>
                </a:moveTo>
                <a:lnTo>
                  <a:pt x="2262188" y="717969"/>
                </a:lnTo>
                <a:lnTo>
                  <a:pt x="2262188" y="770974"/>
                </a:lnTo>
                <a:lnTo>
                  <a:pt x="1797050" y="881063"/>
                </a:lnTo>
                <a:lnTo>
                  <a:pt x="1797050" y="797477"/>
                </a:lnTo>
                <a:lnTo>
                  <a:pt x="2262188" y="687389"/>
                </a:lnTo>
                <a:close/>
                <a:moveTo>
                  <a:pt x="341312" y="639763"/>
                </a:moveTo>
                <a:lnTo>
                  <a:pt x="810075" y="892403"/>
                </a:lnTo>
                <a:lnTo>
                  <a:pt x="824823" y="900340"/>
                </a:lnTo>
                <a:lnTo>
                  <a:pt x="841386" y="896485"/>
                </a:lnTo>
                <a:lnTo>
                  <a:pt x="1295400" y="788762"/>
                </a:lnTo>
                <a:lnTo>
                  <a:pt x="1295400" y="872672"/>
                </a:lnTo>
                <a:lnTo>
                  <a:pt x="830949" y="982664"/>
                </a:lnTo>
                <a:lnTo>
                  <a:pt x="341312" y="718685"/>
                </a:lnTo>
                <a:lnTo>
                  <a:pt x="341312" y="642938"/>
                </a:lnTo>
                <a:lnTo>
                  <a:pt x="341312" y="639763"/>
                </a:lnTo>
                <a:close/>
                <a:moveTo>
                  <a:pt x="2262188" y="558801"/>
                </a:moveTo>
                <a:lnTo>
                  <a:pt x="2262188" y="589381"/>
                </a:lnTo>
                <a:lnTo>
                  <a:pt x="2262188" y="642613"/>
                </a:lnTo>
                <a:lnTo>
                  <a:pt x="1797050" y="752476"/>
                </a:lnTo>
                <a:lnTo>
                  <a:pt x="1797050" y="668663"/>
                </a:lnTo>
                <a:lnTo>
                  <a:pt x="2262188" y="558801"/>
                </a:lnTo>
                <a:close/>
                <a:moveTo>
                  <a:pt x="341312" y="511175"/>
                </a:moveTo>
                <a:lnTo>
                  <a:pt x="810075" y="763815"/>
                </a:lnTo>
                <a:lnTo>
                  <a:pt x="824823" y="771979"/>
                </a:lnTo>
                <a:lnTo>
                  <a:pt x="841386" y="768124"/>
                </a:lnTo>
                <a:lnTo>
                  <a:pt x="1295400" y="660174"/>
                </a:lnTo>
                <a:lnTo>
                  <a:pt x="1295400" y="744084"/>
                </a:lnTo>
                <a:lnTo>
                  <a:pt x="830949" y="854075"/>
                </a:lnTo>
                <a:lnTo>
                  <a:pt x="341312" y="590097"/>
                </a:lnTo>
                <a:lnTo>
                  <a:pt x="341312" y="514350"/>
                </a:lnTo>
                <a:lnTo>
                  <a:pt x="341312" y="511175"/>
                </a:lnTo>
                <a:close/>
                <a:moveTo>
                  <a:pt x="2262188" y="431801"/>
                </a:moveTo>
                <a:lnTo>
                  <a:pt x="2262188" y="462607"/>
                </a:lnTo>
                <a:lnTo>
                  <a:pt x="2262188" y="515613"/>
                </a:lnTo>
                <a:lnTo>
                  <a:pt x="1797050" y="625476"/>
                </a:lnTo>
                <a:lnTo>
                  <a:pt x="1797050" y="541889"/>
                </a:lnTo>
                <a:lnTo>
                  <a:pt x="2262188" y="431801"/>
                </a:lnTo>
                <a:close/>
                <a:moveTo>
                  <a:pt x="341312" y="390526"/>
                </a:moveTo>
                <a:lnTo>
                  <a:pt x="810075" y="643225"/>
                </a:lnTo>
                <a:lnTo>
                  <a:pt x="824823" y="651157"/>
                </a:lnTo>
                <a:lnTo>
                  <a:pt x="841386" y="647304"/>
                </a:lnTo>
                <a:lnTo>
                  <a:pt x="1295400" y="539652"/>
                </a:lnTo>
                <a:lnTo>
                  <a:pt x="1295400" y="623054"/>
                </a:lnTo>
                <a:lnTo>
                  <a:pt x="830949" y="733425"/>
                </a:lnTo>
                <a:lnTo>
                  <a:pt x="341312" y="469395"/>
                </a:lnTo>
                <a:lnTo>
                  <a:pt x="341312" y="393472"/>
                </a:lnTo>
                <a:lnTo>
                  <a:pt x="341312" y="390526"/>
                </a:lnTo>
                <a:close/>
                <a:moveTo>
                  <a:pt x="2262188" y="309564"/>
                </a:moveTo>
                <a:lnTo>
                  <a:pt x="2262188" y="340144"/>
                </a:lnTo>
                <a:lnTo>
                  <a:pt x="2262188" y="392923"/>
                </a:lnTo>
                <a:lnTo>
                  <a:pt x="1797050" y="503239"/>
                </a:lnTo>
                <a:lnTo>
                  <a:pt x="1797050" y="419426"/>
                </a:lnTo>
                <a:lnTo>
                  <a:pt x="2262188" y="309564"/>
                </a:lnTo>
                <a:close/>
                <a:moveTo>
                  <a:pt x="786730" y="233363"/>
                </a:moveTo>
                <a:lnTo>
                  <a:pt x="846346" y="265913"/>
                </a:lnTo>
                <a:lnTo>
                  <a:pt x="585896" y="328053"/>
                </a:lnTo>
                <a:lnTo>
                  <a:pt x="589976" y="329646"/>
                </a:lnTo>
                <a:lnTo>
                  <a:pt x="593149" y="331467"/>
                </a:lnTo>
                <a:lnTo>
                  <a:pt x="595643" y="333288"/>
                </a:lnTo>
                <a:lnTo>
                  <a:pt x="597909" y="334882"/>
                </a:lnTo>
                <a:lnTo>
                  <a:pt x="600403" y="336703"/>
                </a:lnTo>
                <a:lnTo>
                  <a:pt x="602216" y="338524"/>
                </a:lnTo>
                <a:lnTo>
                  <a:pt x="603576" y="340344"/>
                </a:lnTo>
                <a:lnTo>
                  <a:pt x="605163" y="342165"/>
                </a:lnTo>
                <a:lnTo>
                  <a:pt x="606296" y="344214"/>
                </a:lnTo>
                <a:lnTo>
                  <a:pt x="606976" y="346035"/>
                </a:lnTo>
                <a:lnTo>
                  <a:pt x="607430" y="347856"/>
                </a:lnTo>
                <a:lnTo>
                  <a:pt x="608110" y="349677"/>
                </a:lnTo>
                <a:lnTo>
                  <a:pt x="608110" y="351498"/>
                </a:lnTo>
                <a:lnTo>
                  <a:pt x="607883" y="353546"/>
                </a:lnTo>
                <a:lnTo>
                  <a:pt x="607430" y="355367"/>
                </a:lnTo>
                <a:lnTo>
                  <a:pt x="606750" y="357188"/>
                </a:lnTo>
                <a:lnTo>
                  <a:pt x="606070" y="359009"/>
                </a:lnTo>
                <a:lnTo>
                  <a:pt x="604710" y="360830"/>
                </a:lnTo>
                <a:lnTo>
                  <a:pt x="603350" y="362651"/>
                </a:lnTo>
                <a:lnTo>
                  <a:pt x="601536" y="364472"/>
                </a:lnTo>
                <a:lnTo>
                  <a:pt x="599723" y="366293"/>
                </a:lnTo>
                <a:lnTo>
                  <a:pt x="597683" y="367886"/>
                </a:lnTo>
                <a:lnTo>
                  <a:pt x="595416" y="369707"/>
                </a:lnTo>
                <a:lnTo>
                  <a:pt x="589976" y="372666"/>
                </a:lnTo>
                <a:lnTo>
                  <a:pt x="583855" y="375853"/>
                </a:lnTo>
                <a:lnTo>
                  <a:pt x="576602" y="378585"/>
                </a:lnTo>
                <a:lnTo>
                  <a:pt x="568668" y="381316"/>
                </a:lnTo>
                <a:lnTo>
                  <a:pt x="559828" y="383592"/>
                </a:lnTo>
                <a:lnTo>
                  <a:pt x="554161" y="384958"/>
                </a:lnTo>
                <a:lnTo>
                  <a:pt x="800558" y="518343"/>
                </a:lnTo>
                <a:lnTo>
                  <a:pt x="805998" y="517205"/>
                </a:lnTo>
                <a:lnTo>
                  <a:pt x="813025" y="515611"/>
                </a:lnTo>
                <a:lnTo>
                  <a:pt x="820278" y="514246"/>
                </a:lnTo>
                <a:lnTo>
                  <a:pt x="827759" y="513108"/>
                </a:lnTo>
                <a:lnTo>
                  <a:pt x="835239" y="512197"/>
                </a:lnTo>
                <a:lnTo>
                  <a:pt x="842719" y="511514"/>
                </a:lnTo>
                <a:lnTo>
                  <a:pt x="850426" y="510831"/>
                </a:lnTo>
                <a:lnTo>
                  <a:pt x="858133" y="510604"/>
                </a:lnTo>
                <a:lnTo>
                  <a:pt x="865614" y="510604"/>
                </a:lnTo>
                <a:lnTo>
                  <a:pt x="878761" y="510831"/>
                </a:lnTo>
                <a:lnTo>
                  <a:pt x="891681" y="511742"/>
                </a:lnTo>
                <a:lnTo>
                  <a:pt x="903922" y="513108"/>
                </a:lnTo>
                <a:lnTo>
                  <a:pt x="910269" y="514018"/>
                </a:lnTo>
                <a:lnTo>
                  <a:pt x="916162" y="515156"/>
                </a:lnTo>
                <a:lnTo>
                  <a:pt x="921829" y="516067"/>
                </a:lnTo>
                <a:lnTo>
                  <a:pt x="927269" y="517432"/>
                </a:lnTo>
                <a:lnTo>
                  <a:pt x="932710" y="519026"/>
                </a:lnTo>
                <a:lnTo>
                  <a:pt x="937696" y="520619"/>
                </a:lnTo>
                <a:lnTo>
                  <a:pt x="942683" y="521985"/>
                </a:lnTo>
                <a:lnTo>
                  <a:pt x="947217" y="523806"/>
                </a:lnTo>
                <a:lnTo>
                  <a:pt x="951750" y="525854"/>
                </a:lnTo>
                <a:lnTo>
                  <a:pt x="955604" y="528131"/>
                </a:lnTo>
                <a:lnTo>
                  <a:pt x="956284" y="528358"/>
                </a:lnTo>
                <a:lnTo>
                  <a:pt x="1216508" y="466218"/>
                </a:lnTo>
                <a:lnTo>
                  <a:pt x="1276350" y="498540"/>
                </a:lnTo>
                <a:lnTo>
                  <a:pt x="830479" y="604838"/>
                </a:lnTo>
                <a:lnTo>
                  <a:pt x="341312" y="339889"/>
                </a:lnTo>
                <a:lnTo>
                  <a:pt x="786730" y="233363"/>
                </a:lnTo>
                <a:close/>
                <a:moveTo>
                  <a:pt x="1266452" y="128588"/>
                </a:moveTo>
                <a:lnTo>
                  <a:pt x="1749425" y="388781"/>
                </a:lnTo>
                <a:lnTo>
                  <a:pt x="1749425" y="883986"/>
                </a:lnTo>
                <a:lnTo>
                  <a:pt x="1344073" y="981076"/>
                </a:lnTo>
                <a:lnTo>
                  <a:pt x="1343846" y="478612"/>
                </a:lnTo>
                <a:lnTo>
                  <a:pt x="868362" y="222276"/>
                </a:lnTo>
                <a:lnTo>
                  <a:pt x="1266452" y="128588"/>
                </a:lnTo>
                <a:close/>
                <a:moveTo>
                  <a:pt x="1772450" y="0"/>
                </a:moveTo>
                <a:lnTo>
                  <a:pt x="2262188" y="264139"/>
                </a:lnTo>
                <a:lnTo>
                  <a:pt x="1798297" y="374650"/>
                </a:lnTo>
                <a:lnTo>
                  <a:pt x="1798297" y="359900"/>
                </a:lnTo>
                <a:lnTo>
                  <a:pt x="1757259" y="338116"/>
                </a:lnTo>
                <a:lnTo>
                  <a:pt x="2021627" y="275031"/>
                </a:lnTo>
                <a:lnTo>
                  <a:pt x="2020947" y="274804"/>
                </a:lnTo>
                <a:lnTo>
                  <a:pt x="2017772" y="272989"/>
                </a:lnTo>
                <a:lnTo>
                  <a:pt x="2015278" y="271173"/>
                </a:lnTo>
                <a:lnTo>
                  <a:pt x="2012784" y="269585"/>
                </a:lnTo>
                <a:lnTo>
                  <a:pt x="2010517" y="267770"/>
                </a:lnTo>
                <a:lnTo>
                  <a:pt x="2008703" y="265954"/>
                </a:lnTo>
                <a:lnTo>
                  <a:pt x="2007116" y="264139"/>
                </a:lnTo>
                <a:lnTo>
                  <a:pt x="2005982" y="262323"/>
                </a:lnTo>
                <a:lnTo>
                  <a:pt x="2004622" y="260508"/>
                </a:lnTo>
                <a:lnTo>
                  <a:pt x="2003942" y="258466"/>
                </a:lnTo>
                <a:lnTo>
                  <a:pt x="2003262" y="256650"/>
                </a:lnTo>
                <a:lnTo>
                  <a:pt x="2002808" y="254835"/>
                </a:lnTo>
                <a:lnTo>
                  <a:pt x="2002808" y="253020"/>
                </a:lnTo>
                <a:lnTo>
                  <a:pt x="2003035" y="251431"/>
                </a:lnTo>
                <a:lnTo>
                  <a:pt x="2003262" y="249162"/>
                </a:lnTo>
                <a:lnTo>
                  <a:pt x="2004169" y="247346"/>
                </a:lnTo>
                <a:lnTo>
                  <a:pt x="2004849" y="245758"/>
                </a:lnTo>
                <a:lnTo>
                  <a:pt x="2006209" y="243943"/>
                </a:lnTo>
                <a:lnTo>
                  <a:pt x="2007343" y="242127"/>
                </a:lnTo>
                <a:lnTo>
                  <a:pt x="2009157" y="240312"/>
                </a:lnTo>
                <a:lnTo>
                  <a:pt x="2010970" y="238723"/>
                </a:lnTo>
                <a:lnTo>
                  <a:pt x="2013011" y="236908"/>
                </a:lnTo>
                <a:lnTo>
                  <a:pt x="2015505" y="235320"/>
                </a:lnTo>
                <a:lnTo>
                  <a:pt x="2020947" y="231916"/>
                </a:lnTo>
                <a:lnTo>
                  <a:pt x="2027068" y="228966"/>
                </a:lnTo>
                <a:lnTo>
                  <a:pt x="2034324" y="226016"/>
                </a:lnTo>
                <a:lnTo>
                  <a:pt x="2042259" y="223520"/>
                </a:lnTo>
                <a:lnTo>
                  <a:pt x="2051102" y="221023"/>
                </a:lnTo>
                <a:lnTo>
                  <a:pt x="2052009" y="220797"/>
                </a:lnTo>
                <a:lnTo>
                  <a:pt x="1805779" y="87820"/>
                </a:lnTo>
                <a:lnTo>
                  <a:pt x="1804872" y="88046"/>
                </a:lnTo>
                <a:lnTo>
                  <a:pt x="1797843" y="89635"/>
                </a:lnTo>
                <a:lnTo>
                  <a:pt x="1790588" y="90996"/>
                </a:lnTo>
                <a:lnTo>
                  <a:pt x="1783106" y="92131"/>
                </a:lnTo>
                <a:lnTo>
                  <a:pt x="1775624" y="92812"/>
                </a:lnTo>
                <a:lnTo>
                  <a:pt x="1768142" y="93720"/>
                </a:lnTo>
                <a:lnTo>
                  <a:pt x="1760433" y="94173"/>
                </a:lnTo>
                <a:lnTo>
                  <a:pt x="1752724" y="94400"/>
                </a:lnTo>
                <a:lnTo>
                  <a:pt x="1745015" y="94400"/>
                </a:lnTo>
                <a:lnTo>
                  <a:pt x="1732092" y="94173"/>
                </a:lnTo>
                <a:lnTo>
                  <a:pt x="1719168" y="93493"/>
                </a:lnTo>
                <a:lnTo>
                  <a:pt x="1706698" y="92131"/>
                </a:lnTo>
                <a:lnTo>
                  <a:pt x="1700576" y="90996"/>
                </a:lnTo>
                <a:lnTo>
                  <a:pt x="1694681" y="90089"/>
                </a:lnTo>
                <a:lnTo>
                  <a:pt x="1689013" y="88954"/>
                </a:lnTo>
                <a:lnTo>
                  <a:pt x="1683571" y="87820"/>
                </a:lnTo>
                <a:lnTo>
                  <a:pt x="1678130" y="86231"/>
                </a:lnTo>
                <a:lnTo>
                  <a:pt x="1672915" y="84643"/>
                </a:lnTo>
                <a:lnTo>
                  <a:pt x="1668153" y="83054"/>
                </a:lnTo>
                <a:lnTo>
                  <a:pt x="1663392" y="81239"/>
                </a:lnTo>
                <a:lnTo>
                  <a:pt x="1659084" y="79196"/>
                </a:lnTo>
                <a:lnTo>
                  <a:pt x="1655230" y="77154"/>
                </a:lnTo>
                <a:lnTo>
                  <a:pt x="1651602" y="75112"/>
                </a:lnTo>
                <a:lnTo>
                  <a:pt x="1386780" y="137970"/>
                </a:lnTo>
                <a:lnTo>
                  <a:pt x="1327150" y="105973"/>
                </a:lnTo>
                <a:lnTo>
                  <a:pt x="1772450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KSO_Shape">
            <a:extLst>
              <a:ext uri="{FF2B5EF4-FFF2-40B4-BE49-F238E27FC236}">
                <a16:creationId xmlns:a16="http://schemas.microsoft.com/office/drawing/2014/main" id="{4FB9F2DE-9EF8-4E8B-A368-8651955AE81A}"/>
              </a:ext>
            </a:extLst>
          </p:cNvPr>
          <p:cNvSpPr>
            <a:spLocks noChangeAspect="1"/>
          </p:cNvSpPr>
          <p:nvPr/>
        </p:nvSpPr>
        <p:spPr>
          <a:xfrm>
            <a:off x="4429655" y="1855258"/>
            <a:ext cx="527050" cy="720725"/>
          </a:xfrm>
          <a:custGeom>
            <a:avLst/>
            <a:gdLst/>
            <a:ahLst/>
            <a:cxnLst>
              <a:cxn ang="0">
                <a:pos x="7074" y="11505"/>
              </a:cxn>
              <a:cxn ang="0">
                <a:pos x="7052" y="11984"/>
              </a:cxn>
              <a:cxn ang="0">
                <a:pos x="6573" y="12276"/>
              </a:cxn>
              <a:cxn ang="0">
                <a:pos x="5321" y="9328"/>
              </a:cxn>
              <a:cxn ang="0">
                <a:pos x="5127" y="8896"/>
              </a:cxn>
              <a:cxn ang="0">
                <a:pos x="5314" y="8596"/>
              </a:cxn>
              <a:cxn ang="0">
                <a:pos x="5504" y="7509"/>
              </a:cxn>
              <a:cxn ang="0">
                <a:pos x="4592" y="7850"/>
              </a:cxn>
              <a:cxn ang="0">
                <a:pos x="4069" y="8364"/>
              </a:cxn>
              <a:cxn ang="0">
                <a:pos x="3855" y="9321"/>
              </a:cxn>
              <a:cxn ang="0">
                <a:pos x="4166" y="10076"/>
              </a:cxn>
              <a:cxn ang="0">
                <a:pos x="4852" y="10581"/>
              </a:cxn>
              <a:cxn ang="0">
                <a:pos x="5528" y="12270"/>
              </a:cxn>
              <a:cxn ang="0">
                <a:pos x="4500" y="11862"/>
              </a:cxn>
              <a:cxn ang="0">
                <a:pos x="4849" y="13107"/>
              </a:cxn>
              <a:cxn ang="0">
                <a:pos x="6612" y="13309"/>
              </a:cxn>
              <a:cxn ang="0">
                <a:pos x="7521" y="13023"/>
              </a:cxn>
              <a:cxn ang="0">
                <a:pos x="8104" y="12531"/>
              </a:cxn>
              <a:cxn ang="0">
                <a:pos x="8403" y="11796"/>
              </a:cxn>
              <a:cxn ang="0">
                <a:pos x="8248" y="10856"/>
              </a:cxn>
              <a:cxn ang="0">
                <a:pos x="7431" y="10108"/>
              </a:cxn>
              <a:cxn ang="0">
                <a:pos x="6697" y="8588"/>
              </a:cxn>
              <a:cxn ang="0">
                <a:pos x="8107" y="9314"/>
              </a:cxn>
              <a:cxn ang="0">
                <a:pos x="7003" y="7577"/>
              </a:cxn>
              <a:cxn ang="0">
                <a:pos x="6621" y="4053"/>
              </a:cxn>
              <a:cxn ang="0">
                <a:pos x="8238" y="4495"/>
              </a:cxn>
              <a:cxn ang="0">
                <a:pos x="9534" y="5516"/>
              </a:cxn>
              <a:cxn ang="0">
                <a:pos x="10577" y="7152"/>
              </a:cxn>
              <a:cxn ang="0">
                <a:pos x="11432" y="9434"/>
              </a:cxn>
              <a:cxn ang="0">
                <a:pos x="12033" y="12155"/>
              </a:cxn>
              <a:cxn ang="0">
                <a:pos x="11675" y="13933"/>
              </a:cxn>
              <a:cxn ang="0">
                <a:pos x="10586" y="15261"/>
              </a:cxn>
              <a:cxn ang="0">
                <a:pos x="8967" y="16137"/>
              </a:cxn>
              <a:cxn ang="0">
                <a:pos x="7011" y="16562"/>
              </a:cxn>
              <a:cxn ang="0">
                <a:pos x="4922" y="16538"/>
              </a:cxn>
              <a:cxn ang="0">
                <a:pos x="2946" y="16026"/>
              </a:cxn>
              <a:cxn ang="0">
                <a:pos x="1318" y="15047"/>
              </a:cxn>
              <a:cxn ang="0">
                <a:pos x="270" y="13630"/>
              </a:cxn>
              <a:cxn ang="0">
                <a:pos x="31" y="11796"/>
              </a:cxn>
              <a:cxn ang="0">
                <a:pos x="1091" y="8355"/>
              </a:cxn>
              <a:cxn ang="0">
                <a:pos x="1988" y="6480"/>
              </a:cxn>
              <a:cxn ang="0">
                <a:pos x="3121" y="5076"/>
              </a:cxn>
              <a:cxn ang="0">
                <a:pos x="4604" y="4235"/>
              </a:cxn>
              <a:cxn ang="0">
                <a:pos x="5138" y="17"/>
              </a:cxn>
              <a:cxn ang="0">
                <a:pos x="5918" y="325"/>
              </a:cxn>
              <a:cxn ang="0">
                <a:pos x="6705" y="281"/>
              </a:cxn>
              <a:cxn ang="0">
                <a:pos x="7606" y="2"/>
              </a:cxn>
              <a:cxn ang="0">
                <a:pos x="8136" y="298"/>
              </a:cxn>
              <a:cxn ang="0">
                <a:pos x="8544" y="1372"/>
              </a:cxn>
              <a:cxn ang="0">
                <a:pos x="9034" y="1439"/>
              </a:cxn>
              <a:cxn ang="0">
                <a:pos x="9413" y="1392"/>
              </a:cxn>
              <a:cxn ang="0">
                <a:pos x="9161" y="2282"/>
              </a:cxn>
              <a:cxn ang="0">
                <a:pos x="8432" y="3035"/>
              </a:cxn>
              <a:cxn ang="0">
                <a:pos x="7205" y="3681"/>
              </a:cxn>
              <a:cxn ang="0">
                <a:pos x="5665" y="3528"/>
              </a:cxn>
              <a:cxn ang="0">
                <a:pos x="4779" y="3656"/>
              </a:cxn>
              <a:cxn ang="0">
                <a:pos x="2699" y="1915"/>
              </a:cxn>
              <a:cxn ang="0">
                <a:pos x="3535" y="1486"/>
              </a:cxn>
              <a:cxn ang="0">
                <a:pos x="4181" y="1387"/>
              </a:cxn>
              <a:cxn ang="0">
                <a:pos x="4472" y="476"/>
              </a:cxn>
            </a:cxnLst>
            <a:rect l="0" t="0" r="0" b="0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KSO_Shape">
            <a:extLst>
              <a:ext uri="{FF2B5EF4-FFF2-40B4-BE49-F238E27FC236}">
                <a16:creationId xmlns:a16="http://schemas.microsoft.com/office/drawing/2014/main" id="{88154B5F-9D4A-445F-A0B8-04D08E5CAAAC}"/>
              </a:ext>
            </a:extLst>
          </p:cNvPr>
          <p:cNvSpPr>
            <a:spLocks noChangeAspect="1"/>
          </p:cNvSpPr>
          <p:nvPr/>
        </p:nvSpPr>
        <p:spPr>
          <a:xfrm>
            <a:off x="7053792" y="1840971"/>
            <a:ext cx="534988" cy="719137"/>
          </a:xfrm>
          <a:custGeom>
            <a:avLst/>
            <a:gdLst/>
            <a:ahLst/>
            <a:cxnLst>
              <a:cxn ang="0">
                <a:pos x="12854" y="16476"/>
              </a:cxn>
              <a:cxn ang="0">
                <a:pos x="12970" y="16581"/>
              </a:cxn>
              <a:cxn ang="0">
                <a:pos x="12961" y="17163"/>
              </a:cxn>
              <a:cxn ang="0">
                <a:pos x="12831" y="17257"/>
              </a:cxn>
              <a:cxn ang="0">
                <a:pos x="173" y="17262"/>
              </a:cxn>
              <a:cxn ang="0">
                <a:pos x="31" y="17179"/>
              </a:cxn>
              <a:cxn ang="0">
                <a:pos x="5" y="16596"/>
              </a:cxn>
              <a:cxn ang="0">
                <a:pos x="107" y="16484"/>
              </a:cxn>
              <a:cxn ang="0">
                <a:pos x="2337" y="12245"/>
              </a:cxn>
              <a:cxn ang="0">
                <a:pos x="2519" y="12312"/>
              </a:cxn>
              <a:cxn ang="0">
                <a:pos x="2581" y="15691"/>
              </a:cxn>
              <a:cxn ang="0">
                <a:pos x="2501" y="15823"/>
              </a:cxn>
              <a:cxn ang="0">
                <a:pos x="2308" y="15877"/>
              </a:cxn>
              <a:cxn ang="0">
                <a:pos x="99" y="15836"/>
              </a:cxn>
              <a:cxn ang="0">
                <a:pos x="2" y="15709"/>
              </a:cxn>
              <a:cxn ang="0">
                <a:pos x="49" y="12325"/>
              </a:cxn>
              <a:cxn ang="0">
                <a:pos x="219" y="12248"/>
              </a:cxn>
              <a:cxn ang="0">
                <a:pos x="5703" y="10320"/>
              </a:cxn>
              <a:cxn ang="0">
                <a:pos x="5863" y="10459"/>
              </a:cxn>
              <a:cxn ang="0">
                <a:pos x="5890" y="15648"/>
              </a:cxn>
              <a:cxn ang="0">
                <a:pos x="5777" y="15828"/>
              </a:cxn>
              <a:cxn ang="0">
                <a:pos x="3542" y="15874"/>
              </a:cxn>
              <a:cxn ang="0">
                <a:pos x="3359" y="15771"/>
              </a:cxn>
              <a:cxn ang="0">
                <a:pos x="3295" y="10596"/>
              </a:cxn>
              <a:cxn ang="0">
                <a:pos x="3374" y="10393"/>
              </a:cxn>
              <a:cxn ang="0">
                <a:pos x="7081" y="8590"/>
              </a:cxn>
              <a:cxn ang="0">
                <a:pos x="9313" y="8641"/>
              </a:cxn>
              <a:cxn ang="0">
                <a:pos x="9391" y="8850"/>
              </a:cxn>
              <a:cxn ang="0">
                <a:pos x="9329" y="15810"/>
              </a:cxn>
              <a:cxn ang="0">
                <a:pos x="9120" y="15877"/>
              </a:cxn>
              <a:cxn ang="0">
                <a:pos x="6891" y="15826"/>
              </a:cxn>
              <a:cxn ang="0">
                <a:pos x="6810" y="15616"/>
              </a:cxn>
              <a:cxn ang="0">
                <a:pos x="6873" y="8657"/>
              </a:cxn>
              <a:cxn ang="0">
                <a:pos x="7081" y="8590"/>
              </a:cxn>
              <a:cxn ang="0">
                <a:pos x="12883" y="4262"/>
              </a:cxn>
              <a:cxn ang="0">
                <a:pos x="12979" y="4505"/>
              </a:cxn>
              <a:cxn ang="0">
                <a:pos x="12935" y="15761"/>
              </a:cxn>
              <a:cxn ang="0">
                <a:pos x="12766" y="15841"/>
              </a:cxn>
              <a:cxn ang="0">
                <a:pos x="10497" y="15815"/>
              </a:cxn>
              <a:cxn ang="0">
                <a:pos x="10401" y="15570"/>
              </a:cxn>
              <a:cxn ang="0">
                <a:pos x="10443" y="4312"/>
              </a:cxn>
              <a:cxn ang="0">
                <a:pos x="10615" y="4234"/>
              </a:cxn>
              <a:cxn ang="0">
                <a:pos x="10054" y="2848"/>
              </a:cxn>
              <a:cxn ang="0">
                <a:pos x="9620" y="4205"/>
              </a:cxn>
              <a:cxn ang="0">
                <a:pos x="9054" y="5367"/>
              </a:cxn>
              <a:cxn ang="0">
                <a:pos x="8379" y="6345"/>
              </a:cxn>
              <a:cxn ang="0">
                <a:pos x="7617" y="7165"/>
              </a:cxn>
              <a:cxn ang="0">
                <a:pos x="6796" y="7830"/>
              </a:cxn>
              <a:cxn ang="0">
                <a:pos x="5931" y="8360"/>
              </a:cxn>
              <a:cxn ang="0">
                <a:pos x="4832" y="8856"/>
              </a:cxn>
              <a:cxn ang="0">
                <a:pos x="3128" y="9334"/>
              </a:cxn>
              <a:cxn ang="0">
                <a:pos x="1654" y="9522"/>
              </a:cxn>
              <a:cxn ang="0">
                <a:pos x="340" y="9532"/>
              </a:cxn>
              <a:cxn ang="0">
                <a:pos x="1128" y="9383"/>
              </a:cxn>
              <a:cxn ang="0">
                <a:pos x="2353" y="9125"/>
              </a:cxn>
              <a:cxn ang="0">
                <a:pos x="3455" y="8781"/>
              </a:cxn>
              <a:cxn ang="0">
                <a:pos x="4667" y="8257"/>
              </a:cxn>
              <a:cxn ang="0">
                <a:pos x="6259" y="7244"/>
              </a:cxn>
              <a:cxn ang="0">
                <a:pos x="7471" y="6098"/>
              </a:cxn>
              <a:cxn ang="0">
                <a:pos x="8350" y="4918"/>
              </a:cxn>
              <a:cxn ang="0">
                <a:pos x="8952" y="3797"/>
              </a:cxn>
              <a:cxn ang="0">
                <a:pos x="9389" y="2614"/>
              </a:cxn>
            </a:cxnLst>
            <a:rect l="0" t="0" r="0" b="0"/>
            <a:pathLst>
              <a:path w="1125538" h="1516063">
                <a:moveTo>
                  <a:pt x="19039" y="1444625"/>
                </a:moveTo>
                <a:lnTo>
                  <a:pt x="21305" y="1444625"/>
                </a:lnTo>
                <a:lnTo>
                  <a:pt x="1104460" y="1444625"/>
                </a:lnTo>
                <a:lnTo>
                  <a:pt x="1106726" y="1444625"/>
                </a:lnTo>
                <a:lnTo>
                  <a:pt x="1108766" y="1444853"/>
                </a:lnTo>
                <a:lnTo>
                  <a:pt x="1110806" y="1445310"/>
                </a:lnTo>
                <a:lnTo>
                  <a:pt x="1112619" y="1445766"/>
                </a:lnTo>
                <a:lnTo>
                  <a:pt x="1114659" y="1446451"/>
                </a:lnTo>
                <a:lnTo>
                  <a:pt x="1116472" y="1447136"/>
                </a:lnTo>
                <a:lnTo>
                  <a:pt x="1118059" y="1448277"/>
                </a:lnTo>
                <a:lnTo>
                  <a:pt x="1119419" y="1449190"/>
                </a:lnTo>
                <a:lnTo>
                  <a:pt x="1120779" y="1450331"/>
                </a:lnTo>
                <a:lnTo>
                  <a:pt x="1122138" y="1451472"/>
                </a:lnTo>
                <a:lnTo>
                  <a:pt x="1123272" y="1452614"/>
                </a:lnTo>
                <a:lnTo>
                  <a:pt x="1123952" y="1453983"/>
                </a:lnTo>
                <a:lnTo>
                  <a:pt x="1124632" y="1455581"/>
                </a:lnTo>
                <a:lnTo>
                  <a:pt x="1125312" y="1456950"/>
                </a:lnTo>
                <a:lnTo>
                  <a:pt x="1125538" y="1458319"/>
                </a:lnTo>
                <a:lnTo>
                  <a:pt x="1125538" y="1459917"/>
                </a:lnTo>
                <a:lnTo>
                  <a:pt x="1125538" y="1500771"/>
                </a:lnTo>
                <a:lnTo>
                  <a:pt x="1125538" y="1502369"/>
                </a:lnTo>
                <a:lnTo>
                  <a:pt x="1125312" y="1503967"/>
                </a:lnTo>
                <a:lnTo>
                  <a:pt x="1124632" y="1505336"/>
                </a:lnTo>
                <a:lnTo>
                  <a:pt x="1123952" y="1506706"/>
                </a:lnTo>
                <a:lnTo>
                  <a:pt x="1123272" y="1508075"/>
                </a:lnTo>
                <a:lnTo>
                  <a:pt x="1122138" y="1509444"/>
                </a:lnTo>
                <a:lnTo>
                  <a:pt x="1120779" y="1510586"/>
                </a:lnTo>
                <a:lnTo>
                  <a:pt x="1119419" y="1511499"/>
                </a:lnTo>
                <a:lnTo>
                  <a:pt x="1118059" y="1512640"/>
                </a:lnTo>
                <a:lnTo>
                  <a:pt x="1116472" y="1513324"/>
                </a:lnTo>
                <a:lnTo>
                  <a:pt x="1114659" y="1514237"/>
                </a:lnTo>
                <a:lnTo>
                  <a:pt x="1112619" y="1514922"/>
                </a:lnTo>
                <a:lnTo>
                  <a:pt x="1110806" y="1515379"/>
                </a:lnTo>
                <a:lnTo>
                  <a:pt x="1108766" y="1515835"/>
                </a:lnTo>
                <a:lnTo>
                  <a:pt x="1106726" y="1516063"/>
                </a:lnTo>
                <a:lnTo>
                  <a:pt x="1104460" y="1516063"/>
                </a:lnTo>
                <a:lnTo>
                  <a:pt x="21305" y="1516063"/>
                </a:lnTo>
                <a:lnTo>
                  <a:pt x="19039" y="1516063"/>
                </a:lnTo>
                <a:lnTo>
                  <a:pt x="16772" y="1515835"/>
                </a:lnTo>
                <a:lnTo>
                  <a:pt x="14959" y="1515379"/>
                </a:lnTo>
                <a:lnTo>
                  <a:pt x="12919" y="1514922"/>
                </a:lnTo>
                <a:lnTo>
                  <a:pt x="11333" y="1514237"/>
                </a:lnTo>
                <a:lnTo>
                  <a:pt x="9292" y="1513324"/>
                </a:lnTo>
                <a:lnTo>
                  <a:pt x="7706" y="1512640"/>
                </a:lnTo>
                <a:lnTo>
                  <a:pt x="6346" y="1511499"/>
                </a:lnTo>
                <a:lnTo>
                  <a:pt x="4986" y="1510586"/>
                </a:lnTo>
                <a:lnTo>
                  <a:pt x="3853" y="1509444"/>
                </a:lnTo>
                <a:lnTo>
                  <a:pt x="2720" y="1508075"/>
                </a:lnTo>
                <a:lnTo>
                  <a:pt x="1586" y="1506706"/>
                </a:lnTo>
                <a:lnTo>
                  <a:pt x="906" y="1505336"/>
                </a:lnTo>
                <a:lnTo>
                  <a:pt x="453" y="1503967"/>
                </a:lnTo>
                <a:lnTo>
                  <a:pt x="226" y="1502369"/>
                </a:lnTo>
                <a:lnTo>
                  <a:pt x="0" y="1500771"/>
                </a:lnTo>
                <a:lnTo>
                  <a:pt x="0" y="1459917"/>
                </a:lnTo>
                <a:lnTo>
                  <a:pt x="226" y="1458319"/>
                </a:lnTo>
                <a:lnTo>
                  <a:pt x="453" y="1456950"/>
                </a:lnTo>
                <a:lnTo>
                  <a:pt x="906" y="1455581"/>
                </a:lnTo>
                <a:lnTo>
                  <a:pt x="1586" y="1453983"/>
                </a:lnTo>
                <a:lnTo>
                  <a:pt x="2720" y="1452614"/>
                </a:lnTo>
                <a:lnTo>
                  <a:pt x="3853" y="1451472"/>
                </a:lnTo>
                <a:lnTo>
                  <a:pt x="4986" y="1450331"/>
                </a:lnTo>
                <a:lnTo>
                  <a:pt x="6346" y="1449190"/>
                </a:lnTo>
                <a:lnTo>
                  <a:pt x="7706" y="1448277"/>
                </a:lnTo>
                <a:lnTo>
                  <a:pt x="9292" y="1447136"/>
                </a:lnTo>
                <a:lnTo>
                  <a:pt x="11333" y="1446451"/>
                </a:lnTo>
                <a:lnTo>
                  <a:pt x="12919" y="1445766"/>
                </a:lnTo>
                <a:lnTo>
                  <a:pt x="14959" y="1445310"/>
                </a:lnTo>
                <a:lnTo>
                  <a:pt x="16772" y="1444853"/>
                </a:lnTo>
                <a:lnTo>
                  <a:pt x="19039" y="1444625"/>
                </a:lnTo>
                <a:close/>
                <a:moveTo>
                  <a:pt x="23693" y="1074737"/>
                </a:moveTo>
                <a:lnTo>
                  <a:pt x="200146" y="1074737"/>
                </a:lnTo>
                <a:lnTo>
                  <a:pt x="202628" y="1074964"/>
                </a:lnTo>
                <a:lnTo>
                  <a:pt x="204884" y="1075191"/>
                </a:lnTo>
                <a:lnTo>
                  <a:pt x="207141" y="1075419"/>
                </a:lnTo>
                <a:lnTo>
                  <a:pt x="209397" y="1076100"/>
                </a:lnTo>
                <a:lnTo>
                  <a:pt x="211428" y="1076781"/>
                </a:lnTo>
                <a:lnTo>
                  <a:pt x="213233" y="1077690"/>
                </a:lnTo>
                <a:lnTo>
                  <a:pt x="215038" y="1078598"/>
                </a:lnTo>
                <a:lnTo>
                  <a:pt x="216843" y="1079734"/>
                </a:lnTo>
                <a:lnTo>
                  <a:pt x="218423" y="1080869"/>
                </a:lnTo>
                <a:lnTo>
                  <a:pt x="219551" y="1082005"/>
                </a:lnTo>
                <a:lnTo>
                  <a:pt x="220905" y="1083367"/>
                </a:lnTo>
                <a:lnTo>
                  <a:pt x="221807" y="1084957"/>
                </a:lnTo>
                <a:lnTo>
                  <a:pt x="222484" y="1086547"/>
                </a:lnTo>
                <a:lnTo>
                  <a:pt x="223161" y="1087910"/>
                </a:lnTo>
                <a:lnTo>
                  <a:pt x="223387" y="1089499"/>
                </a:lnTo>
                <a:lnTo>
                  <a:pt x="223838" y="1091316"/>
                </a:lnTo>
                <a:lnTo>
                  <a:pt x="223838" y="1377473"/>
                </a:lnTo>
                <a:lnTo>
                  <a:pt x="223387" y="1379063"/>
                </a:lnTo>
                <a:lnTo>
                  <a:pt x="223161" y="1380653"/>
                </a:lnTo>
                <a:lnTo>
                  <a:pt x="222484" y="1382470"/>
                </a:lnTo>
                <a:lnTo>
                  <a:pt x="221807" y="1383832"/>
                </a:lnTo>
                <a:lnTo>
                  <a:pt x="220905" y="1385195"/>
                </a:lnTo>
                <a:lnTo>
                  <a:pt x="219551" y="1386558"/>
                </a:lnTo>
                <a:lnTo>
                  <a:pt x="218423" y="1387693"/>
                </a:lnTo>
                <a:lnTo>
                  <a:pt x="216843" y="1389056"/>
                </a:lnTo>
                <a:lnTo>
                  <a:pt x="215038" y="1390191"/>
                </a:lnTo>
                <a:lnTo>
                  <a:pt x="213233" y="1391100"/>
                </a:lnTo>
                <a:lnTo>
                  <a:pt x="211428" y="1392008"/>
                </a:lnTo>
                <a:lnTo>
                  <a:pt x="209397" y="1392690"/>
                </a:lnTo>
                <a:lnTo>
                  <a:pt x="207141" y="1393144"/>
                </a:lnTo>
                <a:lnTo>
                  <a:pt x="204884" y="1393598"/>
                </a:lnTo>
                <a:lnTo>
                  <a:pt x="202628" y="1393825"/>
                </a:lnTo>
                <a:lnTo>
                  <a:pt x="200146" y="1393825"/>
                </a:lnTo>
                <a:lnTo>
                  <a:pt x="23693" y="1393825"/>
                </a:lnTo>
                <a:lnTo>
                  <a:pt x="21211" y="1393825"/>
                </a:lnTo>
                <a:lnTo>
                  <a:pt x="18954" y="1393598"/>
                </a:lnTo>
                <a:lnTo>
                  <a:pt x="16472" y="1393144"/>
                </a:lnTo>
                <a:lnTo>
                  <a:pt x="14441" y="1392690"/>
                </a:lnTo>
                <a:lnTo>
                  <a:pt x="12411" y="1392008"/>
                </a:lnTo>
                <a:lnTo>
                  <a:pt x="10605" y="1391100"/>
                </a:lnTo>
                <a:lnTo>
                  <a:pt x="8574" y="1390191"/>
                </a:lnTo>
                <a:lnTo>
                  <a:pt x="6995" y="1389056"/>
                </a:lnTo>
                <a:lnTo>
                  <a:pt x="5415" y="1387693"/>
                </a:lnTo>
                <a:lnTo>
                  <a:pt x="4287" y="1386558"/>
                </a:lnTo>
                <a:lnTo>
                  <a:pt x="3159" y="1385195"/>
                </a:lnTo>
                <a:lnTo>
                  <a:pt x="1805" y="1383832"/>
                </a:lnTo>
                <a:lnTo>
                  <a:pt x="1128" y="1382470"/>
                </a:lnTo>
                <a:lnTo>
                  <a:pt x="451" y="1380653"/>
                </a:lnTo>
                <a:lnTo>
                  <a:pt x="225" y="1379063"/>
                </a:lnTo>
                <a:lnTo>
                  <a:pt x="0" y="1377473"/>
                </a:lnTo>
                <a:lnTo>
                  <a:pt x="0" y="1091316"/>
                </a:lnTo>
                <a:lnTo>
                  <a:pt x="225" y="1089499"/>
                </a:lnTo>
                <a:lnTo>
                  <a:pt x="451" y="1087910"/>
                </a:lnTo>
                <a:lnTo>
                  <a:pt x="1128" y="1086547"/>
                </a:lnTo>
                <a:lnTo>
                  <a:pt x="1805" y="1084957"/>
                </a:lnTo>
                <a:lnTo>
                  <a:pt x="3159" y="1083367"/>
                </a:lnTo>
                <a:lnTo>
                  <a:pt x="4287" y="1082005"/>
                </a:lnTo>
                <a:lnTo>
                  <a:pt x="5415" y="1080869"/>
                </a:lnTo>
                <a:lnTo>
                  <a:pt x="6995" y="1079734"/>
                </a:lnTo>
                <a:lnTo>
                  <a:pt x="8574" y="1078598"/>
                </a:lnTo>
                <a:lnTo>
                  <a:pt x="10605" y="1077690"/>
                </a:lnTo>
                <a:lnTo>
                  <a:pt x="12411" y="1076781"/>
                </a:lnTo>
                <a:lnTo>
                  <a:pt x="14441" y="1076100"/>
                </a:lnTo>
                <a:lnTo>
                  <a:pt x="16472" y="1075419"/>
                </a:lnTo>
                <a:lnTo>
                  <a:pt x="18954" y="1075191"/>
                </a:lnTo>
                <a:lnTo>
                  <a:pt x="21211" y="1074964"/>
                </a:lnTo>
                <a:lnTo>
                  <a:pt x="23693" y="1074737"/>
                </a:lnTo>
                <a:close/>
                <a:moveTo>
                  <a:pt x="307154" y="904875"/>
                </a:moveTo>
                <a:lnTo>
                  <a:pt x="309431" y="904875"/>
                </a:lnTo>
                <a:lnTo>
                  <a:pt x="487494" y="904875"/>
                </a:lnTo>
                <a:lnTo>
                  <a:pt x="489771" y="904875"/>
                </a:lnTo>
                <a:lnTo>
                  <a:pt x="492276" y="905328"/>
                </a:lnTo>
                <a:lnTo>
                  <a:pt x="494553" y="906007"/>
                </a:lnTo>
                <a:lnTo>
                  <a:pt x="496602" y="906685"/>
                </a:lnTo>
                <a:lnTo>
                  <a:pt x="498652" y="908043"/>
                </a:lnTo>
                <a:lnTo>
                  <a:pt x="500929" y="909174"/>
                </a:lnTo>
                <a:lnTo>
                  <a:pt x="502523" y="910758"/>
                </a:lnTo>
                <a:lnTo>
                  <a:pt x="504344" y="912342"/>
                </a:lnTo>
                <a:lnTo>
                  <a:pt x="505710" y="913926"/>
                </a:lnTo>
                <a:lnTo>
                  <a:pt x="507304" y="916188"/>
                </a:lnTo>
                <a:lnTo>
                  <a:pt x="508443" y="918225"/>
                </a:lnTo>
                <a:lnTo>
                  <a:pt x="509354" y="920261"/>
                </a:lnTo>
                <a:lnTo>
                  <a:pt x="510264" y="922750"/>
                </a:lnTo>
                <a:lnTo>
                  <a:pt x="510720" y="925012"/>
                </a:lnTo>
                <a:lnTo>
                  <a:pt x="511175" y="927501"/>
                </a:lnTo>
                <a:lnTo>
                  <a:pt x="511175" y="930216"/>
                </a:lnTo>
                <a:lnTo>
                  <a:pt x="511175" y="1368484"/>
                </a:lnTo>
                <a:lnTo>
                  <a:pt x="511175" y="1370973"/>
                </a:lnTo>
                <a:lnTo>
                  <a:pt x="510720" y="1373688"/>
                </a:lnTo>
                <a:lnTo>
                  <a:pt x="510264" y="1376177"/>
                </a:lnTo>
                <a:lnTo>
                  <a:pt x="509354" y="1378439"/>
                </a:lnTo>
                <a:lnTo>
                  <a:pt x="508443" y="1380702"/>
                </a:lnTo>
                <a:lnTo>
                  <a:pt x="507304" y="1382738"/>
                </a:lnTo>
                <a:lnTo>
                  <a:pt x="505710" y="1384549"/>
                </a:lnTo>
                <a:lnTo>
                  <a:pt x="504344" y="1386359"/>
                </a:lnTo>
                <a:lnTo>
                  <a:pt x="502523" y="1388169"/>
                </a:lnTo>
                <a:lnTo>
                  <a:pt x="500929" y="1389526"/>
                </a:lnTo>
                <a:lnTo>
                  <a:pt x="498652" y="1390884"/>
                </a:lnTo>
                <a:lnTo>
                  <a:pt x="496602" y="1391789"/>
                </a:lnTo>
                <a:lnTo>
                  <a:pt x="494553" y="1392694"/>
                </a:lnTo>
                <a:lnTo>
                  <a:pt x="492276" y="1393373"/>
                </a:lnTo>
                <a:lnTo>
                  <a:pt x="489771" y="1393599"/>
                </a:lnTo>
                <a:lnTo>
                  <a:pt x="487494" y="1393825"/>
                </a:lnTo>
                <a:lnTo>
                  <a:pt x="309431" y="1393825"/>
                </a:lnTo>
                <a:lnTo>
                  <a:pt x="307154" y="1393599"/>
                </a:lnTo>
                <a:lnTo>
                  <a:pt x="304422" y="1393373"/>
                </a:lnTo>
                <a:lnTo>
                  <a:pt x="302372" y="1392694"/>
                </a:lnTo>
                <a:lnTo>
                  <a:pt x="300323" y="1391789"/>
                </a:lnTo>
                <a:lnTo>
                  <a:pt x="298274" y="1390884"/>
                </a:lnTo>
                <a:lnTo>
                  <a:pt x="295997" y="1389526"/>
                </a:lnTo>
                <a:lnTo>
                  <a:pt x="294403" y="1388169"/>
                </a:lnTo>
                <a:lnTo>
                  <a:pt x="292581" y="1386359"/>
                </a:lnTo>
                <a:lnTo>
                  <a:pt x="291215" y="1384549"/>
                </a:lnTo>
                <a:lnTo>
                  <a:pt x="289621" y="1382738"/>
                </a:lnTo>
                <a:lnTo>
                  <a:pt x="288483" y="1380702"/>
                </a:lnTo>
                <a:lnTo>
                  <a:pt x="287572" y="1378439"/>
                </a:lnTo>
                <a:lnTo>
                  <a:pt x="286661" y="1376177"/>
                </a:lnTo>
                <a:lnTo>
                  <a:pt x="286206" y="1373688"/>
                </a:lnTo>
                <a:lnTo>
                  <a:pt x="285750" y="1370973"/>
                </a:lnTo>
                <a:lnTo>
                  <a:pt x="285750" y="1368484"/>
                </a:lnTo>
                <a:lnTo>
                  <a:pt x="285750" y="930216"/>
                </a:lnTo>
                <a:lnTo>
                  <a:pt x="285750" y="927501"/>
                </a:lnTo>
                <a:lnTo>
                  <a:pt x="286206" y="925012"/>
                </a:lnTo>
                <a:lnTo>
                  <a:pt x="286661" y="922750"/>
                </a:lnTo>
                <a:lnTo>
                  <a:pt x="287572" y="920261"/>
                </a:lnTo>
                <a:lnTo>
                  <a:pt x="288483" y="918225"/>
                </a:lnTo>
                <a:lnTo>
                  <a:pt x="289621" y="916188"/>
                </a:lnTo>
                <a:lnTo>
                  <a:pt x="291215" y="913926"/>
                </a:lnTo>
                <a:lnTo>
                  <a:pt x="292581" y="912342"/>
                </a:lnTo>
                <a:lnTo>
                  <a:pt x="294403" y="910758"/>
                </a:lnTo>
                <a:lnTo>
                  <a:pt x="295997" y="909174"/>
                </a:lnTo>
                <a:lnTo>
                  <a:pt x="298274" y="908043"/>
                </a:lnTo>
                <a:lnTo>
                  <a:pt x="300323" y="906685"/>
                </a:lnTo>
                <a:lnTo>
                  <a:pt x="302372" y="906007"/>
                </a:lnTo>
                <a:lnTo>
                  <a:pt x="304422" y="905328"/>
                </a:lnTo>
                <a:lnTo>
                  <a:pt x="307154" y="904875"/>
                </a:lnTo>
                <a:close/>
                <a:moveTo>
                  <a:pt x="614065" y="754062"/>
                </a:moveTo>
                <a:lnTo>
                  <a:pt x="790874" y="754062"/>
                </a:lnTo>
                <a:lnTo>
                  <a:pt x="795848" y="754289"/>
                </a:lnTo>
                <a:lnTo>
                  <a:pt x="797883" y="754516"/>
                </a:lnTo>
                <a:lnTo>
                  <a:pt x="800144" y="754969"/>
                </a:lnTo>
                <a:lnTo>
                  <a:pt x="802179" y="755650"/>
                </a:lnTo>
                <a:lnTo>
                  <a:pt x="804214" y="756330"/>
                </a:lnTo>
                <a:lnTo>
                  <a:pt x="806023" y="757237"/>
                </a:lnTo>
                <a:lnTo>
                  <a:pt x="807605" y="758598"/>
                </a:lnTo>
                <a:lnTo>
                  <a:pt x="808962" y="759959"/>
                </a:lnTo>
                <a:lnTo>
                  <a:pt x="810545" y="761546"/>
                </a:lnTo>
                <a:lnTo>
                  <a:pt x="811675" y="763360"/>
                </a:lnTo>
                <a:lnTo>
                  <a:pt x="812579" y="765855"/>
                </a:lnTo>
                <a:lnTo>
                  <a:pt x="813484" y="768123"/>
                </a:lnTo>
                <a:lnTo>
                  <a:pt x="813936" y="770618"/>
                </a:lnTo>
                <a:lnTo>
                  <a:pt x="814388" y="773793"/>
                </a:lnTo>
                <a:lnTo>
                  <a:pt x="814388" y="776968"/>
                </a:lnTo>
                <a:lnTo>
                  <a:pt x="814388" y="1370920"/>
                </a:lnTo>
                <a:lnTo>
                  <a:pt x="814388" y="1374322"/>
                </a:lnTo>
                <a:lnTo>
                  <a:pt x="813936" y="1377043"/>
                </a:lnTo>
                <a:lnTo>
                  <a:pt x="813484" y="1379764"/>
                </a:lnTo>
                <a:lnTo>
                  <a:pt x="812579" y="1382259"/>
                </a:lnTo>
                <a:lnTo>
                  <a:pt x="811675" y="1384300"/>
                </a:lnTo>
                <a:lnTo>
                  <a:pt x="810545" y="1386114"/>
                </a:lnTo>
                <a:lnTo>
                  <a:pt x="808962" y="1387929"/>
                </a:lnTo>
                <a:lnTo>
                  <a:pt x="807605" y="1389290"/>
                </a:lnTo>
                <a:lnTo>
                  <a:pt x="806023" y="1390423"/>
                </a:lnTo>
                <a:lnTo>
                  <a:pt x="804214" y="1391331"/>
                </a:lnTo>
                <a:lnTo>
                  <a:pt x="802179" y="1392238"/>
                </a:lnTo>
                <a:lnTo>
                  <a:pt x="800144" y="1392691"/>
                </a:lnTo>
                <a:lnTo>
                  <a:pt x="797883" y="1393145"/>
                </a:lnTo>
                <a:lnTo>
                  <a:pt x="795848" y="1393598"/>
                </a:lnTo>
                <a:lnTo>
                  <a:pt x="790874" y="1393825"/>
                </a:lnTo>
                <a:lnTo>
                  <a:pt x="614065" y="1393825"/>
                </a:lnTo>
                <a:lnTo>
                  <a:pt x="609316" y="1393598"/>
                </a:lnTo>
                <a:lnTo>
                  <a:pt x="607055" y="1393145"/>
                </a:lnTo>
                <a:lnTo>
                  <a:pt x="605021" y="1392691"/>
                </a:lnTo>
                <a:lnTo>
                  <a:pt x="602760" y="1392238"/>
                </a:lnTo>
                <a:lnTo>
                  <a:pt x="600951" y="1391331"/>
                </a:lnTo>
                <a:lnTo>
                  <a:pt x="599142" y="1390423"/>
                </a:lnTo>
                <a:lnTo>
                  <a:pt x="597559" y="1389290"/>
                </a:lnTo>
                <a:lnTo>
                  <a:pt x="595977" y="1387929"/>
                </a:lnTo>
                <a:lnTo>
                  <a:pt x="594394" y="1386114"/>
                </a:lnTo>
                <a:lnTo>
                  <a:pt x="593263" y="1384300"/>
                </a:lnTo>
                <a:lnTo>
                  <a:pt x="592359" y="1382259"/>
                </a:lnTo>
                <a:lnTo>
                  <a:pt x="591681" y="1379764"/>
                </a:lnTo>
                <a:lnTo>
                  <a:pt x="591002" y="1377043"/>
                </a:lnTo>
                <a:lnTo>
                  <a:pt x="590776" y="1374322"/>
                </a:lnTo>
                <a:lnTo>
                  <a:pt x="590550" y="1370920"/>
                </a:lnTo>
                <a:lnTo>
                  <a:pt x="590550" y="776968"/>
                </a:lnTo>
                <a:lnTo>
                  <a:pt x="590776" y="773793"/>
                </a:lnTo>
                <a:lnTo>
                  <a:pt x="591002" y="770618"/>
                </a:lnTo>
                <a:lnTo>
                  <a:pt x="591681" y="768123"/>
                </a:lnTo>
                <a:lnTo>
                  <a:pt x="592359" y="765855"/>
                </a:lnTo>
                <a:lnTo>
                  <a:pt x="593263" y="763360"/>
                </a:lnTo>
                <a:lnTo>
                  <a:pt x="594394" y="761546"/>
                </a:lnTo>
                <a:lnTo>
                  <a:pt x="595977" y="759959"/>
                </a:lnTo>
                <a:lnTo>
                  <a:pt x="597559" y="758598"/>
                </a:lnTo>
                <a:lnTo>
                  <a:pt x="599142" y="757237"/>
                </a:lnTo>
                <a:lnTo>
                  <a:pt x="600951" y="756330"/>
                </a:lnTo>
                <a:lnTo>
                  <a:pt x="602760" y="755650"/>
                </a:lnTo>
                <a:lnTo>
                  <a:pt x="605021" y="754969"/>
                </a:lnTo>
                <a:lnTo>
                  <a:pt x="607055" y="754516"/>
                </a:lnTo>
                <a:lnTo>
                  <a:pt x="609316" y="754289"/>
                </a:lnTo>
                <a:lnTo>
                  <a:pt x="614065" y="754062"/>
                </a:lnTo>
                <a:close/>
                <a:moveTo>
                  <a:pt x="925215" y="371475"/>
                </a:moveTo>
                <a:lnTo>
                  <a:pt x="1102024" y="371475"/>
                </a:lnTo>
                <a:lnTo>
                  <a:pt x="1106998" y="371702"/>
                </a:lnTo>
                <a:lnTo>
                  <a:pt x="1109033" y="371702"/>
                </a:lnTo>
                <a:lnTo>
                  <a:pt x="1111294" y="371929"/>
                </a:lnTo>
                <a:lnTo>
                  <a:pt x="1113329" y="372383"/>
                </a:lnTo>
                <a:lnTo>
                  <a:pt x="1115364" y="373290"/>
                </a:lnTo>
                <a:lnTo>
                  <a:pt x="1117173" y="374198"/>
                </a:lnTo>
                <a:lnTo>
                  <a:pt x="1118755" y="375332"/>
                </a:lnTo>
                <a:lnTo>
                  <a:pt x="1120112" y="376694"/>
                </a:lnTo>
                <a:lnTo>
                  <a:pt x="1121695" y="378509"/>
                </a:lnTo>
                <a:lnTo>
                  <a:pt x="1122825" y="381004"/>
                </a:lnTo>
                <a:lnTo>
                  <a:pt x="1123729" y="383727"/>
                </a:lnTo>
                <a:lnTo>
                  <a:pt x="1124634" y="387130"/>
                </a:lnTo>
                <a:lnTo>
                  <a:pt x="1125086" y="390987"/>
                </a:lnTo>
                <a:lnTo>
                  <a:pt x="1125538" y="395525"/>
                </a:lnTo>
                <a:lnTo>
                  <a:pt x="1125538" y="400517"/>
                </a:lnTo>
                <a:lnTo>
                  <a:pt x="1125538" y="1361609"/>
                </a:lnTo>
                <a:lnTo>
                  <a:pt x="1125538" y="1366827"/>
                </a:lnTo>
                <a:lnTo>
                  <a:pt x="1125086" y="1371138"/>
                </a:lnTo>
                <a:lnTo>
                  <a:pt x="1124634" y="1375222"/>
                </a:lnTo>
                <a:lnTo>
                  <a:pt x="1123729" y="1378398"/>
                </a:lnTo>
                <a:lnTo>
                  <a:pt x="1122825" y="1381348"/>
                </a:lnTo>
                <a:lnTo>
                  <a:pt x="1121695" y="1383617"/>
                </a:lnTo>
                <a:lnTo>
                  <a:pt x="1120112" y="1385432"/>
                </a:lnTo>
                <a:lnTo>
                  <a:pt x="1118755" y="1387020"/>
                </a:lnTo>
                <a:lnTo>
                  <a:pt x="1117173" y="1388381"/>
                </a:lnTo>
                <a:lnTo>
                  <a:pt x="1115364" y="1389289"/>
                </a:lnTo>
                <a:lnTo>
                  <a:pt x="1113329" y="1389743"/>
                </a:lnTo>
                <a:lnTo>
                  <a:pt x="1111294" y="1390196"/>
                </a:lnTo>
                <a:lnTo>
                  <a:pt x="1109033" y="1390423"/>
                </a:lnTo>
                <a:lnTo>
                  <a:pt x="1106998" y="1390650"/>
                </a:lnTo>
                <a:lnTo>
                  <a:pt x="1102024" y="1390650"/>
                </a:lnTo>
                <a:lnTo>
                  <a:pt x="925215" y="1390650"/>
                </a:lnTo>
                <a:lnTo>
                  <a:pt x="920466" y="1390650"/>
                </a:lnTo>
                <a:lnTo>
                  <a:pt x="918205" y="1390423"/>
                </a:lnTo>
                <a:lnTo>
                  <a:pt x="916171" y="1390196"/>
                </a:lnTo>
                <a:lnTo>
                  <a:pt x="913910" y="1389743"/>
                </a:lnTo>
                <a:lnTo>
                  <a:pt x="912101" y="1389289"/>
                </a:lnTo>
                <a:lnTo>
                  <a:pt x="910292" y="1388381"/>
                </a:lnTo>
                <a:lnTo>
                  <a:pt x="908709" y="1387020"/>
                </a:lnTo>
                <a:lnTo>
                  <a:pt x="907127" y="1385432"/>
                </a:lnTo>
                <a:lnTo>
                  <a:pt x="905544" y="1383617"/>
                </a:lnTo>
                <a:lnTo>
                  <a:pt x="904413" y="1381348"/>
                </a:lnTo>
                <a:lnTo>
                  <a:pt x="903509" y="1378398"/>
                </a:lnTo>
                <a:lnTo>
                  <a:pt x="902831" y="1375222"/>
                </a:lnTo>
                <a:lnTo>
                  <a:pt x="902152" y="1371138"/>
                </a:lnTo>
                <a:lnTo>
                  <a:pt x="901926" y="1366827"/>
                </a:lnTo>
                <a:lnTo>
                  <a:pt x="901700" y="1361609"/>
                </a:lnTo>
                <a:lnTo>
                  <a:pt x="901700" y="400517"/>
                </a:lnTo>
                <a:lnTo>
                  <a:pt x="901926" y="395525"/>
                </a:lnTo>
                <a:lnTo>
                  <a:pt x="902152" y="390987"/>
                </a:lnTo>
                <a:lnTo>
                  <a:pt x="902831" y="387130"/>
                </a:lnTo>
                <a:lnTo>
                  <a:pt x="903509" y="383727"/>
                </a:lnTo>
                <a:lnTo>
                  <a:pt x="904413" y="381004"/>
                </a:lnTo>
                <a:lnTo>
                  <a:pt x="905544" y="378509"/>
                </a:lnTo>
                <a:lnTo>
                  <a:pt x="907127" y="376694"/>
                </a:lnTo>
                <a:lnTo>
                  <a:pt x="908709" y="375332"/>
                </a:lnTo>
                <a:lnTo>
                  <a:pt x="910292" y="374198"/>
                </a:lnTo>
                <a:lnTo>
                  <a:pt x="912101" y="373290"/>
                </a:lnTo>
                <a:lnTo>
                  <a:pt x="913910" y="372383"/>
                </a:lnTo>
                <a:lnTo>
                  <a:pt x="916171" y="371929"/>
                </a:lnTo>
                <a:lnTo>
                  <a:pt x="918205" y="371702"/>
                </a:lnTo>
                <a:lnTo>
                  <a:pt x="920466" y="371702"/>
                </a:lnTo>
                <a:lnTo>
                  <a:pt x="925215" y="371475"/>
                </a:lnTo>
                <a:close/>
                <a:moveTo>
                  <a:pt x="866187" y="0"/>
                </a:moveTo>
                <a:lnTo>
                  <a:pt x="1014412" y="183647"/>
                </a:lnTo>
                <a:lnTo>
                  <a:pt x="885708" y="183647"/>
                </a:lnTo>
                <a:lnTo>
                  <a:pt x="882530" y="200651"/>
                </a:lnTo>
                <a:lnTo>
                  <a:pt x="879126" y="217202"/>
                </a:lnTo>
                <a:lnTo>
                  <a:pt x="875494" y="233980"/>
                </a:lnTo>
                <a:lnTo>
                  <a:pt x="871862" y="250077"/>
                </a:lnTo>
                <a:lnTo>
                  <a:pt x="867776" y="265948"/>
                </a:lnTo>
                <a:lnTo>
                  <a:pt x="863690" y="281365"/>
                </a:lnTo>
                <a:lnTo>
                  <a:pt x="859150" y="296782"/>
                </a:lnTo>
                <a:lnTo>
                  <a:pt x="854384" y="311746"/>
                </a:lnTo>
                <a:lnTo>
                  <a:pt x="849844" y="326483"/>
                </a:lnTo>
                <a:lnTo>
                  <a:pt x="844623" y="340994"/>
                </a:lnTo>
                <a:lnTo>
                  <a:pt x="839402" y="355051"/>
                </a:lnTo>
                <a:lnTo>
                  <a:pt x="834181" y="369107"/>
                </a:lnTo>
                <a:lnTo>
                  <a:pt x="828734" y="382711"/>
                </a:lnTo>
                <a:lnTo>
                  <a:pt x="822832" y="396088"/>
                </a:lnTo>
                <a:lnTo>
                  <a:pt x="816930" y="409238"/>
                </a:lnTo>
                <a:lnTo>
                  <a:pt x="811028" y="422161"/>
                </a:lnTo>
                <a:lnTo>
                  <a:pt x="804900" y="434857"/>
                </a:lnTo>
                <a:lnTo>
                  <a:pt x="798317" y="446874"/>
                </a:lnTo>
                <a:lnTo>
                  <a:pt x="791734" y="459117"/>
                </a:lnTo>
                <a:lnTo>
                  <a:pt x="785151" y="471133"/>
                </a:lnTo>
                <a:lnTo>
                  <a:pt x="778342" y="482470"/>
                </a:lnTo>
                <a:lnTo>
                  <a:pt x="771305" y="494033"/>
                </a:lnTo>
                <a:lnTo>
                  <a:pt x="764041" y="505142"/>
                </a:lnTo>
                <a:lnTo>
                  <a:pt x="756777" y="516025"/>
                </a:lnTo>
                <a:lnTo>
                  <a:pt x="749514" y="526681"/>
                </a:lnTo>
                <a:lnTo>
                  <a:pt x="742023" y="537110"/>
                </a:lnTo>
                <a:lnTo>
                  <a:pt x="734305" y="547313"/>
                </a:lnTo>
                <a:lnTo>
                  <a:pt x="726588" y="557062"/>
                </a:lnTo>
                <a:lnTo>
                  <a:pt x="718643" y="567038"/>
                </a:lnTo>
                <a:lnTo>
                  <a:pt x="710698" y="576334"/>
                </a:lnTo>
                <a:lnTo>
                  <a:pt x="702754" y="585629"/>
                </a:lnTo>
                <a:lnTo>
                  <a:pt x="694582" y="594698"/>
                </a:lnTo>
                <a:lnTo>
                  <a:pt x="686183" y="603767"/>
                </a:lnTo>
                <a:lnTo>
                  <a:pt x="677785" y="612156"/>
                </a:lnTo>
                <a:lnTo>
                  <a:pt x="669159" y="620545"/>
                </a:lnTo>
                <a:lnTo>
                  <a:pt x="660533" y="628934"/>
                </a:lnTo>
                <a:lnTo>
                  <a:pt x="651908" y="636869"/>
                </a:lnTo>
                <a:lnTo>
                  <a:pt x="643282" y="644578"/>
                </a:lnTo>
                <a:lnTo>
                  <a:pt x="634429" y="652286"/>
                </a:lnTo>
                <a:lnTo>
                  <a:pt x="625577" y="659541"/>
                </a:lnTo>
                <a:lnTo>
                  <a:pt x="616497" y="666797"/>
                </a:lnTo>
                <a:lnTo>
                  <a:pt x="607417" y="673825"/>
                </a:lnTo>
                <a:lnTo>
                  <a:pt x="598338" y="680627"/>
                </a:lnTo>
                <a:lnTo>
                  <a:pt x="589258" y="687429"/>
                </a:lnTo>
                <a:lnTo>
                  <a:pt x="579952" y="693777"/>
                </a:lnTo>
                <a:lnTo>
                  <a:pt x="570645" y="700125"/>
                </a:lnTo>
                <a:lnTo>
                  <a:pt x="561565" y="706020"/>
                </a:lnTo>
                <a:lnTo>
                  <a:pt x="552259" y="711915"/>
                </a:lnTo>
                <a:lnTo>
                  <a:pt x="542725" y="717810"/>
                </a:lnTo>
                <a:lnTo>
                  <a:pt x="533191" y="723478"/>
                </a:lnTo>
                <a:lnTo>
                  <a:pt x="523885" y="728919"/>
                </a:lnTo>
                <a:lnTo>
                  <a:pt x="514351" y="733907"/>
                </a:lnTo>
                <a:lnTo>
                  <a:pt x="504818" y="739122"/>
                </a:lnTo>
                <a:lnTo>
                  <a:pt x="495284" y="743883"/>
                </a:lnTo>
                <a:lnTo>
                  <a:pt x="485750" y="748644"/>
                </a:lnTo>
                <a:lnTo>
                  <a:pt x="476217" y="753179"/>
                </a:lnTo>
                <a:lnTo>
                  <a:pt x="466683" y="757486"/>
                </a:lnTo>
                <a:lnTo>
                  <a:pt x="457149" y="761794"/>
                </a:lnTo>
                <a:lnTo>
                  <a:pt x="437855" y="769956"/>
                </a:lnTo>
                <a:lnTo>
                  <a:pt x="419015" y="777438"/>
                </a:lnTo>
                <a:lnTo>
                  <a:pt x="399948" y="784467"/>
                </a:lnTo>
                <a:lnTo>
                  <a:pt x="381107" y="790815"/>
                </a:lnTo>
                <a:lnTo>
                  <a:pt x="362040" y="796936"/>
                </a:lnTo>
                <a:lnTo>
                  <a:pt x="343654" y="802151"/>
                </a:lnTo>
                <a:lnTo>
                  <a:pt x="325041" y="807139"/>
                </a:lnTo>
                <a:lnTo>
                  <a:pt x="306881" y="811673"/>
                </a:lnTo>
                <a:lnTo>
                  <a:pt x="288722" y="815528"/>
                </a:lnTo>
                <a:lnTo>
                  <a:pt x="271244" y="819382"/>
                </a:lnTo>
                <a:lnTo>
                  <a:pt x="253539" y="822556"/>
                </a:lnTo>
                <a:lnTo>
                  <a:pt x="236514" y="825504"/>
                </a:lnTo>
                <a:lnTo>
                  <a:pt x="219944" y="827998"/>
                </a:lnTo>
                <a:lnTo>
                  <a:pt x="203828" y="830038"/>
                </a:lnTo>
                <a:lnTo>
                  <a:pt x="187938" y="831852"/>
                </a:lnTo>
                <a:lnTo>
                  <a:pt x="172503" y="833666"/>
                </a:lnTo>
                <a:lnTo>
                  <a:pt x="157748" y="835026"/>
                </a:lnTo>
                <a:lnTo>
                  <a:pt x="143448" y="835933"/>
                </a:lnTo>
                <a:lnTo>
                  <a:pt x="129602" y="836840"/>
                </a:lnTo>
                <a:lnTo>
                  <a:pt x="116436" y="837293"/>
                </a:lnTo>
                <a:lnTo>
                  <a:pt x="103725" y="837747"/>
                </a:lnTo>
                <a:lnTo>
                  <a:pt x="91921" y="837973"/>
                </a:lnTo>
                <a:lnTo>
                  <a:pt x="80571" y="838200"/>
                </a:lnTo>
                <a:lnTo>
                  <a:pt x="60369" y="837973"/>
                </a:lnTo>
                <a:lnTo>
                  <a:pt x="43345" y="837520"/>
                </a:lnTo>
                <a:lnTo>
                  <a:pt x="29499" y="836840"/>
                </a:lnTo>
                <a:lnTo>
                  <a:pt x="19511" y="836386"/>
                </a:lnTo>
                <a:lnTo>
                  <a:pt x="11112" y="835480"/>
                </a:lnTo>
                <a:lnTo>
                  <a:pt x="26094" y="834119"/>
                </a:lnTo>
                <a:lnTo>
                  <a:pt x="40848" y="832079"/>
                </a:lnTo>
                <a:lnTo>
                  <a:pt x="55375" y="830265"/>
                </a:lnTo>
                <a:lnTo>
                  <a:pt x="69676" y="828224"/>
                </a:lnTo>
                <a:lnTo>
                  <a:pt x="83976" y="826184"/>
                </a:lnTo>
                <a:lnTo>
                  <a:pt x="97823" y="823690"/>
                </a:lnTo>
                <a:lnTo>
                  <a:pt x="111669" y="821423"/>
                </a:lnTo>
                <a:lnTo>
                  <a:pt x="125516" y="818929"/>
                </a:lnTo>
                <a:lnTo>
                  <a:pt x="138908" y="815981"/>
                </a:lnTo>
                <a:lnTo>
                  <a:pt x="152301" y="813261"/>
                </a:lnTo>
                <a:lnTo>
                  <a:pt x="165693" y="810540"/>
                </a:lnTo>
                <a:lnTo>
                  <a:pt x="178405" y="807366"/>
                </a:lnTo>
                <a:lnTo>
                  <a:pt x="191343" y="804418"/>
                </a:lnTo>
                <a:lnTo>
                  <a:pt x="204055" y="801017"/>
                </a:lnTo>
                <a:lnTo>
                  <a:pt x="216312" y="797617"/>
                </a:lnTo>
                <a:lnTo>
                  <a:pt x="228797" y="793989"/>
                </a:lnTo>
                <a:lnTo>
                  <a:pt x="241054" y="790588"/>
                </a:lnTo>
                <a:lnTo>
                  <a:pt x="252858" y="786734"/>
                </a:lnTo>
                <a:lnTo>
                  <a:pt x="264888" y="783106"/>
                </a:lnTo>
                <a:lnTo>
                  <a:pt x="276692" y="779025"/>
                </a:lnTo>
                <a:lnTo>
                  <a:pt x="288041" y="775171"/>
                </a:lnTo>
                <a:lnTo>
                  <a:pt x="299618" y="770863"/>
                </a:lnTo>
                <a:lnTo>
                  <a:pt x="310513" y="766782"/>
                </a:lnTo>
                <a:lnTo>
                  <a:pt x="321863" y="762474"/>
                </a:lnTo>
                <a:lnTo>
                  <a:pt x="332531" y="757940"/>
                </a:lnTo>
                <a:lnTo>
                  <a:pt x="343427" y="753632"/>
                </a:lnTo>
                <a:lnTo>
                  <a:pt x="353869" y="748871"/>
                </a:lnTo>
                <a:lnTo>
                  <a:pt x="364310" y="744336"/>
                </a:lnTo>
                <a:lnTo>
                  <a:pt x="384739" y="734587"/>
                </a:lnTo>
                <a:lnTo>
                  <a:pt x="404715" y="724838"/>
                </a:lnTo>
                <a:lnTo>
                  <a:pt x="423782" y="714635"/>
                </a:lnTo>
                <a:lnTo>
                  <a:pt x="442622" y="703979"/>
                </a:lnTo>
                <a:lnTo>
                  <a:pt x="460554" y="693323"/>
                </a:lnTo>
                <a:lnTo>
                  <a:pt x="478260" y="682214"/>
                </a:lnTo>
                <a:lnTo>
                  <a:pt x="495057" y="671104"/>
                </a:lnTo>
                <a:lnTo>
                  <a:pt x="511400" y="659541"/>
                </a:lnTo>
                <a:lnTo>
                  <a:pt x="527290" y="647752"/>
                </a:lnTo>
                <a:lnTo>
                  <a:pt x="542725" y="635962"/>
                </a:lnTo>
                <a:lnTo>
                  <a:pt x="557479" y="623719"/>
                </a:lnTo>
                <a:lnTo>
                  <a:pt x="571780" y="611476"/>
                </a:lnTo>
                <a:lnTo>
                  <a:pt x="585853" y="599006"/>
                </a:lnTo>
                <a:lnTo>
                  <a:pt x="599246" y="586536"/>
                </a:lnTo>
                <a:lnTo>
                  <a:pt x="612184" y="574066"/>
                </a:lnTo>
                <a:lnTo>
                  <a:pt x="624215" y="561143"/>
                </a:lnTo>
                <a:lnTo>
                  <a:pt x="636245" y="548446"/>
                </a:lnTo>
                <a:lnTo>
                  <a:pt x="647822" y="535296"/>
                </a:lnTo>
                <a:lnTo>
                  <a:pt x="658717" y="522600"/>
                </a:lnTo>
                <a:lnTo>
                  <a:pt x="669613" y="509677"/>
                </a:lnTo>
                <a:lnTo>
                  <a:pt x="679601" y="496527"/>
                </a:lnTo>
                <a:lnTo>
                  <a:pt x="689361" y="483376"/>
                </a:lnTo>
                <a:lnTo>
                  <a:pt x="698441" y="470680"/>
                </a:lnTo>
                <a:lnTo>
                  <a:pt x="707520" y="457757"/>
                </a:lnTo>
                <a:lnTo>
                  <a:pt x="716146" y="444607"/>
                </a:lnTo>
                <a:lnTo>
                  <a:pt x="724091" y="431683"/>
                </a:lnTo>
                <a:lnTo>
                  <a:pt x="732035" y="419214"/>
                </a:lnTo>
                <a:lnTo>
                  <a:pt x="739299" y="406517"/>
                </a:lnTo>
                <a:lnTo>
                  <a:pt x="746336" y="393820"/>
                </a:lnTo>
                <a:lnTo>
                  <a:pt x="753146" y="381577"/>
                </a:lnTo>
                <a:lnTo>
                  <a:pt x="759501" y="369107"/>
                </a:lnTo>
                <a:lnTo>
                  <a:pt x="765176" y="356864"/>
                </a:lnTo>
                <a:lnTo>
                  <a:pt x="770851" y="345075"/>
                </a:lnTo>
                <a:lnTo>
                  <a:pt x="776299" y="333285"/>
                </a:lnTo>
                <a:lnTo>
                  <a:pt x="781520" y="321722"/>
                </a:lnTo>
                <a:lnTo>
                  <a:pt x="786059" y="310386"/>
                </a:lnTo>
                <a:lnTo>
                  <a:pt x="790599" y="299050"/>
                </a:lnTo>
                <a:lnTo>
                  <a:pt x="794685" y="288394"/>
                </a:lnTo>
                <a:lnTo>
                  <a:pt x="798544" y="277737"/>
                </a:lnTo>
                <a:lnTo>
                  <a:pt x="802176" y="267308"/>
                </a:lnTo>
                <a:lnTo>
                  <a:pt x="808531" y="247810"/>
                </a:lnTo>
                <a:lnTo>
                  <a:pt x="814206" y="229445"/>
                </a:lnTo>
                <a:lnTo>
                  <a:pt x="818973" y="212441"/>
                </a:lnTo>
                <a:lnTo>
                  <a:pt x="822605" y="197250"/>
                </a:lnTo>
                <a:lnTo>
                  <a:pt x="825783" y="183647"/>
                </a:lnTo>
                <a:lnTo>
                  <a:pt x="695944" y="183647"/>
                </a:lnTo>
                <a:lnTo>
                  <a:pt x="866187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KSO_Shape">
            <a:extLst>
              <a:ext uri="{FF2B5EF4-FFF2-40B4-BE49-F238E27FC236}">
                <a16:creationId xmlns:a16="http://schemas.microsoft.com/office/drawing/2014/main" id="{2406CF4A-8037-4DA9-9128-616C12552350}"/>
              </a:ext>
            </a:extLst>
          </p:cNvPr>
          <p:cNvSpPr>
            <a:spLocks noChangeAspect="1"/>
          </p:cNvSpPr>
          <p:nvPr/>
        </p:nvSpPr>
        <p:spPr>
          <a:xfrm>
            <a:off x="9590617" y="1890183"/>
            <a:ext cx="715963" cy="720725"/>
          </a:xfrm>
          <a:custGeom>
            <a:avLst/>
            <a:gdLst/>
            <a:ahLst/>
            <a:cxnLst>
              <a:cxn ang="0">
                <a:pos x="1978" y="2933"/>
              </a:cxn>
              <a:cxn ang="0">
                <a:pos x="2105" y="2559"/>
              </a:cxn>
              <a:cxn ang="0">
                <a:pos x="2079" y="2347"/>
              </a:cxn>
              <a:cxn ang="0">
                <a:pos x="2393" y="2381"/>
              </a:cxn>
              <a:cxn ang="0">
                <a:pos x="2334" y="3101"/>
              </a:cxn>
              <a:cxn ang="0">
                <a:pos x="2521" y="2803"/>
              </a:cxn>
              <a:cxn ang="0">
                <a:pos x="2904" y="2205"/>
              </a:cxn>
              <a:cxn ang="0">
                <a:pos x="3189" y="2394"/>
              </a:cxn>
              <a:cxn ang="0">
                <a:pos x="3173" y="3055"/>
              </a:cxn>
              <a:cxn ang="0">
                <a:pos x="2681" y="3205"/>
              </a:cxn>
              <a:cxn ang="0">
                <a:pos x="1705" y="3194"/>
              </a:cxn>
              <a:cxn ang="0">
                <a:pos x="1259" y="3034"/>
              </a:cxn>
              <a:cxn ang="0">
                <a:pos x="1286" y="2351"/>
              </a:cxn>
              <a:cxn ang="0">
                <a:pos x="1649" y="2197"/>
              </a:cxn>
              <a:cxn ang="0">
                <a:pos x="1767" y="1359"/>
              </a:cxn>
              <a:cxn ang="0">
                <a:pos x="1804" y="1707"/>
              </a:cxn>
              <a:cxn ang="0">
                <a:pos x="2144" y="2053"/>
              </a:cxn>
              <a:cxn ang="0">
                <a:pos x="2376" y="2021"/>
              </a:cxn>
              <a:cxn ang="0">
                <a:pos x="2668" y="1654"/>
              </a:cxn>
              <a:cxn ang="0">
                <a:pos x="2496" y="1427"/>
              </a:cxn>
              <a:cxn ang="0">
                <a:pos x="2030" y="1267"/>
              </a:cxn>
              <a:cxn ang="0">
                <a:pos x="2272" y="762"/>
              </a:cxn>
              <a:cxn ang="0">
                <a:pos x="2575" y="893"/>
              </a:cxn>
              <a:cxn ang="0">
                <a:pos x="2776" y="1184"/>
              </a:cxn>
              <a:cxn ang="0">
                <a:pos x="2823" y="1575"/>
              </a:cxn>
              <a:cxn ang="0">
                <a:pos x="2671" y="1932"/>
              </a:cxn>
              <a:cxn ang="0">
                <a:pos x="2408" y="2153"/>
              </a:cxn>
              <a:cxn ang="0">
                <a:pos x="2144" y="2191"/>
              </a:cxn>
              <a:cxn ang="0">
                <a:pos x="1869" y="2030"/>
              </a:cxn>
              <a:cxn ang="0">
                <a:pos x="1663" y="1717"/>
              </a:cxn>
              <a:cxn ang="0">
                <a:pos x="1637" y="1319"/>
              </a:cxn>
              <a:cxn ang="0">
                <a:pos x="1789" y="984"/>
              </a:cxn>
              <a:cxn ang="0">
                <a:pos x="2060" y="788"/>
              </a:cxn>
              <a:cxn ang="0">
                <a:pos x="1367" y="592"/>
              </a:cxn>
              <a:cxn ang="0">
                <a:pos x="1197" y="702"/>
              </a:cxn>
              <a:cxn ang="0">
                <a:pos x="987" y="789"/>
              </a:cxn>
              <a:cxn ang="0">
                <a:pos x="992" y="959"/>
              </a:cxn>
              <a:cxn ang="0">
                <a:pos x="1313" y="1142"/>
              </a:cxn>
              <a:cxn ang="0">
                <a:pos x="1510" y="1390"/>
              </a:cxn>
              <a:cxn ang="0">
                <a:pos x="1415" y="1687"/>
              </a:cxn>
              <a:cxn ang="0">
                <a:pos x="973" y="1781"/>
              </a:cxn>
              <a:cxn ang="0">
                <a:pos x="990" y="1644"/>
              </a:cxn>
              <a:cxn ang="0">
                <a:pos x="1279" y="1604"/>
              </a:cxn>
              <a:cxn ang="0">
                <a:pos x="1336" y="1409"/>
              </a:cxn>
              <a:cxn ang="0">
                <a:pos x="1121" y="1232"/>
              </a:cxn>
              <a:cxn ang="0">
                <a:pos x="818" y="1007"/>
              </a:cxn>
              <a:cxn ang="0">
                <a:pos x="858" y="706"/>
              </a:cxn>
              <a:cxn ang="0">
                <a:pos x="1272" y="2"/>
              </a:cxn>
              <a:cxn ang="0">
                <a:pos x="1987" y="294"/>
              </a:cxn>
              <a:cxn ang="0">
                <a:pos x="1730" y="366"/>
              </a:cxn>
              <a:cxn ang="0">
                <a:pos x="1123" y="215"/>
              </a:cxn>
              <a:cxn ang="0">
                <a:pos x="628" y="393"/>
              </a:cxn>
              <a:cxn ang="0">
                <a:pos x="300" y="790"/>
              </a:cxn>
              <a:cxn ang="0">
                <a:pos x="219" y="1304"/>
              </a:cxn>
              <a:cxn ang="0">
                <a:pos x="378" y="1740"/>
              </a:cxn>
              <a:cxn ang="0">
                <a:pos x="716" y="2051"/>
              </a:cxn>
              <a:cxn ang="0">
                <a:pos x="829" y="2329"/>
              </a:cxn>
              <a:cxn ang="0">
                <a:pos x="347" y="2035"/>
              </a:cxn>
              <a:cxn ang="0">
                <a:pos x="57" y="1558"/>
              </a:cxn>
              <a:cxn ang="0">
                <a:pos x="24" y="953"/>
              </a:cxn>
              <a:cxn ang="0">
                <a:pos x="312" y="391"/>
              </a:cxn>
              <a:cxn ang="0">
                <a:pos x="842" y="54"/>
              </a:cxn>
            </a:cxnLst>
            <a:rect l="0" t="0" r="0" b="0"/>
            <a:pathLst>
              <a:path w="2109787" h="2125662">
                <a:moveTo>
                  <a:pt x="1216342" y="1436687"/>
                </a:moveTo>
                <a:lnTo>
                  <a:pt x="1216977" y="1467831"/>
                </a:lnTo>
                <a:lnTo>
                  <a:pt x="1218247" y="1498021"/>
                </a:lnTo>
                <a:lnTo>
                  <a:pt x="1219517" y="1527894"/>
                </a:lnTo>
                <a:lnTo>
                  <a:pt x="1221105" y="1556813"/>
                </a:lnTo>
                <a:lnTo>
                  <a:pt x="1223010" y="1585097"/>
                </a:lnTo>
                <a:lnTo>
                  <a:pt x="1225550" y="1612427"/>
                </a:lnTo>
                <a:lnTo>
                  <a:pt x="1227772" y="1639121"/>
                </a:lnTo>
                <a:lnTo>
                  <a:pt x="1230630" y="1665180"/>
                </a:lnTo>
                <a:lnTo>
                  <a:pt x="1233487" y="1690286"/>
                </a:lnTo>
                <a:lnTo>
                  <a:pt x="1237297" y="1714756"/>
                </a:lnTo>
                <a:lnTo>
                  <a:pt x="1240790" y="1738273"/>
                </a:lnTo>
                <a:lnTo>
                  <a:pt x="1244917" y="1761154"/>
                </a:lnTo>
                <a:lnTo>
                  <a:pt x="1249362" y="1783399"/>
                </a:lnTo>
                <a:lnTo>
                  <a:pt x="1253807" y="1804691"/>
                </a:lnTo>
                <a:lnTo>
                  <a:pt x="1258570" y="1825030"/>
                </a:lnTo>
                <a:lnTo>
                  <a:pt x="1263967" y="1844733"/>
                </a:lnTo>
                <a:lnTo>
                  <a:pt x="1269365" y="1863801"/>
                </a:lnTo>
                <a:lnTo>
                  <a:pt x="1275397" y="1881597"/>
                </a:lnTo>
                <a:lnTo>
                  <a:pt x="1281430" y="1899076"/>
                </a:lnTo>
                <a:lnTo>
                  <a:pt x="1288097" y="1915283"/>
                </a:lnTo>
                <a:lnTo>
                  <a:pt x="1295082" y="1930537"/>
                </a:lnTo>
                <a:lnTo>
                  <a:pt x="1302067" y="1945474"/>
                </a:lnTo>
                <a:lnTo>
                  <a:pt x="1309687" y="1959457"/>
                </a:lnTo>
                <a:lnTo>
                  <a:pt x="1317625" y="1972168"/>
                </a:lnTo>
                <a:lnTo>
                  <a:pt x="1325562" y="1984244"/>
                </a:lnTo>
                <a:lnTo>
                  <a:pt x="1330007" y="1990282"/>
                </a:lnTo>
                <a:lnTo>
                  <a:pt x="1334135" y="1995685"/>
                </a:lnTo>
                <a:lnTo>
                  <a:pt x="1338262" y="2001087"/>
                </a:lnTo>
                <a:lnTo>
                  <a:pt x="1343025" y="2005854"/>
                </a:lnTo>
                <a:lnTo>
                  <a:pt x="1347470" y="2010621"/>
                </a:lnTo>
                <a:lnTo>
                  <a:pt x="1352232" y="2015388"/>
                </a:lnTo>
                <a:lnTo>
                  <a:pt x="1356677" y="2019519"/>
                </a:lnTo>
                <a:lnTo>
                  <a:pt x="1361440" y="2023968"/>
                </a:lnTo>
                <a:lnTo>
                  <a:pt x="1366520" y="2027782"/>
                </a:lnTo>
                <a:lnTo>
                  <a:pt x="1371282" y="2031278"/>
                </a:lnTo>
                <a:lnTo>
                  <a:pt x="1376362" y="2034773"/>
                </a:lnTo>
                <a:lnTo>
                  <a:pt x="1381442" y="2038269"/>
                </a:lnTo>
                <a:lnTo>
                  <a:pt x="1386840" y="2041129"/>
                </a:lnTo>
                <a:lnTo>
                  <a:pt x="1391920" y="2043989"/>
                </a:lnTo>
                <a:lnTo>
                  <a:pt x="1391920" y="1688379"/>
                </a:lnTo>
                <a:lnTo>
                  <a:pt x="1387475" y="1687108"/>
                </a:lnTo>
                <a:lnTo>
                  <a:pt x="1382395" y="1685837"/>
                </a:lnTo>
                <a:lnTo>
                  <a:pt x="1378267" y="1684248"/>
                </a:lnTo>
                <a:lnTo>
                  <a:pt x="1373505" y="1682341"/>
                </a:lnTo>
                <a:lnTo>
                  <a:pt x="1369695" y="1680117"/>
                </a:lnTo>
                <a:lnTo>
                  <a:pt x="1365885" y="1677256"/>
                </a:lnTo>
                <a:lnTo>
                  <a:pt x="1362075" y="1674079"/>
                </a:lnTo>
                <a:lnTo>
                  <a:pt x="1358900" y="1670901"/>
                </a:lnTo>
                <a:lnTo>
                  <a:pt x="1356042" y="1667405"/>
                </a:lnTo>
                <a:lnTo>
                  <a:pt x="1353502" y="1663274"/>
                </a:lnTo>
                <a:lnTo>
                  <a:pt x="1350962" y="1659460"/>
                </a:lnTo>
                <a:lnTo>
                  <a:pt x="1349057" y="1655329"/>
                </a:lnTo>
                <a:lnTo>
                  <a:pt x="1347470" y="1650562"/>
                </a:lnTo>
                <a:lnTo>
                  <a:pt x="1346517" y="1645795"/>
                </a:lnTo>
                <a:lnTo>
                  <a:pt x="1345882" y="1641346"/>
                </a:lnTo>
                <a:lnTo>
                  <a:pt x="1345565" y="1635943"/>
                </a:lnTo>
                <a:lnTo>
                  <a:pt x="1345565" y="1582872"/>
                </a:lnTo>
                <a:lnTo>
                  <a:pt x="1345882" y="1577469"/>
                </a:lnTo>
                <a:lnTo>
                  <a:pt x="1346517" y="1572385"/>
                </a:lnTo>
                <a:lnTo>
                  <a:pt x="1347787" y="1567300"/>
                </a:lnTo>
                <a:lnTo>
                  <a:pt x="1349692" y="1562215"/>
                </a:lnTo>
                <a:lnTo>
                  <a:pt x="1352232" y="1557449"/>
                </a:lnTo>
                <a:lnTo>
                  <a:pt x="1354772" y="1553317"/>
                </a:lnTo>
                <a:lnTo>
                  <a:pt x="1357630" y="1549186"/>
                </a:lnTo>
                <a:lnTo>
                  <a:pt x="1361122" y="1545055"/>
                </a:lnTo>
                <a:lnTo>
                  <a:pt x="1365250" y="1541877"/>
                </a:lnTo>
                <a:lnTo>
                  <a:pt x="1369060" y="1538699"/>
                </a:lnTo>
                <a:lnTo>
                  <a:pt x="1373505" y="1535839"/>
                </a:lnTo>
                <a:lnTo>
                  <a:pt x="1378267" y="1533614"/>
                </a:lnTo>
                <a:lnTo>
                  <a:pt x="1383030" y="1532025"/>
                </a:lnTo>
                <a:lnTo>
                  <a:pt x="1388427" y="1530754"/>
                </a:lnTo>
                <a:lnTo>
                  <a:pt x="1393507" y="1529801"/>
                </a:lnTo>
                <a:lnTo>
                  <a:pt x="1399222" y="1529483"/>
                </a:lnTo>
                <a:lnTo>
                  <a:pt x="1516062" y="1529483"/>
                </a:lnTo>
                <a:lnTo>
                  <a:pt x="1521460" y="1529801"/>
                </a:lnTo>
                <a:lnTo>
                  <a:pt x="1526857" y="1530754"/>
                </a:lnTo>
                <a:lnTo>
                  <a:pt x="1531937" y="1532025"/>
                </a:lnTo>
                <a:lnTo>
                  <a:pt x="1537017" y="1533614"/>
                </a:lnTo>
                <a:lnTo>
                  <a:pt x="1541462" y="1535839"/>
                </a:lnTo>
                <a:lnTo>
                  <a:pt x="1545907" y="1538699"/>
                </a:lnTo>
                <a:lnTo>
                  <a:pt x="1550035" y="1541877"/>
                </a:lnTo>
                <a:lnTo>
                  <a:pt x="1553845" y="1545055"/>
                </a:lnTo>
                <a:lnTo>
                  <a:pt x="1557020" y="1549186"/>
                </a:lnTo>
                <a:lnTo>
                  <a:pt x="1560512" y="1553317"/>
                </a:lnTo>
                <a:lnTo>
                  <a:pt x="1563052" y="1557449"/>
                </a:lnTo>
                <a:lnTo>
                  <a:pt x="1565275" y="1562215"/>
                </a:lnTo>
                <a:lnTo>
                  <a:pt x="1566862" y="1567300"/>
                </a:lnTo>
                <a:lnTo>
                  <a:pt x="1568132" y="1572385"/>
                </a:lnTo>
                <a:lnTo>
                  <a:pt x="1569085" y="1577469"/>
                </a:lnTo>
                <a:lnTo>
                  <a:pt x="1569402" y="1582872"/>
                </a:lnTo>
                <a:lnTo>
                  <a:pt x="1569402" y="1635943"/>
                </a:lnTo>
                <a:lnTo>
                  <a:pt x="1569085" y="1641346"/>
                </a:lnTo>
                <a:lnTo>
                  <a:pt x="1568450" y="1645795"/>
                </a:lnTo>
                <a:lnTo>
                  <a:pt x="1567180" y="1650562"/>
                </a:lnTo>
                <a:lnTo>
                  <a:pt x="1565910" y="1655329"/>
                </a:lnTo>
                <a:lnTo>
                  <a:pt x="1564005" y="1659460"/>
                </a:lnTo>
                <a:lnTo>
                  <a:pt x="1561782" y="1663274"/>
                </a:lnTo>
                <a:lnTo>
                  <a:pt x="1558607" y="1667405"/>
                </a:lnTo>
                <a:lnTo>
                  <a:pt x="1555750" y="1670901"/>
                </a:lnTo>
                <a:lnTo>
                  <a:pt x="1552575" y="1674079"/>
                </a:lnTo>
                <a:lnTo>
                  <a:pt x="1549082" y="1677256"/>
                </a:lnTo>
                <a:lnTo>
                  <a:pt x="1545272" y="1680117"/>
                </a:lnTo>
                <a:lnTo>
                  <a:pt x="1541145" y="1682341"/>
                </a:lnTo>
                <a:lnTo>
                  <a:pt x="1537017" y="1684248"/>
                </a:lnTo>
                <a:lnTo>
                  <a:pt x="1532255" y="1685837"/>
                </a:lnTo>
                <a:lnTo>
                  <a:pt x="1527810" y="1687108"/>
                </a:lnTo>
                <a:lnTo>
                  <a:pt x="1523047" y="1688379"/>
                </a:lnTo>
                <a:lnTo>
                  <a:pt x="1523047" y="2043989"/>
                </a:lnTo>
                <a:lnTo>
                  <a:pt x="1528445" y="2041129"/>
                </a:lnTo>
                <a:lnTo>
                  <a:pt x="1533525" y="2038269"/>
                </a:lnTo>
                <a:lnTo>
                  <a:pt x="1538605" y="2034773"/>
                </a:lnTo>
                <a:lnTo>
                  <a:pt x="1543685" y="2031278"/>
                </a:lnTo>
                <a:lnTo>
                  <a:pt x="1548765" y="2027782"/>
                </a:lnTo>
                <a:lnTo>
                  <a:pt x="1553527" y="2023968"/>
                </a:lnTo>
                <a:lnTo>
                  <a:pt x="1558290" y="2019519"/>
                </a:lnTo>
                <a:lnTo>
                  <a:pt x="1563052" y="2015388"/>
                </a:lnTo>
                <a:lnTo>
                  <a:pt x="1567497" y="2010621"/>
                </a:lnTo>
                <a:lnTo>
                  <a:pt x="1572260" y="2005854"/>
                </a:lnTo>
                <a:lnTo>
                  <a:pt x="1576705" y="2001087"/>
                </a:lnTo>
                <a:lnTo>
                  <a:pt x="1580832" y="1995685"/>
                </a:lnTo>
                <a:lnTo>
                  <a:pt x="1585277" y="1990282"/>
                </a:lnTo>
                <a:lnTo>
                  <a:pt x="1589405" y="1984244"/>
                </a:lnTo>
                <a:lnTo>
                  <a:pt x="1597660" y="1972168"/>
                </a:lnTo>
                <a:lnTo>
                  <a:pt x="1605280" y="1959457"/>
                </a:lnTo>
                <a:lnTo>
                  <a:pt x="1612900" y="1945474"/>
                </a:lnTo>
                <a:lnTo>
                  <a:pt x="1620202" y="1930537"/>
                </a:lnTo>
                <a:lnTo>
                  <a:pt x="1626870" y="1915283"/>
                </a:lnTo>
                <a:lnTo>
                  <a:pt x="1633537" y="1899076"/>
                </a:lnTo>
                <a:lnTo>
                  <a:pt x="1639570" y="1881597"/>
                </a:lnTo>
                <a:lnTo>
                  <a:pt x="1645602" y="1863801"/>
                </a:lnTo>
                <a:lnTo>
                  <a:pt x="1651000" y="1844733"/>
                </a:lnTo>
                <a:lnTo>
                  <a:pt x="1656397" y="1825030"/>
                </a:lnTo>
                <a:lnTo>
                  <a:pt x="1661160" y="1804691"/>
                </a:lnTo>
                <a:lnTo>
                  <a:pt x="1665922" y="1783399"/>
                </a:lnTo>
                <a:lnTo>
                  <a:pt x="1670050" y="1761154"/>
                </a:lnTo>
                <a:lnTo>
                  <a:pt x="1673860" y="1738273"/>
                </a:lnTo>
                <a:lnTo>
                  <a:pt x="1677987" y="1714756"/>
                </a:lnTo>
                <a:lnTo>
                  <a:pt x="1681162" y="1690286"/>
                </a:lnTo>
                <a:lnTo>
                  <a:pt x="1684337" y="1665180"/>
                </a:lnTo>
                <a:lnTo>
                  <a:pt x="1687195" y="1639121"/>
                </a:lnTo>
                <a:lnTo>
                  <a:pt x="1689735" y="1612427"/>
                </a:lnTo>
                <a:lnTo>
                  <a:pt x="1691957" y="1585097"/>
                </a:lnTo>
                <a:lnTo>
                  <a:pt x="1693862" y="1556813"/>
                </a:lnTo>
                <a:lnTo>
                  <a:pt x="1695450" y="1527894"/>
                </a:lnTo>
                <a:lnTo>
                  <a:pt x="1696720" y="1498021"/>
                </a:lnTo>
                <a:lnTo>
                  <a:pt x="1697672" y="1467831"/>
                </a:lnTo>
                <a:lnTo>
                  <a:pt x="1698942" y="1436687"/>
                </a:lnTo>
                <a:lnTo>
                  <a:pt x="1738312" y="1438912"/>
                </a:lnTo>
                <a:lnTo>
                  <a:pt x="1774825" y="1441454"/>
                </a:lnTo>
                <a:lnTo>
                  <a:pt x="1835150" y="1446221"/>
                </a:lnTo>
                <a:lnTo>
                  <a:pt x="1875472" y="1449399"/>
                </a:lnTo>
                <a:lnTo>
                  <a:pt x="1890077" y="1450670"/>
                </a:lnTo>
                <a:lnTo>
                  <a:pt x="1901190" y="1450988"/>
                </a:lnTo>
                <a:lnTo>
                  <a:pt x="1912620" y="1451941"/>
                </a:lnTo>
                <a:lnTo>
                  <a:pt x="1923415" y="1453212"/>
                </a:lnTo>
                <a:lnTo>
                  <a:pt x="1934210" y="1455119"/>
                </a:lnTo>
                <a:lnTo>
                  <a:pt x="1945005" y="1457662"/>
                </a:lnTo>
                <a:lnTo>
                  <a:pt x="1955482" y="1460522"/>
                </a:lnTo>
                <a:lnTo>
                  <a:pt x="1965642" y="1464017"/>
                </a:lnTo>
                <a:lnTo>
                  <a:pt x="1975485" y="1468149"/>
                </a:lnTo>
                <a:lnTo>
                  <a:pt x="1985327" y="1472598"/>
                </a:lnTo>
                <a:lnTo>
                  <a:pt x="1994852" y="1477047"/>
                </a:lnTo>
                <a:lnTo>
                  <a:pt x="2004060" y="1482767"/>
                </a:lnTo>
                <a:lnTo>
                  <a:pt x="2012950" y="1488170"/>
                </a:lnTo>
                <a:lnTo>
                  <a:pt x="2021522" y="1494526"/>
                </a:lnTo>
                <a:lnTo>
                  <a:pt x="2029777" y="1500881"/>
                </a:lnTo>
                <a:lnTo>
                  <a:pt x="2038032" y="1507873"/>
                </a:lnTo>
                <a:lnTo>
                  <a:pt x="2045652" y="1515182"/>
                </a:lnTo>
                <a:lnTo>
                  <a:pt x="2052637" y="1522809"/>
                </a:lnTo>
                <a:lnTo>
                  <a:pt x="2059622" y="1530754"/>
                </a:lnTo>
                <a:lnTo>
                  <a:pt x="2065972" y="1539334"/>
                </a:lnTo>
                <a:lnTo>
                  <a:pt x="2072322" y="1547597"/>
                </a:lnTo>
                <a:lnTo>
                  <a:pt x="2078037" y="1556495"/>
                </a:lnTo>
                <a:lnTo>
                  <a:pt x="2083435" y="1566029"/>
                </a:lnTo>
                <a:lnTo>
                  <a:pt x="2088197" y="1575563"/>
                </a:lnTo>
                <a:lnTo>
                  <a:pt x="2092642" y="1585414"/>
                </a:lnTo>
                <a:lnTo>
                  <a:pt x="2096452" y="1595266"/>
                </a:lnTo>
                <a:lnTo>
                  <a:pt x="2099945" y="1605117"/>
                </a:lnTo>
                <a:lnTo>
                  <a:pt x="2103120" y="1615605"/>
                </a:lnTo>
                <a:lnTo>
                  <a:pt x="2105660" y="1626410"/>
                </a:lnTo>
                <a:lnTo>
                  <a:pt x="2107247" y="1637215"/>
                </a:lnTo>
                <a:lnTo>
                  <a:pt x="2108835" y="1648337"/>
                </a:lnTo>
                <a:lnTo>
                  <a:pt x="2109470" y="1659460"/>
                </a:lnTo>
                <a:lnTo>
                  <a:pt x="2109787" y="1670901"/>
                </a:lnTo>
                <a:lnTo>
                  <a:pt x="2109787" y="1949605"/>
                </a:lnTo>
                <a:lnTo>
                  <a:pt x="2109787" y="1955325"/>
                </a:lnTo>
                <a:lnTo>
                  <a:pt x="2108835" y="1960728"/>
                </a:lnTo>
                <a:lnTo>
                  <a:pt x="2107882" y="1966448"/>
                </a:lnTo>
                <a:lnTo>
                  <a:pt x="2106295" y="1971850"/>
                </a:lnTo>
                <a:lnTo>
                  <a:pt x="2104072" y="1976935"/>
                </a:lnTo>
                <a:lnTo>
                  <a:pt x="2101532" y="1982020"/>
                </a:lnTo>
                <a:lnTo>
                  <a:pt x="2098675" y="1987105"/>
                </a:lnTo>
                <a:lnTo>
                  <a:pt x="2095182" y="1992189"/>
                </a:lnTo>
                <a:lnTo>
                  <a:pt x="2091690" y="1996956"/>
                </a:lnTo>
                <a:lnTo>
                  <a:pt x="2087245" y="2002041"/>
                </a:lnTo>
                <a:lnTo>
                  <a:pt x="2082800" y="2006490"/>
                </a:lnTo>
                <a:lnTo>
                  <a:pt x="2077720" y="2010939"/>
                </a:lnTo>
                <a:lnTo>
                  <a:pt x="2072322" y="2015706"/>
                </a:lnTo>
                <a:lnTo>
                  <a:pt x="2066607" y="2019837"/>
                </a:lnTo>
                <a:lnTo>
                  <a:pt x="2060575" y="2024286"/>
                </a:lnTo>
                <a:lnTo>
                  <a:pt x="2053907" y="2028418"/>
                </a:lnTo>
                <a:lnTo>
                  <a:pt x="2047240" y="2032549"/>
                </a:lnTo>
                <a:lnTo>
                  <a:pt x="2039937" y="2036680"/>
                </a:lnTo>
                <a:lnTo>
                  <a:pt x="2032317" y="2040494"/>
                </a:lnTo>
                <a:lnTo>
                  <a:pt x="2024697" y="2044307"/>
                </a:lnTo>
                <a:lnTo>
                  <a:pt x="2016442" y="2048121"/>
                </a:lnTo>
                <a:lnTo>
                  <a:pt x="2007870" y="2051934"/>
                </a:lnTo>
                <a:lnTo>
                  <a:pt x="1999297" y="2055430"/>
                </a:lnTo>
                <a:lnTo>
                  <a:pt x="1990090" y="2058926"/>
                </a:lnTo>
                <a:lnTo>
                  <a:pt x="1970722" y="2065599"/>
                </a:lnTo>
                <a:lnTo>
                  <a:pt x="1950402" y="2071955"/>
                </a:lnTo>
                <a:lnTo>
                  <a:pt x="1929130" y="2077675"/>
                </a:lnTo>
                <a:lnTo>
                  <a:pt x="1907222" y="2083396"/>
                </a:lnTo>
                <a:lnTo>
                  <a:pt x="1883727" y="2088480"/>
                </a:lnTo>
                <a:lnTo>
                  <a:pt x="1859597" y="2093565"/>
                </a:lnTo>
                <a:lnTo>
                  <a:pt x="1834515" y="2098014"/>
                </a:lnTo>
                <a:lnTo>
                  <a:pt x="1809115" y="2102146"/>
                </a:lnTo>
                <a:lnTo>
                  <a:pt x="1782762" y="2105959"/>
                </a:lnTo>
                <a:lnTo>
                  <a:pt x="1755457" y="2109455"/>
                </a:lnTo>
                <a:lnTo>
                  <a:pt x="1728152" y="2112633"/>
                </a:lnTo>
                <a:lnTo>
                  <a:pt x="1700212" y="2115175"/>
                </a:lnTo>
                <a:lnTo>
                  <a:pt x="1671637" y="2118035"/>
                </a:lnTo>
                <a:lnTo>
                  <a:pt x="1642745" y="2119942"/>
                </a:lnTo>
                <a:lnTo>
                  <a:pt x="1613535" y="2121849"/>
                </a:lnTo>
                <a:lnTo>
                  <a:pt x="1584325" y="2123120"/>
                </a:lnTo>
                <a:lnTo>
                  <a:pt x="1554480" y="2124391"/>
                </a:lnTo>
                <a:lnTo>
                  <a:pt x="1524635" y="2125027"/>
                </a:lnTo>
                <a:lnTo>
                  <a:pt x="1494790" y="2125344"/>
                </a:lnTo>
                <a:lnTo>
                  <a:pt x="1464945" y="2125662"/>
                </a:lnTo>
                <a:lnTo>
                  <a:pt x="1435100" y="2125344"/>
                </a:lnTo>
                <a:lnTo>
                  <a:pt x="1404937" y="2125027"/>
                </a:lnTo>
                <a:lnTo>
                  <a:pt x="1375092" y="2124391"/>
                </a:lnTo>
                <a:lnTo>
                  <a:pt x="1344930" y="2123120"/>
                </a:lnTo>
                <a:lnTo>
                  <a:pt x="1315085" y="2121849"/>
                </a:lnTo>
                <a:lnTo>
                  <a:pt x="1285557" y="2119942"/>
                </a:lnTo>
                <a:lnTo>
                  <a:pt x="1256030" y="2118035"/>
                </a:lnTo>
                <a:lnTo>
                  <a:pt x="1227455" y="2115175"/>
                </a:lnTo>
                <a:lnTo>
                  <a:pt x="1198562" y="2112633"/>
                </a:lnTo>
                <a:lnTo>
                  <a:pt x="1170622" y="2109455"/>
                </a:lnTo>
                <a:lnTo>
                  <a:pt x="1142682" y="2105959"/>
                </a:lnTo>
                <a:lnTo>
                  <a:pt x="1116012" y="2102146"/>
                </a:lnTo>
                <a:lnTo>
                  <a:pt x="1089660" y="2098014"/>
                </a:lnTo>
                <a:lnTo>
                  <a:pt x="1064260" y="2093565"/>
                </a:lnTo>
                <a:lnTo>
                  <a:pt x="1039177" y="2088480"/>
                </a:lnTo>
                <a:lnTo>
                  <a:pt x="1015364" y="2083396"/>
                </a:lnTo>
                <a:lnTo>
                  <a:pt x="992187" y="2077675"/>
                </a:lnTo>
                <a:lnTo>
                  <a:pt x="970597" y="2071955"/>
                </a:lnTo>
                <a:lnTo>
                  <a:pt x="949642" y="2065599"/>
                </a:lnTo>
                <a:lnTo>
                  <a:pt x="929639" y="2058926"/>
                </a:lnTo>
                <a:lnTo>
                  <a:pt x="910907" y="2051934"/>
                </a:lnTo>
                <a:lnTo>
                  <a:pt x="902334" y="2048121"/>
                </a:lnTo>
                <a:lnTo>
                  <a:pt x="893762" y="2044307"/>
                </a:lnTo>
                <a:lnTo>
                  <a:pt x="885507" y="2040494"/>
                </a:lnTo>
                <a:lnTo>
                  <a:pt x="877569" y="2036680"/>
                </a:lnTo>
                <a:lnTo>
                  <a:pt x="870584" y="2032549"/>
                </a:lnTo>
                <a:lnTo>
                  <a:pt x="863282" y="2028418"/>
                </a:lnTo>
                <a:lnTo>
                  <a:pt x="856614" y="2024286"/>
                </a:lnTo>
                <a:lnTo>
                  <a:pt x="850264" y="2019837"/>
                </a:lnTo>
                <a:lnTo>
                  <a:pt x="844232" y="2015706"/>
                </a:lnTo>
                <a:lnTo>
                  <a:pt x="838517" y="2010939"/>
                </a:lnTo>
                <a:lnTo>
                  <a:pt x="833437" y="2006490"/>
                </a:lnTo>
                <a:lnTo>
                  <a:pt x="828674" y="2002041"/>
                </a:lnTo>
                <a:lnTo>
                  <a:pt x="824229" y="1996956"/>
                </a:lnTo>
                <a:lnTo>
                  <a:pt x="820419" y="1992189"/>
                </a:lnTo>
                <a:lnTo>
                  <a:pt x="816609" y="1987105"/>
                </a:lnTo>
                <a:lnTo>
                  <a:pt x="813752" y="1982020"/>
                </a:lnTo>
                <a:lnTo>
                  <a:pt x="811212" y="1976935"/>
                </a:lnTo>
                <a:lnTo>
                  <a:pt x="808989" y="1971850"/>
                </a:lnTo>
                <a:lnTo>
                  <a:pt x="807084" y="1966448"/>
                </a:lnTo>
                <a:lnTo>
                  <a:pt x="805814" y="1960728"/>
                </a:lnTo>
                <a:lnTo>
                  <a:pt x="805179" y="1955325"/>
                </a:lnTo>
                <a:lnTo>
                  <a:pt x="804862" y="1949605"/>
                </a:lnTo>
                <a:lnTo>
                  <a:pt x="804862" y="1670901"/>
                </a:lnTo>
                <a:lnTo>
                  <a:pt x="805179" y="1659460"/>
                </a:lnTo>
                <a:lnTo>
                  <a:pt x="806132" y="1648337"/>
                </a:lnTo>
                <a:lnTo>
                  <a:pt x="807402" y="1637215"/>
                </a:lnTo>
                <a:lnTo>
                  <a:pt x="809624" y="1626410"/>
                </a:lnTo>
                <a:lnTo>
                  <a:pt x="812164" y="1615605"/>
                </a:lnTo>
                <a:lnTo>
                  <a:pt x="815022" y="1605117"/>
                </a:lnTo>
                <a:lnTo>
                  <a:pt x="818197" y="1595266"/>
                </a:lnTo>
                <a:lnTo>
                  <a:pt x="822324" y="1585414"/>
                </a:lnTo>
                <a:lnTo>
                  <a:pt x="826769" y="1575563"/>
                </a:lnTo>
                <a:lnTo>
                  <a:pt x="831849" y="1566029"/>
                </a:lnTo>
                <a:lnTo>
                  <a:pt x="836929" y="1556495"/>
                </a:lnTo>
                <a:lnTo>
                  <a:pt x="842327" y="1547597"/>
                </a:lnTo>
                <a:lnTo>
                  <a:pt x="848677" y="1539334"/>
                </a:lnTo>
                <a:lnTo>
                  <a:pt x="855344" y="1530754"/>
                </a:lnTo>
                <a:lnTo>
                  <a:pt x="862012" y="1522809"/>
                </a:lnTo>
                <a:lnTo>
                  <a:pt x="869632" y="1515182"/>
                </a:lnTo>
                <a:lnTo>
                  <a:pt x="876934" y="1507873"/>
                </a:lnTo>
                <a:lnTo>
                  <a:pt x="884872" y="1500881"/>
                </a:lnTo>
                <a:lnTo>
                  <a:pt x="893444" y="1494526"/>
                </a:lnTo>
                <a:lnTo>
                  <a:pt x="902017" y="1488170"/>
                </a:lnTo>
                <a:lnTo>
                  <a:pt x="910907" y="1482767"/>
                </a:lnTo>
                <a:lnTo>
                  <a:pt x="920114" y="1477047"/>
                </a:lnTo>
                <a:lnTo>
                  <a:pt x="929639" y="1472598"/>
                </a:lnTo>
                <a:lnTo>
                  <a:pt x="939482" y="1468149"/>
                </a:lnTo>
                <a:lnTo>
                  <a:pt x="949324" y="1464017"/>
                </a:lnTo>
                <a:lnTo>
                  <a:pt x="959802" y="1460522"/>
                </a:lnTo>
                <a:lnTo>
                  <a:pt x="969962" y="1457662"/>
                </a:lnTo>
                <a:lnTo>
                  <a:pt x="980439" y="1455119"/>
                </a:lnTo>
                <a:lnTo>
                  <a:pt x="991234" y="1453212"/>
                </a:lnTo>
                <a:lnTo>
                  <a:pt x="1002347" y="1451941"/>
                </a:lnTo>
                <a:lnTo>
                  <a:pt x="1013459" y="1450988"/>
                </a:lnTo>
                <a:lnTo>
                  <a:pt x="1024889" y="1450670"/>
                </a:lnTo>
                <a:lnTo>
                  <a:pt x="1039177" y="1449399"/>
                </a:lnTo>
                <a:lnTo>
                  <a:pt x="1079500" y="1446221"/>
                </a:lnTo>
                <a:lnTo>
                  <a:pt x="1140142" y="1441454"/>
                </a:lnTo>
                <a:lnTo>
                  <a:pt x="1176655" y="1438912"/>
                </a:lnTo>
                <a:lnTo>
                  <a:pt x="1216342" y="1436687"/>
                </a:lnTo>
                <a:close/>
                <a:moveTo>
                  <a:pt x="1249771" y="769392"/>
                </a:moveTo>
                <a:lnTo>
                  <a:pt x="1245966" y="770028"/>
                </a:lnTo>
                <a:lnTo>
                  <a:pt x="1242477" y="770663"/>
                </a:lnTo>
                <a:lnTo>
                  <a:pt x="1239306" y="771933"/>
                </a:lnTo>
                <a:lnTo>
                  <a:pt x="1235818" y="773839"/>
                </a:lnTo>
                <a:lnTo>
                  <a:pt x="1232647" y="775427"/>
                </a:lnTo>
                <a:lnTo>
                  <a:pt x="1229476" y="777650"/>
                </a:lnTo>
                <a:lnTo>
                  <a:pt x="1226621" y="780191"/>
                </a:lnTo>
                <a:lnTo>
                  <a:pt x="1223450" y="782732"/>
                </a:lnTo>
                <a:lnTo>
                  <a:pt x="1217425" y="789084"/>
                </a:lnTo>
                <a:lnTo>
                  <a:pt x="1211717" y="796071"/>
                </a:lnTo>
                <a:lnTo>
                  <a:pt x="1206009" y="803376"/>
                </a:lnTo>
                <a:lnTo>
                  <a:pt x="1194275" y="819574"/>
                </a:lnTo>
                <a:lnTo>
                  <a:pt x="1186030" y="831008"/>
                </a:lnTo>
                <a:lnTo>
                  <a:pt x="1177785" y="843395"/>
                </a:lnTo>
                <a:lnTo>
                  <a:pt x="1169857" y="855781"/>
                </a:lnTo>
                <a:lnTo>
                  <a:pt x="1161929" y="868803"/>
                </a:lnTo>
                <a:lnTo>
                  <a:pt x="1159075" y="881507"/>
                </a:lnTo>
                <a:lnTo>
                  <a:pt x="1156856" y="894212"/>
                </a:lnTo>
                <a:lnTo>
                  <a:pt x="1154636" y="907233"/>
                </a:lnTo>
                <a:lnTo>
                  <a:pt x="1152733" y="920573"/>
                </a:lnTo>
                <a:lnTo>
                  <a:pt x="1151465" y="933595"/>
                </a:lnTo>
                <a:lnTo>
                  <a:pt x="1150513" y="947569"/>
                </a:lnTo>
                <a:lnTo>
                  <a:pt x="1149879" y="960909"/>
                </a:lnTo>
                <a:lnTo>
                  <a:pt x="1149879" y="974566"/>
                </a:lnTo>
                <a:lnTo>
                  <a:pt x="1149879" y="984412"/>
                </a:lnTo>
                <a:lnTo>
                  <a:pt x="1150196" y="994258"/>
                </a:lnTo>
                <a:lnTo>
                  <a:pt x="1151147" y="1003786"/>
                </a:lnTo>
                <a:lnTo>
                  <a:pt x="1151782" y="1013314"/>
                </a:lnTo>
                <a:lnTo>
                  <a:pt x="1153050" y="1023160"/>
                </a:lnTo>
                <a:lnTo>
                  <a:pt x="1154319" y="1032688"/>
                </a:lnTo>
                <a:lnTo>
                  <a:pt x="1156538" y="1042216"/>
                </a:lnTo>
                <a:lnTo>
                  <a:pt x="1158124" y="1051427"/>
                </a:lnTo>
                <a:lnTo>
                  <a:pt x="1160344" y="1060637"/>
                </a:lnTo>
                <a:lnTo>
                  <a:pt x="1162564" y="1069848"/>
                </a:lnTo>
                <a:lnTo>
                  <a:pt x="1165101" y="1079058"/>
                </a:lnTo>
                <a:lnTo>
                  <a:pt x="1168272" y="1088269"/>
                </a:lnTo>
                <a:lnTo>
                  <a:pt x="1171126" y="1096844"/>
                </a:lnTo>
                <a:lnTo>
                  <a:pt x="1174297" y="1106055"/>
                </a:lnTo>
                <a:lnTo>
                  <a:pt x="1177468" y="1114948"/>
                </a:lnTo>
                <a:lnTo>
                  <a:pt x="1181274" y="1123523"/>
                </a:lnTo>
                <a:lnTo>
                  <a:pt x="1184762" y="1132099"/>
                </a:lnTo>
                <a:lnTo>
                  <a:pt x="1188884" y="1140356"/>
                </a:lnTo>
                <a:lnTo>
                  <a:pt x="1193007" y="1148932"/>
                </a:lnTo>
                <a:lnTo>
                  <a:pt x="1197129" y="1157189"/>
                </a:lnTo>
                <a:lnTo>
                  <a:pt x="1206326" y="1173387"/>
                </a:lnTo>
                <a:lnTo>
                  <a:pt x="1215839" y="1188950"/>
                </a:lnTo>
                <a:lnTo>
                  <a:pt x="1225987" y="1204513"/>
                </a:lnTo>
                <a:lnTo>
                  <a:pt x="1236769" y="1219123"/>
                </a:lnTo>
                <a:lnTo>
                  <a:pt x="1247551" y="1233097"/>
                </a:lnTo>
                <a:lnTo>
                  <a:pt x="1258967" y="1246437"/>
                </a:lnTo>
                <a:lnTo>
                  <a:pt x="1271018" y="1259776"/>
                </a:lnTo>
                <a:lnTo>
                  <a:pt x="1283068" y="1271845"/>
                </a:lnTo>
                <a:lnTo>
                  <a:pt x="1295436" y="1283597"/>
                </a:lnTo>
                <a:lnTo>
                  <a:pt x="1308121" y="1294395"/>
                </a:lnTo>
                <a:lnTo>
                  <a:pt x="1320805" y="1304241"/>
                </a:lnTo>
                <a:lnTo>
                  <a:pt x="1333490" y="1313769"/>
                </a:lnTo>
                <a:lnTo>
                  <a:pt x="1346175" y="1322662"/>
                </a:lnTo>
                <a:lnTo>
                  <a:pt x="1359177" y="1330602"/>
                </a:lnTo>
                <a:lnTo>
                  <a:pt x="1371861" y="1337272"/>
                </a:lnTo>
                <a:lnTo>
                  <a:pt x="1384863" y="1343624"/>
                </a:lnTo>
                <a:lnTo>
                  <a:pt x="1397548" y="1348706"/>
                </a:lnTo>
                <a:lnTo>
                  <a:pt x="1403890" y="1350929"/>
                </a:lnTo>
                <a:lnTo>
                  <a:pt x="1410233" y="1353470"/>
                </a:lnTo>
                <a:lnTo>
                  <a:pt x="1416258" y="1355058"/>
                </a:lnTo>
                <a:lnTo>
                  <a:pt x="1422600" y="1356646"/>
                </a:lnTo>
                <a:lnTo>
                  <a:pt x="1428308" y="1358234"/>
                </a:lnTo>
                <a:lnTo>
                  <a:pt x="1434334" y="1359187"/>
                </a:lnTo>
                <a:lnTo>
                  <a:pt x="1440042" y="1360140"/>
                </a:lnTo>
                <a:lnTo>
                  <a:pt x="1446067" y="1360775"/>
                </a:lnTo>
                <a:lnTo>
                  <a:pt x="1451775" y="1361093"/>
                </a:lnTo>
                <a:lnTo>
                  <a:pt x="1457483" y="1361093"/>
                </a:lnTo>
                <a:lnTo>
                  <a:pt x="1462874" y="1361093"/>
                </a:lnTo>
                <a:lnTo>
                  <a:pt x="1468900" y="1360775"/>
                </a:lnTo>
                <a:lnTo>
                  <a:pt x="1474291" y="1360140"/>
                </a:lnTo>
                <a:lnTo>
                  <a:pt x="1480316" y="1359187"/>
                </a:lnTo>
                <a:lnTo>
                  <a:pt x="1486341" y="1358234"/>
                </a:lnTo>
                <a:lnTo>
                  <a:pt x="1492366" y="1356646"/>
                </a:lnTo>
                <a:lnTo>
                  <a:pt x="1498392" y="1355058"/>
                </a:lnTo>
                <a:lnTo>
                  <a:pt x="1504734" y="1353470"/>
                </a:lnTo>
                <a:lnTo>
                  <a:pt x="1510759" y="1350929"/>
                </a:lnTo>
                <a:lnTo>
                  <a:pt x="1517101" y="1348706"/>
                </a:lnTo>
                <a:lnTo>
                  <a:pt x="1529786" y="1343624"/>
                </a:lnTo>
                <a:lnTo>
                  <a:pt x="1542471" y="1337272"/>
                </a:lnTo>
                <a:lnTo>
                  <a:pt x="1555473" y="1330602"/>
                </a:lnTo>
                <a:lnTo>
                  <a:pt x="1568157" y="1322662"/>
                </a:lnTo>
                <a:lnTo>
                  <a:pt x="1581159" y="1313769"/>
                </a:lnTo>
                <a:lnTo>
                  <a:pt x="1593844" y="1304241"/>
                </a:lnTo>
                <a:lnTo>
                  <a:pt x="1606846" y="1294395"/>
                </a:lnTo>
                <a:lnTo>
                  <a:pt x="1619531" y="1283597"/>
                </a:lnTo>
                <a:lnTo>
                  <a:pt x="1631581" y="1271845"/>
                </a:lnTo>
                <a:lnTo>
                  <a:pt x="1643949" y="1259776"/>
                </a:lnTo>
                <a:lnTo>
                  <a:pt x="1655682" y="1246437"/>
                </a:lnTo>
                <a:lnTo>
                  <a:pt x="1667098" y="1233097"/>
                </a:lnTo>
                <a:lnTo>
                  <a:pt x="1678197" y="1219123"/>
                </a:lnTo>
                <a:lnTo>
                  <a:pt x="1688662" y="1204513"/>
                </a:lnTo>
                <a:lnTo>
                  <a:pt x="1698810" y="1188950"/>
                </a:lnTo>
                <a:lnTo>
                  <a:pt x="1708324" y="1173387"/>
                </a:lnTo>
                <a:lnTo>
                  <a:pt x="1717203" y="1157189"/>
                </a:lnTo>
                <a:lnTo>
                  <a:pt x="1721643" y="1148932"/>
                </a:lnTo>
                <a:lnTo>
                  <a:pt x="1725765" y="1140356"/>
                </a:lnTo>
                <a:lnTo>
                  <a:pt x="1729570" y="1132099"/>
                </a:lnTo>
                <a:lnTo>
                  <a:pt x="1733693" y="1123523"/>
                </a:lnTo>
                <a:lnTo>
                  <a:pt x="1737181" y="1114948"/>
                </a:lnTo>
                <a:lnTo>
                  <a:pt x="1740352" y="1106055"/>
                </a:lnTo>
                <a:lnTo>
                  <a:pt x="1743524" y="1096844"/>
                </a:lnTo>
                <a:lnTo>
                  <a:pt x="1746695" y="1088269"/>
                </a:lnTo>
                <a:lnTo>
                  <a:pt x="1749232" y="1079058"/>
                </a:lnTo>
                <a:lnTo>
                  <a:pt x="1751769" y="1069848"/>
                </a:lnTo>
                <a:lnTo>
                  <a:pt x="1754306" y="1060637"/>
                </a:lnTo>
                <a:lnTo>
                  <a:pt x="1756525" y="1051427"/>
                </a:lnTo>
                <a:lnTo>
                  <a:pt x="1758428" y="1042216"/>
                </a:lnTo>
                <a:lnTo>
                  <a:pt x="1760014" y="1032688"/>
                </a:lnTo>
                <a:lnTo>
                  <a:pt x="1761599" y="1023160"/>
                </a:lnTo>
                <a:lnTo>
                  <a:pt x="1762551" y="1013314"/>
                </a:lnTo>
                <a:lnTo>
                  <a:pt x="1763502" y="1003786"/>
                </a:lnTo>
                <a:lnTo>
                  <a:pt x="1764136" y="994258"/>
                </a:lnTo>
                <a:lnTo>
                  <a:pt x="1764453" y="984412"/>
                </a:lnTo>
                <a:lnTo>
                  <a:pt x="1764771" y="974566"/>
                </a:lnTo>
                <a:lnTo>
                  <a:pt x="1764453" y="962815"/>
                </a:lnTo>
                <a:lnTo>
                  <a:pt x="1763819" y="951063"/>
                </a:lnTo>
                <a:lnTo>
                  <a:pt x="1748598" y="950745"/>
                </a:lnTo>
                <a:lnTo>
                  <a:pt x="1733059" y="949793"/>
                </a:lnTo>
                <a:lnTo>
                  <a:pt x="1716886" y="948840"/>
                </a:lnTo>
                <a:lnTo>
                  <a:pt x="1701030" y="947569"/>
                </a:lnTo>
                <a:lnTo>
                  <a:pt x="1684223" y="945664"/>
                </a:lnTo>
                <a:lnTo>
                  <a:pt x="1667732" y="943758"/>
                </a:lnTo>
                <a:lnTo>
                  <a:pt x="1650925" y="941852"/>
                </a:lnTo>
                <a:lnTo>
                  <a:pt x="1634435" y="939629"/>
                </a:lnTo>
                <a:lnTo>
                  <a:pt x="1617628" y="937406"/>
                </a:lnTo>
                <a:lnTo>
                  <a:pt x="1600503" y="934548"/>
                </a:lnTo>
                <a:lnTo>
                  <a:pt x="1584013" y="931689"/>
                </a:lnTo>
                <a:lnTo>
                  <a:pt x="1567206" y="928513"/>
                </a:lnTo>
                <a:lnTo>
                  <a:pt x="1550716" y="925337"/>
                </a:lnTo>
                <a:lnTo>
                  <a:pt x="1533909" y="921526"/>
                </a:lnTo>
                <a:lnTo>
                  <a:pt x="1517736" y="917714"/>
                </a:lnTo>
                <a:lnTo>
                  <a:pt x="1502197" y="913903"/>
                </a:lnTo>
                <a:lnTo>
                  <a:pt x="1486024" y="909457"/>
                </a:lnTo>
                <a:lnTo>
                  <a:pt x="1470802" y="905010"/>
                </a:lnTo>
                <a:lnTo>
                  <a:pt x="1456215" y="900564"/>
                </a:lnTo>
                <a:lnTo>
                  <a:pt x="1441310" y="895164"/>
                </a:lnTo>
                <a:lnTo>
                  <a:pt x="1427357" y="890400"/>
                </a:lnTo>
                <a:lnTo>
                  <a:pt x="1413721" y="884683"/>
                </a:lnTo>
                <a:lnTo>
                  <a:pt x="1400719" y="879284"/>
                </a:lnTo>
                <a:lnTo>
                  <a:pt x="1388352" y="873250"/>
                </a:lnTo>
                <a:lnTo>
                  <a:pt x="1376618" y="867533"/>
                </a:lnTo>
                <a:lnTo>
                  <a:pt x="1365519" y="861181"/>
                </a:lnTo>
                <a:lnTo>
                  <a:pt x="1355054" y="854828"/>
                </a:lnTo>
                <a:lnTo>
                  <a:pt x="1345541" y="848159"/>
                </a:lnTo>
                <a:lnTo>
                  <a:pt x="1336661" y="841171"/>
                </a:lnTo>
                <a:lnTo>
                  <a:pt x="1329051" y="834184"/>
                </a:lnTo>
                <a:lnTo>
                  <a:pt x="1324928" y="830690"/>
                </a:lnTo>
                <a:lnTo>
                  <a:pt x="1321757" y="826879"/>
                </a:lnTo>
                <a:lnTo>
                  <a:pt x="1318586" y="823068"/>
                </a:lnTo>
                <a:lnTo>
                  <a:pt x="1315414" y="819574"/>
                </a:lnTo>
                <a:lnTo>
                  <a:pt x="1309706" y="811634"/>
                </a:lnTo>
                <a:lnTo>
                  <a:pt x="1303681" y="804647"/>
                </a:lnTo>
                <a:lnTo>
                  <a:pt x="1298607" y="798612"/>
                </a:lnTo>
                <a:lnTo>
                  <a:pt x="1293216" y="792578"/>
                </a:lnTo>
                <a:lnTo>
                  <a:pt x="1288142" y="787813"/>
                </a:lnTo>
                <a:lnTo>
                  <a:pt x="1283386" y="783367"/>
                </a:lnTo>
                <a:lnTo>
                  <a:pt x="1278312" y="779873"/>
                </a:lnTo>
                <a:lnTo>
                  <a:pt x="1273872" y="777015"/>
                </a:lnTo>
                <a:lnTo>
                  <a:pt x="1269432" y="774474"/>
                </a:lnTo>
                <a:lnTo>
                  <a:pt x="1265310" y="772251"/>
                </a:lnTo>
                <a:lnTo>
                  <a:pt x="1261187" y="770980"/>
                </a:lnTo>
                <a:lnTo>
                  <a:pt x="1257065" y="770028"/>
                </a:lnTo>
                <a:lnTo>
                  <a:pt x="1253576" y="769392"/>
                </a:lnTo>
                <a:lnTo>
                  <a:pt x="1249771" y="769392"/>
                </a:lnTo>
                <a:close/>
                <a:moveTo>
                  <a:pt x="1457483" y="500062"/>
                </a:moveTo>
                <a:lnTo>
                  <a:pt x="1467631" y="500380"/>
                </a:lnTo>
                <a:lnTo>
                  <a:pt x="1477462" y="500697"/>
                </a:lnTo>
                <a:lnTo>
                  <a:pt x="1487609" y="501650"/>
                </a:lnTo>
                <a:lnTo>
                  <a:pt x="1497757" y="502603"/>
                </a:lnTo>
                <a:lnTo>
                  <a:pt x="1507588" y="503874"/>
                </a:lnTo>
                <a:lnTo>
                  <a:pt x="1517419" y="505462"/>
                </a:lnTo>
                <a:lnTo>
                  <a:pt x="1527249" y="507685"/>
                </a:lnTo>
                <a:lnTo>
                  <a:pt x="1537080" y="509908"/>
                </a:lnTo>
                <a:lnTo>
                  <a:pt x="1546276" y="512449"/>
                </a:lnTo>
                <a:lnTo>
                  <a:pt x="1556107" y="514990"/>
                </a:lnTo>
                <a:lnTo>
                  <a:pt x="1565303" y="518483"/>
                </a:lnTo>
                <a:lnTo>
                  <a:pt x="1574817" y="521659"/>
                </a:lnTo>
                <a:lnTo>
                  <a:pt x="1584013" y="525153"/>
                </a:lnTo>
                <a:lnTo>
                  <a:pt x="1592893" y="528964"/>
                </a:lnTo>
                <a:lnTo>
                  <a:pt x="1602089" y="533093"/>
                </a:lnTo>
                <a:lnTo>
                  <a:pt x="1610968" y="537540"/>
                </a:lnTo>
                <a:lnTo>
                  <a:pt x="1619848" y="542304"/>
                </a:lnTo>
                <a:lnTo>
                  <a:pt x="1628410" y="547068"/>
                </a:lnTo>
                <a:lnTo>
                  <a:pt x="1636972" y="552150"/>
                </a:lnTo>
                <a:lnTo>
                  <a:pt x="1645534" y="557549"/>
                </a:lnTo>
                <a:lnTo>
                  <a:pt x="1654096" y="562948"/>
                </a:lnTo>
                <a:lnTo>
                  <a:pt x="1662024" y="568983"/>
                </a:lnTo>
                <a:lnTo>
                  <a:pt x="1670269" y="575017"/>
                </a:lnTo>
                <a:lnTo>
                  <a:pt x="1678197" y="581369"/>
                </a:lnTo>
                <a:lnTo>
                  <a:pt x="1685808" y="588039"/>
                </a:lnTo>
                <a:lnTo>
                  <a:pt x="1693736" y="594391"/>
                </a:lnTo>
                <a:lnTo>
                  <a:pt x="1701347" y="601696"/>
                </a:lnTo>
                <a:lnTo>
                  <a:pt x="1708641" y="608684"/>
                </a:lnTo>
                <a:lnTo>
                  <a:pt x="1715934" y="615989"/>
                </a:lnTo>
                <a:lnTo>
                  <a:pt x="1723228" y="623611"/>
                </a:lnTo>
                <a:lnTo>
                  <a:pt x="1729888" y="631234"/>
                </a:lnTo>
                <a:lnTo>
                  <a:pt x="1736864" y="639174"/>
                </a:lnTo>
                <a:lnTo>
                  <a:pt x="1743207" y="647432"/>
                </a:lnTo>
                <a:lnTo>
                  <a:pt x="1749866" y="655689"/>
                </a:lnTo>
                <a:lnTo>
                  <a:pt x="1756208" y="664265"/>
                </a:lnTo>
                <a:lnTo>
                  <a:pt x="1762234" y="673158"/>
                </a:lnTo>
                <a:lnTo>
                  <a:pt x="1768259" y="682051"/>
                </a:lnTo>
                <a:lnTo>
                  <a:pt x="1773967" y="690944"/>
                </a:lnTo>
                <a:lnTo>
                  <a:pt x="1779675" y="700154"/>
                </a:lnTo>
                <a:lnTo>
                  <a:pt x="1785066" y="709682"/>
                </a:lnTo>
                <a:lnTo>
                  <a:pt x="1790140" y="719211"/>
                </a:lnTo>
                <a:lnTo>
                  <a:pt x="1795531" y="728739"/>
                </a:lnTo>
                <a:lnTo>
                  <a:pt x="1800288" y="738902"/>
                </a:lnTo>
                <a:lnTo>
                  <a:pt x="1805045" y="748430"/>
                </a:lnTo>
                <a:lnTo>
                  <a:pt x="1809484" y="758594"/>
                </a:lnTo>
                <a:lnTo>
                  <a:pt x="1813924" y="769075"/>
                </a:lnTo>
                <a:lnTo>
                  <a:pt x="1817729" y="779556"/>
                </a:lnTo>
                <a:lnTo>
                  <a:pt x="1821535" y="790037"/>
                </a:lnTo>
                <a:lnTo>
                  <a:pt x="1825340" y="800835"/>
                </a:lnTo>
                <a:lnTo>
                  <a:pt x="1828828" y="811634"/>
                </a:lnTo>
                <a:lnTo>
                  <a:pt x="1832000" y="822750"/>
                </a:lnTo>
                <a:lnTo>
                  <a:pt x="1834854" y="833866"/>
                </a:lnTo>
                <a:lnTo>
                  <a:pt x="1837708" y="844983"/>
                </a:lnTo>
                <a:lnTo>
                  <a:pt x="1840245" y="856416"/>
                </a:lnTo>
                <a:lnTo>
                  <a:pt x="1842464" y="867850"/>
                </a:lnTo>
                <a:lnTo>
                  <a:pt x="1844684" y="879284"/>
                </a:lnTo>
                <a:lnTo>
                  <a:pt x="1846270" y="890718"/>
                </a:lnTo>
                <a:lnTo>
                  <a:pt x="1847855" y="902469"/>
                </a:lnTo>
                <a:lnTo>
                  <a:pt x="1849758" y="914221"/>
                </a:lnTo>
                <a:lnTo>
                  <a:pt x="1850710" y="926290"/>
                </a:lnTo>
                <a:lnTo>
                  <a:pt x="1851661" y="938359"/>
                </a:lnTo>
                <a:lnTo>
                  <a:pt x="1852295" y="950428"/>
                </a:lnTo>
                <a:lnTo>
                  <a:pt x="1852612" y="962497"/>
                </a:lnTo>
                <a:lnTo>
                  <a:pt x="1852612" y="974566"/>
                </a:lnTo>
                <a:lnTo>
                  <a:pt x="1852612" y="987270"/>
                </a:lnTo>
                <a:lnTo>
                  <a:pt x="1851978" y="999657"/>
                </a:lnTo>
                <a:lnTo>
                  <a:pt x="1851344" y="1012361"/>
                </a:lnTo>
                <a:lnTo>
                  <a:pt x="1850075" y="1024430"/>
                </a:lnTo>
                <a:lnTo>
                  <a:pt x="1848490" y="1036817"/>
                </a:lnTo>
                <a:lnTo>
                  <a:pt x="1846587" y="1048886"/>
                </a:lnTo>
                <a:lnTo>
                  <a:pt x="1844367" y="1060955"/>
                </a:lnTo>
                <a:lnTo>
                  <a:pt x="1842147" y="1072706"/>
                </a:lnTo>
                <a:lnTo>
                  <a:pt x="1839293" y="1084458"/>
                </a:lnTo>
                <a:lnTo>
                  <a:pt x="1836122" y="1095891"/>
                </a:lnTo>
                <a:lnTo>
                  <a:pt x="1832951" y="1107643"/>
                </a:lnTo>
                <a:lnTo>
                  <a:pt x="1829463" y="1118759"/>
                </a:lnTo>
                <a:lnTo>
                  <a:pt x="1825974" y="1130193"/>
                </a:lnTo>
                <a:lnTo>
                  <a:pt x="1821535" y="1141309"/>
                </a:lnTo>
                <a:lnTo>
                  <a:pt x="1817412" y="1152108"/>
                </a:lnTo>
                <a:lnTo>
                  <a:pt x="1812655" y="1162906"/>
                </a:lnTo>
                <a:lnTo>
                  <a:pt x="1807899" y="1173705"/>
                </a:lnTo>
                <a:lnTo>
                  <a:pt x="1803142" y="1184186"/>
                </a:lnTo>
                <a:lnTo>
                  <a:pt x="1797751" y="1194667"/>
                </a:lnTo>
                <a:lnTo>
                  <a:pt x="1792360" y="1204830"/>
                </a:lnTo>
                <a:lnTo>
                  <a:pt x="1786652" y="1214994"/>
                </a:lnTo>
                <a:lnTo>
                  <a:pt x="1780944" y="1224840"/>
                </a:lnTo>
                <a:lnTo>
                  <a:pt x="1774601" y="1234050"/>
                </a:lnTo>
                <a:lnTo>
                  <a:pt x="1768576" y="1243896"/>
                </a:lnTo>
                <a:lnTo>
                  <a:pt x="1762234" y="1253107"/>
                </a:lnTo>
                <a:lnTo>
                  <a:pt x="1755891" y="1262317"/>
                </a:lnTo>
                <a:lnTo>
                  <a:pt x="1748915" y="1271528"/>
                </a:lnTo>
                <a:lnTo>
                  <a:pt x="1741938" y="1280103"/>
                </a:lnTo>
                <a:lnTo>
                  <a:pt x="1735279" y="1288678"/>
                </a:lnTo>
                <a:lnTo>
                  <a:pt x="1727985" y="1297254"/>
                </a:lnTo>
                <a:lnTo>
                  <a:pt x="1720691" y="1305194"/>
                </a:lnTo>
                <a:lnTo>
                  <a:pt x="1713397" y="1313452"/>
                </a:lnTo>
                <a:lnTo>
                  <a:pt x="1705787" y="1321392"/>
                </a:lnTo>
                <a:lnTo>
                  <a:pt x="1698493" y="1329014"/>
                </a:lnTo>
                <a:lnTo>
                  <a:pt x="1690565" y="1336319"/>
                </a:lnTo>
                <a:lnTo>
                  <a:pt x="1682637" y="1343624"/>
                </a:lnTo>
                <a:lnTo>
                  <a:pt x="1674709" y="1350612"/>
                </a:lnTo>
                <a:lnTo>
                  <a:pt x="1666781" y="1357599"/>
                </a:lnTo>
                <a:lnTo>
                  <a:pt x="1658853" y="1364269"/>
                </a:lnTo>
                <a:lnTo>
                  <a:pt x="1650608" y="1370303"/>
                </a:lnTo>
                <a:lnTo>
                  <a:pt x="1642680" y="1376655"/>
                </a:lnTo>
                <a:lnTo>
                  <a:pt x="1634435" y="1382372"/>
                </a:lnTo>
                <a:lnTo>
                  <a:pt x="1626190" y="1388407"/>
                </a:lnTo>
                <a:lnTo>
                  <a:pt x="1617945" y="1393806"/>
                </a:lnTo>
                <a:lnTo>
                  <a:pt x="1609700" y="1399205"/>
                </a:lnTo>
                <a:lnTo>
                  <a:pt x="1601455" y="1403970"/>
                </a:lnTo>
                <a:lnTo>
                  <a:pt x="1592893" y="1408416"/>
                </a:lnTo>
                <a:lnTo>
                  <a:pt x="1584648" y="1413180"/>
                </a:lnTo>
                <a:lnTo>
                  <a:pt x="1576403" y="1417309"/>
                </a:lnTo>
                <a:lnTo>
                  <a:pt x="1568157" y="1421120"/>
                </a:lnTo>
                <a:lnTo>
                  <a:pt x="1559912" y="1425249"/>
                </a:lnTo>
                <a:lnTo>
                  <a:pt x="1551667" y="1428743"/>
                </a:lnTo>
                <a:lnTo>
                  <a:pt x="1543422" y="1431601"/>
                </a:lnTo>
                <a:lnTo>
                  <a:pt x="1535177" y="1434777"/>
                </a:lnTo>
                <a:lnTo>
                  <a:pt x="1527249" y="1437636"/>
                </a:lnTo>
                <a:lnTo>
                  <a:pt x="1519004" y="1439859"/>
                </a:lnTo>
                <a:lnTo>
                  <a:pt x="1510759" y="1442082"/>
                </a:lnTo>
                <a:lnTo>
                  <a:pt x="1503148" y="1443670"/>
                </a:lnTo>
                <a:lnTo>
                  <a:pt x="1495220" y="1445576"/>
                </a:lnTo>
                <a:lnTo>
                  <a:pt x="1487292" y="1446846"/>
                </a:lnTo>
                <a:lnTo>
                  <a:pt x="1479999" y="1448117"/>
                </a:lnTo>
                <a:lnTo>
                  <a:pt x="1472071" y="1448752"/>
                </a:lnTo>
                <a:lnTo>
                  <a:pt x="1464460" y="1449070"/>
                </a:lnTo>
                <a:lnTo>
                  <a:pt x="1457483" y="1449387"/>
                </a:lnTo>
                <a:lnTo>
                  <a:pt x="1449872" y="1449070"/>
                </a:lnTo>
                <a:lnTo>
                  <a:pt x="1442579" y="1448752"/>
                </a:lnTo>
                <a:lnTo>
                  <a:pt x="1434968" y="1448117"/>
                </a:lnTo>
                <a:lnTo>
                  <a:pt x="1427357" y="1446846"/>
                </a:lnTo>
                <a:lnTo>
                  <a:pt x="1419429" y="1445576"/>
                </a:lnTo>
                <a:lnTo>
                  <a:pt x="1411818" y="1443670"/>
                </a:lnTo>
                <a:lnTo>
                  <a:pt x="1403573" y="1442082"/>
                </a:lnTo>
                <a:lnTo>
                  <a:pt x="1395645" y="1439859"/>
                </a:lnTo>
                <a:lnTo>
                  <a:pt x="1387717" y="1437636"/>
                </a:lnTo>
                <a:lnTo>
                  <a:pt x="1379472" y="1434777"/>
                </a:lnTo>
                <a:lnTo>
                  <a:pt x="1371227" y="1431601"/>
                </a:lnTo>
                <a:lnTo>
                  <a:pt x="1362982" y="1428743"/>
                </a:lnTo>
                <a:lnTo>
                  <a:pt x="1355054" y="1425249"/>
                </a:lnTo>
                <a:lnTo>
                  <a:pt x="1346492" y="1421120"/>
                </a:lnTo>
                <a:lnTo>
                  <a:pt x="1338247" y="1417309"/>
                </a:lnTo>
                <a:lnTo>
                  <a:pt x="1330002" y="1413180"/>
                </a:lnTo>
                <a:lnTo>
                  <a:pt x="1321757" y="1408416"/>
                </a:lnTo>
                <a:lnTo>
                  <a:pt x="1313195" y="1403970"/>
                </a:lnTo>
                <a:lnTo>
                  <a:pt x="1304950" y="1399205"/>
                </a:lnTo>
                <a:lnTo>
                  <a:pt x="1296705" y="1393806"/>
                </a:lnTo>
                <a:lnTo>
                  <a:pt x="1288459" y="1388407"/>
                </a:lnTo>
                <a:lnTo>
                  <a:pt x="1280214" y="1382372"/>
                </a:lnTo>
                <a:lnTo>
                  <a:pt x="1272286" y="1376655"/>
                </a:lnTo>
                <a:lnTo>
                  <a:pt x="1264041" y="1370303"/>
                </a:lnTo>
                <a:lnTo>
                  <a:pt x="1255796" y="1364269"/>
                </a:lnTo>
                <a:lnTo>
                  <a:pt x="1247551" y="1357599"/>
                </a:lnTo>
                <a:lnTo>
                  <a:pt x="1239940" y="1350612"/>
                </a:lnTo>
                <a:lnTo>
                  <a:pt x="1232012" y="1343624"/>
                </a:lnTo>
                <a:lnTo>
                  <a:pt x="1224085" y="1336319"/>
                </a:lnTo>
                <a:lnTo>
                  <a:pt x="1216474" y="1329014"/>
                </a:lnTo>
                <a:lnTo>
                  <a:pt x="1208863" y="1321392"/>
                </a:lnTo>
                <a:lnTo>
                  <a:pt x="1201252" y="1313452"/>
                </a:lnTo>
                <a:lnTo>
                  <a:pt x="1193958" y="1305194"/>
                </a:lnTo>
                <a:lnTo>
                  <a:pt x="1186665" y="1297254"/>
                </a:lnTo>
                <a:lnTo>
                  <a:pt x="1179688" y="1288678"/>
                </a:lnTo>
                <a:lnTo>
                  <a:pt x="1172711" y="1280103"/>
                </a:lnTo>
                <a:lnTo>
                  <a:pt x="1165735" y="1271528"/>
                </a:lnTo>
                <a:lnTo>
                  <a:pt x="1159075" y="1262317"/>
                </a:lnTo>
                <a:lnTo>
                  <a:pt x="1152416" y="1253107"/>
                </a:lnTo>
                <a:lnTo>
                  <a:pt x="1146073" y="1243896"/>
                </a:lnTo>
                <a:lnTo>
                  <a:pt x="1139731" y="1234050"/>
                </a:lnTo>
                <a:lnTo>
                  <a:pt x="1134023" y="1224840"/>
                </a:lnTo>
                <a:lnTo>
                  <a:pt x="1127998" y="1214994"/>
                </a:lnTo>
                <a:lnTo>
                  <a:pt x="1122607" y="1204830"/>
                </a:lnTo>
                <a:lnTo>
                  <a:pt x="1116899" y="1194667"/>
                </a:lnTo>
                <a:lnTo>
                  <a:pt x="1111825" y="1184186"/>
                </a:lnTo>
                <a:lnTo>
                  <a:pt x="1106751" y="1173705"/>
                </a:lnTo>
                <a:lnTo>
                  <a:pt x="1101994" y="1162906"/>
                </a:lnTo>
                <a:lnTo>
                  <a:pt x="1097237" y="1152108"/>
                </a:lnTo>
                <a:lnTo>
                  <a:pt x="1093115" y="1141309"/>
                </a:lnTo>
                <a:lnTo>
                  <a:pt x="1088992" y="1130193"/>
                </a:lnTo>
                <a:lnTo>
                  <a:pt x="1085187" y="1118759"/>
                </a:lnTo>
                <a:lnTo>
                  <a:pt x="1081699" y="1107643"/>
                </a:lnTo>
                <a:lnTo>
                  <a:pt x="1078527" y="1095891"/>
                </a:lnTo>
                <a:lnTo>
                  <a:pt x="1075356" y="1084458"/>
                </a:lnTo>
                <a:lnTo>
                  <a:pt x="1072502" y="1072706"/>
                </a:lnTo>
                <a:lnTo>
                  <a:pt x="1070282" y="1060955"/>
                </a:lnTo>
                <a:lnTo>
                  <a:pt x="1068062" y="1048886"/>
                </a:lnTo>
                <a:lnTo>
                  <a:pt x="1066477" y="1036817"/>
                </a:lnTo>
                <a:lnTo>
                  <a:pt x="1064891" y="1024430"/>
                </a:lnTo>
                <a:lnTo>
                  <a:pt x="1063623" y="1012361"/>
                </a:lnTo>
                <a:lnTo>
                  <a:pt x="1062671" y="999657"/>
                </a:lnTo>
                <a:lnTo>
                  <a:pt x="1062037" y="987270"/>
                </a:lnTo>
                <a:lnTo>
                  <a:pt x="1062037" y="974566"/>
                </a:lnTo>
                <a:lnTo>
                  <a:pt x="1062037" y="962497"/>
                </a:lnTo>
                <a:lnTo>
                  <a:pt x="1062354" y="950428"/>
                </a:lnTo>
                <a:lnTo>
                  <a:pt x="1063306" y="938359"/>
                </a:lnTo>
                <a:lnTo>
                  <a:pt x="1064257" y="926290"/>
                </a:lnTo>
                <a:lnTo>
                  <a:pt x="1065208" y="914221"/>
                </a:lnTo>
                <a:lnTo>
                  <a:pt x="1066794" y="902469"/>
                </a:lnTo>
                <a:lnTo>
                  <a:pt x="1068380" y="890718"/>
                </a:lnTo>
                <a:lnTo>
                  <a:pt x="1069965" y="879284"/>
                </a:lnTo>
                <a:lnTo>
                  <a:pt x="1072185" y="867850"/>
                </a:lnTo>
                <a:lnTo>
                  <a:pt x="1074405" y="856416"/>
                </a:lnTo>
                <a:lnTo>
                  <a:pt x="1077259" y="844983"/>
                </a:lnTo>
                <a:lnTo>
                  <a:pt x="1079796" y="833866"/>
                </a:lnTo>
                <a:lnTo>
                  <a:pt x="1082650" y="822750"/>
                </a:lnTo>
                <a:lnTo>
                  <a:pt x="1085821" y="811634"/>
                </a:lnTo>
                <a:lnTo>
                  <a:pt x="1089627" y="800835"/>
                </a:lnTo>
                <a:lnTo>
                  <a:pt x="1093115" y="790037"/>
                </a:lnTo>
                <a:lnTo>
                  <a:pt x="1096920" y="779556"/>
                </a:lnTo>
                <a:lnTo>
                  <a:pt x="1101043" y="769075"/>
                </a:lnTo>
                <a:lnTo>
                  <a:pt x="1105165" y="758594"/>
                </a:lnTo>
                <a:lnTo>
                  <a:pt x="1109922" y="748430"/>
                </a:lnTo>
                <a:lnTo>
                  <a:pt x="1114362" y="738902"/>
                </a:lnTo>
                <a:lnTo>
                  <a:pt x="1119118" y="728739"/>
                </a:lnTo>
                <a:lnTo>
                  <a:pt x="1124509" y="719211"/>
                </a:lnTo>
                <a:lnTo>
                  <a:pt x="1129583" y="709682"/>
                </a:lnTo>
                <a:lnTo>
                  <a:pt x="1135291" y="700154"/>
                </a:lnTo>
                <a:lnTo>
                  <a:pt x="1140682" y="690944"/>
                </a:lnTo>
                <a:lnTo>
                  <a:pt x="1146391" y="682051"/>
                </a:lnTo>
                <a:lnTo>
                  <a:pt x="1152416" y="673158"/>
                </a:lnTo>
                <a:lnTo>
                  <a:pt x="1158758" y="664265"/>
                </a:lnTo>
                <a:lnTo>
                  <a:pt x="1164783" y="655689"/>
                </a:lnTo>
                <a:lnTo>
                  <a:pt x="1171443" y="647432"/>
                </a:lnTo>
                <a:lnTo>
                  <a:pt x="1177785" y="639174"/>
                </a:lnTo>
                <a:lnTo>
                  <a:pt x="1184762" y="631234"/>
                </a:lnTo>
                <a:lnTo>
                  <a:pt x="1191738" y="623611"/>
                </a:lnTo>
                <a:lnTo>
                  <a:pt x="1198715" y="615989"/>
                </a:lnTo>
                <a:lnTo>
                  <a:pt x="1206009" y="608684"/>
                </a:lnTo>
                <a:lnTo>
                  <a:pt x="1213620" y="601696"/>
                </a:lnTo>
                <a:lnTo>
                  <a:pt x="1220913" y="594391"/>
                </a:lnTo>
                <a:lnTo>
                  <a:pt x="1228841" y="588039"/>
                </a:lnTo>
                <a:lnTo>
                  <a:pt x="1236769" y="581369"/>
                </a:lnTo>
                <a:lnTo>
                  <a:pt x="1244380" y="575017"/>
                </a:lnTo>
                <a:lnTo>
                  <a:pt x="1252625" y="568983"/>
                </a:lnTo>
                <a:lnTo>
                  <a:pt x="1260870" y="562948"/>
                </a:lnTo>
                <a:lnTo>
                  <a:pt x="1269115" y="557549"/>
                </a:lnTo>
                <a:lnTo>
                  <a:pt x="1277360" y="552150"/>
                </a:lnTo>
                <a:lnTo>
                  <a:pt x="1286240" y="547068"/>
                </a:lnTo>
                <a:lnTo>
                  <a:pt x="1294802" y="542304"/>
                </a:lnTo>
                <a:lnTo>
                  <a:pt x="1303364" y="537540"/>
                </a:lnTo>
                <a:lnTo>
                  <a:pt x="1312560" y="533093"/>
                </a:lnTo>
                <a:lnTo>
                  <a:pt x="1321757" y="528964"/>
                </a:lnTo>
                <a:lnTo>
                  <a:pt x="1330953" y="525153"/>
                </a:lnTo>
                <a:lnTo>
                  <a:pt x="1339833" y="521659"/>
                </a:lnTo>
                <a:lnTo>
                  <a:pt x="1349029" y="518483"/>
                </a:lnTo>
                <a:lnTo>
                  <a:pt x="1358542" y="514990"/>
                </a:lnTo>
                <a:lnTo>
                  <a:pt x="1368056" y="512449"/>
                </a:lnTo>
                <a:lnTo>
                  <a:pt x="1377887" y="509908"/>
                </a:lnTo>
                <a:lnTo>
                  <a:pt x="1387717" y="507685"/>
                </a:lnTo>
                <a:lnTo>
                  <a:pt x="1397231" y="505462"/>
                </a:lnTo>
                <a:lnTo>
                  <a:pt x="1407062" y="503874"/>
                </a:lnTo>
                <a:lnTo>
                  <a:pt x="1416892" y="502603"/>
                </a:lnTo>
                <a:lnTo>
                  <a:pt x="1427040" y="501650"/>
                </a:lnTo>
                <a:lnTo>
                  <a:pt x="1437188" y="500697"/>
                </a:lnTo>
                <a:lnTo>
                  <a:pt x="1447336" y="500380"/>
                </a:lnTo>
                <a:lnTo>
                  <a:pt x="1457483" y="500062"/>
                </a:lnTo>
                <a:close/>
                <a:moveTo>
                  <a:pt x="716008" y="249237"/>
                </a:moveTo>
                <a:lnTo>
                  <a:pt x="795913" y="249237"/>
                </a:lnTo>
                <a:lnTo>
                  <a:pt x="795913" y="374499"/>
                </a:lnTo>
                <a:lnTo>
                  <a:pt x="810181" y="375133"/>
                </a:lnTo>
                <a:lnTo>
                  <a:pt x="823816" y="376402"/>
                </a:lnTo>
                <a:lnTo>
                  <a:pt x="837133" y="377670"/>
                </a:lnTo>
                <a:lnTo>
                  <a:pt x="849500" y="379890"/>
                </a:lnTo>
                <a:lnTo>
                  <a:pt x="861549" y="381793"/>
                </a:lnTo>
                <a:lnTo>
                  <a:pt x="873281" y="384330"/>
                </a:lnTo>
                <a:lnTo>
                  <a:pt x="884379" y="386867"/>
                </a:lnTo>
                <a:lnTo>
                  <a:pt x="894842" y="389721"/>
                </a:lnTo>
                <a:lnTo>
                  <a:pt x="904989" y="393209"/>
                </a:lnTo>
                <a:lnTo>
                  <a:pt x="914819" y="396698"/>
                </a:lnTo>
                <a:lnTo>
                  <a:pt x="924014" y="400186"/>
                </a:lnTo>
                <a:lnTo>
                  <a:pt x="932575" y="403991"/>
                </a:lnTo>
                <a:lnTo>
                  <a:pt x="941136" y="407797"/>
                </a:lnTo>
                <a:lnTo>
                  <a:pt x="949381" y="411602"/>
                </a:lnTo>
                <a:lnTo>
                  <a:pt x="956673" y="415725"/>
                </a:lnTo>
                <a:lnTo>
                  <a:pt x="963966" y="419847"/>
                </a:lnTo>
                <a:lnTo>
                  <a:pt x="931624" y="504836"/>
                </a:lnTo>
                <a:lnTo>
                  <a:pt x="920209" y="498810"/>
                </a:lnTo>
                <a:lnTo>
                  <a:pt x="906257" y="491517"/>
                </a:lnTo>
                <a:lnTo>
                  <a:pt x="898330" y="488028"/>
                </a:lnTo>
                <a:lnTo>
                  <a:pt x="890086" y="484540"/>
                </a:lnTo>
                <a:lnTo>
                  <a:pt x="880891" y="480735"/>
                </a:lnTo>
                <a:lnTo>
                  <a:pt x="871061" y="477246"/>
                </a:lnTo>
                <a:lnTo>
                  <a:pt x="860597" y="474075"/>
                </a:lnTo>
                <a:lnTo>
                  <a:pt x="849500" y="470904"/>
                </a:lnTo>
                <a:lnTo>
                  <a:pt x="837767" y="468367"/>
                </a:lnTo>
                <a:lnTo>
                  <a:pt x="825401" y="465830"/>
                </a:lnTo>
                <a:lnTo>
                  <a:pt x="812401" y="463927"/>
                </a:lnTo>
                <a:lnTo>
                  <a:pt x="798449" y="462659"/>
                </a:lnTo>
                <a:lnTo>
                  <a:pt x="783863" y="461707"/>
                </a:lnTo>
                <a:lnTo>
                  <a:pt x="768960" y="461390"/>
                </a:lnTo>
                <a:lnTo>
                  <a:pt x="759765" y="461390"/>
                </a:lnTo>
                <a:lnTo>
                  <a:pt x="751204" y="462024"/>
                </a:lnTo>
                <a:lnTo>
                  <a:pt x="742643" y="462659"/>
                </a:lnTo>
                <a:lnTo>
                  <a:pt x="734398" y="463927"/>
                </a:lnTo>
                <a:lnTo>
                  <a:pt x="726471" y="465196"/>
                </a:lnTo>
                <a:lnTo>
                  <a:pt x="719496" y="467098"/>
                </a:lnTo>
                <a:lnTo>
                  <a:pt x="712203" y="469001"/>
                </a:lnTo>
                <a:lnTo>
                  <a:pt x="705544" y="471538"/>
                </a:lnTo>
                <a:lnTo>
                  <a:pt x="699202" y="473758"/>
                </a:lnTo>
                <a:lnTo>
                  <a:pt x="693178" y="476612"/>
                </a:lnTo>
                <a:lnTo>
                  <a:pt x="687153" y="479466"/>
                </a:lnTo>
                <a:lnTo>
                  <a:pt x="682080" y="482637"/>
                </a:lnTo>
                <a:lnTo>
                  <a:pt x="676689" y="486126"/>
                </a:lnTo>
                <a:lnTo>
                  <a:pt x="671933" y="489614"/>
                </a:lnTo>
                <a:lnTo>
                  <a:pt x="667177" y="493419"/>
                </a:lnTo>
                <a:lnTo>
                  <a:pt x="663055" y="497542"/>
                </a:lnTo>
                <a:lnTo>
                  <a:pt x="659250" y="501348"/>
                </a:lnTo>
                <a:lnTo>
                  <a:pt x="655445" y="505470"/>
                </a:lnTo>
                <a:lnTo>
                  <a:pt x="652274" y="509910"/>
                </a:lnTo>
                <a:lnTo>
                  <a:pt x="649103" y="514350"/>
                </a:lnTo>
                <a:lnTo>
                  <a:pt x="646249" y="519107"/>
                </a:lnTo>
                <a:lnTo>
                  <a:pt x="643713" y="523546"/>
                </a:lnTo>
                <a:lnTo>
                  <a:pt x="641493" y="528303"/>
                </a:lnTo>
                <a:lnTo>
                  <a:pt x="639591" y="533060"/>
                </a:lnTo>
                <a:lnTo>
                  <a:pt x="637688" y="537817"/>
                </a:lnTo>
                <a:lnTo>
                  <a:pt x="636420" y="542891"/>
                </a:lnTo>
                <a:lnTo>
                  <a:pt x="635152" y="547647"/>
                </a:lnTo>
                <a:lnTo>
                  <a:pt x="633566" y="552721"/>
                </a:lnTo>
                <a:lnTo>
                  <a:pt x="632932" y="557478"/>
                </a:lnTo>
                <a:lnTo>
                  <a:pt x="632298" y="562235"/>
                </a:lnTo>
                <a:lnTo>
                  <a:pt x="631981" y="567309"/>
                </a:lnTo>
                <a:lnTo>
                  <a:pt x="631981" y="572066"/>
                </a:lnTo>
                <a:lnTo>
                  <a:pt x="631981" y="578408"/>
                </a:lnTo>
                <a:lnTo>
                  <a:pt x="632615" y="584433"/>
                </a:lnTo>
                <a:lnTo>
                  <a:pt x="633249" y="590459"/>
                </a:lnTo>
                <a:lnTo>
                  <a:pt x="634200" y="595850"/>
                </a:lnTo>
                <a:lnTo>
                  <a:pt x="635786" y="601558"/>
                </a:lnTo>
                <a:lnTo>
                  <a:pt x="637371" y="606632"/>
                </a:lnTo>
                <a:lnTo>
                  <a:pt x="639274" y="612023"/>
                </a:lnTo>
                <a:lnTo>
                  <a:pt x="641176" y="617097"/>
                </a:lnTo>
                <a:lnTo>
                  <a:pt x="643713" y="622171"/>
                </a:lnTo>
                <a:lnTo>
                  <a:pt x="646249" y="626927"/>
                </a:lnTo>
                <a:lnTo>
                  <a:pt x="649737" y="631367"/>
                </a:lnTo>
                <a:lnTo>
                  <a:pt x="652908" y="636124"/>
                </a:lnTo>
                <a:lnTo>
                  <a:pt x="656713" y="640564"/>
                </a:lnTo>
                <a:lnTo>
                  <a:pt x="660835" y="645320"/>
                </a:lnTo>
                <a:lnTo>
                  <a:pt x="665274" y="649443"/>
                </a:lnTo>
                <a:lnTo>
                  <a:pt x="670031" y="653566"/>
                </a:lnTo>
                <a:lnTo>
                  <a:pt x="675104" y="658005"/>
                </a:lnTo>
                <a:lnTo>
                  <a:pt x="680177" y="662128"/>
                </a:lnTo>
                <a:lnTo>
                  <a:pt x="686202" y="665933"/>
                </a:lnTo>
                <a:lnTo>
                  <a:pt x="691909" y="670373"/>
                </a:lnTo>
                <a:lnTo>
                  <a:pt x="698568" y="674178"/>
                </a:lnTo>
                <a:lnTo>
                  <a:pt x="705227" y="678301"/>
                </a:lnTo>
                <a:lnTo>
                  <a:pt x="719813" y="686229"/>
                </a:lnTo>
                <a:lnTo>
                  <a:pt x="735667" y="694474"/>
                </a:lnTo>
                <a:lnTo>
                  <a:pt x="753106" y="702402"/>
                </a:lnTo>
                <a:lnTo>
                  <a:pt x="771814" y="710964"/>
                </a:lnTo>
                <a:lnTo>
                  <a:pt x="792108" y="719527"/>
                </a:lnTo>
                <a:lnTo>
                  <a:pt x="804474" y="724600"/>
                </a:lnTo>
                <a:lnTo>
                  <a:pt x="816206" y="729991"/>
                </a:lnTo>
                <a:lnTo>
                  <a:pt x="827621" y="735065"/>
                </a:lnTo>
                <a:lnTo>
                  <a:pt x="838719" y="740774"/>
                </a:lnTo>
                <a:lnTo>
                  <a:pt x="849500" y="745847"/>
                </a:lnTo>
                <a:lnTo>
                  <a:pt x="859963" y="751873"/>
                </a:lnTo>
                <a:lnTo>
                  <a:pt x="870110" y="757264"/>
                </a:lnTo>
                <a:lnTo>
                  <a:pt x="879622" y="763289"/>
                </a:lnTo>
                <a:lnTo>
                  <a:pt x="888501" y="768997"/>
                </a:lnTo>
                <a:lnTo>
                  <a:pt x="897379" y="775340"/>
                </a:lnTo>
                <a:lnTo>
                  <a:pt x="905940" y="781365"/>
                </a:lnTo>
                <a:lnTo>
                  <a:pt x="914184" y="788024"/>
                </a:lnTo>
                <a:lnTo>
                  <a:pt x="921477" y="794367"/>
                </a:lnTo>
                <a:lnTo>
                  <a:pt x="928770" y="801026"/>
                </a:lnTo>
                <a:lnTo>
                  <a:pt x="935746" y="808003"/>
                </a:lnTo>
                <a:lnTo>
                  <a:pt x="942088" y="814980"/>
                </a:lnTo>
                <a:lnTo>
                  <a:pt x="948429" y="822273"/>
                </a:lnTo>
                <a:lnTo>
                  <a:pt x="953820" y="829250"/>
                </a:lnTo>
                <a:lnTo>
                  <a:pt x="959210" y="837178"/>
                </a:lnTo>
                <a:lnTo>
                  <a:pt x="963966" y="844789"/>
                </a:lnTo>
                <a:lnTo>
                  <a:pt x="968406" y="852717"/>
                </a:lnTo>
                <a:lnTo>
                  <a:pt x="972845" y="860962"/>
                </a:lnTo>
                <a:lnTo>
                  <a:pt x="976333" y="869524"/>
                </a:lnTo>
                <a:lnTo>
                  <a:pt x="979503" y="878087"/>
                </a:lnTo>
                <a:lnTo>
                  <a:pt x="982674" y="886966"/>
                </a:lnTo>
                <a:lnTo>
                  <a:pt x="985211" y="895845"/>
                </a:lnTo>
                <a:lnTo>
                  <a:pt x="987431" y="905359"/>
                </a:lnTo>
                <a:lnTo>
                  <a:pt x="989016" y="914873"/>
                </a:lnTo>
                <a:lnTo>
                  <a:pt x="990284" y="925020"/>
                </a:lnTo>
                <a:lnTo>
                  <a:pt x="991236" y="935168"/>
                </a:lnTo>
                <a:lnTo>
                  <a:pt x="991870" y="944999"/>
                </a:lnTo>
                <a:lnTo>
                  <a:pt x="992187" y="955781"/>
                </a:lnTo>
                <a:lnTo>
                  <a:pt x="991870" y="965295"/>
                </a:lnTo>
                <a:lnTo>
                  <a:pt x="991236" y="974808"/>
                </a:lnTo>
                <a:lnTo>
                  <a:pt x="990284" y="984322"/>
                </a:lnTo>
                <a:lnTo>
                  <a:pt x="989016" y="993835"/>
                </a:lnTo>
                <a:lnTo>
                  <a:pt x="987113" y="1002715"/>
                </a:lnTo>
                <a:lnTo>
                  <a:pt x="984894" y="1012228"/>
                </a:lnTo>
                <a:lnTo>
                  <a:pt x="982357" y="1021108"/>
                </a:lnTo>
                <a:lnTo>
                  <a:pt x="978869" y="1030304"/>
                </a:lnTo>
                <a:lnTo>
                  <a:pt x="975698" y="1039184"/>
                </a:lnTo>
                <a:lnTo>
                  <a:pt x="971893" y="1047429"/>
                </a:lnTo>
                <a:lnTo>
                  <a:pt x="967454" y="1055991"/>
                </a:lnTo>
                <a:lnTo>
                  <a:pt x="962698" y="1064553"/>
                </a:lnTo>
                <a:lnTo>
                  <a:pt x="957625" y="1072481"/>
                </a:lnTo>
                <a:lnTo>
                  <a:pt x="952234" y="1080409"/>
                </a:lnTo>
                <a:lnTo>
                  <a:pt x="946210" y="1088337"/>
                </a:lnTo>
                <a:lnTo>
                  <a:pt x="940185" y="1095631"/>
                </a:lnTo>
                <a:lnTo>
                  <a:pt x="933526" y="1102925"/>
                </a:lnTo>
                <a:lnTo>
                  <a:pt x="926551" y="1110219"/>
                </a:lnTo>
                <a:lnTo>
                  <a:pt x="918941" y="1116561"/>
                </a:lnTo>
                <a:lnTo>
                  <a:pt x="911014" y="1123221"/>
                </a:lnTo>
                <a:lnTo>
                  <a:pt x="903087" y="1129246"/>
                </a:lnTo>
                <a:lnTo>
                  <a:pt x="894525" y="1135271"/>
                </a:lnTo>
                <a:lnTo>
                  <a:pt x="885647" y="1140979"/>
                </a:lnTo>
                <a:lnTo>
                  <a:pt x="876134" y="1146370"/>
                </a:lnTo>
                <a:lnTo>
                  <a:pt x="866622" y="1151127"/>
                </a:lnTo>
                <a:lnTo>
                  <a:pt x="856475" y="1155884"/>
                </a:lnTo>
                <a:lnTo>
                  <a:pt x="846012" y="1160006"/>
                </a:lnTo>
                <a:lnTo>
                  <a:pt x="835231" y="1163812"/>
                </a:lnTo>
                <a:lnTo>
                  <a:pt x="824133" y="1167617"/>
                </a:lnTo>
                <a:lnTo>
                  <a:pt x="812401" y="1170471"/>
                </a:lnTo>
                <a:lnTo>
                  <a:pt x="800669" y="1173008"/>
                </a:lnTo>
                <a:lnTo>
                  <a:pt x="788303" y="1175228"/>
                </a:lnTo>
                <a:lnTo>
                  <a:pt x="788303" y="1309687"/>
                </a:lnTo>
                <a:lnTo>
                  <a:pt x="707129" y="1309687"/>
                </a:lnTo>
                <a:lnTo>
                  <a:pt x="707129" y="1179351"/>
                </a:lnTo>
                <a:lnTo>
                  <a:pt x="692861" y="1179034"/>
                </a:lnTo>
                <a:lnTo>
                  <a:pt x="678592" y="1178082"/>
                </a:lnTo>
                <a:lnTo>
                  <a:pt x="664640" y="1176180"/>
                </a:lnTo>
                <a:lnTo>
                  <a:pt x="650689" y="1174277"/>
                </a:lnTo>
                <a:lnTo>
                  <a:pt x="637054" y="1172057"/>
                </a:lnTo>
                <a:lnTo>
                  <a:pt x="623102" y="1169520"/>
                </a:lnTo>
                <a:lnTo>
                  <a:pt x="609785" y="1166349"/>
                </a:lnTo>
                <a:lnTo>
                  <a:pt x="596785" y="1162543"/>
                </a:lnTo>
                <a:lnTo>
                  <a:pt x="584101" y="1158738"/>
                </a:lnTo>
                <a:lnTo>
                  <a:pt x="572052" y="1154615"/>
                </a:lnTo>
                <a:lnTo>
                  <a:pt x="560003" y="1149859"/>
                </a:lnTo>
                <a:lnTo>
                  <a:pt x="548588" y="1144785"/>
                </a:lnTo>
                <a:lnTo>
                  <a:pt x="537807" y="1139394"/>
                </a:lnTo>
                <a:lnTo>
                  <a:pt x="527660" y="1134320"/>
                </a:lnTo>
                <a:lnTo>
                  <a:pt x="518148" y="1128294"/>
                </a:lnTo>
                <a:lnTo>
                  <a:pt x="509587" y="1122586"/>
                </a:lnTo>
                <a:lnTo>
                  <a:pt x="540027" y="1036012"/>
                </a:lnTo>
                <a:lnTo>
                  <a:pt x="549222" y="1041721"/>
                </a:lnTo>
                <a:lnTo>
                  <a:pt x="558735" y="1047112"/>
                </a:lnTo>
                <a:lnTo>
                  <a:pt x="568564" y="1052820"/>
                </a:lnTo>
                <a:lnTo>
                  <a:pt x="579028" y="1057577"/>
                </a:lnTo>
                <a:lnTo>
                  <a:pt x="589492" y="1062651"/>
                </a:lnTo>
                <a:lnTo>
                  <a:pt x="600590" y="1067090"/>
                </a:lnTo>
                <a:lnTo>
                  <a:pt x="612004" y="1071213"/>
                </a:lnTo>
                <a:lnTo>
                  <a:pt x="623737" y="1075335"/>
                </a:lnTo>
                <a:lnTo>
                  <a:pt x="635786" y="1078824"/>
                </a:lnTo>
                <a:lnTo>
                  <a:pt x="648152" y="1081995"/>
                </a:lnTo>
                <a:lnTo>
                  <a:pt x="660518" y="1084849"/>
                </a:lnTo>
                <a:lnTo>
                  <a:pt x="673201" y="1087069"/>
                </a:lnTo>
                <a:lnTo>
                  <a:pt x="686202" y="1088972"/>
                </a:lnTo>
                <a:lnTo>
                  <a:pt x="699519" y="1090240"/>
                </a:lnTo>
                <a:lnTo>
                  <a:pt x="712520" y="1091191"/>
                </a:lnTo>
                <a:lnTo>
                  <a:pt x="726154" y="1091509"/>
                </a:lnTo>
                <a:lnTo>
                  <a:pt x="734716" y="1091191"/>
                </a:lnTo>
                <a:lnTo>
                  <a:pt x="743277" y="1090874"/>
                </a:lnTo>
                <a:lnTo>
                  <a:pt x="751521" y="1090240"/>
                </a:lnTo>
                <a:lnTo>
                  <a:pt x="759131" y="1088972"/>
                </a:lnTo>
                <a:lnTo>
                  <a:pt x="767058" y="1087703"/>
                </a:lnTo>
                <a:lnTo>
                  <a:pt x="774668" y="1086117"/>
                </a:lnTo>
                <a:lnTo>
                  <a:pt x="781644" y="1083898"/>
                </a:lnTo>
                <a:lnTo>
                  <a:pt x="788937" y="1081995"/>
                </a:lnTo>
                <a:lnTo>
                  <a:pt x="795595" y="1079458"/>
                </a:lnTo>
                <a:lnTo>
                  <a:pt x="802571" y="1076921"/>
                </a:lnTo>
                <a:lnTo>
                  <a:pt x="809230" y="1074067"/>
                </a:lnTo>
                <a:lnTo>
                  <a:pt x="815255" y="1070579"/>
                </a:lnTo>
                <a:lnTo>
                  <a:pt x="821279" y="1067407"/>
                </a:lnTo>
                <a:lnTo>
                  <a:pt x="826987" y="1063919"/>
                </a:lnTo>
                <a:lnTo>
                  <a:pt x="832377" y="1059796"/>
                </a:lnTo>
                <a:lnTo>
                  <a:pt x="837450" y="1055674"/>
                </a:lnTo>
                <a:lnTo>
                  <a:pt x="842207" y="1051551"/>
                </a:lnTo>
                <a:lnTo>
                  <a:pt x="847280" y="1046795"/>
                </a:lnTo>
                <a:lnTo>
                  <a:pt x="851402" y="1042355"/>
                </a:lnTo>
                <a:lnTo>
                  <a:pt x="855524" y="1037281"/>
                </a:lnTo>
                <a:lnTo>
                  <a:pt x="859329" y="1032207"/>
                </a:lnTo>
                <a:lnTo>
                  <a:pt x="862817" y="1027133"/>
                </a:lnTo>
                <a:lnTo>
                  <a:pt x="866305" y="1021425"/>
                </a:lnTo>
                <a:lnTo>
                  <a:pt x="868842" y="1016034"/>
                </a:lnTo>
                <a:lnTo>
                  <a:pt x="871378" y="1010009"/>
                </a:lnTo>
                <a:lnTo>
                  <a:pt x="873598" y="1003983"/>
                </a:lnTo>
                <a:lnTo>
                  <a:pt x="875500" y="997641"/>
                </a:lnTo>
                <a:lnTo>
                  <a:pt x="877086" y="991299"/>
                </a:lnTo>
                <a:lnTo>
                  <a:pt x="878354" y="984956"/>
                </a:lnTo>
                <a:lnTo>
                  <a:pt x="879305" y="978297"/>
                </a:lnTo>
                <a:lnTo>
                  <a:pt x="879939" y="971954"/>
                </a:lnTo>
                <a:lnTo>
                  <a:pt x="879939" y="964978"/>
                </a:lnTo>
                <a:lnTo>
                  <a:pt x="879939" y="958318"/>
                </a:lnTo>
                <a:lnTo>
                  <a:pt x="879622" y="951976"/>
                </a:lnTo>
                <a:lnTo>
                  <a:pt x="878671" y="945950"/>
                </a:lnTo>
                <a:lnTo>
                  <a:pt x="877720" y="939608"/>
                </a:lnTo>
                <a:lnTo>
                  <a:pt x="876134" y="933266"/>
                </a:lnTo>
                <a:lnTo>
                  <a:pt x="874549" y="927557"/>
                </a:lnTo>
                <a:lnTo>
                  <a:pt x="872647" y="921849"/>
                </a:lnTo>
                <a:lnTo>
                  <a:pt x="870744" y="916458"/>
                </a:lnTo>
                <a:lnTo>
                  <a:pt x="868207" y="910750"/>
                </a:lnTo>
                <a:lnTo>
                  <a:pt x="865354" y="905676"/>
                </a:lnTo>
                <a:lnTo>
                  <a:pt x="862183" y="900602"/>
                </a:lnTo>
                <a:lnTo>
                  <a:pt x="859012" y="895211"/>
                </a:lnTo>
                <a:lnTo>
                  <a:pt x="855524" y="890454"/>
                </a:lnTo>
                <a:lnTo>
                  <a:pt x="851402" y="885380"/>
                </a:lnTo>
                <a:lnTo>
                  <a:pt x="847280" y="880624"/>
                </a:lnTo>
                <a:lnTo>
                  <a:pt x="842524" y="875867"/>
                </a:lnTo>
                <a:lnTo>
                  <a:pt x="838085" y="871427"/>
                </a:lnTo>
                <a:lnTo>
                  <a:pt x="833011" y="866987"/>
                </a:lnTo>
                <a:lnTo>
                  <a:pt x="827621" y="862231"/>
                </a:lnTo>
                <a:lnTo>
                  <a:pt x="822230" y="858108"/>
                </a:lnTo>
                <a:lnTo>
                  <a:pt x="816206" y="853985"/>
                </a:lnTo>
                <a:lnTo>
                  <a:pt x="810181" y="849546"/>
                </a:lnTo>
                <a:lnTo>
                  <a:pt x="803840" y="845740"/>
                </a:lnTo>
                <a:lnTo>
                  <a:pt x="797181" y="841301"/>
                </a:lnTo>
                <a:lnTo>
                  <a:pt x="782912" y="833690"/>
                </a:lnTo>
                <a:lnTo>
                  <a:pt x="767692" y="826079"/>
                </a:lnTo>
                <a:lnTo>
                  <a:pt x="751521" y="818785"/>
                </a:lnTo>
                <a:lnTo>
                  <a:pt x="734081" y="811174"/>
                </a:lnTo>
                <a:lnTo>
                  <a:pt x="709983" y="801344"/>
                </a:lnTo>
                <a:lnTo>
                  <a:pt x="687153" y="791196"/>
                </a:lnTo>
                <a:lnTo>
                  <a:pt x="676055" y="786439"/>
                </a:lnTo>
                <a:lnTo>
                  <a:pt x="665274" y="781048"/>
                </a:lnTo>
                <a:lnTo>
                  <a:pt x="655128" y="775657"/>
                </a:lnTo>
                <a:lnTo>
                  <a:pt x="644981" y="770266"/>
                </a:lnTo>
                <a:lnTo>
                  <a:pt x="635786" y="764875"/>
                </a:lnTo>
                <a:lnTo>
                  <a:pt x="626273" y="759167"/>
                </a:lnTo>
                <a:lnTo>
                  <a:pt x="617395" y="753458"/>
                </a:lnTo>
                <a:lnTo>
                  <a:pt x="608517" y="747433"/>
                </a:lnTo>
                <a:lnTo>
                  <a:pt x="600590" y="741408"/>
                </a:lnTo>
                <a:lnTo>
                  <a:pt x="592662" y="735065"/>
                </a:lnTo>
                <a:lnTo>
                  <a:pt x="585052" y="729040"/>
                </a:lnTo>
                <a:lnTo>
                  <a:pt x="578077" y="722381"/>
                </a:lnTo>
                <a:lnTo>
                  <a:pt x="571418" y="715721"/>
                </a:lnTo>
                <a:lnTo>
                  <a:pt x="565076" y="708744"/>
                </a:lnTo>
                <a:lnTo>
                  <a:pt x="559052" y="701451"/>
                </a:lnTo>
                <a:lnTo>
                  <a:pt x="553344" y="694474"/>
                </a:lnTo>
                <a:lnTo>
                  <a:pt x="548588" y="686546"/>
                </a:lnTo>
                <a:lnTo>
                  <a:pt x="543832" y="678935"/>
                </a:lnTo>
                <a:lnTo>
                  <a:pt x="539393" y="671007"/>
                </a:lnTo>
                <a:lnTo>
                  <a:pt x="535588" y="662762"/>
                </a:lnTo>
                <a:lnTo>
                  <a:pt x="532417" y="654200"/>
                </a:lnTo>
                <a:lnTo>
                  <a:pt x="529246" y="645955"/>
                </a:lnTo>
                <a:lnTo>
                  <a:pt x="526709" y="636758"/>
                </a:lnTo>
                <a:lnTo>
                  <a:pt x="524807" y="627562"/>
                </a:lnTo>
                <a:lnTo>
                  <a:pt x="523221" y="618048"/>
                </a:lnTo>
                <a:lnTo>
                  <a:pt x="521953" y="608217"/>
                </a:lnTo>
                <a:lnTo>
                  <a:pt x="521319" y="598069"/>
                </a:lnTo>
                <a:lnTo>
                  <a:pt x="521002" y="587922"/>
                </a:lnTo>
                <a:lnTo>
                  <a:pt x="521319" y="577774"/>
                </a:lnTo>
                <a:lnTo>
                  <a:pt x="521953" y="567943"/>
                </a:lnTo>
                <a:lnTo>
                  <a:pt x="522904" y="558429"/>
                </a:lnTo>
                <a:lnTo>
                  <a:pt x="524490" y="548916"/>
                </a:lnTo>
                <a:lnTo>
                  <a:pt x="526392" y="539402"/>
                </a:lnTo>
                <a:lnTo>
                  <a:pt x="528612" y="530523"/>
                </a:lnTo>
                <a:lnTo>
                  <a:pt x="531783" y="521643"/>
                </a:lnTo>
                <a:lnTo>
                  <a:pt x="534636" y="512764"/>
                </a:lnTo>
                <a:lnTo>
                  <a:pt x="538124" y="504202"/>
                </a:lnTo>
                <a:lnTo>
                  <a:pt x="541929" y="495956"/>
                </a:lnTo>
                <a:lnTo>
                  <a:pt x="546685" y="487711"/>
                </a:lnTo>
                <a:lnTo>
                  <a:pt x="551125" y="479783"/>
                </a:lnTo>
                <a:lnTo>
                  <a:pt x="556515" y="472489"/>
                </a:lnTo>
                <a:lnTo>
                  <a:pt x="561905" y="464879"/>
                </a:lnTo>
                <a:lnTo>
                  <a:pt x="567930" y="457585"/>
                </a:lnTo>
                <a:lnTo>
                  <a:pt x="573955" y="450925"/>
                </a:lnTo>
                <a:lnTo>
                  <a:pt x="580613" y="444266"/>
                </a:lnTo>
                <a:lnTo>
                  <a:pt x="587272" y="437923"/>
                </a:lnTo>
                <a:lnTo>
                  <a:pt x="594565" y="431581"/>
                </a:lnTo>
                <a:lnTo>
                  <a:pt x="602175" y="425873"/>
                </a:lnTo>
                <a:lnTo>
                  <a:pt x="609785" y="420165"/>
                </a:lnTo>
                <a:lnTo>
                  <a:pt x="618029" y="415091"/>
                </a:lnTo>
                <a:lnTo>
                  <a:pt x="626590" y="410017"/>
                </a:lnTo>
                <a:lnTo>
                  <a:pt x="635469" y="405577"/>
                </a:lnTo>
                <a:lnTo>
                  <a:pt x="644347" y="400820"/>
                </a:lnTo>
                <a:lnTo>
                  <a:pt x="653859" y="397015"/>
                </a:lnTo>
                <a:lnTo>
                  <a:pt x="663372" y="393526"/>
                </a:lnTo>
                <a:lnTo>
                  <a:pt x="673519" y="389721"/>
                </a:lnTo>
                <a:lnTo>
                  <a:pt x="683665" y="386867"/>
                </a:lnTo>
                <a:lnTo>
                  <a:pt x="694129" y="384330"/>
                </a:lnTo>
                <a:lnTo>
                  <a:pt x="704910" y="381793"/>
                </a:lnTo>
                <a:lnTo>
                  <a:pt x="716008" y="379890"/>
                </a:lnTo>
                <a:lnTo>
                  <a:pt x="716008" y="249237"/>
                </a:lnTo>
                <a:close/>
                <a:moveTo>
                  <a:pt x="784828" y="0"/>
                </a:moveTo>
                <a:lnTo>
                  <a:pt x="808948" y="317"/>
                </a:lnTo>
                <a:lnTo>
                  <a:pt x="832750" y="1588"/>
                </a:lnTo>
                <a:lnTo>
                  <a:pt x="856551" y="3175"/>
                </a:lnTo>
                <a:lnTo>
                  <a:pt x="880036" y="5716"/>
                </a:lnTo>
                <a:lnTo>
                  <a:pt x="903203" y="9209"/>
                </a:lnTo>
                <a:lnTo>
                  <a:pt x="926370" y="13020"/>
                </a:lnTo>
                <a:lnTo>
                  <a:pt x="949538" y="17466"/>
                </a:lnTo>
                <a:lnTo>
                  <a:pt x="972387" y="22864"/>
                </a:lnTo>
                <a:lnTo>
                  <a:pt x="994920" y="28581"/>
                </a:lnTo>
                <a:lnTo>
                  <a:pt x="1017452" y="35249"/>
                </a:lnTo>
                <a:lnTo>
                  <a:pt x="1039668" y="42871"/>
                </a:lnTo>
                <a:lnTo>
                  <a:pt x="1061565" y="50493"/>
                </a:lnTo>
                <a:lnTo>
                  <a:pt x="1083146" y="59067"/>
                </a:lnTo>
                <a:lnTo>
                  <a:pt x="1104727" y="68276"/>
                </a:lnTo>
                <a:lnTo>
                  <a:pt x="1125990" y="78121"/>
                </a:lnTo>
                <a:lnTo>
                  <a:pt x="1146618" y="88283"/>
                </a:lnTo>
                <a:lnTo>
                  <a:pt x="1167246" y="99397"/>
                </a:lnTo>
                <a:lnTo>
                  <a:pt x="1187240" y="111147"/>
                </a:lnTo>
                <a:lnTo>
                  <a:pt x="1207233" y="123215"/>
                </a:lnTo>
                <a:lnTo>
                  <a:pt x="1226910" y="136553"/>
                </a:lnTo>
                <a:lnTo>
                  <a:pt x="1245634" y="149890"/>
                </a:lnTo>
                <a:lnTo>
                  <a:pt x="1264675" y="163863"/>
                </a:lnTo>
                <a:lnTo>
                  <a:pt x="1283082" y="178154"/>
                </a:lnTo>
                <a:lnTo>
                  <a:pt x="1300854" y="193714"/>
                </a:lnTo>
                <a:lnTo>
                  <a:pt x="1318309" y="209275"/>
                </a:lnTo>
                <a:lnTo>
                  <a:pt x="1335129" y="225153"/>
                </a:lnTo>
                <a:lnTo>
                  <a:pt x="1351949" y="242302"/>
                </a:lnTo>
                <a:lnTo>
                  <a:pt x="1368134" y="259450"/>
                </a:lnTo>
                <a:lnTo>
                  <a:pt x="1383368" y="277234"/>
                </a:lnTo>
                <a:lnTo>
                  <a:pt x="1398918" y="295335"/>
                </a:lnTo>
                <a:lnTo>
                  <a:pt x="1413199" y="314389"/>
                </a:lnTo>
                <a:lnTo>
                  <a:pt x="1427163" y="333760"/>
                </a:lnTo>
                <a:lnTo>
                  <a:pt x="1313549" y="414104"/>
                </a:lnTo>
                <a:lnTo>
                  <a:pt x="1301806" y="397908"/>
                </a:lnTo>
                <a:lnTo>
                  <a:pt x="1289747" y="382665"/>
                </a:lnTo>
                <a:lnTo>
                  <a:pt x="1277370" y="367740"/>
                </a:lnTo>
                <a:lnTo>
                  <a:pt x="1264675" y="352814"/>
                </a:lnTo>
                <a:lnTo>
                  <a:pt x="1251346" y="338524"/>
                </a:lnTo>
                <a:lnTo>
                  <a:pt x="1238017" y="324868"/>
                </a:lnTo>
                <a:lnTo>
                  <a:pt x="1223736" y="311531"/>
                </a:lnTo>
                <a:lnTo>
                  <a:pt x="1209455" y="298828"/>
                </a:lnTo>
                <a:lnTo>
                  <a:pt x="1194539" y="286126"/>
                </a:lnTo>
                <a:lnTo>
                  <a:pt x="1179623" y="274058"/>
                </a:lnTo>
                <a:lnTo>
                  <a:pt x="1164073" y="262308"/>
                </a:lnTo>
                <a:lnTo>
                  <a:pt x="1148522" y="251829"/>
                </a:lnTo>
                <a:lnTo>
                  <a:pt x="1132654" y="241031"/>
                </a:lnTo>
                <a:lnTo>
                  <a:pt x="1116151" y="230869"/>
                </a:lnTo>
                <a:lnTo>
                  <a:pt x="1099649" y="221342"/>
                </a:lnTo>
                <a:lnTo>
                  <a:pt x="1082511" y="212133"/>
                </a:lnTo>
                <a:lnTo>
                  <a:pt x="1065374" y="203559"/>
                </a:lnTo>
                <a:lnTo>
                  <a:pt x="1047919" y="195620"/>
                </a:lnTo>
                <a:lnTo>
                  <a:pt x="1030464" y="187998"/>
                </a:lnTo>
                <a:lnTo>
                  <a:pt x="1012375" y="180694"/>
                </a:lnTo>
                <a:lnTo>
                  <a:pt x="994603" y="174343"/>
                </a:lnTo>
                <a:lnTo>
                  <a:pt x="976196" y="168309"/>
                </a:lnTo>
                <a:lnTo>
                  <a:pt x="957472" y="162910"/>
                </a:lnTo>
                <a:lnTo>
                  <a:pt x="939065" y="157829"/>
                </a:lnTo>
                <a:lnTo>
                  <a:pt x="920341" y="153701"/>
                </a:lnTo>
                <a:lnTo>
                  <a:pt x="901616" y="150208"/>
                </a:lnTo>
                <a:lnTo>
                  <a:pt x="882258" y="146715"/>
                </a:lnTo>
                <a:lnTo>
                  <a:pt x="862899" y="144174"/>
                </a:lnTo>
                <a:lnTo>
                  <a:pt x="843857" y="141951"/>
                </a:lnTo>
                <a:lnTo>
                  <a:pt x="824181" y="140681"/>
                </a:lnTo>
                <a:lnTo>
                  <a:pt x="804505" y="139728"/>
                </a:lnTo>
                <a:lnTo>
                  <a:pt x="784828" y="139411"/>
                </a:lnTo>
                <a:lnTo>
                  <a:pt x="768326" y="139728"/>
                </a:lnTo>
                <a:lnTo>
                  <a:pt x="751823" y="140363"/>
                </a:lnTo>
                <a:lnTo>
                  <a:pt x="735320" y="141316"/>
                </a:lnTo>
                <a:lnTo>
                  <a:pt x="719135" y="142586"/>
                </a:lnTo>
                <a:lnTo>
                  <a:pt x="702632" y="144492"/>
                </a:lnTo>
                <a:lnTo>
                  <a:pt x="686764" y="146715"/>
                </a:lnTo>
                <a:lnTo>
                  <a:pt x="670897" y="149573"/>
                </a:lnTo>
                <a:lnTo>
                  <a:pt x="655029" y="152431"/>
                </a:lnTo>
                <a:lnTo>
                  <a:pt x="639478" y="155924"/>
                </a:lnTo>
                <a:lnTo>
                  <a:pt x="623927" y="160052"/>
                </a:lnTo>
                <a:lnTo>
                  <a:pt x="608377" y="163863"/>
                </a:lnTo>
                <a:lnTo>
                  <a:pt x="593144" y="168309"/>
                </a:lnTo>
                <a:lnTo>
                  <a:pt x="578228" y="173390"/>
                </a:lnTo>
                <a:lnTo>
                  <a:pt x="562994" y="178471"/>
                </a:lnTo>
                <a:lnTo>
                  <a:pt x="548396" y="184505"/>
                </a:lnTo>
                <a:lnTo>
                  <a:pt x="533797" y="190221"/>
                </a:lnTo>
                <a:lnTo>
                  <a:pt x="519516" y="196572"/>
                </a:lnTo>
                <a:lnTo>
                  <a:pt x="505235" y="203241"/>
                </a:lnTo>
                <a:lnTo>
                  <a:pt x="491271" y="210228"/>
                </a:lnTo>
                <a:lnTo>
                  <a:pt x="477308" y="217532"/>
                </a:lnTo>
                <a:lnTo>
                  <a:pt x="463978" y="225153"/>
                </a:lnTo>
                <a:lnTo>
                  <a:pt x="450332" y="233092"/>
                </a:lnTo>
                <a:lnTo>
                  <a:pt x="437003" y="241349"/>
                </a:lnTo>
                <a:lnTo>
                  <a:pt x="423991" y="249923"/>
                </a:lnTo>
                <a:lnTo>
                  <a:pt x="411297" y="258815"/>
                </a:lnTo>
                <a:lnTo>
                  <a:pt x="398603" y="268024"/>
                </a:lnTo>
                <a:lnTo>
                  <a:pt x="386543" y="277551"/>
                </a:lnTo>
                <a:lnTo>
                  <a:pt x="374483" y="287396"/>
                </a:lnTo>
                <a:lnTo>
                  <a:pt x="362424" y="296923"/>
                </a:lnTo>
                <a:lnTo>
                  <a:pt x="350999" y="307402"/>
                </a:lnTo>
                <a:lnTo>
                  <a:pt x="339574" y="317882"/>
                </a:lnTo>
                <a:lnTo>
                  <a:pt x="328466" y="328997"/>
                </a:lnTo>
                <a:lnTo>
                  <a:pt x="317676" y="340112"/>
                </a:lnTo>
                <a:lnTo>
                  <a:pt x="306886" y="351226"/>
                </a:lnTo>
                <a:lnTo>
                  <a:pt x="296730" y="362976"/>
                </a:lnTo>
                <a:lnTo>
                  <a:pt x="286575" y="374726"/>
                </a:lnTo>
                <a:lnTo>
                  <a:pt x="277054" y="386794"/>
                </a:lnTo>
                <a:lnTo>
                  <a:pt x="267533" y="399179"/>
                </a:lnTo>
                <a:lnTo>
                  <a:pt x="258330" y="411564"/>
                </a:lnTo>
                <a:lnTo>
                  <a:pt x="249444" y="424584"/>
                </a:lnTo>
                <a:lnTo>
                  <a:pt x="240875" y="437604"/>
                </a:lnTo>
                <a:lnTo>
                  <a:pt x="232624" y="450942"/>
                </a:lnTo>
                <a:lnTo>
                  <a:pt x="224690" y="464279"/>
                </a:lnTo>
                <a:lnTo>
                  <a:pt x="217073" y="477935"/>
                </a:lnTo>
                <a:lnTo>
                  <a:pt x="209774" y="491590"/>
                </a:lnTo>
                <a:lnTo>
                  <a:pt x="202792" y="505563"/>
                </a:lnTo>
                <a:lnTo>
                  <a:pt x="196445" y="520171"/>
                </a:lnTo>
                <a:lnTo>
                  <a:pt x="189780" y="534462"/>
                </a:lnTo>
                <a:lnTo>
                  <a:pt x="183751" y="548752"/>
                </a:lnTo>
                <a:lnTo>
                  <a:pt x="178355" y="563678"/>
                </a:lnTo>
                <a:lnTo>
                  <a:pt x="173278" y="578603"/>
                </a:lnTo>
                <a:lnTo>
                  <a:pt x="168200" y="593846"/>
                </a:lnTo>
                <a:lnTo>
                  <a:pt x="163757" y="608772"/>
                </a:lnTo>
                <a:lnTo>
                  <a:pt x="159314" y="624332"/>
                </a:lnTo>
                <a:lnTo>
                  <a:pt x="155506" y="639893"/>
                </a:lnTo>
                <a:lnTo>
                  <a:pt x="152332" y="655454"/>
                </a:lnTo>
                <a:lnTo>
                  <a:pt x="148841" y="671650"/>
                </a:lnTo>
                <a:lnTo>
                  <a:pt x="146302" y="687210"/>
                </a:lnTo>
                <a:lnTo>
                  <a:pt x="144081" y="703724"/>
                </a:lnTo>
                <a:lnTo>
                  <a:pt x="142494" y="719602"/>
                </a:lnTo>
                <a:lnTo>
                  <a:pt x="140907" y="735798"/>
                </a:lnTo>
                <a:lnTo>
                  <a:pt x="139955" y="752629"/>
                </a:lnTo>
                <a:lnTo>
                  <a:pt x="139320" y="769142"/>
                </a:lnTo>
                <a:lnTo>
                  <a:pt x="139003" y="785973"/>
                </a:lnTo>
                <a:lnTo>
                  <a:pt x="139320" y="800263"/>
                </a:lnTo>
                <a:lnTo>
                  <a:pt x="139638" y="814871"/>
                </a:lnTo>
                <a:lnTo>
                  <a:pt x="140590" y="829162"/>
                </a:lnTo>
                <a:lnTo>
                  <a:pt x="141542" y="844087"/>
                </a:lnTo>
                <a:lnTo>
                  <a:pt x="143129" y="858378"/>
                </a:lnTo>
                <a:lnTo>
                  <a:pt x="144715" y="872350"/>
                </a:lnTo>
                <a:lnTo>
                  <a:pt x="146620" y="886641"/>
                </a:lnTo>
                <a:lnTo>
                  <a:pt x="149158" y="900931"/>
                </a:lnTo>
                <a:lnTo>
                  <a:pt x="152015" y="914586"/>
                </a:lnTo>
                <a:lnTo>
                  <a:pt x="154871" y="928559"/>
                </a:lnTo>
                <a:lnTo>
                  <a:pt x="158044" y="942215"/>
                </a:lnTo>
                <a:lnTo>
                  <a:pt x="161853" y="955870"/>
                </a:lnTo>
                <a:lnTo>
                  <a:pt x="165661" y="969208"/>
                </a:lnTo>
                <a:lnTo>
                  <a:pt x="169469" y="983180"/>
                </a:lnTo>
                <a:lnTo>
                  <a:pt x="174230" y="996201"/>
                </a:lnTo>
                <a:lnTo>
                  <a:pt x="178673" y="1009538"/>
                </a:lnTo>
                <a:lnTo>
                  <a:pt x="183433" y="1022558"/>
                </a:lnTo>
                <a:lnTo>
                  <a:pt x="188828" y="1035261"/>
                </a:lnTo>
                <a:lnTo>
                  <a:pt x="194223" y="1047964"/>
                </a:lnTo>
                <a:lnTo>
                  <a:pt x="200253" y="1060666"/>
                </a:lnTo>
                <a:lnTo>
                  <a:pt x="205966" y="1073369"/>
                </a:lnTo>
                <a:lnTo>
                  <a:pt x="212630" y="1085754"/>
                </a:lnTo>
                <a:lnTo>
                  <a:pt x="219295" y="1098139"/>
                </a:lnTo>
                <a:lnTo>
                  <a:pt x="225642" y="1110206"/>
                </a:lnTo>
                <a:lnTo>
                  <a:pt x="232941" y="1121956"/>
                </a:lnTo>
                <a:lnTo>
                  <a:pt x="239923" y="1133706"/>
                </a:lnTo>
                <a:lnTo>
                  <a:pt x="247857" y="1145456"/>
                </a:lnTo>
                <a:lnTo>
                  <a:pt x="255474" y="1156571"/>
                </a:lnTo>
                <a:lnTo>
                  <a:pt x="263408" y="1168003"/>
                </a:lnTo>
                <a:lnTo>
                  <a:pt x="271659" y="1179118"/>
                </a:lnTo>
                <a:lnTo>
                  <a:pt x="280228" y="1189915"/>
                </a:lnTo>
                <a:lnTo>
                  <a:pt x="289114" y="1200395"/>
                </a:lnTo>
                <a:lnTo>
                  <a:pt x="297682" y="1210874"/>
                </a:lnTo>
                <a:lnTo>
                  <a:pt x="307203" y="1221036"/>
                </a:lnTo>
                <a:lnTo>
                  <a:pt x="316407" y="1231198"/>
                </a:lnTo>
                <a:lnTo>
                  <a:pt x="326245" y="1241361"/>
                </a:lnTo>
                <a:lnTo>
                  <a:pt x="336083" y="1250887"/>
                </a:lnTo>
                <a:lnTo>
                  <a:pt x="345604" y="1260414"/>
                </a:lnTo>
                <a:lnTo>
                  <a:pt x="356076" y="1269624"/>
                </a:lnTo>
                <a:lnTo>
                  <a:pt x="366549" y="1278833"/>
                </a:lnTo>
                <a:lnTo>
                  <a:pt x="377022" y="1287725"/>
                </a:lnTo>
                <a:lnTo>
                  <a:pt x="388130" y="1296299"/>
                </a:lnTo>
                <a:lnTo>
                  <a:pt x="398920" y="1304556"/>
                </a:lnTo>
                <a:lnTo>
                  <a:pt x="410345" y="1312813"/>
                </a:lnTo>
                <a:lnTo>
                  <a:pt x="421770" y="1320752"/>
                </a:lnTo>
                <a:lnTo>
                  <a:pt x="433195" y="1328373"/>
                </a:lnTo>
                <a:lnTo>
                  <a:pt x="444937" y="1335995"/>
                </a:lnTo>
                <a:lnTo>
                  <a:pt x="456997" y="1343299"/>
                </a:lnTo>
                <a:lnTo>
                  <a:pt x="469056" y="1349968"/>
                </a:lnTo>
                <a:lnTo>
                  <a:pt x="481116" y="1356636"/>
                </a:lnTo>
                <a:lnTo>
                  <a:pt x="493810" y="1362988"/>
                </a:lnTo>
                <a:lnTo>
                  <a:pt x="506187" y="1369339"/>
                </a:lnTo>
                <a:lnTo>
                  <a:pt x="518882" y="1375373"/>
                </a:lnTo>
                <a:lnTo>
                  <a:pt x="532211" y="1380771"/>
                </a:lnTo>
                <a:lnTo>
                  <a:pt x="545222" y="1386170"/>
                </a:lnTo>
                <a:lnTo>
                  <a:pt x="558551" y="1391569"/>
                </a:lnTo>
                <a:lnTo>
                  <a:pt x="571881" y="1396015"/>
                </a:lnTo>
                <a:lnTo>
                  <a:pt x="585210" y="1400778"/>
                </a:lnTo>
                <a:lnTo>
                  <a:pt x="598856" y="1404906"/>
                </a:lnTo>
                <a:lnTo>
                  <a:pt x="613137" y="1408717"/>
                </a:lnTo>
                <a:lnTo>
                  <a:pt x="626784" y="1412845"/>
                </a:lnTo>
                <a:lnTo>
                  <a:pt x="641065" y="1416021"/>
                </a:lnTo>
                <a:lnTo>
                  <a:pt x="655029" y="1418879"/>
                </a:lnTo>
                <a:lnTo>
                  <a:pt x="669627" y="1422055"/>
                </a:lnTo>
                <a:lnTo>
                  <a:pt x="644873" y="1558925"/>
                </a:lnTo>
                <a:lnTo>
                  <a:pt x="627418" y="1555432"/>
                </a:lnTo>
                <a:lnTo>
                  <a:pt x="609964" y="1551939"/>
                </a:lnTo>
                <a:lnTo>
                  <a:pt x="593144" y="1547493"/>
                </a:lnTo>
                <a:lnTo>
                  <a:pt x="576006" y="1543365"/>
                </a:lnTo>
                <a:lnTo>
                  <a:pt x="559186" y="1538601"/>
                </a:lnTo>
                <a:lnTo>
                  <a:pt x="542684" y="1533202"/>
                </a:lnTo>
                <a:lnTo>
                  <a:pt x="526181" y="1527804"/>
                </a:lnTo>
                <a:lnTo>
                  <a:pt x="509996" y="1521770"/>
                </a:lnTo>
                <a:lnTo>
                  <a:pt x="493493" y="1515736"/>
                </a:lnTo>
                <a:lnTo>
                  <a:pt x="477942" y="1509068"/>
                </a:lnTo>
                <a:lnTo>
                  <a:pt x="462074" y="1502081"/>
                </a:lnTo>
                <a:lnTo>
                  <a:pt x="446524" y="1495095"/>
                </a:lnTo>
                <a:lnTo>
                  <a:pt x="431291" y="1487473"/>
                </a:lnTo>
                <a:lnTo>
                  <a:pt x="416057" y="1479852"/>
                </a:lnTo>
                <a:lnTo>
                  <a:pt x="401141" y="1471595"/>
                </a:lnTo>
                <a:lnTo>
                  <a:pt x="386226" y="1463338"/>
                </a:lnTo>
                <a:lnTo>
                  <a:pt x="371944" y="1454446"/>
                </a:lnTo>
                <a:lnTo>
                  <a:pt x="357346" y="1445555"/>
                </a:lnTo>
                <a:lnTo>
                  <a:pt x="343382" y="1436028"/>
                </a:lnTo>
                <a:lnTo>
                  <a:pt x="329736" y="1426501"/>
                </a:lnTo>
                <a:lnTo>
                  <a:pt x="316089" y="1416339"/>
                </a:lnTo>
                <a:lnTo>
                  <a:pt x="302760" y="1406177"/>
                </a:lnTo>
                <a:lnTo>
                  <a:pt x="289431" y="1395697"/>
                </a:lnTo>
                <a:lnTo>
                  <a:pt x="276419" y="1384900"/>
                </a:lnTo>
                <a:lnTo>
                  <a:pt x="263725" y="1373785"/>
                </a:lnTo>
                <a:lnTo>
                  <a:pt x="251348" y="1362670"/>
                </a:lnTo>
                <a:lnTo>
                  <a:pt x="238971" y="1350920"/>
                </a:lnTo>
                <a:lnTo>
                  <a:pt x="227229" y="1339170"/>
                </a:lnTo>
                <a:lnTo>
                  <a:pt x="215486" y="1327103"/>
                </a:lnTo>
                <a:lnTo>
                  <a:pt x="204062" y="1315036"/>
                </a:lnTo>
                <a:lnTo>
                  <a:pt x="192954" y="1302333"/>
                </a:lnTo>
                <a:lnTo>
                  <a:pt x="182164" y="1289630"/>
                </a:lnTo>
                <a:lnTo>
                  <a:pt x="171374" y="1276928"/>
                </a:lnTo>
                <a:lnTo>
                  <a:pt x="161535" y="1263590"/>
                </a:lnTo>
                <a:lnTo>
                  <a:pt x="151380" y="1250252"/>
                </a:lnTo>
                <a:lnTo>
                  <a:pt x="141542" y="1236597"/>
                </a:lnTo>
                <a:lnTo>
                  <a:pt x="132021" y="1222624"/>
                </a:lnTo>
                <a:lnTo>
                  <a:pt x="122818" y="1208651"/>
                </a:lnTo>
                <a:lnTo>
                  <a:pt x="113932" y="1194361"/>
                </a:lnTo>
                <a:lnTo>
                  <a:pt x="105363" y="1180071"/>
                </a:lnTo>
                <a:lnTo>
                  <a:pt x="97112" y="1165145"/>
                </a:lnTo>
                <a:lnTo>
                  <a:pt x="89178" y="1150219"/>
                </a:lnTo>
                <a:lnTo>
                  <a:pt x="81561" y="1135294"/>
                </a:lnTo>
                <a:lnTo>
                  <a:pt x="74262" y="1120368"/>
                </a:lnTo>
                <a:lnTo>
                  <a:pt x="66962" y="1104808"/>
                </a:lnTo>
                <a:lnTo>
                  <a:pt x="60615" y="1089247"/>
                </a:lnTo>
                <a:lnTo>
                  <a:pt x="53951" y="1073369"/>
                </a:lnTo>
                <a:lnTo>
                  <a:pt x="48238" y="1057491"/>
                </a:lnTo>
                <a:lnTo>
                  <a:pt x="42208" y="1041612"/>
                </a:lnTo>
                <a:lnTo>
                  <a:pt x="37131" y="1025417"/>
                </a:lnTo>
                <a:lnTo>
                  <a:pt x="32053" y="1009221"/>
                </a:lnTo>
                <a:lnTo>
                  <a:pt x="27293" y="992390"/>
                </a:lnTo>
                <a:lnTo>
                  <a:pt x="23167" y="975876"/>
                </a:lnTo>
                <a:lnTo>
                  <a:pt x="19041" y="959363"/>
                </a:lnTo>
                <a:lnTo>
                  <a:pt x="15550" y="942532"/>
                </a:lnTo>
                <a:lnTo>
                  <a:pt x="12377" y="925701"/>
                </a:lnTo>
                <a:lnTo>
                  <a:pt x="9203" y="908235"/>
                </a:lnTo>
                <a:lnTo>
                  <a:pt x="6982" y="891087"/>
                </a:lnTo>
                <a:lnTo>
                  <a:pt x="4760" y="873621"/>
                </a:lnTo>
                <a:lnTo>
                  <a:pt x="3173" y="856472"/>
                </a:lnTo>
                <a:lnTo>
                  <a:pt x="1904" y="838689"/>
                </a:lnTo>
                <a:lnTo>
                  <a:pt x="952" y="821222"/>
                </a:lnTo>
                <a:lnTo>
                  <a:pt x="317" y="803439"/>
                </a:lnTo>
                <a:lnTo>
                  <a:pt x="0" y="785973"/>
                </a:lnTo>
                <a:lnTo>
                  <a:pt x="317" y="765649"/>
                </a:lnTo>
                <a:lnTo>
                  <a:pt x="952" y="745325"/>
                </a:lnTo>
                <a:lnTo>
                  <a:pt x="2221" y="725318"/>
                </a:lnTo>
                <a:lnTo>
                  <a:pt x="4125" y="705629"/>
                </a:lnTo>
                <a:lnTo>
                  <a:pt x="6030" y="685622"/>
                </a:lnTo>
                <a:lnTo>
                  <a:pt x="8886" y="666251"/>
                </a:lnTo>
                <a:lnTo>
                  <a:pt x="12377" y="646879"/>
                </a:lnTo>
                <a:lnTo>
                  <a:pt x="15868" y="627508"/>
                </a:lnTo>
                <a:lnTo>
                  <a:pt x="19993" y="608454"/>
                </a:lnTo>
                <a:lnTo>
                  <a:pt x="24754" y="589718"/>
                </a:lnTo>
                <a:lnTo>
                  <a:pt x="29831" y="570982"/>
                </a:lnTo>
                <a:lnTo>
                  <a:pt x="35227" y="552245"/>
                </a:lnTo>
                <a:lnTo>
                  <a:pt x="41256" y="534144"/>
                </a:lnTo>
                <a:lnTo>
                  <a:pt x="47604" y="515725"/>
                </a:lnTo>
                <a:lnTo>
                  <a:pt x="54268" y="497941"/>
                </a:lnTo>
                <a:lnTo>
                  <a:pt x="61567" y="480158"/>
                </a:lnTo>
                <a:lnTo>
                  <a:pt x="69501" y="462692"/>
                </a:lnTo>
                <a:lnTo>
                  <a:pt x="77435" y="445225"/>
                </a:lnTo>
                <a:lnTo>
                  <a:pt x="86004" y="428395"/>
                </a:lnTo>
                <a:lnTo>
                  <a:pt x="94890" y="411246"/>
                </a:lnTo>
                <a:lnTo>
                  <a:pt x="104093" y="395050"/>
                </a:lnTo>
                <a:lnTo>
                  <a:pt x="113614" y="378854"/>
                </a:lnTo>
                <a:lnTo>
                  <a:pt x="123770" y="362341"/>
                </a:lnTo>
                <a:lnTo>
                  <a:pt x="133925" y="346780"/>
                </a:lnTo>
                <a:lnTo>
                  <a:pt x="145033" y="330902"/>
                </a:lnTo>
                <a:lnTo>
                  <a:pt x="156140" y="315977"/>
                </a:lnTo>
                <a:lnTo>
                  <a:pt x="167565" y="301051"/>
                </a:lnTo>
                <a:lnTo>
                  <a:pt x="179308" y="286443"/>
                </a:lnTo>
                <a:lnTo>
                  <a:pt x="191367" y="271835"/>
                </a:lnTo>
                <a:lnTo>
                  <a:pt x="204062" y="257545"/>
                </a:lnTo>
                <a:lnTo>
                  <a:pt x="216756" y="243889"/>
                </a:lnTo>
                <a:lnTo>
                  <a:pt x="229768" y="230552"/>
                </a:lnTo>
                <a:lnTo>
                  <a:pt x="243731" y="217214"/>
                </a:lnTo>
                <a:lnTo>
                  <a:pt x="257378" y="204194"/>
                </a:lnTo>
                <a:lnTo>
                  <a:pt x="271342" y="191809"/>
                </a:lnTo>
                <a:lnTo>
                  <a:pt x="285623" y="179424"/>
                </a:lnTo>
                <a:lnTo>
                  <a:pt x="300539" y="167674"/>
                </a:lnTo>
                <a:lnTo>
                  <a:pt x="315455" y="156242"/>
                </a:lnTo>
                <a:lnTo>
                  <a:pt x="330688" y="145127"/>
                </a:lnTo>
                <a:lnTo>
                  <a:pt x="346556" y="134330"/>
                </a:lnTo>
                <a:lnTo>
                  <a:pt x="362106" y="124168"/>
                </a:lnTo>
                <a:lnTo>
                  <a:pt x="377974" y="114005"/>
                </a:lnTo>
                <a:lnTo>
                  <a:pt x="394477" y="104479"/>
                </a:lnTo>
                <a:lnTo>
                  <a:pt x="410980" y="94952"/>
                </a:lnTo>
                <a:lnTo>
                  <a:pt x="428117" y="86060"/>
                </a:lnTo>
                <a:lnTo>
                  <a:pt x="444937" y="77803"/>
                </a:lnTo>
                <a:lnTo>
                  <a:pt x="462392" y="69546"/>
                </a:lnTo>
                <a:lnTo>
                  <a:pt x="479529" y="61925"/>
                </a:lnTo>
                <a:lnTo>
                  <a:pt x="497619" y="54621"/>
                </a:lnTo>
                <a:lnTo>
                  <a:pt x="515391" y="47634"/>
                </a:lnTo>
                <a:lnTo>
                  <a:pt x="533480" y="41283"/>
                </a:lnTo>
                <a:lnTo>
                  <a:pt x="551570" y="35567"/>
                </a:lnTo>
                <a:lnTo>
                  <a:pt x="570294" y="29851"/>
                </a:lnTo>
                <a:lnTo>
                  <a:pt x="589018" y="24770"/>
                </a:lnTo>
                <a:lnTo>
                  <a:pt x="607742" y="20324"/>
                </a:lnTo>
                <a:lnTo>
                  <a:pt x="627101" y="15878"/>
                </a:lnTo>
                <a:lnTo>
                  <a:pt x="646143" y="12385"/>
                </a:lnTo>
                <a:lnTo>
                  <a:pt x="665501" y="9209"/>
                </a:lnTo>
                <a:lnTo>
                  <a:pt x="685178" y="6351"/>
                </a:lnTo>
                <a:lnTo>
                  <a:pt x="704854" y="4128"/>
                </a:lnTo>
                <a:lnTo>
                  <a:pt x="724530" y="2223"/>
                </a:lnTo>
                <a:lnTo>
                  <a:pt x="744524" y="952"/>
                </a:lnTo>
                <a:lnTo>
                  <a:pt x="764835" y="317"/>
                </a:lnTo>
                <a:lnTo>
                  <a:pt x="784828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1E05458-E9B7-46A9-8C8C-2B9DF0FB8368}"/>
              </a:ext>
            </a:extLst>
          </p:cNvPr>
          <p:cNvGrpSpPr/>
          <p:nvPr/>
        </p:nvGrpSpPr>
        <p:grpSpPr>
          <a:xfrm>
            <a:off x="8797660" y="3533246"/>
            <a:ext cx="2301875" cy="1699327"/>
            <a:chOff x="8890793" y="4379913"/>
            <a:chExt cx="2301875" cy="1699327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869C6FB-B9A7-4B22-A304-C0045A8118C1}"/>
                </a:ext>
              </a:extLst>
            </p:cNvPr>
            <p:cNvSpPr txBox="1"/>
            <p:nvPr/>
          </p:nvSpPr>
          <p:spPr>
            <a:xfrm>
              <a:off x="9488528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8" name="文本框 23">
              <a:extLst>
                <a:ext uri="{FF2B5EF4-FFF2-40B4-BE49-F238E27FC236}">
                  <a16:creationId xmlns:a16="http://schemas.microsoft.com/office/drawing/2014/main" id="{0B37CB6D-7A2F-4E54-B84F-536CE7ABB1EE}"/>
                </a:ext>
              </a:extLst>
            </p:cNvPr>
            <p:cNvSpPr txBox="1"/>
            <p:nvPr/>
          </p:nvSpPr>
          <p:spPr>
            <a:xfrm>
              <a:off x="8890793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8CC960E-4551-4E8A-AE7D-840F68A1E050}"/>
              </a:ext>
            </a:extLst>
          </p:cNvPr>
          <p:cNvGrpSpPr/>
          <p:nvPr/>
        </p:nvGrpSpPr>
        <p:grpSpPr>
          <a:xfrm>
            <a:off x="6169554" y="3533246"/>
            <a:ext cx="2301875" cy="1688902"/>
            <a:chOff x="6262687" y="4379913"/>
            <a:chExt cx="2301875" cy="1688902"/>
          </a:xfrm>
        </p:grpSpPr>
        <p:sp>
          <p:nvSpPr>
            <p:cNvPr id="30" name="文本框 25">
              <a:extLst>
                <a:ext uri="{FF2B5EF4-FFF2-40B4-BE49-F238E27FC236}">
                  <a16:creationId xmlns:a16="http://schemas.microsoft.com/office/drawing/2014/main" id="{2A099CE3-299B-4B74-B863-D6B3CA608AF7}"/>
                </a:ext>
              </a:extLst>
            </p:cNvPr>
            <p:cNvSpPr txBox="1"/>
            <p:nvPr/>
          </p:nvSpPr>
          <p:spPr>
            <a:xfrm>
              <a:off x="6860421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31" name="文本框 23">
              <a:extLst>
                <a:ext uri="{FF2B5EF4-FFF2-40B4-BE49-F238E27FC236}">
                  <a16:creationId xmlns:a16="http://schemas.microsoft.com/office/drawing/2014/main" id="{8BE2C2C1-1577-4301-94C7-2CB3AD1D3D19}"/>
                </a:ext>
              </a:extLst>
            </p:cNvPr>
            <p:cNvSpPr txBox="1"/>
            <p:nvPr/>
          </p:nvSpPr>
          <p:spPr>
            <a:xfrm>
              <a:off x="6262687" y="4776153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434D071E-1408-42AD-99E0-AE6823195105}"/>
              </a:ext>
            </a:extLst>
          </p:cNvPr>
          <p:cNvGrpSpPr/>
          <p:nvPr/>
        </p:nvGrpSpPr>
        <p:grpSpPr>
          <a:xfrm>
            <a:off x="3404129" y="3533246"/>
            <a:ext cx="2301875" cy="1688902"/>
            <a:chOff x="3497262" y="4379913"/>
            <a:chExt cx="2301875" cy="1688902"/>
          </a:xfrm>
        </p:grpSpPr>
        <p:sp>
          <p:nvSpPr>
            <p:cNvPr id="33" name="文本框 24">
              <a:extLst>
                <a:ext uri="{FF2B5EF4-FFF2-40B4-BE49-F238E27FC236}">
                  <a16:creationId xmlns:a16="http://schemas.microsoft.com/office/drawing/2014/main" id="{51EA9880-C9C1-4DD9-A016-2B2FF2E29240}"/>
                </a:ext>
              </a:extLst>
            </p:cNvPr>
            <p:cNvSpPr txBox="1"/>
            <p:nvPr/>
          </p:nvSpPr>
          <p:spPr>
            <a:xfrm>
              <a:off x="4232315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34" name="文本框 23">
              <a:extLst>
                <a:ext uri="{FF2B5EF4-FFF2-40B4-BE49-F238E27FC236}">
                  <a16:creationId xmlns:a16="http://schemas.microsoft.com/office/drawing/2014/main" id="{24D31741-8354-4153-8171-2912F49CE63C}"/>
                </a:ext>
              </a:extLst>
            </p:cNvPr>
            <p:cNvSpPr txBox="1"/>
            <p:nvPr/>
          </p:nvSpPr>
          <p:spPr>
            <a:xfrm>
              <a:off x="3497262" y="4776153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308107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25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7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2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750"/>
                            </p:stCondLst>
                            <p:childTnLst>
                              <p:par>
                                <p:cTn id="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EC2620B-27C2-4358-B538-D0F1386BE5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7" y="1536092"/>
            <a:ext cx="5646391" cy="3767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BFE4B66B-9EFA-47C4-8A76-67710832C26E}"/>
              </a:ext>
            </a:extLst>
          </p:cNvPr>
          <p:cNvGrpSpPr/>
          <p:nvPr/>
        </p:nvGrpSpPr>
        <p:grpSpPr>
          <a:xfrm>
            <a:off x="6599632" y="2579336"/>
            <a:ext cx="2301875" cy="1699327"/>
            <a:chOff x="890587" y="4379913"/>
            <a:chExt cx="2301875" cy="1699327"/>
          </a:xfrm>
        </p:grpSpPr>
        <p:sp>
          <p:nvSpPr>
            <p:cNvPr id="5" name="文本框 22">
              <a:extLst>
                <a:ext uri="{FF2B5EF4-FFF2-40B4-BE49-F238E27FC236}">
                  <a16:creationId xmlns:a16="http://schemas.microsoft.com/office/drawing/2014/main" id="{66A04FF9-3A95-45C2-9CD7-0C41D3F316DE}"/>
                </a:ext>
              </a:extLst>
            </p:cNvPr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6" name="文本框 23">
              <a:extLst>
                <a:ext uri="{FF2B5EF4-FFF2-40B4-BE49-F238E27FC236}">
                  <a16:creationId xmlns:a16="http://schemas.microsoft.com/office/drawing/2014/main" id="{7E9EA6F2-4271-4DD0-B679-814A54B871C5}"/>
                </a:ext>
              </a:extLst>
            </p:cNvPr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B89B1D27-03E7-4720-A946-5EAF2B5E5F6B}"/>
              </a:ext>
            </a:extLst>
          </p:cNvPr>
          <p:cNvGrpSpPr/>
          <p:nvPr/>
        </p:nvGrpSpPr>
        <p:grpSpPr>
          <a:xfrm>
            <a:off x="9615922" y="2579336"/>
            <a:ext cx="2301875" cy="1699327"/>
            <a:chOff x="890587" y="4379913"/>
            <a:chExt cx="2301875" cy="1699327"/>
          </a:xfrm>
        </p:grpSpPr>
        <p:sp>
          <p:nvSpPr>
            <p:cNvPr id="8" name="文本框 22">
              <a:extLst>
                <a:ext uri="{FF2B5EF4-FFF2-40B4-BE49-F238E27FC236}">
                  <a16:creationId xmlns:a16="http://schemas.microsoft.com/office/drawing/2014/main" id="{DD6B4D1B-DEBC-4625-BA6B-C5A1DF26761F}"/>
                </a:ext>
              </a:extLst>
            </p:cNvPr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9" name="文本框 23">
              <a:extLst>
                <a:ext uri="{FF2B5EF4-FFF2-40B4-BE49-F238E27FC236}">
                  <a16:creationId xmlns:a16="http://schemas.microsoft.com/office/drawing/2014/main" id="{A1FCCC18-8280-4828-AFE8-472386E21C3D}"/>
                </a:ext>
              </a:extLst>
            </p:cNvPr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887158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30">
            <a:extLst>
              <a:ext uri="{FF2B5EF4-FFF2-40B4-BE49-F238E27FC236}">
                <a16:creationId xmlns:a16="http://schemas.microsoft.com/office/drawing/2014/main" id="{2BAA37F7-3A45-48E5-8B2F-0B1F7F0E22BF}"/>
              </a:ext>
            </a:extLst>
          </p:cNvPr>
          <p:cNvSpPr/>
          <p:nvPr/>
        </p:nvSpPr>
        <p:spPr>
          <a:xfrm>
            <a:off x="10243031" y="2942933"/>
            <a:ext cx="1033988" cy="1052152"/>
          </a:xfrm>
          <a:prstGeom prst="ellipse">
            <a:avLst/>
          </a:prstGeom>
          <a:solidFill>
            <a:srgbClr val="314371"/>
          </a:solidFill>
          <a:ln w="12700">
            <a:solidFill>
              <a:srgbClr val="3143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33" b="1" dirty="0">
                <a:solidFill>
                  <a:schemeClr val="bg1"/>
                </a:solidFill>
                <a:cs typeface="+mn-ea"/>
                <a:sym typeface="+mn-lt"/>
              </a:rPr>
              <a:t>END</a:t>
            </a:r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CCAAFD04-2043-4A29-A69C-FC0E21087270}"/>
              </a:ext>
            </a:extLst>
          </p:cNvPr>
          <p:cNvSpPr>
            <a:spLocks noChangeAspect="1"/>
          </p:cNvSpPr>
          <p:nvPr/>
        </p:nvSpPr>
        <p:spPr>
          <a:xfrm>
            <a:off x="1922479" y="3427262"/>
            <a:ext cx="97043" cy="97043"/>
          </a:xfrm>
          <a:prstGeom prst="ellipse">
            <a:avLst/>
          </a:prstGeom>
          <a:solidFill>
            <a:srgbClr val="314371"/>
          </a:solidFill>
          <a:ln w="12700">
            <a:solidFill>
              <a:srgbClr val="31437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0789FFF8-4ACE-4D90-9674-ABDDCA07F83A}"/>
              </a:ext>
            </a:extLst>
          </p:cNvPr>
          <p:cNvSpPr txBox="1"/>
          <p:nvPr/>
        </p:nvSpPr>
        <p:spPr>
          <a:xfrm>
            <a:off x="2268500" y="1483428"/>
            <a:ext cx="3125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14371"/>
                </a:solidFill>
                <a:cs typeface="+mn-ea"/>
                <a:sym typeface="+mn-lt"/>
              </a:rPr>
              <a:t>7:53 PM</a:t>
            </a:r>
          </a:p>
          <a:p>
            <a:r>
              <a:rPr lang="en-US" sz="1400" b="1" dirty="0">
                <a:solidFill>
                  <a:srgbClr val="314371"/>
                </a:solidFill>
                <a:cs typeface="+mn-ea"/>
                <a:sym typeface="+mn-lt"/>
              </a:rPr>
              <a:t>NEW EVENT HERE</a:t>
            </a:r>
          </a:p>
          <a:p>
            <a:endParaRPr lang="en-US" sz="400" dirty="0">
              <a:solidFill>
                <a:srgbClr val="314371"/>
              </a:solidFill>
              <a:cs typeface="+mn-ea"/>
              <a:sym typeface="+mn-lt"/>
            </a:endParaRPr>
          </a:p>
          <a:p>
            <a:r>
              <a:rPr lang="en-US" sz="2400" b="1" dirty="0">
                <a:solidFill>
                  <a:srgbClr val="314371"/>
                </a:solidFill>
                <a:cs typeface="+mn-ea"/>
                <a:sym typeface="+mn-lt"/>
              </a:rPr>
              <a:t>MAJOR EVENT</a:t>
            </a:r>
          </a:p>
          <a:p>
            <a:r>
              <a:rPr lang="en-US" sz="2400" b="1" dirty="0">
                <a:solidFill>
                  <a:srgbClr val="314371"/>
                </a:solidFill>
                <a:cs typeface="+mn-ea"/>
                <a:sym typeface="+mn-lt"/>
              </a:rPr>
              <a:t>HERE</a:t>
            </a: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F73030FE-65F4-4C90-9770-1A3B68BB4313}"/>
              </a:ext>
            </a:extLst>
          </p:cNvPr>
          <p:cNvSpPr txBox="1"/>
          <p:nvPr/>
        </p:nvSpPr>
        <p:spPr>
          <a:xfrm>
            <a:off x="1170652" y="4051133"/>
            <a:ext cx="363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200" dirty="0">
                <a:solidFill>
                  <a:srgbClr val="314371"/>
                </a:solidFill>
                <a:cs typeface="+mn-ea"/>
                <a:sym typeface="+mn-lt"/>
              </a:rPr>
              <a:t> 请在此处添加具体内容，请言简意赅，简单说明即可，不必繁琐。请在此处添加具体内容，请言简意赅，简单说明即可，不必繁琐。</a:t>
            </a:r>
            <a:endParaRPr lang="en-US" altLang="zh-CN" sz="2400" b="1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15" name="Oval 20">
            <a:extLst>
              <a:ext uri="{FF2B5EF4-FFF2-40B4-BE49-F238E27FC236}">
                <a16:creationId xmlns:a16="http://schemas.microsoft.com/office/drawing/2014/main" id="{33451C85-601C-44F8-AA71-BE68C440A8ED}"/>
              </a:ext>
            </a:extLst>
          </p:cNvPr>
          <p:cNvSpPr/>
          <p:nvPr/>
        </p:nvSpPr>
        <p:spPr>
          <a:xfrm>
            <a:off x="1039139" y="1627763"/>
            <a:ext cx="1033988" cy="1052152"/>
          </a:xfrm>
          <a:prstGeom prst="ellipse">
            <a:avLst/>
          </a:prstGeom>
          <a:noFill/>
          <a:ln w="12700">
            <a:solidFill>
              <a:srgbClr val="3143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16" name="Freeform 478">
            <a:extLst>
              <a:ext uri="{FF2B5EF4-FFF2-40B4-BE49-F238E27FC236}">
                <a16:creationId xmlns:a16="http://schemas.microsoft.com/office/drawing/2014/main" id="{F84272DB-636F-4BDD-A9B6-65148199F6BC}"/>
              </a:ext>
            </a:extLst>
          </p:cNvPr>
          <p:cNvSpPr>
            <a:spLocks noEditPoints="1"/>
          </p:cNvSpPr>
          <p:nvPr/>
        </p:nvSpPr>
        <p:spPr bwMode="auto">
          <a:xfrm>
            <a:off x="1402131" y="1965676"/>
            <a:ext cx="308003" cy="376324"/>
          </a:xfrm>
          <a:custGeom>
            <a:avLst/>
            <a:gdLst>
              <a:gd name="T0" fmla="*/ 50 w 151"/>
              <a:gd name="T1" fmla="*/ 105 h 185"/>
              <a:gd name="T2" fmla="*/ 59 w 151"/>
              <a:gd name="T3" fmla="*/ 105 h 185"/>
              <a:gd name="T4" fmla="*/ 75 w 151"/>
              <a:gd name="T5" fmla="*/ 118 h 185"/>
              <a:gd name="T6" fmla="*/ 75 w 151"/>
              <a:gd name="T7" fmla="*/ 135 h 185"/>
              <a:gd name="T8" fmla="*/ 75 w 151"/>
              <a:gd name="T9" fmla="*/ 118 h 185"/>
              <a:gd name="T10" fmla="*/ 33 w 151"/>
              <a:gd name="T11" fmla="*/ 143 h 185"/>
              <a:gd name="T12" fmla="*/ 50 w 151"/>
              <a:gd name="T13" fmla="*/ 143 h 185"/>
              <a:gd name="T14" fmla="*/ 118 w 151"/>
              <a:gd name="T15" fmla="*/ 67 h 185"/>
              <a:gd name="T16" fmla="*/ 126 w 151"/>
              <a:gd name="T17" fmla="*/ 25 h 185"/>
              <a:gd name="T18" fmla="*/ 135 w 151"/>
              <a:gd name="T19" fmla="*/ 8 h 185"/>
              <a:gd name="T20" fmla="*/ 25 w 151"/>
              <a:gd name="T21" fmla="*/ 0 h 185"/>
              <a:gd name="T22" fmla="*/ 16 w 151"/>
              <a:gd name="T23" fmla="*/ 17 h 185"/>
              <a:gd name="T24" fmla="*/ 33 w 151"/>
              <a:gd name="T25" fmla="*/ 25 h 185"/>
              <a:gd name="T26" fmla="*/ 0 w 151"/>
              <a:gd name="T27" fmla="*/ 131 h 185"/>
              <a:gd name="T28" fmla="*/ 128 w 151"/>
              <a:gd name="T29" fmla="*/ 185 h 185"/>
              <a:gd name="T30" fmla="*/ 118 w 151"/>
              <a:gd name="T31" fmla="*/ 67 h 185"/>
              <a:gd name="T32" fmla="*/ 25 w 151"/>
              <a:gd name="T33" fmla="*/ 8 h 185"/>
              <a:gd name="T34" fmla="*/ 126 w 151"/>
              <a:gd name="T35" fmla="*/ 17 h 185"/>
              <a:gd name="T36" fmla="*/ 109 w 151"/>
              <a:gd name="T37" fmla="*/ 25 h 185"/>
              <a:gd name="T38" fmla="*/ 78 w 151"/>
              <a:gd name="T39" fmla="*/ 46 h 185"/>
              <a:gd name="T40" fmla="*/ 42 w 151"/>
              <a:gd name="T41" fmla="*/ 25 h 185"/>
              <a:gd name="T42" fmla="*/ 124 w 151"/>
              <a:gd name="T43" fmla="*/ 177 h 185"/>
              <a:gd name="T44" fmla="*/ 8 w 151"/>
              <a:gd name="T45" fmla="*/ 131 h 185"/>
              <a:gd name="T46" fmla="*/ 42 w 151"/>
              <a:gd name="T47" fmla="*/ 67 h 185"/>
              <a:gd name="T48" fmla="*/ 59 w 151"/>
              <a:gd name="T49" fmla="*/ 59 h 185"/>
              <a:gd name="T50" fmla="*/ 109 w 151"/>
              <a:gd name="T51" fmla="*/ 46 h 185"/>
              <a:gd name="T52" fmla="*/ 113 w 151"/>
              <a:gd name="T53" fmla="*/ 74 h 185"/>
              <a:gd name="T54" fmla="*/ 124 w 151"/>
              <a:gd name="T55" fmla="*/ 177 h 185"/>
              <a:gd name="T56" fmla="*/ 109 w 151"/>
              <a:gd name="T57" fmla="*/ 139 h 185"/>
              <a:gd name="T58" fmla="*/ 118 w 151"/>
              <a:gd name="T59" fmla="*/ 139 h 185"/>
              <a:gd name="T60" fmla="*/ 88 w 151"/>
              <a:gd name="T61" fmla="*/ 76 h 185"/>
              <a:gd name="T62" fmla="*/ 88 w 151"/>
              <a:gd name="T63" fmla="*/ 101 h 185"/>
              <a:gd name="T64" fmla="*/ 88 w 151"/>
              <a:gd name="T65" fmla="*/ 76 h 185"/>
              <a:gd name="T66" fmla="*/ 84 w 151"/>
              <a:gd name="T67" fmla="*/ 88 h 185"/>
              <a:gd name="T68" fmla="*/ 92 w 151"/>
              <a:gd name="T69" fmla="*/ 88 h 185"/>
              <a:gd name="T70" fmla="*/ 88 w 151"/>
              <a:gd name="T71" fmla="*/ 152 h 185"/>
              <a:gd name="T72" fmla="*/ 88 w 151"/>
              <a:gd name="T73" fmla="*/ 160 h 185"/>
              <a:gd name="T74" fmla="*/ 88 w 151"/>
              <a:gd name="T75" fmla="*/ 15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1" h="185">
                <a:moveTo>
                  <a:pt x="54" y="101"/>
                </a:moveTo>
                <a:cubicBezTo>
                  <a:pt x="52" y="101"/>
                  <a:pt x="50" y="103"/>
                  <a:pt x="50" y="105"/>
                </a:cubicBezTo>
                <a:cubicBezTo>
                  <a:pt x="50" y="108"/>
                  <a:pt x="52" y="109"/>
                  <a:pt x="54" y="109"/>
                </a:cubicBezTo>
                <a:cubicBezTo>
                  <a:pt x="57" y="109"/>
                  <a:pt x="59" y="108"/>
                  <a:pt x="59" y="105"/>
                </a:cubicBezTo>
                <a:cubicBezTo>
                  <a:pt x="59" y="103"/>
                  <a:pt x="57" y="101"/>
                  <a:pt x="54" y="101"/>
                </a:cubicBezTo>
                <a:close/>
                <a:moveTo>
                  <a:pt x="75" y="118"/>
                </a:moveTo>
                <a:cubicBezTo>
                  <a:pt x="71" y="118"/>
                  <a:pt x="67" y="122"/>
                  <a:pt x="67" y="126"/>
                </a:cubicBezTo>
                <a:cubicBezTo>
                  <a:pt x="67" y="131"/>
                  <a:pt x="71" y="135"/>
                  <a:pt x="75" y="135"/>
                </a:cubicBezTo>
                <a:cubicBezTo>
                  <a:pt x="80" y="135"/>
                  <a:pt x="84" y="131"/>
                  <a:pt x="84" y="126"/>
                </a:cubicBezTo>
                <a:cubicBezTo>
                  <a:pt x="84" y="122"/>
                  <a:pt x="80" y="118"/>
                  <a:pt x="75" y="118"/>
                </a:cubicBezTo>
                <a:close/>
                <a:moveTo>
                  <a:pt x="42" y="135"/>
                </a:moveTo>
                <a:cubicBezTo>
                  <a:pt x="37" y="135"/>
                  <a:pt x="33" y="139"/>
                  <a:pt x="33" y="143"/>
                </a:cubicBezTo>
                <a:cubicBezTo>
                  <a:pt x="33" y="148"/>
                  <a:pt x="37" y="152"/>
                  <a:pt x="42" y="152"/>
                </a:cubicBezTo>
                <a:cubicBezTo>
                  <a:pt x="46" y="152"/>
                  <a:pt x="50" y="148"/>
                  <a:pt x="50" y="143"/>
                </a:cubicBezTo>
                <a:cubicBezTo>
                  <a:pt x="50" y="139"/>
                  <a:pt x="46" y="135"/>
                  <a:pt x="42" y="135"/>
                </a:cubicBezTo>
                <a:close/>
                <a:moveTo>
                  <a:pt x="118" y="67"/>
                </a:moveTo>
                <a:cubicBezTo>
                  <a:pt x="118" y="25"/>
                  <a:pt x="118" y="25"/>
                  <a:pt x="118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31" y="25"/>
                  <a:pt x="135" y="21"/>
                  <a:pt x="135" y="17"/>
                </a:cubicBezTo>
                <a:cubicBezTo>
                  <a:pt x="135" y="8"/>
                  <a:pt x="135" y="8"/>
                  <a:pt x="135" y="8"/>
                </a:cubicBezTo>
                <a:cubicBezTo>
                  <a:pt x="135" y="4"/>
                  <a:pt x="131" y="0"/>
                  <a:pt x="126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21"/>
                  <a:pt x="20" y="25"/>
                  <a:pt x="25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67"/>
                  <a:pt x="33" y="67"/>
                  <a:pt x="33" y="67"/>
                </a:cubicBezTo>
                <a:cubicBezTo>
                  <a:pt x="13" y="81"/>
                  <a:pt x="0" y="104"/>
                  <a:pt x="0" y="131"/>
                </a:cubicBezTo>
                <a:cubicBezTo>
                  <a:pt x="0" y="152"/>
                  <a:pt x="9" y="172"/>
                  <a:pt x="23" y="185"/>
                </a:cubicBezTo>
                <a:cubicBezTo>
                  <a:pt x="128" y="185"/>
                  <a:pt x="128" y="185"/>
                  <a:pt x="128" y="185"/>
                </a:cubicBezTo>
                <a:cubicBezTo>
                  <a:pt x="142" y="172"/>
                  <a:pt x="151" y="152"/>
                  <a:pt x="151" y="131"/>
                </a:cubicBezTo>
                <a:cubicBezTo>
                  <a:pt x="151" y="104"/>
                  <a:pt x="138" y="81"/>
                  <a:pt x="118" y="67"/>
                </a:cubicBezTo>
                <a:close/>
                <a:moveTo>
                  <a:pt x="25" y="17"/>
                </a:moveTo>
                <a:cubicBezTo>
                  <a:pt x="25" y="8"/>
                  <a:pt x="25" y="8"/>
                  <a:pt x="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17"/>
                  <a:pt x="126" y="17"/>
                  <a:pt x="126" y="17"/>
                </a:cubicBezTo>
                <a:lnTo>
                  <a:pt x="25" y="17"/>
                </a:lnTo>
                <a:close/>
                <a:moveTo>
                  <a:pt x="109" y="25"/>
                </a:moveTo>
                <a:cubicBezTo>
                  <a:pt x="109" y="37"/>
                  <a:pt x="109" y="37"/>
                  <a:pt x="109" y="37"/>
                </a:cubicBezTo>
                <a:cubicBezTo>
                  <a:pt x="101" y="37"/>
                  <a:pt x="90" y="39"/>
                  <a:pt x="78" y="46"/>
                </a:cubicBezTo>
                <a:cubicBezTo>
                  <a:pt x="64" y="54"/>
                  <a:pt x="51" y="51"/>
                  <a:pt x="42" y="47"/>
                </a:cubicBezTo>
                <a:cubicBezTo>
                  <a:pt x="42" y="25"/>
                  <a:pt x="42" y="25"/>
                  <a:pt x="42" y="25"/>
                </a:cubicBezTo>
                <a:lnTo>
                  <a:pt x="109" y="25"/>
                </a:lnTo>
                <a:close/>
                <a:moveTo>
                  <a:pt x="124" y="177"/>
                </a:moveTo>
                <a:cubicBezTo>
                  <a:pt x="27" y="177"/>
                  <a:pt x="27" y="177"/>
                  <a:pt x="27" y="177"/>
                </a:cubicBezTo>
                <a:cubicBezTo>
                  <a:pt x="15" y="164"/>
                  <a:pt x="8" y="148"/>
                  <a:pt x="8" y="131"/>
                </a:cubicBezTo>
                <a:cubicBezTo>
                  <a:pt x="8" y="108"/>
                  <a:pt x="19" y="87"/>
                  <a:pt x="38" y="74"/>
                </a:cubicBezTo>
                <a:cubicBezTo>
                  <a:pt x="40" y="73"/>
                  <a:pt x="42" y="70"/>
                  <a:pt x="42" y="67"/>
                </a:cubicBezTo>
                <a:cubicBezTo>
                  <a:pt x="42" y="56"/>
                  <a:pt x="42" y="56"/>
                  <a:pt x="42" y="56"/>
                </a:cubicBezTo>
                <a:cubicBezTo>
                  <a:pt x="47" y="58"/>
                  <a:pt x="53" y="59"/>
                  <a:pt x="59" y="59"/>
                </a:cubicBezTo>
                <a:cubicBezTo>
                  <a:pt x="66" y="59"/>
                  <a:pt x="74" y="58"/>
                  <a:pt x="82" y="53"/>
                </a:cubicBezTo>
                <a:cubicBezTo>
                  <a:pt x="93" y="47"/>
                  <a:pt x="102" y="45"/>
                  <a:pt x="109" y="46"/>
                </a:cubicBezTo>
                <a:cubicBezTo>
                  <a:pt x="109" y="67"/>
                  <a:pt x="109" y="67"/>
                  <a:pt x="109" y="67"/>
                </a:cubicBezTo>
                <a:cubicBezTo>
                  <a:pt x="109" y="70"/>
                  <a:pt x="111" y="73"/>
                  <a:pt x="113" y="74"/>
                </a:cubicBezTo>
                <a:cubicBezTo>
                  <a:pt x="132" y="87"/>
                  <a:pt x="143" y="108"/>
                  <a:pt x="143" y="131"/>
                </a:cubicBezTo>
                <a:cubicBezTo>
                  <a:pt x="143" y="148"/>
                  <a:pt x="136" y="164"/>
                  <a:pt x="124" y="177"/>
                </a:cubicBezTo>
                <a:close/>
                <a:moveTo>
                  <a:pt x="113" y="135"/>
                </a:moveTo>
                <a:cubicBezTo>
                  <a:pt x="111" y="135"/>
                  <a:pt x="109" y="137"/>
                  <a:pt x="109" y="139"/>
                </a:cubicBezTo>
                <a:cubicBezTo>
                  <a:pt x="109" y="141"/>
                  <a:pt x="111" y="143"/>
                  <a:pt x="113" y="143"/>
                </a:cubicBezTo>
                <a:cubicBezTo>
                  <a:pt x="116" y="143"/>
                  <a:pt x="118" y="141"/>
                  <a:pt x="118" y="139"/>
                </a:cubicBezTo>
                <a:cubicBezTo>
                  <a:pt x="118" y="137"/>
                  <a:pt x="116" y="135"/>
                  <a:pt x="113" y="135"/>
                </a:cubicBezTo>
                <a:close/>
                <a:moveTo>
                  <a:pt x="88" y="76"/>
                </a:moveTo>
                <a:cubicBezTo>
                  <a:pt x="81" y="76"/>
                  <a:pt x="75" y="81"/>
                  <a:pt x="75" y="88"/>
                </a:cubicBezTo>
                <a:cubicBezTo>
                  <a:pt x="75" y="95"/>
                  <a:pt x="81" y="101"/>
                  <a:pt x="88" y="101"/>
                </a:cubicBezTo>
                <a:cubicBezTo>
                  <a:pt x="95" y="101"/>
                  <a:pt x="101" y="95"/>
                  <a:pt x="101" y="88"/>
                </a:cubicBezTo>
                <a:cubicBezTo>
                  <a:pt x="101" y="81"/>
                  <a:pt x="95" y="76"/>
                  <a:pt x="88" y="76"/>
                </a:cubicBezTo>
                <a:close/>
                <a:moveTo>
                  <a:pt x="88" y="93"/>
                </a:moveTo>
                <a:cubicBezTo>
                  <a:pt x="86" y="93"/>
                  <a:pt x="84" y="91"/>
                  <a:pt x="84" y="88"/>
                </a:cubicBezTo>
                <a:cubicBezTo>
                  <a:pt x="84" y="86"/>
                  <a:pt x="86" y="84"/>
                  <a:pt x="88" y="84"/>
                </a:cubicBezTo>
                <a:cubicBezTo>
                  <a:pt x="90" y="84"/>
                  <a:pt x="92" y="86"/>
                  <a:pt x="92" y="88"/>
                </a:cubicBezTo>
                <a:cubicBezTo>
                  <a:pt x="92" y="91"/>
                  <a:pt x="90" y="93"/>
                  <a:pt x="88" y="93"/>
                </a:cubicBezTo>
                <a:close/>
                <a:moveTo>
                  <a:pt x="88" y="152"/>
                </a:moveTo>
                <a:cubicBezTo>
                  <a:pt x="86" y="152"/>
                  <a:pt x="84" y="154"/>
                  <a:pt x="84" y="156"/>
                </a:cubicBezTo>
                <a:cubicBezTo>
                  <a:pt x="84" y="158"/>
                  <a:pt x="86" y="160"/>
                  <a:pt x="88" y="160"/>
                </a:cubicBezTo>
                <a:cubicBezTo>
                  <a:pt x="90" y="160"/>
                  <a:pt x="92" y="158"/>
                  <a:pt x="92" y="156"/>
                </a:cubicBezTo>
                <a:cubicBezTo>
                  <a:pt x="92" y="154"/>
                  <a:pt x="90" y="152"/>
                  <a:pt x="88" y="152"/>
                </a:cubicBezTo>
                <a:close/>
              </a:path>
            </a:pathLst>
          </a:custGeom>
          <a:solidFill>
            <a:srgbClr val="314371"/>
          </a:solidFill>
          <a:ln>
            <a:solidFill>
              <a:srgbClr val="31437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17" name="Oval 24">
            <a:extLst>
              <a:ext uri="{FF2B5EF4-FFF2-40B4-BE49-F238E27FC236}">
                <a16:creationId xmlns:a16="http://schemas.microsoft.com/office/drawing/2014/main" id="{D236AB18-39EA-42D3-B4BC-8538F185E9C2}"/>
              </a:ext>
            </a:extLst>
          </p:cNvPr>
          <p:cNvSpPr>
            <a:spLocks noChangeAspect="1"/>
          </p:cNvSpPr>
          <p:nvPr/>
        </p:nvSpPr>
        <p:spPr>
          <a:xfrm>
            <a:off x="6277167" y="3426031"/>
            <a:ext cx="97043" cy="97043"/>
          </a:xfrm>
          <a:prstGeom prst="ellipse">
            <a:avLst/>
          </a:prstGeom>
          <a:solidFill>
            <a:srgbClr val="314371"/>
          </a:solidFill>
          <a:ln w="12700">
            <a:solidFill>
              <a:srgbClr val="31437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26">
            <a:extLst>
              <a:ext uri="{FF2B5EF4-FFF2-40B4-BE49-F238E27FC236}">
                <a16:creationId xmlns:a16="http://schemas.microsoft.com/office/drawing/2014/main" id="{79F89643-783E-4568-AFB3-FF31A57029FD}"/>
              </a:ext>
            </a:extLst>
          </p:cNvPr>
          <p:cNvSpPr txBox="1"/>
          <p:nvPr/>
        </p:nvSpPr>
        <p:spPr>
          <a:xfrm>
            <a:off x="7219589" y="4113428"/>
            <a:ext cx="2864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14371"/>
                </a:solidFill>
                <a:cs typeface="+mn-ea"/>
                <a:sym typeface="+mn-lt"/>
              </a:rPr>
              <a:t>7:53 PM</a:t>
            </a:r>
          </a:p>
          <a:p>
            <a:r>
              <a:rPr lang="en-US" sz="1400" b="1" dirty="0">
                <a:solidFill>
                  <a:srgbClr val="314371"/>
                </a:solidFill>
                <a:cs typeface="+mn-ea"/>
                <a:sym typeface="+mn-lt"/>
              </a:rPr>
              <a:t>NEW EVENT HERE</a:t>
            </a:r>
          </a:p>
          <a:p>
            <a:endParaRPr lang="en-US" sz="400" dirty="0">
              <a:solidFill>
                <a:srgbClr val="314371"/>
              </a:solidFill>
              <a:cs typeface="+mn-ea"/>
              <a:sym typeface="+mn-lt"/>
            </a:endParaRPr>
          </a:p>
          <a:p>
            <a:r>
              <a:rPr lang="en-US" sz="2400" b="1" dirty="0">
                <a:solidFill>
                  <a:srgbClr val="314371"/>
                </a:solidFill>
                <a:cs typeface="+mn-ea"/>
                <a:sym typeface="+mn-lt"/>
              </a:rPr>
              <a:t>MAJOR EVENT</a:t>
            </a:r>
          </a:p>
          <a:p>
            <a:r>
              <a:rPr lang="en-US" sz="2400" b="1" dirty="0">
                <a:solidFill>
                  <a:srgbClr val="314371"/>
                </a:solidFill>
                <a:cs typeface="+mn-ea"/>
                <a:sym typeface="+mn-lt"/>
              </a:rPr>
              <a:t>HERE</a:t>
            </a:r>
          </a:p>
        </p:txBody>
      </p:sp>
      <p:sp>
        <p:nvSpPr>
          <p:cNvPr id="19" name="TextBox 29">
            <a:extLst>
              <a:ext uri="{FF2B5EF4-FFF2-40B4-BE49-F238E27FC236}">
                <a16:creationId xmlns:a16="http://schemas.microsoft.com/office/drawing/2014/main" id="{8962F061-A763-4CC6-9FF4-6946FBB4E526}"/>
              </a:ext>
            </a:extLst>
          </p:cNvPr>
          <p:cNvSpPr txBox="1"/>
          <p:nvPr/>
        </p:nvSpPr>
        <p:spPr>
          <a:xfrm>
            <a:off x="6130517" y="1467352"/>
            <a:ext cx="360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314371"/>
                </a:solidFill>
                <a:cs typeface="+mn-ea"/>
                <a:sym typeface="+mn-lt"/>
              </a:rPr>
              <a:t> 请在此处添加具体内容，请言简意赅，简单说明即可，不必繁琐。请在此处添加具体内容，请言简意赅，简单说明即可，不必繁琐。</a:t>
            </a:r>
            <a:endParaRPr lang="en-US" sz="2400" b="1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1B4A3F6-CF42-4550-9AA6-F2AB1F425249}"/>
              </a:ext>
            </a:extLst>
          </p:cNvPr>
          <p:cNvSpPr/>
          <p:nvPr/>
        </p:nvSpPr>
        <p:spPr>
          <a:xfrm>
            <a:off x="5939085" y="4237748"/>
            <a:ext cx="1033988" cy="1052152"/>
          </a:xfrm>
          <a:prstGeom prst="ellipse">
            <a:avLst/>
          </a:prstGeom>
          <a:noFill/>
          <a:ln w="12700">
            <a:solidFill>
              <a:srgbClr val="3143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21" name="Freeform 409">
            <a:extLst>
              <a:ext uri="{FF2B5EF4-FFF2-40B4-BE49-F238E27FC236}">
                <a16:creationId xmlns:a16="http://schemas.microsoft.com/office/drawing/2014/main" id="{2FF0E650-70E4-4D6A-A86C-C4D4DABB1D5B}"/>
              </a:ext>
            </a:extLst>
          </p:cNvPr>
          <p:cNvSpPr>
            <a:spLocks noEditPoints="1"/>
          </p:cNvSpPr>
          <p:nvPr/>
        </p:nvSpPr>
        <p:spPr bwMode="auto">
          <a:xfrm>
            <a:off x="6260910" y="4625860"/>
            <a:ext cx="390335" cy="275927"/>
          </a:xfrm>
          <a:custGeom>
            <a:avLst/>
            <a:gdLst>
              <a:gd name="T0" fmla="*/ 187 w 191"/>
              <a:gd name="T1" fmla="*/ 39 h 135"/>
              <a:gd name="T2" fmla="*/ 153 w 191"/>
              <a:gd name="T3" fmla="*/ 18 h 135"/>
              <a:gd name="T4" fmla="*/ 160 w 191"/>
              <a:gd name="T5" fmla="*/ 29 h 135"/>
              <a:gd name="T6" fmla="*/ 179 w 191"/>
              <a:gd name="T7" fmla="*/ 42 h 135"/>
              <a:gd name="T8" fmla="*/ 177 w 191"/>
              <a:gd name="T9" fmla="*/ 53 h 135"/>
              <a:gd name="T10" fmla="*/ 162 w 191"/>
              <a:gd name="T11" fmla="*/ 68 h 135"/>
              <a:gd name="T12" fmla="*/ 162 w 191"/>
              <a:gd name="T13" fmla="*/ 67 h 135"/>
              <a:gd name="T14" fmla="*/ 95 w 191"/>
              <a:gd name="T15" fmla="*/ 0 h 135"/>
              <a:gd name="T16" fmla="*/ 27 w 191"/>
              <a:gd name="T17" fmla="*/ 67 h 135"/>
              <a:gd name="T18" fmla="*/ 35 w 191"/>
              <a:gd name="T19" fmla="*/ 99 h 135"/>
              <a:gd name="T20" fmla="*/ 11 w 191"/>
              <a:gd name="T21" fmla="*/ 84 h 135"/>
              <a:gd name="T22" fmla="*/ 13 w 191"/>
              <a:gd name="T23" fmla="*/ 73 h 135"/>
              <a:gd name="T24" fmla="*/ 19 w 191"/>
              <a:gd name="T25" fmla="*/ 65 h 135"/>
              <a:gd name="T26" fmla="*/ 20 w 191"/>
              <a:gd name="T27" fmla="*/ 53 h 135"/>
              <a:gd name="T28" fmla="*/ 3 w 191"/>
              <a:gd name="T29" fmla="*/ 87 h 135"/>
              <a:gd name="T30" fmla="*/ 41 w 191"/>
              <a:gd name="T31" fmla="*/ 108 h 135"/>
              <a:gd name="T32" fmla="*/ 95 w 191"/>
              <a:gd name="T33" fmla="*/ 135 h 135"/>
              <a:gd name="T34" fmla="*/ 161 w 191"/>
              <a:gd name="T35" fmla="*/ 79 h 135"/>
              <a:gd name="T36" fmla="*/ 187 w 191"/>
              <a:gd name="T37" fmla="*/ 39 h 135"/>
              <a:gd name="T38" fmla="*/ 95 w 191"/>
              <a:gd name="T39" fmla="*/ 126 h 135"/>
              <a:gd name="T40" fmla="*/ 53 w 191"/>
              <a:gd name="T41" fmla="*/ 109 h 135"/>
              <a:gd name="T42" fmla="*/ 58 w 191"/>
              <a:gd name="T43" fmla="*/ 109 h 135"/>
              <a:gd name="T44" fmla="*/ 106 w 191"/>
              <a:gd name="T45" fmla="*/ 103 h 135"/>
              <a:gd name="T46" fmla="*/ 151 w 191"/>
              <a:gd name="T47" fmla="*/ 86 h 135"/>
              <a:gd name="T48" fmla="*/ 95 w 191"/>
              <a:gd name="T49" fmla="*/ 126 h 135"/>
              <a:gd name="T50" fmla="*/ 153 w 191"/>
              <a:gd name="T51" fmla="*/ 74 h 135"/>
              <a:gd name="T52" fmla="*/ 104 w 191"/>
              <a:gd name="T53" fmla="*/ 95 h 135"/>
              <a:gd name="T54" fmla="*/ 58 w 191"/>
              <a:gd name="T55" fmla="*/ 101 h 135"/>
              <a:gd name="T56" fmla="*/ 46 w 191"/>
              <a:gd name="T57" fmla="*/ 100 h 135"/>
              <a:gd name="T58" fmla="*/ 36 w 191"/>
              <a:gd name="T59" fmla="*/ 67 h 135"/>
              <a:gd name="T60" fmla="*/ 95 w 191"/>
              <a:gd name="T61" fmla="*/ 8 h 135"/>
              <a:gd name="T62" fmla="*/ 154 w 191"/>
              <a:gd name="T63" fmla="*/ 67 h 135"/>
              <a:gd name="T64" fmla="*/ 153 w 191"/>
              <a:gd name="T65" fmla="*/ 74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1" h="135">
                <a:moveTo>
                  <a:pt x="187" y="39"/>
                </a:moveTo>
                <a:cubicBezTo>
                  <a:pt x="184" y="29"/>
                  <a:pt x="171" y="21"/>
                  <a:pt x="153" y="18"/>
                </a:cubicBezTo>
                <a:cubicBezTo>
                  <a:pt x="156" y="22"/>
                  <a:pt x="158" y="25"/>
                  <a:pt x="160" y="29"/>
                </a:cubicBezTo>
                <a:cubicBezTo>
                  <a:pt x="170" y="32"/>
                  <a:pt x="177" y="36"/>
                  <a:pt x="179" y="42"/>
                </a:cubicBezTo>
                <a:cubicBezTo>
                  <a:pt x="180" y="45"/>
                  <a:pt x="179" y="49"/>
                  <a:pt x="177" y="53"/>
                </a:cubicBezTo>
                <a:cubicBezTo>
                  <a:pt x="174" y="58"/>
                  <a:pt x="169" y="63"/>
                  <a:pt x="162" y="68"/>
                </a:cubicBezTo>
                <a:cubicBezTo>
                  <a:pt x="162" y="68"/>
                  <a:pt x="162" y="68"/>
                  <a:pt x="162" y="67"/>
                </a:cubicBezTo>
                <a:cubicBezTo>
                  <a:pt x="162" y="30"/>
                  <a:pt x="132" y="0"/>
                  <a:pt x="95" y="0"/>
                </a:cubicBezTo>
                <a:cubicBezTo>
                  <a:pt x="58" y="0"/>
                  <a:pt x="27" y="30"/>
                  <a:pt x="27" y="67"/>
                </a:cubicBezTo>
                <a:cubicBezTo>
                  <a:pt x="27" y="79"/>
                  <a:pt x="30" y="89"/>
                  <a:pt x="35" y="99"/>
                </a:cubicBezTo>
                <a:cubicBezTo>
                  <a:pt x="22" y="96"/>
                  <a:pt x="13" y="91"/>
                  <a:pt x="11" y="84"/>
                </a:cubicBezTo>
                <a:cubicBezTo>
                  <a:pt x="10" y="81"/>
                  <a:pt x="11" y="77"/>
                  <a:pt x="13" y="73"/>
                </a:cubicBezTo>
                <a:cubicBezTo>
                  <a:pt x="15" y="71"/>
                  <a:pt x="17" y="68"/>
                  <a:pt x="19" y="65"/>
                </a:cubicBezTo>
                <a:cubicBezTo>
                  <a:pt x="19" y="61"/>
                  <a:pt x="20" y="57"/>
                  <a:pt x="20" y="53"/>
                </a:cubicBezTo>
                <a:cubicBezTo>
                  <a:pt x="7" y="64"/>
                  <a:pt x="0" y="76"/>
                  <a:pt x="3" y="87"/>
                </a:cubicBezTo>
                <a:cubicBezTo>
                  <a:pt x="6" y="98"/>
                  <a:pt x="21" y="106"/>
                  <a:pt x="41" y="108"/>
                </a:cubicBezTo>
                <a:cubicBezTo>
                  <a:pt x="54" y="124"/>
                  <a:pt x="73" y="135"/>
                  <a:pt x="95" y="135"/>
                </a:cubicBezTo>
                <a:cubicBezTo>
                  <a:pt x="128" y="135"/>
                  <a:pt x="155" y="111"/>
                  <a:pt x="161" y="79"/>
                </a:cubicBezTo>
                <a:cubicBezTo>
                  <a:pt x="180" y="67"/>
                  <a:pt x="191" y="52"/>
                  <a:pt x="187" y="39"/>
                </a:cubicBezTo>
                <a:close/>
                <a:moveTo>
                  <a:pt x="95" y="126"/>
                </a:moveTo>
                <a:cubicBezTo>
                  <a:pt x="79" y="126"/>
                  <a:pt x="64" y="120"/>
                  <a:pt x="53" y="109"/>
                </a:cubicBezTo>
                <a:cubicBezTo>
                  <a:pt x="55" y="109"/>
                  <a:pt x="56" y="109"/>
                  <a:pt x="58" y="109"/>
                </a:cubicBezTo>
                <a:cubicBezTo>
                  <a:pt x="72" y="109"/>
                  <a:pt x="89" y="107"/>
                  <a:pt x="106" y="103"/>
                </a:cubicBezTo>
                <a:cubicBezTo>
                  <a:pt x="123" y="99"/>
                  <a:pt x="138" y="93"/>
                  <a:pt x="151" y="86"/>
                </a:cubicBezTo>
                <a:cubicBezTo>
                  <a:pt x="143" y="109"/>
                  <a:pt x="121" y="126"/>
                  <a:pt x="95" y="126"/>
                </a:cubicBezTo>
                <a:close/>
                <a:moveTo>
                  <a:pt x="153" y="74"/>
                </a:moveTo>
                <a:cubicBezTo>
                  <a:pt x="141" y="82"/>
                  <a:pt x="124" y="90"/>
                  <a:pt x="104" y="95"/>
                </a:cubicBezTo>
                <a:cubicBezTo>
                  <a:pt x="88" y="99"/>
                  <a:pt x="72" y="101"/>
                  <a:pt x="58" y="101"/>
                </a:cubicBezTo>
                <a:cubicBezTo>
                  <a:pt x="54" y="101"/>
                  <a:pt x="50" y="101"/>
                  <a:pt x="46" y="100"/>
                </a:cubicBezTo>
                <a:cubicBezTo>
                  <a:pt x="40" y="91"/>
                  <a:pt x="36" y="80"/>
                  <a:pt x="36" y="67"/>
                </a:cubicBezTo>
                <a:cubicBezTo>
                  <a:pt x="36" y="35"/>
                  <a:pt x="62" y="8"/>
                  <a:pt x="95" y="8"/>
                </a:cubicBezTo>
                <a:cubicBezTo>
                  <a:pt x="127" y="8"/>
                  <a:pt x="154" y="35"/>
                  <a:pt x="154" y="67"/>
                </a:cubicBezTo>
                <a:cubicBezTo>
                  <a:pt x="154" y="70"/>
                  <a:pt x="154" y="72"/>
                  <a:pt x="153" y="74"/>
                </a:cubicBezTo>
                <a:close/>
              </a:path>
            </a:pathLst>
          </a:custGeom>
          <a:solidFill>
            <a:srgbClr val="314371"/>
          </a:solidFill>
          <a:ln>
            <a:solidFill>
              <a:srgbClr val="31437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14371"/>
              </a:solidFill>
              <a:cs typeface="+mn-ea"/>
              <a:sym typeface="+mn-lt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7C492B6F-BFA8-4A95-9EC6-D7FF62579E82}"/>
              </a:ext>
            </a:extLst>
          </p:cNvPr>
          <p:cNvCxnSpPr/>
          <p:nvPr/>
        </p:nvCxnSpPr>
        <p:spPr>
          <a:xfrm>
            <a:off x="2184918" y="3478187"/>
            <a:ext cx="3945599" cy="0"/>
          </a:xfrm>
          <a:prstGeom prst="line">
            <a:avLst/>
          </a:prstGeom>
          <a:ln>
            <a:solidFill>
              <a:srgbClr val="3143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E75BDEB9-4DEC-4E42-82A8-7F9760AB0CEF}"/>
              </a:ext>
            </a:extLst>
          </p:cNvPr>
          <p:cNvCxnSpPr>
            <a:cxnSpLocks/>
          </p:cNvCxnSpPr>
          <p:nvPr/>
        </p:nvCxnSpPr>
        <p:spPr>
          <a:xfrm>
            <a:off x="6477000" y="3478187"/>
            <a:ext cx="3606800" cy="0"/>
          </a:xfrm>
          <a:prstGeom prst="line">
            <a:avLst/>
          </a:prstGeom>
          <a:ln>
            <a:solidFill>
              <a:srgbClr val="3143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92406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72E8731-36A3-400C-81D4-88C2DB547E1B}"/>
              </a:ext>
            </a:extLst>
          </p:cNvPr>
          <p:cNvSpPr txBox="1"/>
          <p:nvPr/>
        </p:nvSpPr>
        <p:spPr>
          <a:xfrm>
            <a:off x="415303" y="4002769"/>
            <a:ext cx="4791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AU" altLang="zh-CN" sz="16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Skin and cosmetic training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3515312-5C8B-48F8-A85D-7AEDA466BECD}"/>
              </a:ext>
            </a:extLst>
          </p:cNvPr>
          <p:cNvSpPr/>
          <p:nvPr/>
        </p:nvSpPr>
        <p:spPr>
          <a:xfrm>
            <a:off x="515938" y="4482784"/>
            <a:ext cx="39600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FEA485CA-75CE-441E-A01A-1FBCAE4752FC}"/>
              </a:ext>
            </a:extLst>
          </p:cNvPr>
          <p:cNvCxnSpPr/>
          <p:nvPr/>
        </p:nvCxnSpPr>
        <p:spPr>
          <a:xfrm>
            <a:off x="11715750" y="1598870"/>
            <a:ext cx="0" cy="32575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4E3BB32E-67A2-4C3B-9AD4-DFEA3D21FE0D}"/>
              </a:ext>
            </a:extLst>
          </p:cNvPr>
          <p:cNvSpPr txBox="1"/>
          <p:nvPr/>
        </p:nvSpPr>
        <p:spPr>
          <a:xfrm>
            <a:off x="9586769" y="584019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GONGS LOGO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3853F20-A6FD-47FF-A50A-D69CE103466D}"/>
              </a:ext>
            </a:extLst>
          </p:cNvPr>
          <p:cNvSpPr txBox="1"/>
          <p:nvPr/>
        </p:nvSpPr>
        <p:spPr>
          <a:xfrm>
            <a:off x="9586769" y="617934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BIOTECHNOLOGY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A3C01DE-B043-467C-ABBE-237DB944986A}"/>
              </a:ext>
            </a:extLst>
          </p:cNvPr>
          <p:cNvSpPr txBox="1"/>
          <p:nvPr/>
        </p:nvSpPr>
        <p:spPr>
          <a:xfrm>
            <a:off x="415303" y="2241814"/>
            <a:ext cx="7207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请输入公司名（中国）有限公司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175B301-E157-4630-B5C3-040B21375422}"/>
              </a:ext>
            </a:extLst>
          </p:cNvPr>
          <p:cNvSpPr txBox="1"/>
          <p:nvPr/>
        </p:nvSpPr>
        <p:spPr>
          <a:xfrm>
            <a:off x="338817" y="2824043"/>
            <a:ext cx="8568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谢谢聆听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B871C23-3051-400F-8983-B69B7F5EF925}"/>
              </a:ext>
            </a:extLst>
          </p:cNvPr>
          <p:cNvSpPr txBox="1"/>
          <p:nvPr/>
        </p:nvSpPr>
        <p:spPr>
          <a:xfrm>
            <a:off x="515938" y="244175"/>
            <a:ext cx="2042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GONGS LOGO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2258A0E-BFC6-4DB4-B51F-45566036473A}"/>
              </a:ext>
            </a:extLst>
          </p:cNvPr>
          <p:cNvSpPr txBox="1"/>
          <p:nvPr/>
        </p:nvSpPr>
        <p:spPr>
          <a:xfrm>
            <a:off x="4263720" y="244175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实习纪律及安排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E296605-A98C-40F5-8DF5-CFB690F03185}"/>
              </a:ext>
            </a:extLst>
          </p:cNvPr>
          <p:cNvSpPr txBox="1"/>
          <p:nvPr/>
        </p:nvSpPr>
        <p:spPr>
          <a:xfrm>
            <a:off x="6599541" y="24417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实验室规范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83290C2-F3AA-4DB6-9CDA-8D9478444964}"/>
              </a:ext>
            </a:extLst>
          </p:cNvPr>
          <p:cNvSpPr txBox="1"/>
          <p:nvPr/>
        </p:nvSpPr>
        <p:spPr>
          <a:xfrm>
            <a:off x="422015" y="599408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20XX.12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AEE9034-20C9-4475-A13D-0A6D93142503}"/>
              </a:ext>
            </a:extLst>
          </p:cNvPr>
          <p:cNvSpPr txBox="1"/>
          <p:nvPr/>
        </p:nvSpPr>
        <p:spPr>
          <a:xfrm>
            <a:off x="10404909" y="244175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皮肤介绍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22AF6E2-EF93-4836-80FD-734F4AB66D1E}"/>
              </a:ext>
            </a:extLst>
          </p:cNvPr>
          <p:cNvSpPr txBox="1"/>
          <p:nvPr/>
        </p:nvSpPr>
        <p:spPr>
          <a:xfrm>
            <a:off x="8428341" y="24417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化妆品介绍</a:t>
            </a:r>
          </a:p>
        </p:txBody>
      </p:sp>
    </p:spTree>
    <p:extLst>
      <p:ext uri="{BB962C8B-B14F-4D97-AF65-F5344CB8AC3E}">
        <p14:creationId xmlns:p14="http://schemas.microsoft.com/office/powerpoint/2010/main" val="38716881"/>
      </p:ext>
    </p:extLst>
  </p:cSld>
  <p:clrMapOvr>
    <a:masterClrMapping/>
  </p:clrMapOvr>
  <p:transition spd="slow" advClick="0" advTm="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2AAC2F1-F9E1-47CB-AC4C-6F5E4AFEABA0}"/>
              </a:ext>
            </a:extLst>
          </p:cNvPr>
          <p:cNvSpPr/>
          <p:nvPr/>
        </p:nvSpPr>
        <p:spPr>
          <a:xfrm>
            <a:off x="852408" y="1239005"/>
            <a:ext cx="7789764" cy="4350619"/>
          </a:xfrm>
          <a:prstGeom prst="rect">
            <a:avLst/>
          </a:prstGeom>
          <a:solidFill>
            <a:srgbClr val="31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24CBDDE-D4A1-4EF9-A96D-A2FB8B058DFB}"/>
              </a:ext>
            </a:extLst>
          </p:cNvPr>
          <p:cNvGrpSpPr/>
          <p:nvPr/>
        </p:nvGrpSpPr>
        <p:grpSpPr>
          <a:xfrm>
            <a:off x="8906644" y="2028579"/>
            <a:ext cx="531583" cy="657807"/>
            <a:chOff x="7727791" y="2488096"/>
            <a:chExt cx="531583" cy="657807"/>
          </a:xfrm>
          <a:solidFill>
            <a:srgbClr val="314371"/>
          </a:solidFill>
        </p:grpSpPr>
        <p:sp>
          <p:nvSpPr>
            <p:cNvPr id="8" name="Freeform 220">
              <a:extLst>
                <a:ext uri="{FF2B5EF4-FFF2-40B4-BE49-F238E27FC236}">
                  <a16:creationId xmlns:a16="http://schemas.microsoft.com/office/drawing/2014/main" id="{E6614297-9D34-48D0-B350-8DAD90D32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7791" y="2488096"/>
              <a:ext cx="531583" cy="328903"/>
            </a:xfrm>
            <a:custGeom>
              <a:avLst/>
              <a:gdLst>
                <a:gd name="T0" fmla="*/ 664 w 737"/>
                <a:gd name="T1" fmla="*/ 177 h 456"/>
                <a:gd name="T2" fmla="*/ 737 w 737"/>
                <a:gd name="T3" fmla="*/ 26 h 456"/>
                <a:gd name="T4" fmla="*/ 602 w 737"/>
                <a:gd name="T5" fmla="*/ 0 h 456"/>
                <a:gd name="T6" fmla="*/ 619 w 737"/>
                <a:gd name="T7" fmla="*/ 47 h 456"/>
                <a:gd name="T8" fmla="*/ 0 w 737"/>
                <a:gd name="T9" fmla="*/ 361 h 456"/>
                <a:gd name="T10" fmla="*/ 0 w 737"/>
                <a:gd name="T11" fmla="*/ 456 h 456"/>
                <a:gd name="T12" fmla="*/ 664 w 737"/>
                <a:gd name="T13" fmla="*/ 118 h 456"/>
                <a:gd name="T14" fmla="*/ 664 w 737"/>
                <a:gd name="T15" fmla="*/ 17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7" h="456">
                  <a:moveTo>
                    <a:pt x="664" y="177"/>
                  </a:moveTo>
                  <a:lnTo>
                    <a:pt x="737" y="26"/>
                  </a:lnTo>
                  <a:lnTo>
                    <a:pt x="602" y="0"/>
                  </a:lnTo>
                  <a:lnTo>
                    <a:pt x="619" y="47"/>
                  </a:lnTo>
                  <a:lnTo>
                    <a:pt x="0" y="361"/>
                  </a:lnTo>
                  <a:lnTo>
                    <a:pt x="0" y="456"/>
                  </a:lnTo>
                  <a:lnTo>
                    <a:pt x="664" y="118"/>
                  </a:lnTo>
                  <a:lnTo>
                    <a:pt x="664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9" name="Rectangle 221">
              <a:extLst>
                <a:ext uri="{FF2B5EF4-FFF2-40B4-BE49-F238E27FC236}">
                  <a16:creationId xmlns:a16="http://schemas.microsoft.com/office/drawing/2014/main" id="{0B29428A-09FF-4144-8AD4-1EECFBC27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4592" y="2666973"/>
              <a:ext cx="100979" cy="477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10" name="Rectangle 222">
              <a:extLst>
                <a:ext uri="{FF2B5EF4-FFF2-40B4-BE49-F238E27FC236}">
                  <a16:creationId xmlns:a16="http://schemas.microsoft.com/office/drawing/2014/main" id="{FC666591-FA2D-43BC-84AE-A2845D0C8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4076" y="2765789"/>
              <a:ext cx="100258" cy="3786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223">
              <a:extLst>
                <a:ext uri="{FF2B5EF4-FFF2-40B4-BE49-F238E27FC236}">
                  <a16:creationId xmlns:a16="http://schemas.microsoft.com/office/drawing/2014/main" id="{E54C5906-02DB-4350-BD96-BF203BBDC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6544" y="2839359"/>
              <a:ext cx="100258" cy="3065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03FCD54-073A-4121-BD91-7EA6EBD43220}"/>
              </a:ext>
            </a:extLst>
          </p:cNvPr>
          <p:cNvGrpSpPr/>
          <p:nvPr/>
        </p:nvGrpSpPr>
        <p:grpSpPr>
          <a:xfrm>
            <a:off x="8925397" y="3955295"/>
            <a:ext cx="522928" cy="690265"/>
            <a:chOff x="7572199" y="3251668"/>
            <a:chExt cx="522928" cy="690265"/>
          </a:xfrm>
          <a:solidFill>
            <a:srgbClr val="314371"/>
          </a:solidFill>
        </p:grpSpPr>
        <p:sp>
          <p:nvSpPr>
            <p:cNvPr id="13" name="Freeform 216">
              <a:extLst>
                <a:ext uri="{FF2B5EF4-FFF2-40B4-BE49-F238E27FC236}">
                  <a16:creationId xmlns:a16="http://schemas.microsoft.com/office/drawing/2014/main" id="{118A2432-7B62-4575-9B67-CE3C436EA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199" y="3251668"/>
              <a:ext cx="522928" cy="328903"/>
            </a:xfrm>
            <a:custGeom>
              <a:avLst/>
              <a:gdLst>
                <a:gd name="T0" fmla="*/ 553 w 725"/>
                <a:gd name="T1" fmla="*/ 456 h 456"/>
                <a:gd name="T2" fmla="*/ 725 w 725"/>
                <a:gd name="T3" fmla="*/ 456 h 456"/>
                <a:gd name="T4" fmla="*/ 695 w 725"/>
                <a:gd name="T5" fmla="*/ 312 h 456"/>
                <a:gd name="T6" fmla="*/ 666 w 725"/>
                <a:gd name="T7" fmla="*/ 364 h 456"/>
                <a:gd name="T8" fmla="*/ 2 w 725"/>
                <a:gd name="T9" fmla="*/ 0 h 456"/>
                <a:gd name="T10" fmla="*/ 0 w 725"/>
                <a:gd name="T11" fmla="*/ 101 h 456"/>
                <a:gd name="T12" fmla="*/ 612 w 725"/>
                <a:gd name="T13" fmla="*/ 420 h 456"/>
                <a:gd name="T14" fmla="*/ 553 w 725"/>
                <a:gd name="T15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5" h="456">
                  <a:moveTo>
                    <a:pt x="553" y="456"/>
                  </a:moveTo>
                  <a:lnTo>
                    <a:pt x="725" y="456"/>
                  </a:lnTo>
                  <a:lnTo>
                    <a:pt x="695" y="312"/>
                  </a:lnTo>
                  <a:lnTo>
                    <a:pt x="666" y="364"/>
                  </a:lnTo>
                  <a:lnTo>
                    <a:pt x="2" y="0"/>
                  </a:lnTo>
                  <a:lnTo>
                    <a:pt x="0" y="101"/>
                  </a:lnTo>
                  <a:lnTo>
                    <a:pt x="612" y="420"/>
                  </a:lnTo>
                  <a:lnTo>
                    <a:pt x="553" y="4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217">
              <a:extLst>
                <a:ext uri="{FF2B5EF4-FFF2-40B4-BE49-F238E27FC236}">
                  <a16:creationId xmlns:a16="http://schemas.microsoft.com/office/drawing/2014/main" id="{5A1ACD67-6229-4C44-822E-2BF928C79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1066" y="3628176"/>
              <a:ext cx="102422" cy="3137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218">
              <a:extLst>
                <a:ext uri="{FF2B5EF4-FFF2-40B4-BE49-F238E27FC236}">
                  <a16:creationId xmlns:a16="http://schemas.microsoft.com/office/drawing/2014/main" id="{3AA6CF19-D74E-46DA-8256-009F00D7C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485" y="3553163"/>
              <a:ext cx="102422" cy="38877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219">
              <a:extLst>
                <a:ext uri="{FF2B5EF4-FFF2-40B4-BE49-F238E27FC236}">
                  <a16:creationId xmlns:a16="http://schemas.microsoft.com/office/drawing/2014/main" id="{4479CC43-3D54-4FDD-BB38-FAD141856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2199" y="3450742"/>
              <a:ext cx="102422" cy="4911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MH_Text_3">
            <a:extLst>
              <a:ext uri="{FF2B5EF4-FFF2-40B4-BE49-F238E27FC236}">
                <a16:creationId xmlns:a16="http://schemas.microsoft.com/office/drawing/2014/main" id="{54AC1E80-EB63-46E1-8D31-E63154347EB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605744" y="2270351"/>
            <a:ext cx="2213723" cy="83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Add Your Text </a:t>
            </a:r>
            <a:r>
              <a:rPr lang="en-US" altLang="zh-CN" sz="1050" dirty="0" err="1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Here.Your</a:t>
            </a:r>
            <a:r>
              <a:rPr lang="en-US" altLang="zh-CN" sz="1050" dirty="0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 text and paste it </a:t>
            </a:r>
            <a:r>
              <a:rPr lang="en-US" altLang="zh-CN" sz="1050" dirty="0" err="1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here.Text</a:t>
            </a:r>
            <a:r>
              <a:rPr lang="en-US" altLang="zh-CN" sz="1050" dirty="0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 or Copy Your text and paste it here</a:t>
            </a:r>
          </a:p>
        </p:txBody>
      </p:sp>
      <p:sp>
        <p:nvSpPr>
          <p:cNvPr id="18" name="MH_SubTitle_3">
            <a:extLst>
              <a:ext uri="{FF2B5EF4-FFF2-40B4-BE49-F238E27FC236}">
                <a16:creationId xmlns:a16="http://schemas.microsoft.com/office/drawing/2014/main" id="{839B818A-68B6-41C7-8223-DBE8624C403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591269" y="1691306"/>
            <a:ext cx="1981748" cy="47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加入标题描述</a:t>
            </a:r>
            <a:endParaRPr lang="en-US" altLang="zh-CN" sz="2000" dirty="0">
              <a:solidFill>
                <a:srgbClr val="31437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9" name="MH_Text_3">
            <a:extLst>
              <a:ext uri="{FF2B5EF4-FFF2-40B4-BE49-F238E27FC236}">
                <a16:creationId xmlns:a16="http://schemas.microsoft.com/office/drawing/2014/main" id="{0562DEB4-BA73-45B4-891A-FAF7B8BF324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667788" y="4308392"/>
            <a:ext cx="2278680" cy="83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Add Your Text </a:t>
            </a:r>
            <a:r>
              <a:rPr lang="en-US" altLang="zh-CN" sz="1050" dirty="0" err="1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Here.Your</a:t>
            </a:r>
            <a:r>
              <a:rPr lang="en-US" altLang="zh-CN" sz="1050" dirty="0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 text and paste it </a:t>
            </a:r>
            <a:r>
              <a:rPr lang="en-US" altLang="zh-CN" sz="1050" dirty="0" err="1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here.Text</a:t>
            </a:r>
            <a:r>
              <a:rPr lang="en-US" altLang="zh-CN" sz="1050" dirty="0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 or Copy Your text and paste it here</a:t>
            </a:r>
          </a:p>
        </p:txBody>
      </p:sp>
      <p:sp>
        <p:nvSpPr>
          <p:cNvPr id="20" name="MH_SubTitle_3">
            <a:extLst>
              <a:ext uri="{FF2B5EF4-FFF2-40B4-BE49-F238E27FC236}">
                <a16:creationId xmlns:a16="http://schemas.microsoft.com/office/drawing/2014/main" id="{9C00650D-D9BC-4EE8-B8E5-F92A465D2F02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605744" y="3755579"/>
            <a:ext cx="1981748" cy="47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加入标题描述</a:t>
            </a:r>
            <a:endParaRPr lang="en-US" altLang="zh-CN" sz="2000" dirty="0">
              <a:solidFill>
                <a:srgbClr val="314371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FAC16F9-417A-4D36-8607-C9B43CC31797}"/>
              </a:ext>
            </a:extLst>
          </p:cNvPr>
          <p:cNvGrpSpPr/>
          <p:nvPr/>
        </p:nvGrpSpPr>
        <p:grpSpPr>
          <a:xfrm>
            <a:off x="2825772" y="1691306"/>
            <a:ext cx="3732724" cy="3597050"/>
            <a:chOff x="1151711" y="1655755"/>
            <a:chExt cx="4363213" cy="4204625"/>
          </a:xfrm>
        </p:grpSpPr>
        <p:sp>
          <p:nvSpPr>
            <p:cNvPr id="22" name="Oval 4">
              <a:extLst>
                <a:ext uri="{FF2B5EF4-FFF2-40B4-BE49-F238E27FC236}">
                  <a16:creationId xmlns:a16="http://schemas.microsoft.com/office/drawing/2014/main" id="{A2BF889C-ABC8-4DD8-9230-985237C5A3D4}"/>
                </a:ext>
              </a:extLst>
            </p:cNvPr>
            <p:cNvSpPr/>
            <p:nvPr/>
          </p:nvSpPr>
          <p:spPr>
            <a:xfrm>
              <a:off x="1662429" y="2084100"/>
              <a:ext cx="3367437" cy="3368314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cs typeface="+mn-ea"/>
                <a:sym typeface="+mn-lt"/>
              </a:endParaRPr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864E656B-028F-4AB7-A6D3-5950E3D9C9EF}"/>
                </a:ext>
              </a:extLst>
            </p:cNvPr>
            <p:cNvSpPr/>
            <p:nvPr/>
          </p:nvSpPr>
          <p:spPr>
            <a:xfrm>
              <a:off x="2325910" y="2839466"/>
              <a:ext cx="2014816" cy="2014816"/>
            </a:xfrm>
            <a:custGeom>
              <a:avLst/>
              <a:gdLst>
                <a:gd name="connsiteX0" fmla="*/ 0 w 3208463"/>
                <a:gd name="connsiteY0" fmla="*/ 1604232 h 3208463"/>
                <a:gd name="connsiteX1" fmla="*/ 1604232 w 3208463"/>
                <a:gd name="connsiteY1" fmla="*/ 0 h 3208463"/>
                <a:gd name="connsiteX2" fmla="*/ 3208464 w 3208463"/>
                <a:gd name="connsiteY2" fmla="*/ 1604232 h 3208463"/>
                <a:gd name="connsiteX3" fmla="*/ 1604232 w 3208463"/>
                <a:gd name="connsiteY3" fmla="*/ 3208464 h 3208463"/>
                <a:gd name="connsiteX4" fmla="*/ 0 w 3208463"/>
                <a:gd name="connsiteY4" fmla="*/ 1604232 h 320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8463" h="3208463">
                  <a:moveTo>
                    <a:pt x="0" y="1604232"/>
                  </a:moveTo>
                  <a:cubicBezTo>
                    <a:pt x="0" y="718239"/>
                    <a:pt x="718239" y="0"/>
                    <a:pt x="1604232" y="0"/>
                  </a:cubicBezTo>
                  <a:cubicBezTo>
                    <a:pt x="2490225" y="0"/>
                    <a:pt x="3208464" y="718239"/>
                    <a:pt x="3208464" y="1604232"/>
                  </a:cubicBezTo>
                  <a:cubicBezTo>
                    <a:pt x="3208464" y="2490225"/>
                    <a:pt x="2490225" y="3208464"/>
                    <a:pt x="1604232" y="3208464"/>
                  </a:cubicBezTo>
                  <a:cubicBezTo>
                    <a:pt x="718239" y="3208464"/>
                    <a:pt x="0" y="2490225"/>
                    <a:pt x="0" y="1604232"/>
                  </a:cubicBezTo>
                  <a:close/>
                </a:path>
              </a:pathLst>
            </a:custGeom>
            <a:solidFill>
              <a:srgbClr val="B7BFC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5255" tIns="255255" rIns="255255" bIns="255255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b="1" dirty="0">
                <a:cs typeface="+mn-ea"/>
                <a:sym typeface="+mn-lt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8A53A45F-28AB-4F4C-A1E5-8BEF76D40F1A}"/>
                </a:ext>
              </a:extLst>
            </p:cNvPr>
            <p:cNvSpPr/>
            <p:nvPr/>
          </p:nvSpPr>
          <p:spPr>
            <a:xfrm>
              <a:off x="2771837" y="1655755"/>
              <a:ext cx="1122962" cy="1122962"/>
            </a:xfrm>
            <a:custGeom>
              <a:avLst/>
              <a:gdLst>
                <a:gd name="connsiteX0" fmla="*/ 0 w 2245924"/>
                <a:gd name="connsiteY0" fmla="*/ 1122962 h 2245924"/>
                <a:gd name="connsiteX1" fmla="*/ 1122962 w 2245924"/>
                <a:gd name="connsiteY1" fmla="*/ 0 h 2245924"/>
                <a:gd name="connsiteX2" fmla="*/ 2245924 w 2245924"/>
                <a:gd name="connsiteY2" fmla="*/ 1122962 h 2245924"/>
                <a:gd name="connsiteX3" fmla="*/ 1122962 w 2245924"/>
                <a:gd name="connsiteY3" fmla="*/ 2245924 h 2245924"/>
                <a:gd name="connsiteX4" fmla="*/ 0 w 2245924"/>
                <a:gd name="connsiteY4" fmla="*/ 1122962 h 224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5924" h="2245924">
                  <a:moveTo>
                    <a:pt x="0" y="1122962"/>
                  </a:moveTo>
                  <a:cubicBezTo>
                    <a:pt x="0" y="502767"/>
                    <a:pt x="502767" y="0"/>
                    <a:pt x="1122962" y="0"/>
                  </a:cubicBezTo>
                  <a:cubicBezTo>
                    <a:pt x="1743157" y="0"/>
                    <a:pt x="2245924" y="502767"/>
                    <a:pt x="2245924" y="1122962"/>
                  </a:cubicBezTo>
                  <a:cubicBezTo>
                    <a:pt x="2245924" y="1743157"/>
                    <a:pt x="1743157" y="2245924"/>
                    <a:pt x="1122962" y="2245924"/>
                  </a:cubicBezTo>
                  <a:cubicBezTo>
                    <a:pt x="502767" y="2245924"/>
                    <a:pt x="0" y="1743157"/>
                    <a:pt x="0" y="1122962"/>
                  </a:cubicBezTo>
                  <a:close/>
                </a:path>
              </a:pathLst>
            </a:custGeom>
            <a:solidFill>
              <a:srgbClr val="B7BFCF"/>
            </a:solid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154" tIns="177154" rIns="177154" bIns="177154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dirty="0">
                  <a:cs typeface="+mn-ea"/>
                  <a:sym typeface="+mn-lt"/>
                </a:rPr>
                <a:t>SUPPLIER</a:t>
              </a: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0E103291-0C57-406F-95AD-DA2D829E3BAB}"/>
                </a:ext>
              </a:extLst>
            </p:cNvPr>
            <p:cNvSpPr/>
            <p:nvPr/>
          </p:nvSpPr>
          <p:spPr>
            <a:xfrm>
              <a:off x="4391962" y="2832845"/>
              <a:ext cx="1122962" cy="1122962"/>
            </a:xfrm>
            <a:custGeom>
              <a:avLst/>
              <a:gdLst>
                <a:gd name="connsiteX0" fmla="*/ 0 w 2245924"/>
                <a:gd name="connsiteY0" fmla="*/ 1122962 h 2245924"/>
                <a:gd name="connsiteX1" fmla="*/ 1122962 w 2245924"/>
                <a:gd name="connsiteY1" fmla="*/ 0 h 2245924"/>
                <a:gd name="connsiteX2" fmla="*/ 2245924 w 2245924"/>
                <a:gd name="connsiteY2" fmla="*/ 1122962 h 2245924"/>
                <a:gd name="connsiteX3" fmla="*/ 1122962 w 2245924"/>
                <a:gd name="connsiteY3" fmla="*/ 2245924 h 2245924"/>
                <a:gd name="connsiteX4" fmla="*/ 0 w 2245924"/>
                <a:gd name="connsiteY4" fmla="*/ 1122962 h 224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5924" h="2245924">
                  <a:moveTo>
                    <a:pt x="0" y="1122962"/>
                  </a:moveTo>
                  <a:cubicBezTo>
                    <a:pt x="0" y="502767"/>
                    <a:pt x="502767" y="0"/>
                    <a:pt x="1122962" y="0"/>
                  </a:cubicBezTo>
                  <a:cubicBezTo>
                    <a:pt x="1743157" y="0"/>
                    <a:pt x="2245924" y="502767"/>
                    <a:pt x="2245924" y="1122962"/>
                  </a:cubicBezTo>
                  <a:cubicBezTo>
                    <a:pt x="2245924" y="1743157"/>
                    <a:pt x="1743157" y="2245924"/>
                    <a:pt x="1122962" y="2245924"/>
                  </a:cubicBezTo>
                  <a:cubicBezTo>
                    <a:pt x="502767" y="2245924"/>
                    <a:pt x="0" y="1743157"/>
                    <a:pt x="0" y="1122962"/>
                  </a:cubicBezTo>
                  <a:close/>
                </a:path>
              </a:pathLst>
            </a:custGeom>
            <a:solidFill>
              <a:srgbClr val="B7BFCF"/>
            </a:solid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154" tIns="177154" rIns="177154" bIns="177154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dirty="0">
                  <a:cs typeface="+mn-ea"/>
                  <a:sym typeface="+mn-lt"/>
                </a:rPr>
                <a:t>FACTORY</a:t>
              </a: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1F871FEC-E9D9-4ACE-AA89-9DD7733EA37A}"/>
                </a:ext>
              </a:extLst>
            </p:cNvPr>
            <p:cNvSpPr/>
            <p:nvPr/>
          </p:nvSpPr>
          <p:spPr>
            <a:xfrm>
              <a:off x="3773129" y="4737418"/>
              <a:ext cx="1122962" cy="1122962"/>
            </a:xfrm>
            <a:custGeom>
              <a:avLst/>
              <a:gdLst>
                <a:gd name="connsiteX0" fmla="*/ 0 w 2245924"/>
                <a:gd name="connsiteY0" fmla="*/ 1122962 h 2245924"/>
                <a:gd name="connsiteX1" fmla="*/ 1122962 w 2245924"/>
                <a:gd name="connsiteY1" fmla="*/ 0 h 2245924"/>
                <a:gd name="connsiteX2" fmla="*/ 2245924 w 2245924"/>
                <a:gd name="connsiteY2" fmla="*/ 1122962 h 2245924"/>
                <a:gd name="connsiteX3" fmla="*/ 1122962 w 2245924"/>
                <a:gd name="connsiteY3" fmla="*/ 2245924 h 2245924"/>
                <a:gd name="connsiteX4" fmla="*/ 0 w 2245924"/>
                <a:gd name="connsiteY4" fmla="*/ 1122962 h 224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5924" h="2245924">
                  <a:moveTo>
                    <a:pt x="0" y="1122962"/>
                  </a:moveTo>
                  <a:cubicBezTo>
                    <a:pt x="0" y="502767"/>
                    <a:pt x="502767" y="0"/>
                    <a:pt x="1122962" y="0"/>
                  </a:cubicBezTo>
                  <a:cubicBezTo>
                    <a:pt x="1743157" y="0"/>
                    <a:pt x="2245924" y="502767"/>
                    <a:pt x="2245924" y="1122962"/>
                  </a:cubicBezTo>
                  <a:cubicBezTo>
                    <a:pt x="2245924" y="1743157"/>
                    <a:pt x="1743157" y="2245924"/>
                    <a:pt x="1122962" y="2245924"/>
                  </a:cubicBezTo>
                  <a:cubicBezTo>
                    <a:pt x="502767" y="2245924"/>
                    <a:pt x="0" y="1743157"/>
                    <a:pt x="0" y="1122962"/>
                  </a:cubicBezTo>
                  <a:close/>
                </a:path>
              </a:pathLst>
            </a:custGeom>
            <a:solidFill>
              <a:srgbClr val="B7BFCF"/>
            </a:solid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154" tIns="177154" rIns="177154" bIns="177154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dirty="0">
                  <a:cs typeface="+mn-ea"/>
                  <a:sym typeface="+mn-lt"/>
                </a:rPr>
                <a:t>REVISED</a:t>
              </a: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C1FA81E0-F255-4047-9D68-E57BFF1DDD90}"/>
                </a:ext>
              </a:extLst>
            </p:cNvPr>
            <p:cNvSpPr/>
            <p:nvPr/>
          </p:nvSpPr>
          <p:spPr>
            <a:xfrm>
              <a:off x="1770544" y="4737418"/>
              <a:ext cx="1122962" cy="1122962"/>
            </a:xfrm>
            <a:custGeom>
              <a:avLst/>
              <a:gdLst>
                <a:gd name="connsiteX0" fmla="*/ 0 w 2245924"/>
                <a:gd name="connsiteY0" fmla="*/ 1122962 h 2245924"/>
                <a:gd name="connsiteX1" fmla="*/ 1122962 w 2245924"/>
                <a:gd name="connsiteY1" fmla="*/ 0 h 2245924"/>
                <a:gd name="connsiteX2" fmla="*/ 2245924 w 2245924"/>
                <a:gd name="connsiteY2" fmla="*/ 1122962 h 2245924"/>
                <a:gd name="connsiteX3" fmla="*/ 1122962 w 2245924"/>
                <a:gd name="connsiteY3" fmla="*/ 2245924 h 2245924"/>
                <a:gd name="connsiteX4" fmla="*/ 0 w 2245924"/>
                <a:gd name="connsiteY4" fmla="*/ 1122962 h 224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5924" h="2245924">
                  <a:moveTo>
                    <a:pt x="0" y="1122962"/>
                  </a:moveTo>
                  <a:cubicBezTo>
                    <a:pt x="0" y="502767"/>
                    <a:pt x="502767" y="0"/>
                    <a:pt x="1122962" y="0"/>
                  </a:cubicBezTo>
                  <a:cubicBezTo>
                    <a:pt x="1743157" y="0"/>
                    <a:pt x="2245924" y="502767"/>
                    <a:pt x="2245924" y="1122962"/>
                  </a:cubicBezTo>
                  <a:cubicBezTo>
                    <a:pt x="2245924" y="1743157"/>
                    <a:pt x="1743157" y="2245924"/>
                    <a:pt x="1122962" y="2245924"/>
                  </a:cubicBezTo>
                  <a:cubicBezTo>
                    <a:pt x="502767" y="2245924"/>
                    <a:pt x="0" y="1743157"/>
                    <a:pt x="0" y="1122962"/>
                  </a:cubicBezTo>
                  <a:close/>
                </a:path>
              </a:pathLst>
            </a:custGeom>
            <a:solidFill>
              <a:srgbClr val="B7BFCF"/>
            </a:solid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154" tIns="177154" rIns="177154" bIns="177154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dirty="0">
                  <a:cs typeface="+mn-ea"/>
                  <a:sym typeface="+mn-lt"/>
                </a:rPr>
                <a:t>EVALUATE</a:t>
              </a:r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E09E153E-DF3C-42CC-96BF-28087221FA44}"/>
                </a:ext>
              </a:extLst>
            </p:cNvPr>
            <p:cNvSpPr/>
            <p:nvPr/>
          </p:nvSpPr>
          <p:spPr>
            <a:xfrm>
              <a:off x="1151711" y="2832845"/>
              <a:ext cx="1122962" cy="1122962"/>
            </a:xfrm>
            <a:custGeom>
              <a:avLst/>
              <a:gdLst>
                <a:gd name="connsiteX0" fmla="*/ 0 w 2245924"/>
                <a:gd name="connsiteY0" fmla="*/ 1122962 h 2245924"/>
                <a:gd name="connsiteX1" fmla="*/ 1122962 w 2245924"/>
                <a:gd name="connsiteY1" fmla="*/ 0 h 2245924"/>
                <a:gd name="connsiteX2" fmla="*/ 2245924 w 2245924"/>
                <a:gd name="connsiteY2" fmla="*/ 1122962 h 2245924"/>
                <a:gd name="connsiteX3" fmla="*/ 1122962 w 2245924"/>
                <a:gd name="connsiteY3" fmla="*/ 2245924 h 2245924"/>
                <a:gd name="connsiteX4" fmla="*/ 0 w 2245924"/>
                <a:gd name="connsiteY4" fmla="*/ 1122962 h 224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5924" h="2245924">
                  <a:moveTo>
                    <a:pt x="0" y="1122962"/>
                  </a:moveTo>
                  <a:cubicBezTo>
                    <a:pt x="0" y="502767"/>
                    <a:pt x="502767" y="0"/>
                    <a:pt x="1122962" y="0"/>
                  </a:cubicBezTo>
                  <a:cubicBezTo>
                    <a:pt x="1743157" y="0"/>
                    <a:pt x="2245924" y="502767"/>
                    <a:pt x="2245924" y="1122962"/>
                  </a:cubicBezTo>
                  <a:cubicBezTo>
                    <a:pt x="2245924" y="1743157"/>
                    <a:pt x="1743157" y="2245924"/>
                    <a:pt x="1122962" y="2245924"/>
                  </a:cubicBezTo>
                  <a:cubicBezTo>
                    <a:pt x="502767" y="2245924"/>
                    <a:pt x="0" y="1743157"/>
                    <a:pt x="0" y="1122962"/>
                  </a:cubicBezTo>
                  <a:close/>
                </a:path>
              </a:pathLst>
            </a:custGeom>
            <a:solidFill>
              <a:srgbClr val="B7BFCF"/>
            </a:solid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154" tIns="177154" rIns="177154" bIns="177154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dirty="0">
                  <a:cs typeface="+mn-ea"/>
                  <a:sym typeface="+mn-lt"/>
                </a:rPr>
                <a:t>CONTROL</a:t>
              </a:r>
            </a:p>
          </p:txBody>
        </p:sp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C2193C6A-F8D1-4200-A13D-41291955BE18}"/>
                </a:ext>
              </a:extLst>
            </p:cNvPr>
            <p:cNvSpPr txBox="1"/>
            <p:nvPr/>
          </p:nvSpPr>
          <p:spPr>
            <a:xfrm>
              <a:off x="2552081" y="3201047"/>
              <a:ext cx="1588128" cy="1284803"/>
            </a:xfrm>
            <a:prstGeom prst="rect">
              <a:avLst/>
            </a:prstGeom>
            <a:noFill/>
          </p:spPr>
          <p:txBody>
            <a:bodyPr wrap="none" lIns="91440" tIns="274320" rIns="91440" bIns="182880" rtlCol="0">
              <a:spAutoFit/>
            </a:bodyPr>
            <a:lstStyle/>
            <a:p>
              <a:pPr algn="ctr">
                <a:lnSpc>
                  <a:spcPts val="1617"/>
                </a:lnSpc>
                <a:spcAft>
                  <a:spcPts val="1600"/>
                </a:spcAft>
              </a:pPr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SUPPLY</a:t>
              </a:r>
            </a:p>
            <a:p>
              <a:pPr algn="ctr">
                <a:lnSpc>
                  <a:spcPts val="1617"/>
                </a:lnSpc>
                <a:spcAft>
                  <a:spcPts val="1600"/>
                </a:spcAft>
              </a:pPr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CHAIN</a:t>
              </a:r>
            </a:p>
          </p:txBody>
        </p:sp>
      </p:grpSp>
      <p:sp>
        <p:nvSpPr>
          <p:cNvPr id="30" name="MH_SubTitle_3">
            <a:extLst>
              <a:ext uri="{FF2B5EF4-FFF2-40B4-BE49-F238E27FC236}">
                <a16:creationId xmlns:a16="http://schemas.microsoft.com/office/drawing/2014/main" id="{E96CBEB3-8F2C-4E5C-8363-4CC824DC923B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49815" y="2119935"/>
            <a:ext cx="1981748" cy="47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B7BFCF"/>
                </a:solidFill>
                <a:latin typeface="+mn-lt"/>
                <a:cs typeface="+mn-ea"/>
                <a:sym typeface="+mn-lt"/>
              </a:rPr>
              <a:t>加入标题描述</a:t>
            </a:r>
            <a:endParaRPr lang="en-US" altLang="zh-CN" sz="2000" dirty="0">
              <a:solidFill>
                <a:srgbClr val="B7BFC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1" name="MH_SubTitle_3">
            <a:extLst>
              <a:ext uri="{FF2B5EF4-FFF2-40B4-BE49-F238E27FC236}">
                <a16:creationId xmlns:a16="http://schemas.microsoft.com/office/drawing/2014/main" id="{B47519B8-9D9D-4B0F-9471-A6395D78B2CF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77801" y="2119935"/>
            <a:ext cx="1981748" cy="47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B7BFCF"/>
                </a:solidFill>
                <a:latin typeface="+mn-lt"/>
                <a:cs typeface="+mn-ea"/>
                <a:sym typeface="+mn-lt"/>
              </a:rPr>
              <a:t>加入标题描述</a:t>
            </a:r>
            <a:endParaRPr lang="en-US" altLang="zh-CN" sz="2000" dirty="0">
              <a:solidFill>
                <a:srgbClr val="B7BFC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4" name="MH_SubTitle_3">
            <a:extLst>
              <a:ext uri="{FF2B5EF4-FFF2-40B4-BE49-F238E27FC236}">
                <a16:creationId xmlns:a16="http://schemas.microsoft.com/office/drawing/2014/main" id="{8CF9F536-6EDC-4601-80BD-320C168A0E7E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66458" y="4161769"/>
            <a:ext cx="1981748" cy="47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B7BFCF"/>
                </a:solidFill>
                <a:latin typeface="+mn-lt"/>
                <a:cs typeface="+mn-ea"/>
                <a:sym typeface="+mn-lt"/>
              </a:rPr>
              <a:t>加入标题描述</a:t>
            </a:r>
            <a:endParaRPr lang="en-US" altLang="zh-CN" sz="2000" dirty="0">
              <a:solidFill>
                <a:srgbClr val="B7BFC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5" name="MH_SubTitle_3">
            <a:extLst>
              <a:ext uri="{FF2B5EF4-FFF2-40B4-BE49-F238E27FC236}">
                <a16:creationId xmlns:a16="http://schemas.microsoft.com/office/drawing/2014/main" id="{BA628BCA-5C39-4410-B0A8-D0F95618B37B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72255" y="4254026"/>
            <a:ext cx="1981748" cy="47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B7BFCF"/>
                </a:solidFill>
                <a:latin typeface="+mn-lt"/>
                <a:cs typeface="+mn-ea"/>
                <a:sym typeface="+mn-lt"/>
              </a:rPr>
              <a:t>加入标题描述</a:t>
            </a:r>
            <a:endParaRPr lang="en-US" altLang="zh-CN" sz="2000" dirty="0">
              <a:solidFill>
                <a:srgbClr val="B7BFC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31946" y="417250"/>
            <a:ext cx="153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mtClean="0">
                <a:solidFill>
                  <a:srgbClr val="EEF2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https://www.PPT818.com/</a:t>
            </a:r>
            <a:endParaRPr lang="zh-CN" altLang="en-US" sz="900" dirty="0" smtClean="0">
              <a:solidFill>
                <a:srgbClr val="EEF2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075193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30" grpId="0"/>
      <p:bldP spid="31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8D73303A-14E9-466D-ABCF-65EFF2C461C3}"/>
              </a:ext>
            </a:extLst>
          </p:cNvPr>
          <p:cNvSpPr txBox="1"/>
          <p:nvPr/>
        </p:nvSpPr>
        <p:spPr>
          <a:xfrm>
            <a:off x="994228" y="4091656"/>
            <a:ext cx="2445791" cy="9694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314371"/>
                </a:solidFill>
                <a:cs typeface="+mn-ea"/>
                <a:sym typeface="+mn-lt"/>
              </a:rPr>
              <a:t>加入标题描述</a:t>
            </a:r>
            <a:endParaRPr lang="en-US" altLang="zh-CN" sz="1400" b="1" dirty="0">
              <a:solidFill>
                <a:srgbClr val="31437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Lorem ipsum dolor sit amet, consectetuer adipiscing elit. </a:t>
            </a:r>
          </a:p>
        </p:txBody>
      </p:sp>
      <p:sp>
        <p:nvSpPr>
          <p:cNvPr id="6" name="Shape 897">
            <a:extLst>
              <a:ext uri="{FF2B5EF4-FFF2-40B4-BE49-F238E27FC236}">
                <a16:creationId xmlns:a16="http://schemas.microsoft.com/office/drawing/2014/main" id="{B5C3DB41-4B19-4BC4-9C52-4E9F71468187}"/>
              </a:ext>
            </a:extLst>
          </p:cNvPr>
          <p:cNvSpPr>
            <a:spLocks noChangeAspect="1"/>
          </p:cNvSpPr>
          <p:nvPr/>
        </p:nvSpPr>
        <p:spPr>
          <a:xfrm>
            <a:off x="1965138" y="3604742"/>
            <a:ext cx="503970" cy="5040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31437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0FCE245-BB41-4460-8A6C-E750105D0CAD}"/>
              </a:ext>
            </a:extLst>
          </p:cNvPr>
          <p:cNvSpPr txBox="1"/>
          <p:nvPr/>
        </p:nvSpPr>
        <p:spPr>
          <a:xfrm>
            <a:off x="3606814" y="4091656"/>
            <a:ext cx="2445791" cy="9694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314371"/>
                </a:solidFill>
                <a:cs typeface="+mn-ea"/>
                <a:sym typeface="+mn-lt"/>
              </a:rPr>
              <a:t>加入标题描述</a:t>
            </a:r>
            <a:endParaRPr lang="en-US" altLang="zh-CN" sz="1400" b="1" dirty="0">
              <a:solidFill>
                <a:srgbClr val="314371"/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</a:pP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8" name="Shape 897">
            <a:extLst>
              <a:ext uri="{FF2B5EF4-FFF2-40B4-BE49-F238E27FC236}">
                <a16:creationId xmlns:a16="http://schemas.microsoft.com/office/drawing/2014/main" id="{CDDDB90B-D182-48F8-B726-CEF25E65FEA5}"/>
              </a:ext>
            </a:extLst>
          </p:cNvPr>
          <p:cNvSpPr>
            <a:spLocks noChangeAspect="1"/>
          </p:cNvSpPr>
          <p:nvPr/>
        </p:nvSpPr>
        <p:spPr>
          <a:xfrm>
            <a:off x="4577724" y="3604742"/>
            <a:ext cx="503970" cy="5040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31437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52B4703-355A-408C-A941-08D07E0F5FDB}"/>
              </a:ext>
            </a:extLst>
          </p:cNvPr>
          <p:cNvSpPr txBox="1"/>
          <p:nvPr/>
        </p:nvSpPr>
        <p:spPr>
          <a:xfrm>
            <a:off x="6219400" y="4091655"/>
            <a:ext cx="2445791" cy="9694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314371"/>
                </a:solidFill>
                <a:cs typeface="+mn-ea"/>
                <a:sym typeface="+mn-lt"/>
              </a:rPr>
              <a:t>加入标题描述</a:t>
            </a:r>
            <a:endParaRPr lang="en-US" altLang="zh-CN" sz="1400" b="1" dirty="0">
              <a:solidFill>
                <a:srgbClr val="314371"/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</a:pP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0" name="Shape 897">
            <a:extLst>
              <a:ext uri="{FF2B5EF4-FFF2-40B4-BE49-F238E27FC236}">
                <a16:creationId xmlns:a16="http://schemas.microsoft.com/office/drawing/2014/main" id="{9699ADFD-88FC-40E1-B832-B5A487517847}"/>
              </a:ext>
            </a:extLst>
          </p:cNvPr>
          <p:cNvSpPr>
            <a:spLocks noChangeAspect="1"/>
          </p:cNvSpPr>
          <p:nvPr/>
        </p:nvSpPr>
        <p:spPr>
          <a:xfrm>
            <a:off x="7190310" y="3604742"/>
            <a:ext cx="503970" cy="5040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31437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7C98515-F375-4AEB-BFF2-B83276B03350}"/>
              </a:ext>
            </a:extLst>
          </p:cNvPr>
          <p:cNvSpPr txBox="1"/>
          <p:nvPr/>
        </p:nvSpPr>
        <p:spPr>
          <a:xfrm>
            <a:off x="8831986" y="4091655"/>
            <a:ext cx="2445791" cy="9694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314371"/>
                </a:solidFill>
                <a:cs typeface="+mn-ea"/>
                <a:sym typeface="+mn-lt"/>
              </a:rPr>
              <a:t>加入标题描述</a:t>
            </a:r>
            <a:endParaRPr lang="en-US" altLang="zh-CN" sz="1400" b="1" dirty="0">
              <a:solidFill>
                <a:srgbClr val="314371"/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</a:pP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2" name="Shape 897">
            <a:extLst>
              <a:ext uri="{FF2B5EF4-FFF2-40B4-BE49-F238E27FC236}">
                <a16:creationId xmlns:a16="http://schemas.microsoft.com/office/drawing/2014/main" id="{77EC11CD-BE1D-4BDC-9C04-8CE6B679EACC}"/>
              </a:ext>
            </a:extLst>
          </p:cNvPr>
          <p:cNvSpPr>
            <a:spLocks noChangeAspect="1"/>
          </p:cNvSpPr>
          <p:nvPr/>
        </p:nvSpPr>
        <p:spPr>
          <a:xfrm>
            <a:off x="9802896" y="3604742"/>
            <a:ext cx="503970" cy="5040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31437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B96D29DC-D8BC-4599-8359-6AA4E5157C8E}"/>
              </a:ext>
            </a:extLst>
          </p:cNvPr>
          <p:cNvSpPr/>
          <p:nvPr/>
        </p:nvSpPr>
        <p:spPr>
          <a:xfrm>
            <a:off x="1610353" y="1992319"/>
            <a:ext cx="1219200" cy="1051034"/>
          </a:xfrm>
          <a:prstGeom prst="triangle">
            <a:avLst/>
          </a:prstGeom>
          <a:noFill/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F49DF1DA-8199-4801-A1BB-0F940B9F3C16}"/>
              </a:ext>
            </a:extLst>
          </p:cNvPr>
          <p:cNvSpPr/>
          <p:nvPr/>
        </p:nvSpPr>
        <p:spPr>
          <a:xfrm flipV="1">
            <a:off x="1610353" y="2239062"/>
            <a:ext cx="1219200" cy="1051034"/>
          </a:xfrm>
          <a:prstGeom prst="triangle">
            <a:avLst/>
          </a:prstGeom>
          <a:solidFill>
            <a:srgbClr val="31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60C076AC-B690-4E40-815A-046504DC985F}"/>
              </a:ext>
            </a:extLst>
          </p:cNvPr>
          <p:cNvSpPr/>
          <p:nvPr/>
        </p:nvSpPr>
        <p:spPr>
          <a:xfrm>
            <a:off x="4194444" y="1992319"/>
            <a:ext cx="1219200" cy="1051034"/>
          </a:xfrm>
          <a:prstGeom prst="triangle">
            <a:avLst/>
          </a:prstGeom>
          <a:noFill/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FE8A444F-BC20-4639-9877-CAA00A15DA33}"/>
              </a:ext>
            </a:extLst>
          </p:cNvPr>
          <p:cNvSpPr/>
          <p:nvPr/>
        </p:nvSpPr>
        <p:spPr>
          <a:xfrm flipV="1">
            <a:off x="4194444" y="2239062"/>
            <a:ext cx="1219200" cy="1051034"/>
          </a:xfrm>
          <a:prstGeom prst="triangle">
            <a:avLst/>
          </a:prstGeom>
          <a:solidFill>
            <a:srgbClr val="31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B60A021B-CC3F-4550-B5F1-D4ABA44931FB}"/>
              </a:ext>
            </a:extLst>
          </p:cNvPr>
          <p:cNvSpPr/>
          <p:nvPr/>
        </p:nvSpPr>
        <p:spPr>
          <a:xfrm>
            <a:off x="6789683" y="1992319"/>
            <a:ext cx="1219200" cy="1051034"/>
          </a:xfrm>
          <a:prstGeom prst="triangle">
            <a:avLst/>
          </a:prstGeom>
          <a:noFill/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47AD8E47-6837-451A-A3C8-A59A3444AFDC}"/>
              </a:ext>
            </a:extLst>
          </p:cNvPr>
          <p:cNvSpPr/>
          <p:nvPr/>
        </p:nvSpPr>
        <p:spPr>
          <a:xfrm flipV="1">
            <a:off x="6789683" y="2239062"/>
            <a:ext cx="1219200" cy="1051034"/>
          </a:xfrm>
          <a:prstGeom prst="triangle">
            <a:avLst/>
          </a:prstGeom>
          <a:solidFill>
            <a:srgbClr val="31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3AFA38D0-77AB-4E08-9AEE-521D7C400C9D}"/>
              </a:ext>
            </a:extLst>
          </p:cNvPr>
          <p:cNvSpPr/>
          <p:nvPr/>
        </p:nvSpPr>
        <p:spPr>
          <a:xfrm>
            <a:off x="9462982" y="2012340"/>
            <a:ext cx="1219200" cy="1051034"/>
          </a:xfrm>
          <a:prstGeom prst="triangle">
            <a:avLst/>
          </a:prstGeom>
          <a:noFill/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91D1DCC0-8F0B-47D3-97AA-7BB58D56E586}"/>
              </a:ext>
            </a:extLst>
          </p:cNvPr>
          <p:cNvSpPr/>
          <p:nvPr/>
        </p:nvSpPr>
        <p:spPr>
          <a:xfrm flipV="1">
            <a:off x="9462982" y="2259083"/>
            <a:ext cx="1219200" cy="1051034"/>
          </a:xfrm>
          <a:prstGeom prst="triangle">
            <a:avLst/>
          </a:prstGeom>
          <a:solidFill>
            <a:srgbClr val="31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E2F8CD57-2D36-4956-AC44-D77A5CE3CC6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86823" y="2355094"/>
            <a:ext cx="466725" cy="503238"/>
            <a:chOff x="1287" y="1434"/>
            <a:chExt cx="294" cy="317"/>
          </a:xfrm>
          <a:solidFill>
            <a:schemeClr val="bg1"/>
          </a:solidFill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8538FC0-EFFE-491D-9076-D403BC9A5F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7" y="1434"/>
              <a:ext cx="294" cy="317"/>
            </a:xfrm>
            <a:custGeom>
              <a:avLst/>
              <a:gdLst>
                <a:gd name="T0" fmla="*/ 1280 w 3232"/>
                <a:gd name="T1" fmla="*/ 3131 h 3487"/>
                <a:gd name="T2" fmla="*/ 1746 w 3232"/>
                <a:gd name="T3" fmla="*/ 3324 h 3487"/>
                <a:gd name="T4" fmla="*/ 2169 w 3232"/>
                <a:gd name="T5" fmla="*/ 2895 h 3487"/>
                <a:gd name="T6" fmla="*/ 2020 w 3232"/>
                <a:gd name="T7" fmla="*/ 2577 h 3487"/>
                <a:gd name="T8" fmla="*/ 2344 w 3232"/>
                <a:gd name="T9" fmla="*/ 2378 h 3487"/>
                <a:gd name="T10" fmla="*/ 1363 w 3232"/>
                <a:gd name="T11" fmla="*/ 2621 h 3487"/>
                <a:gd name="T12" fmla="*/ 2609 w 3232"/>
                <a:gd name="T13" fmla="*/ 2175 h 3487"/>
                <a:gd name="T14" fmla="*/ 2613 w 3232"/>
                <a:gd name="T15" fmla="*/ 2764 h 3487"/>
                <a:gd name="T16" fmla="*/ 2914 w 3232"/>
                <a:gd name="T17" fmla="*/ 2580 h 3487"/>
                <a:gd name="T18" fmla="*/ 3081 w 3232"/>
                <a:gd name="T19" fmla="*/ 2314 h 3487"/>
                <a:gd name="T20" fmla="*/ 349 w 3232"/>
                <a:gd name="T21" fmla="*/ 1934 h 3487"/>
                <a:gd name="T22" fmla="*/ 288 w 3232"/>
                <a:gd name="T23" fmla="*/ 2375 h 3487"/>
                <a:gd name="T24" fmla="*/ 287 w 3232"/>
                <a:gd name="T25" fmla="*/ 2576 h 3487"/>
                <a:gd name="T26" fmla="*/ 759 w 3232"/>
                <a:gd name="T27" fmla="*/ 2772 h 3487"/>
                <a:gd name="T28" fmla="*/ 688 w 3232"/>
                <a:gd name="T29" fmla="*/ 2175 h 3487"/>
                <a:gd name="T30" fmla="*/ 2554 w 3232"/>
                <a:gd name="T31" fmla="*/ 1936 h 3487"/>
                <a:gd name="T32" fmla="*/ 749 w 3232"/>
                <a:gd name="T33" fmla="*/ 1459 h 3487"/>
                <a:gd name="T34" fmla="*/ 739 w 3232"/>
                <a:gd name="T35" fmla="*/ 1841 h 3487"/>
                <a:gd name="T36" fmla="*/ 1084 w 3232"/>
                <a:gd name="T37" fmla="*/ 1199 h 3487"/>
                <a:gd name="T38" fmla="*/ 916 w 3232"/>
                <a:gd name="T39" fmla="*/ 2166 h 3487"/>
                <a:gd name="T40" fmla="*/ 1840 w 3232"/>
                <a:gd name="T41" fmla="*/ 2502 h 3487"/>
                <a:gd name="T42" fmla="*/ 2411 w 3232"/>
                <a:gd name="T43" fmla="*/ 1744 h 3487"/>
                <a:gd name="T44" fmla="*/ 1776 w 3232"/>
                <a:gd name="T45" fmla="*/ 954 h 3487"/>
                <a:gd name="T46" fmla="*/ 2187 w 3232"/>
                <a:gd name="T47" fmla="*/ 1006 h 3487"/>
                <a:gd name="T48" fmla="*/ 976 w 3232"/>
                <a:gd name="T49" fmla="*/ 1009 h 3487"/>
                <a:gd name="T50" fmla="*/ 1157 w 3232"/>
                <a:gd name="T51" fmla="*/ 749 h 3487"/>
                <a:gd name="T52" fmla="*/ 2522 w 3232"/>
                <a:gd name="T53" fmla="*/ 1241 h 3487"/>
                <a:gd name="T54" fmla="*/ 3054 w 3232"/>
                <a:gd name="T55" fmla="*/ 1325 h 3487"/>
                <a:gd name="T56" fmla="*/ 2981 w 3232"/>
                <a:gd name="T57" fmla="*/ 877 h 3487"/>
                <a:gd name="T58" fmla="*/ 2470 w 3232"/>
                <a:gd name="T59" fmla="*/ 714 h 3487"/>
                <a:gd name="T60" fmla="*/ 349 w 3232"/>
                <a:gd name="T61" fmla="*/ 846 h 3487"/>
                <a:gd name="T62" fmla="*/ 229 w 3232"/>
                <a:gd name="T63" fmla="*/ 1270 h 3487"/>
                <a:gd name="T64" fmla="*/ 687 w 3232"/>
                <a:gd name="T65" fmla="*/ 1313 h 3487"/>
                <a:gd name="T66" fmla="*/ 1649 w 3232"/>
                <a:gd name="T67" fmla="*/ 149 h 3487"/>
                <a:gd name="T68" fmla="*/ 1336 w 3232"/>
                <a:gd name="T69" fmla="*/ 362 h 3487"/>
                <a:gd name="T70" fmla="*/ 1229 w 3232"/>
                <a:gd name="T71" fmla="*/ 611 h 3487"/>
                <a:gd name="T72" fmla="*/ 2133 w 3232"/>
                <a:gd name="T73" fmla="*/ 525 h 3487"/>
                <a:gd name="T74" fmla="*/ 1699 w 3232"/>
                <a:gd name="T75" fmla="*/ 152 h 3487"/>
                <a:gd name="T76" fmla="*/ 2076 w 3232"/>
                <a:gd name="T77" fmla="*/ 199 h 3487"/>
                <a:gd name="T78" fmla="*/ 2617 w 3232"/>
                <a:gd name="T79" fmla="*/ 573 h 3487"/>
                <a:gd name="T80" fmla="*/ 3133 w 3232"/>
                <a:gd name="T81" fmla="*/ 827 h 3487"/>
                <a:gd name="T82" fmla="*/ 3195 w 3232"/>
                <a:gd name="T83" fmla="*/ 1375 h 3487"/>
                <a:gd name="T84" fmla="*/ 3121 w 3232"/>
                <a:gd name="T85" fmla="*/ 1933 h 3487"/>
                <a:gd name="T86" fmla="*/ 3206 w 3232"/>
                <a:gd name="T87" fmla="*/ 2517 h 3487"/>
                <a:gd name="T88" fmla="*/ 3067 w 3232"/>
                <a:gd name="T89" fmla="*/ 2811 h 3487"/>
                <a:gd name="T90" fmla="*/ 2750 w 3232"/>
                <a:gd name="T91" fmla="*/ 2891 h 3487"/>
                <a:gd name="T92" fmla="*/ 2168 w 3232"/>
                <a:gd name="T93" fmla="*/ 3183 h 3487"/>
                <a:gd name="T94" fmla="*/ 1649 w 3232"/>
                <a:gd name="T95" fmla="*/ 3487 h 3487"/>
                <a:gd name="T96" fmla="*/ 1129 w 3232"/>
                <a:gd name="T97" fmla="*/ 3183 h 3487"/>
                <a:gd name="T98" fmla="*/ 546 w 3232"/>
                <a:gd name="T99" fmla="*/ 2891 h 3487"/>
                <a:gd name="T100" fmla="*/ 124 w 3232"/>
                <a:gd name="T101" fmla="*/ 2593 h 3487"/>
                <a:gd name="T102" fmla="*/ 8 w 3232"/>
                <a:gd name="T103" fmla="*/ 2381 h 3487"/>
                <a:gd name="T104" fmla="*/ 200 w 3232"/>
                <a:gd name="T105" fmla="*/ 1888 h 3487"/>
                <a:gd name="T106" fmla="*/ 85 w 3232"/>
                <a:gd name="T107" fmla="*/ 1312 h 3487"/>
                <a:gd name="T108" fmla="*/ 196 w 3232"/>
                <a:gd name="T109" fmla="*/ 787 h 3487"/>
                <a:gd name="T110" fmla="*/ 751 w 3232"/>
                <a:gd name="T111" fmla="*/ 566 h 3487"/>
                <a:gd name="T112" fmla="*/ 1044 w 3232"/>
                <a:gd name="T113" fmla="*/ 302 h 3487"/>
                <a:gd name="T114" fmla="*/ 1278 w 3232"/>
                <a:gd name="T115" fmla="*/ 149 h 3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32" h="3487">
                  <a:moveTo>
                    <a:pt x="1648" y="2748"/>
                  </a:moveTo>
                  <a:lnTo>
                    <a:pt x="1542" y="2786"/>
                  </a:lnTo>
                  <a:lnTo>
                    <a:pt x="1437" y="2821"/>
                  </a:lnTo>
                  <a:lnTo>
                    <a:pt x="1332" y="2851"/>
                  </a:lnTo>
                  <a:lnTo>
                    <a:pt x="1229" y="2875"/>
                  </a:lnTo>
                  <a:lnTo>
                    <a:pt x="1127" y="2895"/>
                  </a:lnTo>
                  <a:lnTo>
                    <a:pt x="1163" y="2961"/>
                  </a:lnTo>
                  <a:lnTo>
                    <a:pt x="1201" y="3022"/>
                  </a:lnTo>
                  <a:lnTo>
                    <a:pt x="1239" y="3079"/>
                  </a:lnTo>
                  <a:lnTo>
                    <a:pt x="1280" y="3131"/>
                  </a:lnTo>
                  <a:lnTo>
                    <a:pt x="1321" y="3177"/>
                  </a:lnTo>
                  <a:lnTo>
                    <a:pt x="1365" y="3219"/>
                  </a:lnTo>
                  <a:lnTo>
                    <a:pt x="1409" y="3253"/>
                  </a:lnTo>
                  <a:lnTo>
                    <a:pt x="1456" y="3283"/>
                  </a:lnTo>
                  <a:lnTo>
                    <a:pt x="1503" y="3307"/>
                  </a:lnTo>
                  <a:lnTo>
                    <a:pt x="1550" y="3324"/>
                  </a:lnTo>
                  <a:lnTo>
                    <a:pt x="1599" y="3335"/>
                  </a:lnTo>
                  <a:lnTo>
                    <a:pt x="1649" y="3338"/>
                  </a:lnTo>
                  <a:lnTo>
                    <a:pt x="1699" y="3335"/>
                  </a:lnTo>
                  <a:lnTo>
                    <a:pt x="1746" y="3324"/>
                  </a:lnTo>
                  <a:lnTo>
                    <a:pt x="1795" y="3307"/>
                  </a:lnTo>
                  <a:lnTo>
                    <a:pt x="1842" y="3283"/>
                  </a:lnTo>
                  <a:lnTo>
                    <a:pt x="1887" y="3253"/>
                  </a:lnTo>
                  <a:lnTo>
                    <a:pt x="1932" y="3219"/>
                  </a:lnTo>
                  <a:lnTo>
                    <a:pt x="1975" y="3177"/>
                  </a:lnTo>
                  <a:lnTo>
                    <a:pt x="2018" y="3131"/>
                  </a:lnTo>
                  <a:lnTo>
                    <a:pt x="2058" y="3079"/>
                  </a:lnTo>
                  <a:lnTo>
                    <a:pt x="2096" y="3022"/>
                  </a:lnTo>
                  <a:lnTo>
                    <a:pt x="2133" y="2961"/>
                  </a:lnTo>
                  <a:lnTo>
                    <a:pt x="2169" y="2895"/>
                  </a:lnTo>
                  <a:lnTo>
                    <a:pt x="2067" y="2875"/>
                  </a:lnTo>
                  <a:lnTo>
                    <a:pt x="1965" y="2851"/>
                  </a:lnTo>
                  <a:lnTo>
                    <a:pt x="1860" y="2821"/>
                  </a:lnTo>
                  <a:lnTo>
                    <a:pt x="1754" y="2787"/>
                  </a:lnTo>
                  <a:lnTo>
                    <a:pt x="1648" y="2748"/>
                  </a:lnTo>
                  <a:close/>
                  <a:moveTo>
                    <a:pt x="2344" y="2378"/>
                  </a:moveTo>
                  <a:lnTo>
                    <a:pt x="2267" y="2430"/>
                  </a:lnTo>
                  <a:lnTo>
                    <a:pt x="2186" y="2481"/>
                  </a:lnTo>
                  <a:lnTo>
                    <a:pt x="2104" y="2531"/>
                  </a:lnTo>
                  <a:lnTo>
                    <a:pt x="2020" y="2577"/>
                  </a:lnTo>
                  <a:lnTo>
                    <a:pt x="1934" y="2621"/>
                  </a:lnTo>
                  <a:lnTo>
                    <a:pt x="1849" y="2662"/>
                  </a:lnTo>
                  <a:lnTo>
                    <a:pt x="1948" y="2691"/>
                  </a:lnTo>
                  <a:lnTo>
                    <a:pt x="2044" y="2718"/>
                  </a:lnTo>
                  <a:lnTo>
                    <a:pt x="2139" y="2738"/>
                  </a:lnTo>
                  <a:lnTo>
                    <a:pt x="2233" y="2754"/>
                  </a:lnTo>
                  <a:lnTo>
                    <a:pt x="2265" y="2666"/>
                  </a:lnTo>
                  <a:lnTo>
                    <a:pt x="2295" y="2574"/>
                  </a:lnTo>
                  <a:lnTo>
                    <a:pt x="2322" y="2477"/>
                  </a:lnTo>
                  <a:lnTo>
                    <a:pt x="2344" y="2378"/>
                  </a:lnTo>
                  <a:close/>
                  <a:moveTo>
                    <a:pt x="953" y="2378"/>
                  </a:moveTo>
                  <a:lnTo>
                    <a:pt x="976" y="2477"/>
                  </a:lnTo>
                  <a:lnTo>
                    <a:pt x="1001" y="2574"/>
                  </a:lnTo>
                  <a:lnTo>
                    <a:pt x="1031" y="2666"/>
                  </a:lnTo>
                  <a:lnTo>
                    <a:pt x="1064" y="2754"/>
                  </a:lnTo>
                  <a:lnTo>
                    <a:pt x="1157" y="2738"/>
                  </a:lnTo>
                  <a:lnTo>
                    <a:pt x="1252" y="2718"/>
                  </a:lnTo>
                  <a:lnTo>
                    <a:pt x="1349" y="2691"/>
                  </a:lnTo>
                  <a:lnTo>
                    <a:pt x="1447" y="2662"/>
                  </a:lnTo>
                  <a:lnTo>
                    <a:pt x="1363" y="2621"/>
                  </a:lnTo>
                  <a:lnTo>
                    <a:pt x="1277" y="2577"/>
                  </a:lnTo>
                  <a:lnTo>
                    <a:pt x="1192" y="2531"/>
                  </a:lnTo>
                  <a:lnTo>
                    <a:pt x="1110" y="2481"/>
                  </a:lnTo>
                  <a:lnTo>
                    <a:pt x="1030" y="2430"/>
                  </a:lnTo>
                  <a:lnTo>
                    <a:pt x="953" y="2378"/>
                  </a:lnTo>
                  <a:close/>
                  <a:moveTo>
                    <a:pt x="2908" y="1869"/>
                  </a:moveTo>
                  <a:lnTo>
                    <a:pt x="2841" y="1947"/>
                  </a:lnTo>
                  <a:lnTo>
                    <a:pt x="2769" y="2025"/>
                  </a:lnTo>
                  <a:lnTo>
                    <a:pt x="2691" y="2101"/>
                  </a:lnTo>
                  <a:lnTo>
                    <a:pt x="2609" y="2175"/>
                  </a:lnTo>
                  <a:lnTo>
                    <a:pt x="2522" y="2246"/>
                  </a:lnTo>
                  <a:lnTo>
                    <a:pt x="2503" y="2358"/>
                  </a:lnTo>
                  <a:lnTo>
                    <a:pt x="2480" y="2468"/>
                  </a:lnTo>
                  <a:lnTo>
                    <a:pt x="2453" y="2573"/>
                  </a:lnTo>
                  <a:lnTo>
                    <a:pt x="2422" y="2673"/>
                  </a:lnTo>
                  <a:lnTo>
                    <a:pt x="2388" y="2770"/>
                  </a:lnTo>
                  <a:lnTo>
                    <a:pt x="2430" y="2772"/>
                  </a:lnTo>
                  <a:lnTo>
                    <a:pt x="2470" y="2773"/>
                  </a:lnTo>
                  <a:lnTo>
                    <a:pt x="2543" y="2771"/>
                  </a:lnTo>
                  <a:lnTo>
                    <a:pt x="2613" y="2764"/>
                  </a:lnTo>
                  <a:lnTo>
                    <a:pt x="2678" y="2755"/>
                  </a:lnTo>
                  <a:lnTo>
                    <a:pt x="2738" y="2740"/>
                  </a:lnTo>
                  <a:lnTo>
                    <a:pt x="2794" y="2722"/>
                  </a:lnTo>
                  <a:lnTo>
                    <a:pt x="2798" y="2693"/>
                  </a:lnTo>
                  <a:lnTo>
                    <a:pt x="2807" y="2666"/>
                  </a:lnTo>
                  <a:lnTo>
                    <a:pt x="2822" y="2642"/>
                  </a:lnTo>
                  <a:lnTo>
                    <a:pt x="2840" y="2621"/>
                  </a:lnTo>
                  <a:lnTo>
                    <a:pt x="2861" y="2603"/>
                  </a:lnTo>
                  <a:lnTo>
                    <a:pt x="2886" y="2589"/>
                  </a:lnTo>
                  <a:lnTo>
                    <a:pt x="2914" y="2580"/>
                  </a:lnTo>
                  <a:lnTo>
                    <a:pt x="2944" y="2578"/>
                  </a:lnTo>
                  <a:lnTo>
                    <a:pt x="2972" y="2581"/>
                  </a:lnTo>
                  <a:lnTo>
                    <a:pt x="2999" y="2589"/>
                  </a:lnTo>
                  <a:lnTo>
                    <a:pt x="3017" y="2566"/>
                  </a:lnTo>
                  <a:lnTo>
                    <a:pt x="3033" y="2540"/>
                  </a:lnTo>
                  <a:lnTo>
                    <a:pt x="3053" y="2500"/>
                  </a:lnTo>
                  <a:lnTo>
                    <a:pt x="3068" y="2457"/>
                  </a:lnTo>
                  <a:lnTo>
                    <a:pt x="3077" y="2411"/>
                  </a:lnTo>
                  <a:lnTo>
                    <a:pt x="3082" y="2363"/>
                  </a:lnTo>
                  <a:lnTo>
                    <a:pt x="3081" y="2314"/>
                  </a:lnTo>
                  <a:lnTo>
                    <a:pt x="3076" y="2262"/>
                  </a:lnTo>
                  <a:lnTo>
                    <a:pt x="3066" y="2209"/>
                  </a:lnTo>
                  <a:lnTo>
                    <a:pt x="3050" y="2156"/>
                  </a:lnTo>
                  <a:lnTo>
                    <a:pt x="3031" y="2100"/>
                  </a:lnTo>
                  <a:lnTo>
                    <a:pt x="3006" y="2044"/>
                  </a:lnTo>
                  <a:lnTo>
                    <a:pt x="2978" y="1987"/>
                  </a:lnTo>
                  <a:lnTo>
                    <a:pt x="2945" y="1928"/>
                  </a:lnTo>
                  <a:lnTo>
                    <a:pt x="2908" y="1869"/>
                  </a:lnTo>
                  <a:close/>
                  <a:moveTo>
                    <a:pt x="389" y="1869"/>
                  </a:moveTo>
                  <a:lnTo>
                    <a:pt x="349" y="1934"/>
                  </a:lnTo>
                  <a:lnTo>
                    <a:pt x="313" y="1998"/>
                  </a:lnTo>
                  <a:lnTo>
                    <a:pt x="283" y="2061"/>
                  </a:lnTo>
                  <a:lnTo>
                    <a:pt x="259" y="2123"/>
                  </a:lnTo>
                  <a:lnTo>
                    <a:pt x="239" y="2183"/>
                  </a:lnTo>
                  <a:lnTo>
                    <a:pt x="226" y="2242"/>
                  </a:lnTo>
                  <a:lnTo>
                    <a:pt x="218" y="2299"/>
                  </a:lnTo>
                  <a:lnTo>
                    <a:pt x="239" y="2313"/>
                  </a:lnTo>
                  <a:lnTo>
                    <a:pt x="260" y="2331"/>
                  </a:lnTo>
                  <a:lnTo>
                    <a:pt x="276" y="2352"/>
                  </a:lnTo>
                  <a:lnTo>
                    <a:pt x="288" y="2375"/>
                  </a:lnTo>
                  <a:lnTo>
                    <a:pt x="296" y="2402"/>
                  </a:lnTo>
                  <a:lnTo>
                    <a:pt x="298" y="2429"/>
                  </a:lnTo>
                  <a:lnTo>
                    <a:pt x="296" y="2457"/>
                  </a:lnTo>
                  <a:lnTo>
                    <a:pt x="287" y="2483"/>
                  </a:lnTo>
                  <a:lnTo>
                    <a:pt x="274" y="2507"/>
                  </a:lnTo>
                  <a:lnTo>
                    <a:pt x="257" y="2529"/>
                  </a:lnTo>
                  <a:lnTo>
                    <a:pt x="260" y="2533"/>
                  </a:lnTo>
                  <a:lnTo>
                    <a:pt x="262" y="2537"/>
                  </a:lnTo>
                  <a:lnTo>
                    <a:pt x="264" y="2540"/>
                  </a:lnTo>
                  <a:lnTo>
                    <a:pt x="287" y="2576"/>
                  </a:lnTo>
                  <a:lnTo>
                    <a:pt x="316" y="2610"/>
                  </a:lnTo>
                  <a:lnTo>
                    <a:pt x="349" y="2640"/>
                  </a:lnTo>
                  <a:lnTo>
                    <a:pt x="387" y="2667"/>
                  </a:lnTo>
                  <a:lnTo>
                    <a:pt x="428" y="2691"/>
                  </a:lnTo>
                  <a:lnTo>
                    <a:pt x="474" y="2712"/>
                  </a:lnTo>
                  <a:lnTo>
                    <a:pt x="523" y="2731"/>
                  </a:lnTo>
                  <a:lnTo>
                    <a:pt x="576" y="2746"/>
                  </a:lnTo>
                  <a:lnTo>
                    <a:pt x="634" y="2758"/>
                  </a:lnTo>
                  <a:lnTo>
                    <a:pt x="695" y="2766"/>
                  </a:lnTo>
                  <a:lnTo>
                    <a:pt x="759" y="2772"/>
                  </a:lnTo>
                  <a:lnTo>
                    <a:pt x="827" y="2773"/>
                  </a:lnTo>
                  <a:lnTo>
                    <a:pt x="853" y="2773"/>
                  </a:lnTo>
                  <a:lnTo>
                    <a:pt x="881" y="2771"/>
                  </a:lnTo>
                  <a:lnTo>
                    <a:pt x="908" y="2768"/>
                  </a:lnTo>
                  <a:lnTo>
                    <a:pt x="874" y="2673"/>
                  </a:lnTo>
                  <a:lnTo>
                    <a:pt x="843" y="2573"/>
                  </a:lnTo>
                  <a:lnTo>
                    <a:pt x="817" y="2467"/>
                  </a:lnTo>
                  <a:lnTo>
                    <a:pt x="794" y="2358"/>
                  </a:lnTo>
                  <a:lnTo>
                    <a:pt x="775" y="2246"/>
                  </a:lnTo>
                  <a:lnTo>
                    <a:pt x="688" y="2175"/>
                  </a:lnTo>
                  <a:lnTo>
                    <a:pt x="606" y="2101"/>
                  </a:lnTo>
                  <a:lnTo>
                    <a:pt x="529" y="2025"/>
                  </a:lnTo>
                  <a:lnTo>
                    <a:pt x="456" y="1947"/>
                  </a:lnTo>
                  <a:lnTo>
                    <a:pt x="389" y="1869"/>
                  </a:lnTo>
                  <a:close/>
                  <a:moveTo>
                    <a:pt x="2547" y="1459"/>
                  </a:moveTo>
                  <a:lnTo>
                    <a:pt x="2554" y="1552"/>
                  </a:lnTo>
                  <a:lnTo>
                    <a:pt x="2558" y="1647"/>
                  </a:lnTo>
                  <a:lnTo>
                    <a:pt x="2559" y="1744"/>
                  </a:lnTo>
                  <a:lnTo>
                    <a:pt x="2558" y="1841"/>
                  </a:lnTo>
                  <a:lnTo>
                    <a:pt x="2554" y="1936"/>
                  </a:lnTo>
                  <a:lnTo>
                    <a:pt x="2547" y="2030"/>
                  </a:lnTo>
                  <a:lnTo>
                    <a:pt x="2622" y="1960"/>
                  </a:lnTo>
                  <a:lnTo>
                    <a:pt x="2691" y="1889"/>
                  </a:lnTo>
                  <a:lnTo>
                    <a:pt x="2757" y="1817"/>
                  </a:lnTo>
                  <a:lnTo>
                    <a:pt x="2818" y="1744"/>
                  </a:lnTo>
                  <a:lnTo>
                    <a:pt x="2758" y="1672"/>
                  </a:lnTo>
                  <a:lnTo>
                    <a:pt x="2693" y="1601"/>
                  </a:lnTo>
                  <a:lnTo>
                    <a:pt x="2623" y="1530"/>
                  </a:lnTo>
                  <a:lnTo>
                    <a:pt x="2547" y="1459"/>
                  </a:lnTo>
                  <a:close/>
                  <a:moveTo>
                    <a:pt x="749" y="1459"/>
                  </a:moveTo>
                  <a:lnTo>
                    <a:pt x="674" y="1530"/>
                  </a:lnTo>
                  <a:lnTo>
                    <a:pt x="604" y="1601"/>
                  </a:lnTo>
                  <a:lnTo>
                    <a:pt x="538" y="1673"/>
                  </a:lnTo>
                  <a:lnTo>
                    <a:pt x="479" y="1745"/>
                  </a:lnTo>
                  <a:lnTo>
                    <a:pt x="539" y="1817"/>
                  </a:lnTo>
                  <a:lnTo>
                    <a:pt x="605" y="1889"/>
                  </a:lnTo>
                  <a:lnTo>
                    <a:pt x="675" y="1960"/>
                  </a:lnTo>
                  <a:lnTo>
                    <a:pt x="749" y="2030"/>
                  </a:lnTo>
                  <a:lnTo>
                    <a:pt x="743" y="1937"/>
                  </a:lnTo>
                  <a:lnTo>
                    <a:pt x="739" y="1841"/>
                  </a:lnTo>
                  <a:lnTo>
                    <a:pt x="738" y="1744"/>
                  </a:lnTo>
                  <a:lnTo>
                    <a:pt x="739" y="1647"/>
                  </a:lnTo>
                  <a:lnTo>
                    <a:pt x="743" y="1552"/>
                  </a:lnTo>
                  <a:lnTo>
                    <a:pt x="749" y="1459"/>
                  </a:lnTo>
                  <a:close/>
                  <a:moveTo>
                    <a:pt x="1648" y="899"/>
                  </a:moveTo>
                  <a:lnTo>
                    <a:pt x="1521" y="954"/>
                  </a:lnTo>
                  <a:lnTo>
                    <a:pt x="1393" y="1017"/>
                  </a:lnTo>
                  <a:lnTo>
                    <a:pt x="1267" y="1085"/>
                  </a:lnTo>
                  <a:lnTo>
                    <a:pt x="1174" y="1141"/>
                  </a:lnTo>
                  <a:lnTo>
                    <a:pt x="1084" y="1199"/>
                  </a:lnTo>
                  <a:lnTo>
                    <a:pt x="998" y="1260"/>
                  </a:lnTo>
                  <a:lnTo>
                    <a:pt x="916" y="1321"/>
                  </a:lnTo>
                  <a:lnTo>
                    <a:pt x="903" y="1424"/>
                  </a:lnTo>
                  <a:lnTo>
                    <a:pt x="893" y="1529"/>
                  </a:lnTo>
                  <a:lnTo>
                    <a:pt x="888" y="1635"/>
                  </a:lnTo>
                  <a:lnTo>
                    <a:pt x="886" y="1744"/>
                  </a:lnTo>
                  <a:lnTo>
                    <a:pt x="888" y="1852"/>
                  </a:lnTo>
                  <a:lnTo>
                    <a:pt x="893" y="1959"/>
                  </a:lnTo>
                  <a:lnTo>
                    <a:pt x="903" y="2064"/>
                  </a:lnTo>
                  <a:lnTo>
                    <a:pt x="916" y="2166"/>
                  </a:lnTo>
                  <a:lnTo>
                    <a:pt x="999" y="2229"/>
                  </a:lnTo>
                  <a:lnTo>
                    <a:pt x="1085" y="2289"/>
                  </a:lnTo>
                  <a:lnTo>
                    <a:pt x="1175" y="2346"/>
                  </a:lnTo>
                  <a:lnTo>
                    <a:pt x="1267" y="2402"/>
                  </a:lnTo>
                  <a:lnTo>
                    <a:pt x="1362" y="2454"/>
                  </a:lnTo>
                  <a:lnTo>
                    <a:pt x="1457" y="2502"/>
                  </a:lnTo>
                  <a:lnTo>
                    <a:pt x="1552" y="2547"/>
                  </a:lnTo>
                  <a:lnTo>
                    <a:pt x="1648" y="2588"/>
                  </a:lnTo>
                  <a:lnTo>
                    <a:pt x="1744" y="2547"/>
                  </a:lnTo>
                  <a:lnTo>
                    <a:pt x="1840" y="2502"/>
                  </a:lnTo>
                  <a:lnTo>
                    <a:pt x="1935" y="2454"/>
                  </a:lnTo>
                  <a:lnTo>
                    <a:pt x="2029" y="2402"/>
                  </a:lnTo>
                  <a:lnTo>
                    <a:pt x="2122" y="2346"/>
                  </a:lnTo>
                  <a:lnTo>
                    <a:pt x="2211" y="2288"/>
                  </a:lnTo>
                  <a:lnTo>
                    <a:pt x="2297" y="2229"/>
                  </a:lnTo>
                  <a:lnTo>
                    <a:pt x="2381" y="2166"/>
                  </a:lnTo>
                  <a:lnTo>
                    <a:pt x="2394" y="2064"/>
                  </a:lnTo>
                  <a:lnTo>
                    <a:pt x="2403" y="1959"/>
                  </a:lnTo>
                  <a:lnTo>
                    <a:pt x="2409" y="1852"/>
                  </a:lnTo>
                  <a:lnTo>
                    <a:pt x="2411" y="1744"/>
                  </a:lnTo>
                  <a:lnTo>
                    <a:pt x="2409" y="1635"/>
                  </a:lnTo>
                  <a:lnTo>
                    <a:pt x="2403" y="1528"/>
                  </a:lnTo>
                  <a:lnTo>
                    <a:pt x="2394" y="1423"/>
                  </a:lnTo>
                  <a:lnTo>
                    <a:pt x="2381" y="1321"/>
                  </a:lnTo>
                  <a:lnTo>
                    <a:pt x="2298" y="1260"/>
                  </a:lnTo>
                  <a:lnTo>
                    <a:pt x="2213" y="1199"/>
                  </a:lnTo>
                  <a:lnTo>
                    <a:pt x="2122" y="1141"/>
                  </a:lnTo>
                  <a:lnTo>
                    <a:pt x="2029" y="1085"/>
                  </a:lnTo>
                  <a:lnTo>
                    <a:pt x="1903" y="1017"/>
                  </a:lnTo>
                  <a:lnTo>
                    <a:pt x="1776" y="954"/>
                  </a:lnTo>
                  <a:lnTo>
                    <a:pt x="1648" y="899"/>
                  </a:lnTo>
                  <a:close/>
                  <a:moveTo>
                    <a:pt x="2233" y="733"/>
                  </a:moveTo>
                  <a:lnTo>
                    <a:pt x="2139" y="749"/>
                  </a:lnTo>
                  <a:lnTo>
                    <a:pt x="2044" y="769"/>
                  </a:lnTo>
                  <a:lnTo>
                    <a:pt x="1948" y="795"/>
                  </a:lnTo>
                  <a:lnTo>
                    <a:pt x="1849" y="824"/>
                  </a:lnTo>
                  <a:lnTo>
                    <a:pt x="1934" y="865"/>
                  </a:lnTo>
                  <a:lnTo>
                    <a:pt x="2020" y="910"/>
                  </a:lnTo>
                  <a:lnTo>
                    <a:pt x="2104" y="956"/>
                  </a:lnTo>
                  <a:lnTo>
                    <a:pt x="2187" y="1006"/>
                  </a:lnTo>
                  <a:lnTo>
                    <a:pt x="2267" y="1057"/>
                  </a:lnTo>
                  <a:lnTo>
                    <a:pt x="2344" y="1110"/>
                  </a:lnTo>
                  <a:lnTo>
                    <a:pt x="2322" y="1009"/>
                  </a:lnTo>
                  <a:lnTo>
                    <a:pt x="2295" y="913"/>
                  </a:lnTo>
                  <a:lnTo>
                    <a:pt x="2265" y="821"/>
                  </a:lnTo>
                  <a:lnTo>
                    <a:pt x="2233" y="733"/>
                  </a:lnTo>
                  <a:close/>
                  <a:moveTo>
                    <a:pt x="1064" y="733"/>
                  </a:moveTo>
                  <a:lnTo>
                    <a:pt x="1031" y="821"/>
                  </a:lnTo>
                  <a:lnTo>
                    <a:pt x="1001" y="913"/>
                  </a:lnTo>
                  <a:lnTo>
                    <a:pt x="976" y="1009"/>
                  </a:lnTo>
                  <a:lnTo>
                    <a:pt x="953" y="1110"/>
                  </a:lnTo>
                  <a:lnTo>
                    <a:pt x="1030" y="1057"/>
                  </a:lnTo>
                  <a:lnTo>
                    <a:pt x="1109" y="1006"/>
                  </a:lnTo>
                  <a:lnTo>
                    <a:pt x="1192" y="956"/>
                  </a:lnTo>
                  <a:lnTo>
                    <a:pt x="1277" y="910"/>
                  </a:lnTo>
                  <a:lnTo>
                    <a:pt x="1363" y="866"/>
                  </a:lnTo>
                  <a:lnTo>
                    <a:pt x="1447" y="825"/>
                  </a:lnTo>
                  <a:lnTo>
                    <a:pt x="1349" y="795"/>
                  </a:lnTo>
                  <a:lnTo>
                    <a:pt x="1252" y="769"/>
                  </a:lnTo>
                  <a:lnTo>
                    <a:pt x="1157" y="749"/>
                  </a:lnTo>
                  <a:lnTo>
                    <a:pt x="1064" y="733"/>
                  </a:lnTo>
                  <a:close/>
                  <a:moveTo>
                    <a:pt x="2470" y="714"/>
                  </a:moveTo>
                  <a:lnTo>
                    <a:pt x="2444" y="714"/>
                  </a:lnTo>
                  <a:lnTo>
                    <a:pt x="2416" y="716"/>
                  </a:lnTo>
                  <a:lnTo>
                    <a:pt x="2388" y="717"/>
                  </a:lnTo>
                  <a:lnTo>
                    <a:pt x="2422" y="814"/>
                  </a:lnTo>
                  <a:lnTo>
                    <a:pt x="2453" y="914"/>
                  </a:lnTo>
                  <a:lnTo>
                    <a:pt x="2480" y="1019"/>
                  </a:lnTo>
                  <a:lnTo>
                    <a:pt x="2503" y="1127"/>
                  </a:lnTo>
                  <a:lnTo>
                    <a:pt x="2522" y="1241"/>
                  </a:lnTo>
                  <a:lnTo>
                    <a:pt x="2610" y="1313"/>
                  </a:lnTo>
                  <a:lnTo>
                    <a:pt x="2694" y="1387"/>
                  </a:lnTo>
                  <a:lnTo>
                    <a:pt x="2771" y="1463"/>
                  </a:lnTo>
                  <a:lnTo>
                    <a:pt x="2843" y="1541"/>
                  </a:lnTo>
                  <a:lnTo>
                    <a:pt x="2910" y="1618"/>
                  </a:lnTo>
                  <a:lnTo>
                    <a:pt x="2948" y="1556"/>
                  </a:lnTo>
                  <a:lnTo>
                    <a:pt x="2982" y="1496"/>
                  </a:lnTo>
                  <a:lnTo>
                    <a:pt x="3010" y="1438"/>
                  </a:lnTo>
                  <a:lnTo>
                    <a:pt x="3034" y="1380"/>
                  </a:lnTo>
                  <a:lnTo>
                    <a:pt x="3054" y="1325"/>
                  </a:lnTo>
                  <a:lnTo>
                    <a:pt x="3068" y="1270"/>
                  </a:lnTo>
                  <a:lnTo>
                    <a:pt x="3077" y="1218"/>
                  </a:lnTo>
                  <a:lnTo>
                    <a:pt x="3082" y="1168"/>
                  </a:lnTo>
                  <a:lnTo>
                    <a:pt x="3082" y="1119"/>
                  </a:lnTo>
                  <a:lnTo>
                    <a:pt x="3077" y="1073"/>
                  </a:lnTo>
                  <a:lnTo>
                    <a:pt x="3068" y="1028"/>
                  </a:lnTo>
                  <a:lnTo>
                    <a:pt x="3053" y="986"/>
                  </a:lnTo>
                  <a:lnTo>
                    <a:pt x="3033" y="947"/>
                  </a:lnTo>
                  <a:lnTo>
                    <a:pt x="3009" y="910"/>
                  </a:lnTo>
                  <a:lnTo>
                    <a:pt x="2981" y="877"/>
                  </a:lnTo>
                  <a:lnTo>
                    <a:pt x="2948" y="846"/>
                  </a:lnTo>
                  <a:lnTo>
                    <a:pt x="2910" y="819"/>
                  </a:lnTo>
                  <a:lnTo>
                    <a:pt x="2868" y="795"/>
                  </a:lnTo>
                  <a:lnTo>
                    <a:pt x="2823" y="773"/>
                  </a:lnTo>
                  <a:lnTo>
                    <a:pt x="2773" y="756"/>
                  </a:lnTo>
                  <a:lnTo>
                    <a:pt x="2720" y="741"/>
                  </a:lnTo>
                  <a:lnTo>
                    <a:pt x="2663" y="729"/>
                  </a:lnTo>
                  <a:lnTo>
                    <a:pt x="2601" y="721"/>
                  </a:lnTo>
                  <a:lnTo>
                    <a:pt x="2538" y="715"/>
                  </a:lnTo>
                  <a:lnTo>
                    <a:pt x="2470" y="714"/>
                  </a:lnTo>
                  <a:close/>
                  <a:moveTo>
                    <a:pt x="827" y="714"/>
                  </a:moveTo>
                  <a:lnTo>
                    <a:pt x="759" y="715"/>
                  </a:lnTo>
                  <a:lnTo>
                    <a:pt x="695" y="721"/>
                  </a:lnTo>
                  <a:lnTo>
                    <a:pt x="634" y="729"/>
                  </a:lnTo>
                  <a:lnTo>
                    <a:pt x="576" y="741"/>
                  </a:lnTo>
                  <a:lnTo>
                    <a:pt x="523" y="756"/>
                  </a:lnTo>
                  <a:lnTo>
                    <a:pt x="474" y="773"/>
                  </a:lnTo>
                  <a:lnTo>
                    <a:pt x="428" y="795"/>
                  </a:lnTo>
                  <a:lnTo>
                    <a:pt x="387" y="820"/>
                  </a:lnTo>
                  <a:lnTo>
                    <a:pt x="349" y="846"/>
                  </a:lnTo>
                  <a:lnTo>
                    <a:pt x="316" y="877"/>
                  </a:lnTo>
                  <a:lnTo>
                    <a:pt x="287" y="910"/>
                  </a:lnTo>
                  <a:lnTo>
                    <a:pt x="264" y="947"/>
                  </a:lnTo>
                  <a:lnTo>
                    <a:pt x="244" y="986"/>
                  </a:lnTo>
                  <a:lnTo>
                    <a:pt x="229" y="1028"/>
                  </a:lnTo>
                  <a:lnTo>
                    <a:pt x="219" y="1073"/>
                  </a:lnTo>
                  <a:lnTo>
                    <a:pt x="214" y="1119"/>
                  </a:lnTo>
                  <a:lnTo>
                    <a:pt x="214" y="1168"/>
                  </a:lnTo>
                  <a:lnTo>
                    <a:pt x="219" y="1218"/>
                  </a:lnTo>
                  <a:lnTo>
                    <a:pt x="229" y="1270"/>
                  </a:lnTo>
                  <a:lnTo>
                    <a:pt x="244" y="1325"/>
                  </a:lnTo>
                  <a:lnTo>
                    <a:pt x="263" y="1381"/>
                  </a:lnTo>
                  <a:lnTo>
                    <a:pt x="286" y="1438"/>
                  </a:lnTo>
                  <a:lnTo>
                    <a:pt x="315" y="1496"/>
                  </a:lnTo>
                  <a:lnTo>
                    <a:pt x="349" y="1556"/>
                  </a:lnTo>
                  <a:lnTo>
                    <a:pt x="387" y="1618"/>
                  </a:lnTo>
                  <a:lnTo>
                    <a:pt x="454" y="1541"/>
                  </a:lnTo>
                  <a:lnTo>
                    <a:pt x="526" y="1463"/>
                  </a:lnTo>
                  <a:lnTo>
                    <a:pt x="603" y="1388"/>
                  </a:lnTo>
                  <a:lnTo>
                    <a:pt x="687" y="1313"/>
                  </a:lnTo>
                  <a:lnTo>
                    <a:pt x="775" y="1241"/>
                  </a:lnTo>
                  <a:lnTo>
                    <a:pt x="794" y="1127"/>
                  </a:lnTo>
                  <a:lnTo>
                    <a:pt x="817" y="1019"/>
                  </a:lnTo>
                  <a:lnTo>
                    <a:pt x="843" y="914"/>
                  </a:lnTo>
                  <a:lnTo>
                    <a:pt x="874" y="814"/>
                  </a:lnTo>
                  <a:lnTo>
                    <a:pt x="908" y="717"/>
                  </a:lnTo>
                  <a:lnTo>
                    <a:pt x="881" y="716"/>
                  </a:lnTo>
                  <a:lnTo>
                    <a:pt x="853" y="714"/>
                  </a:lnTo>
                  <a:lnTo>
                    <a:pt x="827" y="714"/>
                  </a:lnTo>
                  <a:close/>
                  <a:moveTo>
                    <a:pt x="1649" y="149"/>
                  </a:moveTo>
                  <a:lnTo>
                    <a:pt x="1601" y="152"/>
                  </a:lnTo>
                  <a:lnTo>
                    <a:pt x="1553" y="163"/>
                  </a:lnTo>
                  <a:lnTo>
                    <a:pt x="1508" y="179"/>
                  </a:lnTo>
                  <a:lnTo>
                    <a:pt x="1462" y="201"/>
                  </a:lnTo>
                  <a:lnTo>
                    <a:pt x="1418" y="228"/>
                  </a:lnTo>
                  <a:lnTo>
                    <a:pt x="1374" y="261"/>
                  </a:lnTo>
                  <a:lnTo>
                    <a:pt x="1333" y="300"/>
                  </a:lnTo>
                  <a:lnTo>
                    <a:pt x="1337" y="316"/>
                  </a:lnTo>
                  <a:lnTo>
                    <a:pt x="1339" y="332"/>
                  </a:lnTo>
                  <a:lnTo>
                    <a:pt x="1336" y="362"/>
                  </a:lnTo>
                  <a:lnTo>
                    <a:pt x="1328" y="391"/>
                  </a:lnTo>
                  <a:lnTo>
                    <a:pt x="1314" y="416"/>
                  </a:lnTo>
                  <a:lnTo>
                    <a:pt x="1296" y="439"/>
                  </a:lnTo>
                  <a:lnTo>
                    <a:pt x="1274" y="456"/>
                  </a:lnTo>
                  <a:lnTo>
                    <a:pt x="1248" y="470"/>
                  </a:lnTo>
                  <a:lnTo>
                    <a:pt x="1220" y="479"/>
                  </a:lnTo>
                  <a:lnTo>
                    <a:pt x="1190" y="482"/>
                  </a:lnTo>
                  <a:lnTo>
                    <a:pt x="1158" y="535"/>
                  </a:lnTo>
                  <a:lnTo>
                    <a:pt x="1127" y="592"/>
                  </a:lnTo>
                  <a:lnTo>
                    <a:pt x="1229" y="611"/>
                  </a:lnTo>
                  <a:lnTo>
                    <a:pt x="1332" y="636"/>
                  </a:lnTo>
                  <a:lnTo>
                    <a:pt x="1437" y="665"/>
                  </a:lnTo>
                  <a:lnTo>
                    <a:pt x="1542" y="700"/>
                  </a:lnTo>
                  <a:lnTo>
                    <a:pt x="1648" y="739"/>
                  </a:lnTo>
                  <a:lnTo>
                    <a:pt x="1754" y="700"/>
                  </a:lnTo>
                  <a:lnTo>
                    <a:pt x="1860" y="665"/>
                  </a:lnTo>
                  <a:lnTo>
                    <a:pt x="1965" y="635"/>
                  </a:lnTo>
                  <a:lnTo>
                    <a:pt x="2067" y="611"/>
                  </a:lnTo>
                  <a:lnTo>
                    <a:pt x="2168" y="591"/>
                  </a:lnTo>
                  <a:lnTo>
                    <a:pt x="2133" y="525"/>
                  </a:lnTo>
                  <a:lnTo>
                    <a:pt x="2096" y="464"/>
                  </a:lnTo>
                  <a:lnTo>
                    <a:pt x="2058" y="408"/>
                  </a:lnTo>
                  <a:lnTo>
                    <a:pt x="2016" y="356"/>
                  </a:lnTo>
                  <a:lnTo>
                    <a:pt x="1975" y="310"/>
                  </a:lnTo>
                  <a:lnTo>
                    <a:pt x="1932" y="268"/>
                  </a:lnTo>
                  <a:lnTo>
                    <a:pt x="1887" y="232"/>
                  </a:lnTo>
                  <a:lnTo>
                    <a:pt x="1842" y="204"/>
                  </a:lnTo>
                  <a:lnTo>
                    <a:pt x="1795" y="180"/>
                  </a:lnTo>
                  <a:lnTo>
                    <a:pt x="1746" y="163"/>
                  </a:lnTo>
                  <a:lnTo>
                    <a:pt x="1699" y="152"/>
                  </a:lnTo>
                  <a:lnTo>
                    <a:pt x="1649" y="149"/>
                  </a:lnTo>
                  <a:close/>
                  <a:moveTo>
                    <a:pt x="1649" y="0"/>
                  </a:moveTo>
                  <a:lnTo>
                    <a:pt x="1706" y="3"/>
                  </a:lnTo>
                  <a:lnTo>
                    <a:pt x="1763" y="13"/>
                  </a:lnTo>
                  <a:lnTo>
                    <a:pt x="1818" y="30"/>
                  </a:lnTo>
                  <a:lnTo>
                    <a:pt x="1873" y="52"/>
                  </a:lnTo>
                  <a:lnTo>
                    <a:pt x="1926" y="80"/>
                  </a:lnTo>
                  <a:lnTo>
                    <a:pt x="1977" y="114"/>
                  </a:lnTo>
                  <a:lnTo>
                    <a:pt x="2028" y="154"/>
                  </a:lnTo>
                  <a:lnTo>
                    <a:pt x="2076" y="199"/>
                  </a:lnTo>
                  <a:lnTo>
                    <a:pt x="2122" y="249"/>
                  </a:lnTo>
                  <a:lnTo>
                    <a:pt x="2168" y="304"/>
                  </a:lnTo>
                  <a:lnTo>
                    <a:pt x="2210" y="365"/>
                  </a:lnTo>
                  <a:lnTo>
                    <a:pt x="2252" y="429"/>
                  </a:lnTo>
                  <a:lnTo>
                    <a:pt x="2290" y="498"/>
                  </a:lnTo>
                  <a:lnTo>
                    <a:pt x="2327" y="572"/>
                  </a:lnTo>
                  <a:lnTo>
                    <a:pt x="2400" y="566"/>
                  </a:lnTo>
                  <a:lnTo>
                    <a:pt x="2470" y="565"/>
                  </a:lnTo>
                  <a:lnTo>
                    <a:pt x="2545" y="566"/>
                  </a:lnTo>
                  <a:lnTo>
                    <a:pt x="2617" y="573"/>
                  </a:lnTo>
                  <a:lnTo>
                    <a:pt x="2686" y="582"/>
                  </a:lnTo>
                  <a:lnTo>
                    <a:pt x="2751" y="595"/>
                  </a:lnTo>
                  <a:lnTo>
                    <a:pt x="2812" y="612"/>
                  </a:lnTo>
                  <a:lnTo>
                    <a:pt x="2871" y="633"/>
                  </a:lnTo>
                  <a:lnTo>
                    <a:pt x="2925" y="656"/>
                  </a:lnTo>
                  <a:lnTo>
                    <a:pt x="2974" y="684"/>
                  </a:lnTo>
                  <a:lnTo>
                    <a:pt x="3021" y="715"/>
                  </a:lnTo>
                  <a:lnTo>
                    <a:pt x="3062" y="749"/>
                  </a:lnTo>
                  <a:lnTo>
                    <a:pt x="3100" y="787"/>
                  </a:lnTo>
                  <a:lnTo>
                    <a:pt x="3133" y="827"/>
                  </a:lnTo>
                  <a:lnTo>
                    <a:pt x="3163" y="872"/>
                  </a:lnTo>
                  <a:lnTo>
                    <a:pt x="3187" y="919"/>
                  </a:lnTo>
                  <a:lnTo>
                    <a:pt x="3206" y="970"/>
                  </a:lnTo>
                  <a:lnTo>
                    <a:pt x="3220" y="1022"/>
                  </a:lnTo>
                  <a:lnTo>
                    <a:pt x="3229" y="1077"/>
                  </a:lnTo>
                  <a:lnTo>
                    <a:pt x="3232" y="1133"/>
                  </a:lnTo>
                  <a:lnTo>
                    <a:pt x="3231" y="1191"/>
                  </a:lnTo>
                  <a:lnTo>
                    <a:pt x="3223" y="1251"/>
                  </a:lnTo>
                  <a:lnTo>
                    <a:pt x="3212" y="1312"/>
                  </a:lnTo>
                  <a:lnTo>
                    <a:pt x="3195" y="1375"/>
                  </a:lnTo>
                  <a:lnTo>
                    <a:pt x="3171" y="1439"/>
                  </a:lnTo>
                  <a:lnTo>
                    <a:pt x="3145" y="1504"/>
                  </a:lnTo>
                  <a:lnTo>
                    <a:pt x="3112" y="1570"/>
                  </a:lnTo>
                  <a:lnTo>
                    <a:pt x="3075" y="1638"/>
                  </a:lnTo>
                  <a:lnTo>
                    <a:pt x="3033" y="1705"/>
                  </a:lnTo>
                  <a:lnTo>
                    <a:pt x="3019" y="1723"/>
                  </a:lnTo>
                  <a:lnTo>
                    <a:pt x="3005" y="1742"/>
                  </a:lnTo>
                  <a:lnTo>
                    <a:pt x="3048" y="1806"/>
                  </a:lnTo>
                  <a:lnTo>
                    <a:pt x="3086" y="1869"/>
                  </a:lnTo>
                  <a:lnTo>
                    <a:pt x="3121" y="1933"/>
                  </a:lnTo>
                  <a:lnTo>
                    <a:pt x="3150" y="1996"/>
                  </a:lnTo>
                  <a:lnTo>
                    <a:pt x="3176" y="2058"/>
                  </a:lnTo>
                  <a:lnTo>
                    <a:pt x="3196" y="2120"/>
                  </a:lnTo>
                  <a:lnTo>
                    <a:pt x="3212" y="2181"/>
                  </a:lnTo>
                  <a:lnTo>
                    <a:pt x="3223" y="2240"/>
                  </a:lnTo>
                  <a:lnTo>
                    <a:pt x="3230" y="2298"/>
                  </a:lnTo>
                  <a:lnTo>
                    <a:pt x="3232" y="2355"/>
                  </a:lnTo>
                  <a:lnTo>
                    <a:pt x="3229" y="2411"/>
                  </a:lnTo>
                  <a:lnTo>
                    <a:pt x="3220" y="2465"/>
                  </a:lnTo>
                  <a:lnTo>
                    <a:pt x="3206" y="2517"/>
                  </a:lnTo>
                  <a:lnTo>
                    <a:pt x="3187" y="2567"/>
                  </a:lnTo>
                  <a:lnTo>
                    <a:pt x="3163" y="2615"/>
                  </a:lnTo>
                  <a:lnTo>
                    <a:pt x="3141" y="2648"/>
                  </a:lnTo>
                  <a:lnTo>
                    <a:pt x="3116" y="2680"/>
                  </a:lnTo>
                  <a:lnTo>
                    <a:pt x="3089" y="2709"/>
                  </a:lnTo>
                  <a:lnTo>
                    <a:pt x="3091" y="2719"/>
                  </a:lnTo>
                  <a:lnTo>
                    <a:pt x="3092" y="2727"/>
                  </a:lnTo>
                  <a:lnTo>
                    <a:pt x="3089" y="2757"/>
                  </a:lnTo>
                  <a:lnTo>
                    <a:pt x="3080" y="2785"/>
                  </a:lnTo>
                  <a:lnTo>
                    <a:pt x="3067" y="2811"/>
                  </a:lnTo>
                  <a:lnTo>
                    <a:pt x="3049" y="2833"/>
                  </a:lnTo>
                  <a:lnTo>
                    <a:pt x="3026" y="2851"/>
                  </a:lnTo>
                  <a:lnTo>
                    <a:pt x="3002" y="2865"/>
                  </a:lnTo>
                  <a:lnTo>
                    <a:pt x="2973" y="2873"/>
                  </a:lnTo>
                  <a:lnTo>
                    <a:pt x="2944" y="2876"/>
                  </a:lnTo>
                  <a:lnTo>
                    <a:pt x="2917" y="2873"/>
                  </a:lnTo>
                  <a:lnTo>
                    <a:pt x="2892" y="2866"/>
                  </a:lnTo>
                  <a:lnTo>
                    <a:pt x="2868" y="2854"/>
                  </a:lnTo>
                  <a:lnTo>
                    <a:pt x="2811" y="2874"/>
                  </a:lnTo>
                  <a:lnTo>
                    <a:pt x="2750" y="2891"/>
                  </a:lnTo>
                  <a:lnTo>
                    <a:pt x="2685" y="2905"/>
                  </a:lnTo>
                  <a:lnTo>
                    <a:pt x="2617" y="2914"/>
                  </a:lnTo>
                  <a:lnTo>
                    <a:pt x="2545" y="2920"/>
                  </a:lnTo>
                  <a:lnTo>
                    <a:pt x="2470" y="2922"/>
                  </a:lnTo>
                  <a:lnTo>
                    <a:pt x="2400" y="2921"/>
                  </a:lnTo>
                  <a:lnTo>
                    <a:pt x="2327" y="2915"/>
                  </a:lnTo>
                  <a:lnTo>
                    <a:pt x="2290" y="2988"/>
                  </a:lnTo>
                  <a:lnTo>
                    <a:pt x="2252" y="3058"/>
                  </a:lnTo>
                  <a:lnTo>
                    <a:pt x="2210" y="3122"/>
                  </a:lnTo>
                  <a:lnTo>
                    <a:pt x="2168" y="3183"/>
                  </a:lnTo>
                  <a:lnTo>
                    <a:pt x="2124" y="3238"/>
                  </a:lnTo>
                  <a:lnTo>
                    <a:pt x="2076" y="3288"/>
                  </a:lnTo>
                  <a:lnTo>
                    <a:pt x="2028" y="3333"/>
                  </a:lnTo>
                  <a:lnTo>
                    <a:pt x="1978" y="3373"/>
                  </a:lnTo>
                  <a:lnTo>
                    <a:pt x="1926" y="3407"/>
                  </a:lnTo>
                  <a:lnTo>
                    <a:pt x="1873" y="3435"/>
                  </a:lnTo>
                  <a:lnTo>
                    <a:pt x="1819" y="3457"/>
                  </a:lnTo>
                  <a:lnTo>
                    <a:pt x="1763" y="3474"/>
                  </a:lnTo>
                  <a:lnTo>
                    <a:pt x="1707" y="3484"/>
                  </a:lnTo>
                  <a:lnTo>
                    <a:pt x="1649" y="3487"/>
                  </a:lnTo>
                  <a:lnTo>
                    <a:pt x="1591" y="3484"/>
                  </a:lnTo>
                  <a:lnTo>
                    <a:pt x="1534" y="3474"/>
                  </a:lnTo>
                  <a:lnTo>
                    <a:pt x="1478" y="3457"/>
                  </a:lnTo>
                  <a:lnTo>
                    <a:pt x="1424" y="3435"/>
                  </a:lnTo>
                  <a:lnTo>
                    <a:pt x="1370" y="3407"/>
                  </a:lnTo>
                  <a:lnTo>
                    <a:pt x="1319" y="3373"/>
                  </a:lnTo>
                  <a:lnTo>
                    <a:pt x="1268" y="3333"/>
                  </a:lnTo>
                  <a:lnTo>
                    <a:pt x="1221" y="3288"/>
                  </a:lnTo>
                  <a:lnTo>
                    <a:pt x="1174" y="3238"/>
                  </a:lnTo>
                  <a:lnTo>
                    <a:pt x="1129" y="3183"/>
                  </a:lnTo>
                  <a:lnTo>
                    <a:pt x="1086" y="3122"/>
                  </a:lnTo>
                  <a:lnTo>
                    <a:pt x="1045" y="3058"/>
                  </a:lnTo>
                  <a:lnTo>
                    <a:pt x="1006" y="2988"/>
                  </a:lnTo>
                  <a:lnTo>
                    <a:pt x="970" y="2915"/>
                  </a:lnTo>
                  <a:lnTo>
                    <a:pt x="896" y="2921"/>
                  </a:lnTo>
                  <a:lnTo>
                    <a:pt x="827" y="2922"/>
                  </a:lnTo>
                  <a:lnTo>
                    <a:pt x="751" y="2920"/>
                  </a:lnTo>
                  <a:lnTo>
                    <a:pt x="679" y="2914"/>
                  </a:lnTo>
                  <a:lnTo>
                    <a:pt x="611" y="2905"/>
                  </a:lnTo>
                  <a:lnTo>
                    <a:pt x="546" y="2891"/>
                  </a:lnTo>
                  <a:lnTo>
                    <a:pt x="484" y="2874"/>
                  </a:lnTo>
                  <a:lnTo>
                    <a:pt x="427" y="2854"/>
                  </a:lnTo>
                  <a:lnTo>
                    <a:pt x="372" y="2830"/>
                  </a:lnTo>
                  <a:lnTo>
                    <a:pt x="322" y="2802"/>
                  </a:lnTo>
                  <a:lnTo>
                    <a:pt x="276" y="2772"/>
                  </a:lnTo>
                  <a:lnTo>
                    <a:pt x="234" y="2738"/>
                  </a:lnTo>
                  <a:lnTo>
                    <a:pt x="196" y="2700"/>
                  </a:lnTo>
                  <a:lnTo>
                    <a:pt x="163" y="2660"/>
                  </a:lnTo>
                  <a:lnTo>
                    <a:pt x="134" y="2615"/>
                  </a:lnTo>
                  <a:lnTo>
                    <a:pt x="124" y="2593"/>
                  </a:lnTo>
                  <a:lnTo>
                    <a:pt x="113" y="2571"/>
                  </a:lnTo>
                  <a:lnTo>
                    <a:pt x="87" y="2561"/>
                  </a:lnTo>
                  <a:lnTo>
                    <a:pt x="63" y="2549"/>
                  </a:lnTo>
                  <a:lnTo>
                    <a:pt x="41" y="2531"/>
                  </a:lnTo>
                  <a:lnTo>
                    <a:pt x="24" y="2510"/>
                  </a:lnTo>
                  <a:lnTo>
                    <a:pt x="11" y="2485"/>
                  </a:lnTo>
                  <a:lnTo>
                    <a:pt x="2" y="2458"/>
                  </a:lnTo>
                  <a:lnTo>
                    <a:pt x="0" y="2429"/>
                  </a:lnTo>
                  <a:lnTo>
                    <a:pt x="2" y="2404"/>
                  </a:lnTo>
                  <a:lnTo>
                    <a:pt x="8" y="2381"/>
                  </a:lnTo>
                  <a:lnTo>
                    <a:pt x="18" y="2360"/>
                  </a:lnTo>
                  <a:lnTo>
                    <a:pt x="32" y="2339"/>
                  </a:lnTo>
                  <a:lnTo>
                    <a:pt x="48" y="2323"/>
                  </a:lnTo>
                  <a:lnTo>
                    <a:pt x="66" y="2308"/>
                  </a:lnTo>
                  <a:lnTo>
                    <a:pt x="73" y="2241"/>
                  </a:lnTo>
                  <a:lnTo>
                    <a:pt x="86" y="2173"/>
                  </a:lnTo>
                  <a:lnTo>
                    <a:pt x="106" y="2103"/>
                  </a:lnTo>
                  <a:lnTo>
                    <a:pt x="131" y="2032"/>
                  </a:lnTo>
                  <a:lnTo>
                    <a:pt x="163" y="1961"/>
                  </a:lnTo>
                  <a:lnTo>
                    <a:pt x="200" y="1888"/>
                  </a:lnTo>
                  <a:lnTo>
                    <a:pt x="243" y="1815"/>
                  </a:lnTo>
                  <a:lnTo>
                    <a:pt x="291" y="1742"/>
                  </a:lnTo>
                  <a:lnTo>
                    <a:pt x="279" y="1723"/>
                  </a:lnTo>
                  <a:lnTo>
                    <a:pt x="265" y="1705"/>
                  </a:lnTo>
                  <a:lnTo>
                    <a:pt x="223" y="1638"/>
                  </a:lnTo>
                  <a:lnTo>
                    <a:pt x="184" y="1570"/>
                  </a:lnTo>
                  <a:lnTo>
                    <a:pt x="153" y="1504"/>
                  </a:lnTo>
                  <a:lnTo>
                    <a:pt x="125" y="1439"/>
                  </a:lnTo>
                  <a:lnTo>
                    <a:pt x="103" y="1375"/>
                  </a:lnTo>
                  <a:lnTo>
                    <a:pt x="85" y="1312"/>
                  </a:lnTo>
                  <a:lnTo>
                    <a:pt x="73" y="1251"/>
                  </a:lnTo>
                  <a:lnTo>
                    <a:pt x="66" y="1191"/>
                  </a:lnTo>
                  <a:lnTo>
                    <a:pt x="65" y="1133"/>
                  </a:lnTo>
                  <a:lnTo>
                    <a:pt x="68" y="1077"/>
                  </a:lnTo>
                  <a:lnTo>
                    <a:pt x="76" y="1022"/>
                  </a:lnTo>
                  <a:lnTo>
                    <a:pt x="90" y="970"/>
                  </a:lnTo>
                  <a:lnTo>
                    <a:pt x="109" y="919"/>
                  </a:lnTo>
                  <a:lnTo>
                    <a:pt x="134" y="872"/>
                  </a:lnTo>
                  <a:lnTo>
                    <a:pt x="163" y="827"/>
                  </a:lnTo>
                  <a:lnTo>
                    <a:pt x="196" y="787"/>
                  </a:lnTo>
                  <a:lnTo>
                    <a:pt x="234" y="749"/>
                  </a:lnTo>
                  <a:lnTo>
                    <a:pt x="276" y="715"/>
                  </a:lnTo>
                  <a:lnTo>
                    <a:pt x="322" y="684"/>
                  </a:lnTo>
                  <a:lnTo>
                    <a:pt x="372" y="656"/>
                  </a:lnTo>
                  <a:lnTo>
                    <a:pt x="427" y="633"/>
                  </a:lnTo>
                  <a:lnTo>
                    <a:pt x="484" y="612"/>
                  </a:lnTo>
                  <a:lnTo>
                    <a:pt x="546" y="595"/>
                  </a:lnTo>
                  <a:lnTo>
                    <a:pt x="611" y="582"/>
                  </a:lnTo>
                  <a:lnTo>
                    <a:pt x="679" y="573"/>
                  </a:lnTo>
                  <a:lnTo>
                    <a:pt x="751" y="566"/>
                  </a:lnTo>
                  <a:lnTo>
                    <a:pt x="827" y="565"/>
                  </a:lnTo>
                  <a:lnTo>
                    <a:pt x="896" y="566"/>
                  </a:lnTo>
                  <a:lnTo>
                    <a:pt x="970" y="572"/>
                  </a:lnTo>
                  <a:lnTo>
                    <a:pt x="999" y="512"/>
                  </a:lnTo>
                  <a:lnTo>
                    <a:pt x="1030" y="458"/>
                  </a:lnTo>
                  <a:lnTo>
                    <a:pt x="1062" y="405"/>
                  </a:lnTo>
                  <a:lnTo>
                    <a:pt x="1051" y="383"/>
                  </a:lnTo>
                  <a:lnTo>
                    <a:pt x="1044" y="358"/>
                  </a:lnTo>
                  <a:lnTo>
                    <a:pt x="1041" y="332"/>
                  </a:lnTo>
                  <a:lnTo>
                    <a:pt x="1044" y="302"/>
                  </a:lnTo>
                  <a:lnTo>
                    <a:pt x="1052" y="275"/>
                  </a:lnTo>
                  <a:lnTo>
                    <a:pt x="1066" y="249"/>
                  </a:lnTo>
                  <a:lnTo>
                    <a:pt x="1084" y="227"/>
                  </a:lnTo>
                  <a:lnTo>
                    <a:pt x="1106" y="209"/>
                  </a:lnTo>
                  <a:lnTo>
                    <a:pt x="1132" y="195"/>
                  </a:lnTo>
                  <a:lnTo>
                    <a:pt x="1159" y="187"/>
                  </a:lnTo>
                  <a:lnTo>
                    <a:pt x="1190" y="184"/>
                  </a:lnTo>
                  <a:lnTo>
                    <a:pt x="1210" y="186"/>
                  </a:lnTo>
                  <a:lnTo>
                    <a:pt x="1230" y="192"/>
                  </a:lnTo>
                  <a:lnTo>
                    <a:pt x="1278" y="149"/>
                  </a:lnTo>
                  <a:lnTo>
                    <a:pt x="1327" y="111"/>
                  </a:lnTo>
                  <a:lnTo>
                    <a:pt x="1378" y="78"/>
                  </a:lnTo>
                  <a:lnTo>
                    <a:pt x="1429" y="51"/>
                  </a:lnTo>
                  <a:lnTo>
                    <a:pt x="1482" y="29"/>
                  </a:lnTo>
                  <a:lnTo>
                    <a:pt x="1536" y="13"/>
                  </a:lnTo>
                  <a:lnTo>
                    <a:pt x="1592" y="3"/>
                  </a:lnTo>
                  <a:lnTo>
                    <a:pt x="16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53D40D47-1C95-4623-AA08-B5D7E95F2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" y="1565"/>
              <a:ext cx="54" cy="55"/>
            </a:xfrm>
            <a:custGeom>
              <a:avLst/>
              <a:gdLst>
                <a:gd name="T0" fmla="*/ 298 w 598"/>
                <a:gd name="T1" fmla="*/ 0 h 595"/>
                <a:gd name="T2" fmla="*/ 342 w 598"/>
                <a:gd name="T3" fmla="*/ 3 h 595"/>
                <a:gd name="T4" fmla="*/ 385 w 598"/>
                <a:gd name="T5" fmla="*/ 12 h 595"/>
                <a:gd name="T6" fmla="*/ 424 w 598"/>
                <a:gd name="T7" fmla="*/ 27 h 595"/>
                <a:gd name="T8" fmla="*/ 461 w 598"/>
                <a:gd name="T9" fmla="*/ 47 h 595"/>
                <a:gd name="T10" fmla="*/ 495 w 598"/>
                <a:gd name="T11" fmla="*/ 72 h 595"/>
                <a:gd name="T12" fmla="*/ 523 w 598"/>
                <a:gd name="T13" fmla="*/ 102 h 595"/>
                <a:gd name="T14" fmla="*/ 549 w 598"/>
                <a:gd name="T15" fmla="*/ 135 h 595"/>
                <a:gd name="T16" fmla="*/ 569 w 598"/>
                <a:gd name="T17" fmla="*/ 172 h 595"/>
                <a:gd name="T18" fmla="*/ 585 w 598"/>
                <a:gd name="T19" fmla="*/ 211 h 595"/>
                <a:gd name="T20" fmla="*/ 594 w 598"/>
                <a:gd name="T21" fmla="*/ 253 h 595"/>
                <a:gd name="T22" fmla="*/ 598 w 598"/>
                <a:gd name="T23" fmla="*/ 298 h 595"/>
                <a:gd name="T24" fmla="*/ 594 w 598"/>
                <a:gd name="T25" fmla="*/ 342 h 595"/>
                <a:gd name="T26" fmla="*/ 585 w 598"/>
                <a:gd name="T27" fmla="*/ 384 h 595"/>
                <a:gd name="T28" fmla="*/ 569 w 598"/>
                <a:gd name="T29" fmla="*/ 423 h 595"/>
                <a:gd name="T30" fmla="*/ 549 w 598"/>
                <a:gd name="T31" fmla="*/ 460 h 595"/>
                <a:gd name="T32" fmla="*/ 523 w 598"/>
                <a:gd name="T33" fmla="*/ 493 h 595"/>
                <a:gd name="T34" fmla="*/ 495 w 598"/>
                <a:gd name="T35" fmla="*/ 523 h 595"/>
                <a:gd name="T36" fmla="*/ 461 w 598"/>
                <a:gd name="T37" fmla="*/ 548 h 595"/>
                <a:gd name="T38" fmla="*/ 424 w 598"/>
                <a:gd name="T39" fmla="*/ 568 h 595"/>
                <a:gd name="T40" fmla="*/ 385 w 598"/>
                <a:gd name="T41" fmla="*/ 583 h 595"/>
                <a:gd name="T42" fmla="*/ 342 w 598"/>
                <a:gd name="T43" fmla="*/ 592 h 595"/>
                <a:gd name="T44" fmla="*/ 298 w 598"/>
                <a:gd name="T45" fmla="*/ 595 h 595"/>
                <a:gd name="T46" fmla="*/ 253 w 598"/>
                <a:gd name="T47" fmla="*/ 592 h 595"/>
                <a:gd name="T48" fmla="*/ 212 w 598"/>
                <a:gd name="T49" fmla="*/ 583 h 595"/>
                <a:gd name="T50" fmla="*/ 172 w 598"/>
                <a:gd name="T51" fmla="*/ 568 h 595"/>
                <a:gd name="T52" fmla="*/ 136 w 598"/>
                <a:gd name="T53" fmla="*/ 548 h 595"/>
                <a:gd name="T54" fmla="*/ 102 w 598"/>
                <a:gd name="T55" fmla="*/ 523 h 595"/>
                <a:gd name="T56" fmla="*/ 73 w 598"/>
                <a:gd name="T57" fmla="*/ 493 h 595"/>
                <a:gd name="T58" fmla="*/ 48 w 598"/>
                <a:gd name="T59" fmla="*/ 460 h 595"/>
                <a:gd name="T60" fmla="*/ 28 w 598"/>
                <a:gd name="T61" fmla="*/ 423 h 595"/>
                <a:gd name="T62" fmla="*/ 13 w 598"/>
                <a:gd name="T63" fmla="*/ 384 h 595"/>
                <a:gd name="T64" fmla="*/ 3 w 598"/>
                <a:gd name="T65" fmla="*/ 342 h 595"/>
                <a:gd name="T66" fmla="*/ 0 w 598"/>
                <a:gd name="T67" fmla="*/ 298 h 595"/>
                <a:gd name="T68" fmla="*/ 3 w 598"/>
                <a:gd name="T69" fmla="*/ 253 h 595"/>
                <a:gd name="T70" fmla="*/ 13 w 598"/>
                <a:gd name="T71" fmla="*/ 211 h 595"/>
                <a:gd name="T72" fmla="*/ 28 w 598"/>
                <a:gd name="T73" fmla="*/ 172 h 595"/>
                <a:gd name="T74" fmla="*/ 48 w 598"/>
                <a:gd name="T75" fmla="*/ 135 h 595"/>
                <a:gd name="T76" fmla="*/ 73 w 598"/>
                <a:gd name="T77" fmla="*/ 102 h 595"/>
                <a:gd name="T78" fmla="*/ 102 w 598"/>
                <a:gd name="T79" fmla="*/ 72 h 595"/>
                <a:gd name="T80" fmla="*/ 136 w 598"/>
                <a:gd name="T81" fmla="*/ 47 h 595"/>
                <a:gd name="T82" fmla="*/ 172 w 598"/>
                <a:gd name="T83" fmla="*/ 27 h 595"/>
                <a:gd name="T84" fmla="*/ 212 w 598"/>
                <a:gd name="T85" fmla="*/ 12 h 595"/>
                <a:gd name="T86" fmla="*/ 253 w 598"/>
                <a:gd name="T87" fmla="*/ 3 h 595"/>
                <a:gd name="T88" fmla="*/ 298 w 598"/>
                <a:gd name="T89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8" h="595">
                  <a:moveTo>
                    <a:pt x="298" y="0"/>
                  </a:moveTo>
                  <a:lnTo>
                    <a:pt x="342" y="3"/>
                  </a:lnTo>
                  <a:lnTo>
                    <a:pt x="385" y="12"/>
                  </a:lnTo>
                  <a:lnTo>
                    <a:pt x="424" y="27"/>
                  </a:lnTo>
                  <a:lnTo>
                    <a:pt x="461" y="47"/>
                  </a:lnTo>
                  <a:lnTo>
                    <a:pt x="495" y="72"/>
                  </a:lnTo>
                  <a:lnTo>
                    <a:pt x="523" y="102"/>
                  </a:lnTo>
                  <a:lnTo>
                    <a:pt x="549" y="135"/>
                  </a:lnTo>
                  <a:lnTo>
                    <a:pt x="569" y="172"/>
                  </a:lnTo>
                  <a:lnTo>
                    <a:pt x="585" y="211"/>
                  </a:lnTo>
                  <a:lnTo>
                    <a:pt x="594" y="253"/>
                  </a:lnTo>
                  <a:lnTo>
                    <a:pt x="598" y="298"/>
                  </a:lnTo>
                  <a:lnTo>
                    <a:pt x="594" y="342"/>
                  </a:lnTo>
                  <a:lnTo>
                    <a:pt x="585" y="384"/>
                  </a:lnTo>
                  <a:lnTo>
                    <a:pt x="569" y="423"/>
                  </a:lnTo>
                  <a:lnTo>
                    <a:pt x="549" y="460"/>
                  </a:lnTo>
                  <a:lnTo>
                    <a:pt x="523" y="493"/>
                  </a:lnTo>
                  <a:lnTo>
                    <a:pt x="495" y="523"/>
                  </a:lnTo>
                  <a:lnTo>
                    <a:pt x="461" y="548"/>
                  </a:lnTo>
                  <a:lnTo>
                    <a:pt x="424" y="568"/>
                  </a:lnTo>
                  <a:lnTo>
                    <a:pt x="385" y="583"/>
                  </a:lnTo>
                  <a:lnTo>
                    <a:pt x="342" y="592"/>
                  </a:lnTo>
                  <a:lnTo>
                    <a:pt x="298" y="595"/>
                  </a:lnTo>
                  <a:lnTo>
                    <a:pt x="253" y="592"/>
                  </a:lnTo>
                  <a:lnTo>
                    <a:pt x="212" y="583"/>
                  </a:lnTo>
                  <a:lnTo>
                    <a:pt x="172" y="568"/>
                  </a:lnTo>
                  <a:lnTo>
                    <a:pt x="136" y="548"/>
                  </a:lnTo>
                  <a:lnTo>
                    <a:pt x="102" y="523"/>
                  </a:lnTo>
                  <a:lnTo>
                    <a:pt x="73" y="493"/>
                  </a:lnTo>
                  <a:lnTo>
                    <a:pt x="48" y="460"/>
                  </a:lnTo>
                  <a:lnTo>
                    <a:pt x="28" y="423"/>
                  </a:lnTo>
                  <a:lnTo>
                    <a:pt x="13" y="384"/>
                  </a:lnTo>
                  <a:lnTo>
                    <a:pt x="3" y="342"/>
                  </a:lnTo>
                  <a:lnTo>
                    <a:pt x="0" y="298"/>
                  </a:lnTo>
                  <a:lnTo>
                    <a:pt x="3" y="253"/>
                  </a:lnTo>
                  <a:lnTo>
                    <a:pt x="13" y="211"/>
                  </a:lnTo>
                  <a:lnTo>
                    <a:pt x="28" y="172"/>
                  </a:lnTo>
                  <a:lnTo>
                    <a:pt x="48" y="135"/>
                  </a:lnTo>
                  <a:lnTo>
                    <a:pt x="73" y="102"/>
                  </a:lnTo>
                  <a:lnTo>
                    <a:pt x="102" y="72"/>
                  </a:lnTo>
                  <a:lnTo>
                    <a:pt x="136" y="47"/>
                  </a:lnTo>
                  <a:lnTo>
                    <a:pt x="172" y="27"/>
                  </a:lnTo>
                  <a:lnTo>
                    <a:pt x="212" y="12"/>
                  </a:lnTo>
                  <a:lnTo>
                    <a:pt x="253" y="3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Group 10">
            <a:extLst>
              <a:ext uri="{FF2B5EF4-FFF2-40B4-BE49-F238E27FC236}">
                <a16:creationId xmlns:a16="http://schemas.microsoft.com/office/drawing/2014/main" id="{641A23E8-8FA0-47AD-88E6-BC26B228E6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99540" y="2388432"/>
            <a:ext cx="396875" cy="396875"/>
            <a:chOff x="2989" y="1455"/>
            <a:chExt cx="250" cy="250"/>
          </a:xfrm>
          <a:solidFill>
            <a:schemeClr val="bg1"/>
          </a:solidFill>
        </p:grpSpPr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EE76A6D8-CB7A-45DE-8C29-CD711C315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455"/>
              <a:ext cx="250" cy="250"/>
            </a:xfrm>
            <a:custGeom>
              <a:avLst/>
              <a:gdLst>
                <a:gd name="T0" fmla="*/ 2620 w 3500"/>
                <a:gd name="T1" fmla="*/ 0 h 3500"/>
                <a:gd name="T2" fmla="*/ 2550 w 3500"/>
                <a:gd name="T3" fmla="*/ 78 h 3500"/>
                <a:gd name="T4" fmla="*/ 2469 w 3500"/>
                <a:gd name="T5" fmla="*/ 213 h 3500"/>
                <a:gd name="T6" fmla="*/ 389 w 3500"/>
                <a:gd name="T7" fmla="*/ 369 h 3500"/>
                <a:gd name="T8" fmla="*/ 372 w 3500"/>
                <a:gd name="T9" fmla="*/ 380 h 3500"/>
                <a:gd name="T10" fmla="*/ 369 w 3500"/>
                <a:gd name="T11" fmla="*/ 3111 h 3500"/>
                <a:gd name="T12" fmla="*/ 380 w 3500"/>
                <a:gd name="T13" fmla="*/ 3128 h 3500"/>
                <a:gd name="T14" fmla="*/ 3111 w 3500"/>
                <a:gd name="T15" fmla="*/ 3131 h 3500"/>
                <a:gd name="T16" fmla="*/ 3128 w 3500"/>
                <a:gd name="T17" fmla="*/ 3120 h 3500"/>
                <a:gd name="T18" fmla="*/ 3131 w 3500"/>
                <a:gd name="T19" fmla="*/ 1503 h 3500"/>
                <a:gd name="T20" fmla="*/ 3500 w 3500"/>
                <a:gd name="T21" fmla="*/ 862 h 3500"/>
                <a:gd name="T22" fmla="*/ 3497 w 3500"/>
                <a:gd name="T23" fmla="*/ 3160 h 3500"/>
                <a:gd name="T24" fmla="*/ 3473 w 3500"/>
                <a:gd name="T25" fmla="*/ 3252 h 3500"/>
                <a:gd name="T26" fmla="*/ 3430 w 3500"/>
                <a:gd name="T27" fmla="*/ 3333 h 3500"/>
                <a:gd name="T28" fmla="*/ 3370 w 3500"/>
                <a:gd name="T29" fmla="*/ 3401 h 3500"/>
                <a:gd name="T30" fmla="*/ 3294 w 3500"/>
                <a:gd name="T31" fmla="*/ 3454 h 3500"/>
                <a:gd name="T32" fmla="*/ 3207 w 3500"/>
                <a:gd name="T33" fmla="*/ 3488 h 3500"/>
                <a:gd name="T34" fmla="*/ 3111 w 3500"/>
                <a:gd name="T35" fmla="*/ 3500 h 3500"/>
                <a:gd name="T36" fmla="*/ 340 w 3500"/>
                <a:gd name="T37" fmla="*/ 3497 h 3500"/>
                <a:gd name="T38" fmla="*/ 248 w 3500"/>
                <a:gd name="T39" fmla="*/ 3473 h 3500"/>
                <a:gd name="T40" fmla="*/ 167 w 3500"/>
                <a:gd name="T41" fmla="*/ 3430 h 3500"/>
                <a:gd name="T42" fmla="*/ 99 w 3500"/>
                <a:gd name="T43" fmla="*/ 3370 h 3500"/>
                <a:gd name="T44" fmla="*/ 46 w 3500"/>
                <a:gd name="T45" fmla="*/ 3294 h 3500"/>
                <a:gd name="T46" fmla="*/ 12 w 3500"/>
                <a:gd name="T47" fmla="*/ 3207 h 3500"/>
                <a:gd name="T48" fmla="*/ 0 w 3500"/>
                <a:gd name="T49" fmla="*/ 3111 h 3500"/>
                <a:gd name="T50" fmla="*/ 3 w 3500"/>
                <a:gd name="T51" fmla="*/ 340 h 3500"/>
                <a:gd name="T52" fmla="*/ 27 w 3500"/>
                <a:gd name="T53" fmla="*/ 248 h 3500"/>
                <a:gd name="T54" fmla="*/ 70 w 3500"/>
                <a:gd name="T55" fmla="*/ 167 h 3500"/>
                <a:gd name="T56" fmla="*/ 130 w 3500"/>
                <a:gd name="T57" fmla="*/ 99 h 3500"/>
                <a:gd name="T58" fmla="*/ 206 w 3500"/>
                <a:gd name="T59" fmla="*/ 46 h 3500"/>
                <a:gd name="T60" fmla="*/ 293 w 3500"/>
                <a:gd name="T61" fmla="*/ 12 h 3500"/>
                <a:gd name="T62" fmla="*/ 389 w 3500"/>
                <a:gd name="T63" fmla="*/ 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00" h="3500">
                  <a:moveTo>
                    <a:pt x="389" y="0"/>
                  </a:moveTo>
                  <a:lnTo>
                    <a:pt x="2620" y="0"/>
                  </a:lnTo>
                  <a:lnTo>
                    <a:pt x="2583" y="37"/>
                  </a:lnTo>
                  <a:lnTo>
                    <a:pt x="2550" y="78"/>
                  </a:lnTo>
                  <a:lnTo>
                    <a:pt x="2521" y="123"/>
                  </a:lnTo>
                  <a:lnTo>
                    <a:pt x="2469" y="213"/>
                  </a:lnTo>
                  <a:lnTo>
                    <a:pt x="2378" y="369"/>
                  </a:lnTo>
                  <a:lnTo>
                    <a:pt x="389" y="369"/>
                  </a:lnTo>
                  <a:lnTo>
                    <a:pt x="380" y="372"/>
                  </a:lnTo>
                  <a:lnTo>
                    <a:pt x="372" y="380"/>
                  </a:lnTo>
                  <a:lnTo>
                    <a:pt x="369" y="389"/>
                  </a:lnTo>
                  <a:lnTo>
                    <a:pt x="369" y="3111"/>
                  </a:lnTo>
                  <a:lnTo>
                    <a:pt x="372" y="3120"/>
                  </a:lnTo>
                  <a:lnTo>
                    <a:pt x="380" y="3128"/>
                  </a:lnTo>
                  <a:lnTo>
                    <a:pt x="389" y="3131"/>
                  </a:lnTo>
                  <a:lnTo>
                    <a:pt x="3111" y="3131"/>
                  </a:lnTo>
                  <a:lnTo>
                    <a:pt x="3120" y="3128"/>
                  </a:lnTo>
                  <a:lnTo>
                    <a:pt x="3128" y="3120"/>
                  </a:lnTo>
                  <a:lnTo>
                    <a:pt x="3131" y="3111"/>
                  </a:lnTo>
                  <a:lnTo>
                    <a:pt x="3131" y="1503"/>
                  </a:lnTo>
                  <a:lnTo>
                    <a:pt x="3362" y="1101"/>
                  </a:lnTo>
                  <a:lnTo>
                    <a:pt x="3500" y="862"/>
                  </a:lnTo>
                  <a:lnTo>
                    <a:pt x="3500" y="3111"/>
                  </a:lnTo>
                  <a:lnTo>
                    <a:pt x="3497" y="3160"/>
                  </a:lnTo>
                  <a:lnTo>
                    <a:pt x="3488" y="3207"/>
                  </a:lnTo>
                  <a:lnTo>
                    <a:pt x="3473" y="3252"/>
                  </a:lnTo>
                  <a:lnTo>
                    <a:pt x="3454" y="3294"/>
                  </a:lnTo>
                  <a:lnTo>
                    <a:pt x="3430" y="3333"/>
                  </a:lnTo>
                  <a:lnTo>
                    <a:pt x="3401" y="3370"/>
                  </a:lnTo>
                  <a:lnTo>
                    <a:pt x="3370" y="3401"/>
                  </a:lnTo>
                  <a:lnTo>
                    <a:pt x="3333" y="3430"/>
                  </a:lnTo>
                  <a:lnTo>
                    <a:pt x="3294" y="3454"/>
                  </a:lnTo>
                  <a:lnTo>
                    <a:pt x="3252" y="3473"/>
                  </a:lnTo>
                  <a:lnTo>
                    <a:pt x="3207" y="3488"/>
                  </a:lnTo>
                  <a:lnTo>
                    <a:pt x="3160" y="3497"/>
                  </a:lnTo>
                  <a:lnTo>
                    <a:pt x="3111" y="3500"/>
                  </a:lnTo>
                  <a:lnTo>
                    <a:pt x="389" y="3500"/>
                  </a:lnTo>
                  <a:lnTo>
                    <a:pt x="340" y="3497"/>
                  </a:lnTo>
                  <a:lnTo>
                    <a:pt x="293" y="3488"/>
                  </a:lnTo>
                  <a:lnTo>
                    <a:pt x="248" y="3473"/>
                  </a:lnTo>
                  <a:lnTo>
                    <a:pt x="206" y="3454"/>
                  </a:lnTo>
                  <a:lnTo>
                    <a:pt x="167" y="3430"/>
                  </a:lnTo>
                  <a:lnTo>
                    <a:pt x="130" y="3401"/>
                  </a:lnTo>
                  <a:lnTo>
                    <a:pt x="99" y="3370"/>
                  </a:lnTo>
                  <a:lnTo>
                    <a:pt x="70" y="3333"/>
                  </a:lnTo>
                  <a:lnTo>
                    <a:pt x="46" y="3294"/>
                  </a:lnTo>
                  <a:lnTo>
                    <a:pt x="27" y="3252"/>
                  </a:lnTo>
                  <a:lnTo>
                    <a:pt x="12" y="3207"/>
                  </a:lnTo>
                  <a:lnTo>
                    <a:pt x="3" y="3160"/>
                  </a:lnTo>
                  <a:lnTo>
                    <a:pt x="0" y="3111"/>
                  </a:lnTo>
                  <a:lnTo>
                    <a:pt x="0" y="389"/>
                  </a:lnTo>
                  <a:lnTo>
                    <a:pt x="3" y="340"/>
                  </a:lnTo>
                  <a:lnTo>
                    <a:pt x="12" y="293"/>
                  </a:lnTo>
                  <a:lnTo>
                    <a:pt x="27" y="248"/>
                  </a:lnTo>
                  <a:lnTo>
                    <a:pt x="46" y="206"/>
                  </a:lnTo>
                  <a:lnTo>
                    <a:pt x="70" y="167"/>
                  </a:lnTo>
                  <a:lnTo>
                    <a:pt x="99" y="130"/>
                  </a:lnTo>
                  <a:lnTo>
                    <a:pt x="130" y="99"/>
                  </a:lnTo>
                  <a:lnTo>
                    <a:pt x="167" y="70"/>
                  </a:lnTo>
                  <a:lnTo>
                    <a:pt x="206" y="46"/>
                  </a:lnTo>
                  <a:lnTo>
                    <a:pt x="248" y="27"/>
                  </a:lnTo>
                  <a:lnTo>
                    <a:pt x="293" y="12"/>
                  </a:lnTo>
                  <a:lnTo>
                    <a:pt x="340" y="3"/>
                  </a:lnTo>
                  <a:lnTo>
                    <a:pt x="3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D8BC037C-86FB-4172-8D6C-0F4A3EAE1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494"/>
              <a:ext cx="99" cy="144"/>
            </a:xfrm>
            <a:custGeom>
              <a:avLst/>
              <a:gdLst>
                <a:gd name="T0" fmla="*/ 744 w 1378"/>
                <a:gd name="T1" fmla="*/ 0 h 2016"/>
                <a:gd name="T2" fmla="*/ 1378 w 1378"/>
                <a:gd name="T3" fmla="*/ 366 h 2016"/>
                <a:gd name="T4" fmla="*/ 633 w 1378"/>
                <a:gd name="T5" fmla="*/ 1657 h 2016"/>
                <a:gd name="T6" fmla="*/ 3 w 1378"/>
                <a:gd name="T7" fmla="*/ 2016 h 2016"/>
                <a:gd name="T8" fmla="*/ 0 w 1378"/>
                <a:gd name="T9" fmla="*/ 1291 h 2016"/>
                <a:gd name="T10" fmla="*/ 744 w 1378"/>
                <a:gd name="T11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8" h="2016">
                  <a:moveTo>
                    <a:pt x="744" y="0"/>
                  </a:moveTo>
                  <a:lnTo>
                    <a:pt x="1378" y="366"/>
                  </a:lnTo>
                  <a:lnTo>
                    <a:pt x="633" y="1657"/>
                  </a:lnTo>
                  <a:lnTo>
                    <a:pt x="3" y="2016"/>
                  </a:lnTo>
                  <a:lnTo>
                    <a:pt x="0" y="1291"/>
                  </a:lnTo>
                  <a:lnTo>
                    <a:pt x="7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33028386-AFD5-4A28-B948-F53302BEE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1462"/>
              <a:ext cx="54" cy="48"/>
            </a:xfrm>
            <a:custGeom>
              <a:avLst/>
              <a:gdLst>
                <a:gd name="T0" fmla="*/ 357 w 762"/>
                <a:gd name="T1" fmla="*/ 0 h 671"/>
                <a:gd name="T2" fmla="*/ 399 w 762"/>
                <a:gd name="T3" fmla="*/ 1 h 671"/>
                <a:gd name="T4" fmla="*/ 441 w 762"/>
                <a:gd name="T5" fmla="*/ 7 h 671"/>
                <a:gd name="T6" fmla="*/ 483 w 762"/>
                <a:gd name="T7" fmla="*/ 18 h 671"/>
                <a:gd name="T8" fmla="*/ 526 w 762"/>
                <a:gd name="T9" fmla="*/ 34 h 671"/>
                <a:gd name="T10" fmla="*/ 566 w 762"/>
                <a:gd name="T11" fmla="*/ 55 h 671"/>
                <a:gd name="T12" fmla="*/ 605 w 762"/>
                <a:gd name="T13" fmla="*/ 80 h 671"/>
                <a:gd name="T14" fmla="*/ 639 w 762"/>
                <a:gd name="T15" fmla="*/ 108 h 671"/>
                <a:gd name="T16" fmla="*/ 670 w 762"/>
                <a:gd name="T17" fmla="*/ 140 h 671"/>
                <a:gd name="T18" fmla="*/ 697 w 762"/>
                <a:gd name="T19" fmla="*/ 172 h 671"/>
                <a:gd name="T20" fmla="*/ 719 w 762"/>
                <a:gd name="T21" fmla="*/ 209 h 671"/>
                <a:gd name="T22" fmla="*/ 737 w 762"/>
                <a:gd name="T23" fmla="*/ 246 h 671"/>
                <a:gd name="T24" fmla="*/ 751 w 762"/>
                <a:gd name="T25" fmla="*/ 284 h 671"/>
                <a:gd name="T26" fmla="*/ 759 w 762"/>
                <a:gd name="T27" fmla="*/ 322 h 671"/>
                <a:gd name="T28" fmla="*/ 762 w 762"/>
                <a:gd name="T29" fmla="*/ 361 h 671"/>
                <a:gd name="T30" fmla="*/ 761 w 762"/>
                <a:gd name="T31" fmla="*/ 400 h 671"/>
                <a:gd name="T32" fmla="*/ 755 w 762"/>
                <a:gd name="T33" fmla="*/ 439 h 671"/>
                <a:gd name="T34" fmla="*/ 742 w 762"/>
                <a:gd name="T35" fmla="*/ 476 h 671"/>
                <a:gd name="T36" fmla="*/ 725 w 762"/>
                <a:gd name="T37" fmla="*/ 512 h 671"/>
                <a:gd name="T38" fmla="*/ 633 w 762"/>
                <a:gd name="T39" fmla="*/ 671 h 671"/>
                <a:gd name="T40" fmla="*/ 0 w 762"/>
                <a:gd name="T41" fmla="*/ 305 h 671"/>
                <a:gd name="T42" fmla="*/ 91 w 762"/>
                <a:gd name="T43" fmla="*/ 146 h 671"/>
                <a:gd name="T44" fmla="*/ 113 w 762"/>
                <a:gd name="T45" fmla="*/ 113 h 671"/>
                <a:gd name="T46" fmla="*/ 140 w 762"/>
                <a:gd name="T47" fmla="*/ 84 h 671"/>
                <a:gd name="T48" fmla="*/ 170 w 762"/>
                <a:gd name="T49" fmla="*/ 59 h 671"/>
                <a:gd name="T50" fmla="*/ 202 w 762"/>
                <a:gd name="T51" fmla="*/ 39 h 671"/>
                <a:gd name="T52" fmla="*/ 238 w 762"/>
                <a:gd name="T53" fmla="*/ 22 h 671"/>
                <a:gd name="T54" fmla="*/ 277 w 762"/>
                <a:gd name="T55" fmla="*/ 10 h 671"/>
                <a:gd name="T56" fmla="*/ 316 w 762"/>
                <a:gd name="T57" fmla="*/ 3 h 671"/>
                <a:gd name="T58" fmla="*/ 357 w 762"/>
                <a:gd name="T5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62" h="671">
                  <a:moveTo>
                    <a:pt x="357" y="0"/>
                  </a:moveTo>
                  <a:lnTo>
                    <a:pt x="399" y="1"/>
                  </a:lnTo>
                  <a:lnTo>
                    <a:pt x="441" y="7"/>
                  </a:lnTo>
                  <a:lnTo>
                    <a:pt x="483" y="18"/>
                  </a:lnTo>
                  <a:lnTo>
                    <a:pt x="526" y="34"/>
                  </a:lnTo>
                  <a:lnTo>
                    <a:pt x="566" y="55"/>
                  </a:lnTo>
                  <a:lnTo>
                    <a:pt x="605" y="80"/>
                  </a:lnTo>
                  <a:lnTo>
                    <a:pt x="639" y="108"/>
                  </a:lnTo>
                  <a:lnTo>
                    <a:pt x="670" y="140"/>
                  </a:lnTo>
                  <a:lnTo>
                    <a:pt x="697" y="172"/>
                  </a:lnTo>
                  <a:lnTo>
                    <a:pt x="719" y="209"/>
                  </a:lnTo>
                  <a:lnTo>
                    <a:pt x="737" y="246"/>
                  </a:lnTo>
                  <a:lnTo>
                    <a:pt x="751" y="284"/>
                  </a:lnTo>
                  <a:lnTo>
                    <a:pt x="759" y="322"/>
                  </a:lnTo>
                  <a:lnTo>
                    <a:pt x="762" y="361"/>
                  </a:lnTo>
                  <a:lnTo>
                    <a:pt x="761" y="400"/>
                  </a:lnTo>
                  <a:lnTo>
                    <a:pt x="755" y="439"/>
                  </a:lnTo>
                  <a:lnTo>
                    <a:pt x="742" y="476"/>
                  </a:lnTo>
                  <a:lnTo>
                    <a:pt x="725" y="512"/>
                  </a:lnTo>
                  <a:lnTo>
                    <a:pt x="633" y="671"/>
                  </a:lnTo>
                  <a:lnTo>
                    <a:pt x="0" y="305"/>
                  </a:lnTo>
                  <a:lnTo>
                    <a:pt x="91" y="146"/>
                  </a:lnTo>
                  <a:lnTo>
                    <a:pt x="113" y="113"/>
                  </a:lnTo>
                  <a:lnTo>
                    <a:pt x="140" y="84"/>
                  </a:lnTo>
                  <a:lnTo>
                    <a:pt x="170" y="59"/>
                  </a:lnTo>
                  <a:lnTo>
                    <a:pt x="202" y="39"/>
                  </a:lnTo>
                  <a:lnTo>
                    <a:pt x="238" y="22"/>
                  </a:lnTo>
                  <a:lnTo>
                    <a:pt x="277" y="10"/>
                  </a:lnTo>
                  <a:lnTo>
                    <a:pt x="316" y="3"/>
                  </a:lnTo>
                  <a:lnTo>
                    <a:pt x="3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Group 17">
            <a:extLst>
              <a:ext uri="{FF2B5EF4-FFF2-40B4-BE49-F238E27FC236}">
                <a16:creationId xmlns:a16="http://schemas.microsoft.com/office/drawing/2014/main" id="{05388463-0D50-4078-AF2F-CE7D7AD358F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42468" y="2367794"/>
            <a:ext cx="293688" cy="490538"/>
            <a:chOff x="4703" y="1442"/>
            <a:chExt cx="185" cy="309"/>
          </a:xfrm>
          <a:solidFill>
            <a:schemeClr val="bg1"/>
          </a:solidFill>
        </p:grpSpPr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A7F469FE-EAE3-4A4D-955C-58921253B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1515"/>
              <a:ext cx="27" cy="55"/>
            </a:xfrm>
            <a:custGeom>
              <a:avLst/>
              <a:gdLst>
                <a:gd name="T0" fmla="*/ 147 w 295"/>
                <a:gd name="T1" fmla="*/ 0 h 598"/>
                <a:gd name="T2" fmla="*/ 169 w 295"/>
                <a:gd name="T3" fmla="*/ 3 h 598"/>
                <a:gd name="T4" fmla="*/ 190 w 295"/>
                <a:gd name="T5" fmla="*/ 13 h 598"/>
                <a:gd name="T6" fmla="*/ 210 w 295"/>
                <a:gd name="T7" fmla="*/ 29 h 598"/>
                <a:gd name="T8" fmla="*/ 227 w 295"/>
                <a:gd name="T9" fmla="*/ 49 h 598"/>
                <a:gd name="T10" fmla="*/ 244 w 295"/>
                <a:gd name="T11" fmla="*/ 74 h 598"/>
                <a:gd name="T12" fmla="*/ 258 w 295"/>
                <a:gd name="T13" fmla="*/ 102 h 598"/>
                <a:gd name="T14" fmla="*/ 271 w 295"/>
                <a:gd name="T15" fmla="*/ 136 h 598"/>
                <a:gd name="T16" fmla="*/ 281 w 295"/>
                <a:gd name="T17" fmla="*/ 173 h 598"/>
                <a:gd name="T18" fmla="*/ 289 w 295"/>
                <a:gd name="T19" fmla="*/ 212 h 598"/>
                <a:gd name="T20" fmla="*/ 293 w 295"/>
                <a:gd name="T21" fmla="*/ 255 h 598"/>
                <a:gd name="T22" fmla="*/ 295 w 295"/>
                <a:gd name="T23" fmla="*/ 299 h 598"/>
                <a:gd name="T24" fmla="*/ 293 w 295"/>
                <a:gd name="T25" fmla="*/ 343 h 598"/>
                <a:gd name="T26" fmla="*/ 289 w 295"/>
                <a:gd name="T27" fmla="*/ 386 h 598"/>
                <a:gd name="T28" fmla="*/ 281 w 295"/>
                <a:gd name="T29" fmla="*/ 425 h 598"/>
                <a:gd name="T30" fmla="*/ 271 w 295"/>
                <a:gd name="T31" fmla="*/ 462 h 598"/>
                <a:gd name="T32" fmla="*/ 258 w 295"/>
                <a:gd name="T33" fmla="*/ 496 h 598"/>
                <a:gd name="T34" fmla="*/ 244 w 295"/>
                <a:gd name="T35" fmla="*/ 525 h 598"/>
                <a:gd name="T36" fmla="*/ 227 w 295"/>
                <a:gd name="T37" fmla="*/ 551 h 598"/>
                <a:gd name="T38" fmla="*/ 210 w 295"/>
                <a:gd name="T39" fmla="*/ 571 h 598"/>
                <a:gd name="T40" fmla="*/ 190 w 295"/>
                <a:gd name="T41" fmla="*/ 585 h 598"/>
                <a:gd name="T42" fmla="*/ 169 w 295"/>
                <a:gd name="T43" fmla="*/ 595 h 598"/>
                <a:gd name="T44" fmla="*/ 147 w 295"/>
                <a:gd name="T45" fmla="*/ 598 h 598"/>
                <a:gd name="T46" fmla="*/ 127 w 295"/>
                <a:gd name="T47" fmla="*/ 595 h 598"/>
                <a:gd name="T48" fmla="*/ 106 w 295"/>
                <a:gd name="T49" fmla="*/ 585 h 598"/>
                <a:gd name="T50" fmla="*/ 86 w 295"/>
                <a:gd name="T51" fmla="*/ 571 h 598"/>
                <a:gd name="T52" fmla="*/ 67 w 295"/>
                <a:gd name="T53" fmla="*/ 551 h 598"/>
                <a:gd name="T54" fmla="*/ 51 w 295"/>
                <a:gd name="T55" fmla="*/ 525 h 598"/>
                <a:gd name="T56" fmla="*/ 36 w 295"/>
                <a:gd name="T57" fmla="*/ 496 h 598"/>
                <a:gd name="T58" fmla="*/ 24 w 295"/>
                <a:gd name="T59" fmla="*/ 462 h 598"/>
                <a:gd name="T60" fmla="*/ 14 w 295"/>
                <a:gd name="T61" fmla="*/ 425 h 598"/>
                <a:gd name="T62" fmla="*/ 6 w 295"/>
                <a:gd name="T63" fmla="*/ 386 h 598"/>
                <a:gd name="T64" fmla="*/ 2 w 295"/>
                <a:gd name="T65" fmla="*/ 343 h 598"/>
                <a:gd name="T66" fmla="*/ 0 w 295"/>
                <a:gd name="T67" fmla="*/ 299 h 598"/>
                <a:gd name="T68" fmla="*/ 2 w 295"/>
                <a:gd name="T69" fmla="*/ 255 h 598"/>
                <a:gd name="T70" fmla="*/ 6 w 295"/>
                <a:gd name="T71" fmla="*/ 212 h 598"/>
                <a:gd name="T72" fmla="*/ 14 w 295"/>
                <a:gd name="T73" fmla="*/ 173 h 598"/>
                <a:gd name="T74" fmla="*/ 24 w 295"/>
                <a:gd name="T75" fmla="*/ 136 h 598"/>
                <a:gd name="T76" fmla="*/ 36 w 295"/>
                <a:gd name="T77" fmla="*/ 102 h 598"/>
                <a:gd name="T78" fmla="*/ 51 w 295"/>
                <a:gd name="T79" fmla="*/ 74 h 598"/>
                <a:gd name="T80" fmla="*/ 67 w 295"/>
                <a:gd name="T81" fmla="*/ 49 h 598"/>
                <a:gd name="T82" fmla="*/ 86 w 295"/>
                <a:gd name="T83" fmla="*/ 29 h 598"/>
                <a:gd name="T84" fmla="*/ 106 w 295"/>
                <a:gd name="T85" fmla="*/ 13 h 598"/>
                <a:gd name="T86" fmla="*/ 127 w 295"/>
                <a:gd name="T87" fmla="*/ 3 h 598"/>
                <a:gd name="T88" fmla="*/ 147 w 295"/>
                <a:gd name="T89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5" h="598">
                  <a:moveTo>
                    <a:pt x="147" y="0"/>
                  </a:moveTo>
                  <a:lnTo>
                    <a:pt x="169" y="3"/>
                  </a:lnTo>
                  <a:lnTo>
                    <a:pt x="190" y="13"/>
                  </a:lnTo>
                  <a:lnTo>
                    <a:pt x="210" y="29"/>
                  </a:lnTo>
                  <a:lnTo>
                    <a:pt x="227" y="49"/>
                  </a:lnTo>
                  <a:lnTo>
                    <a:pt x="244" y="74"/>
                  </a:lnTo>
                  <a:lnTo>
                    <a:pt x="258" y="102"/>
                  </a:lnTo>
                  <a:lnTo>
                    <a:pt x="271" y="136"/>
                  </a:lnTo>
                  <a:lnTo>
                    <a:pt x="281" y="173"/>
                  </a:lnTo>
                  <a:lnTo>
                    <a:pt x="289" y="212"/>
                  </a:lnTo>
                  <a:lnTo>
                    <a:pt x="293" y="255"/>
                  </a:lnTo>
                  <a:lnTo>
                    <a:pt x="295" y="299"/>
                  </a:lnTo>
                  <a:lnTo>
                    <a:pt x="293" y="343"/>
                  </a:lnTo>
                  <a:lnTo>
                    <a:pt x="289" y="386"/>
                  </a:lnTo>
                  <a:lnTo>
                    <a:pt x="281" y="425"/>
                  </a:lnTo>
                  <a:lnTo>
                    <a:pt x="271" y="462"/>
                  </a:lnTo>
                  <a:lnTo>
                    <a:pt x="258" y="496"/>
                  </a:lnTo>
                  <a:lnTo>
                    <a:pt x="244" y="525"/>
                  </a:lnTo>
                  <a:lnTo>
                    <a:pt x="227" y="551"/>
                  </a:lnTo>
                  <a:lnTo>
                    <a:pt x="210" y="571"/>
                  </a:lnTo>
                  <a:lnTo>
                    <a:pt x="190" y="585"/>
                  </a:lnTo>
                  <a:lnTo>
                    <a:pt x="169" y="595"/>
                  </a:lnTo>
                  <a:lnTo>
                    <a:pt x="147" y="598"/>
                  </a:lnTo>
                  <a:lnTo>
                    <a:pt x="127" y="595"/>
                  </a:lnTo>
                  <a:lnTo>
                    <a:pt x="106" y="585"/>
                  </a:lnTo>
                  <a:lnTo>
                    <a:pt x="86" y="571"/>
                  </a:lnTo>
                  <a:lnTo>
                    <a:pt x="67" y="551"/>
                  </a:lnTo>
                  <a:lnTo>
                    <a:pt x="51" y="525"/>
                  </a:lnTo>
                  <a:lnTo>
                    <a:pt x="36" y="496"/>
                  </a:lnTo>
                  <a:lnTo>
                    <a:pt x="24" y="462"/>
                  </a:lnTo>
                  <a:lnTo>
                    <a:pt x="14" y="425"/>
                  </a:lnTo>
                  <a:lnTo>
                    <a:pt x="6" y="386"/>
                  </a:lnTo>
                  <a:lnTo>
                    <a:pt x="2" y="343"/>
                  </a:lnTo>
                  <a:lnTo>
                    <a:pt x="0" y="299"/>
                  </a:lnTo>
                  <a:lnTo>
                    <a:pt x="2" y="255"/>
                  </a:lnTo>
                  <a:lnTo>
                    <a:pt x="6" y="212"/>
                  </a:lnTo>
                  <a:lnTo>
                    <a:pt x="14" y="173"/>
                  </a:lnTo>
                  <a:lnTo>
                    <a:pt x="24" y="136"/>
                  </a:lnTo>
                  <a:lnTo>
                    <a:pt x="36" y="102"/>
                  </a:lnTo>
                  <a:lnTo>
                    <a:pt x="51" y="74"/>
                  </a:lnTo>
                  <a:lnTo>
                    <a:pt x="67" y="49"/>
                  </a:lnTo>
                  <a:lnTo>
                    <a:pt x="86" y="29"/>
                  </a:lnTo>
                  <a:lnTo>
                    <a:pt x="106" y="13"/>
                  </a:lnTo>
                  <a:lnTo>
                    <a:pt x="127" y="3"/>
                  </a:lnTo>
                  <a:lnTo>
                    <a:pt x="1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FB813FA3-B731-4122-B11B-F2CCA0B5D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" y="1442"/>
              <a:ext cx="103" cy="58"/>
            </a:xfrm>
            <a:custGeom>
              <a:avLst/>
              <a:gdLst>
                <a:gd name="T0" fmla="*/ 146 w 1128"/>
                <a:gd name="T1" fmla="*/ 0 h 646"/>
                <a:gd name="T2" fmla="*/ 153 w 1128"/>
                <a:gd name="T3" fmla="*/ 76 h 646"/>
                <a:gd name="T4" fmla="*/ 170 w 1128"/>
                <a:gd name="T5" fmla="*/ 134 h 646"/>
                <a:gd name="T6" fmla="*/ 200 w 1128"/>
                <a:gd name="T7" fmla="*/ 178 h 646"/>
                <a:gd name="T8" fmla="*/ 244 w 1128"/>
                <a:gd name="T9" fmla="*/ 209 h 646"/>
                <a:gd name="T10" fmla="*/ 301 w 1128"/>
                <a:gd name="T11" fmla="*/ 229 h 646"/>
                <a:gd name="T12" fmla="*/ 374 w 1128"/>
                <a:gd name="T13" fmla="*/ 240 h 646"/>
                <a:gd name="T14" fmla="*/ 460 w 1128"/>
                <a:gd name="T15" fmla="*/ 247 h 646"/>
                <a:gd name="T16" fmla="*/ 563 w 1128"/>
                <a:gd name="T17" fmla="*/ 248 h 646"/>
                <a:gd name="T18" fmla="*/ 627 w 1128"/>
                <a:gd name="T19" fmla="*/ 248 h 646"/>
                <a:gd name="T20" fmla="*/ 693 w 1128"/>
                <a:gd name="T21" fmla="*/ 250 h 646"/>
                <a:gd name="T22" fmla="*/ 760 w 1128"/>
                <a:gd name="T23" fmla="*/ 255 h 646"/>
                <a:gd name="T24" fmla="*/ 826 w 1128"/>
                <a:gd name="T25" fmla="*/ 265 h 646"/>
                <a:gd name="T26" fmla="*/ 890 w 1128"/>
                <a:gd name="T27" fmla="*/ 281 h 646"/>
                <a:gd name="T28" fmla="*/ 949 w 1128"/>
                <a:gd name="T29" fmla="*/ 304 h 646"/>
                <a:gd name="T30" fmla="*/ 1002 w 1128"/>
                <a:gd name="T31" fmla="*/ 338 h 646"/>
                <a:gd name="T32" fmla="*/ 1048 w 1128"/>
                <a:gd name="T33" fmla="*/ 382 h 646"/>
                <a:gd name="T34" fmla="*/ 1086 w 1128"/>
                <a:gd name="T35" fmla="*/ 439 h 646"/>
                <a:gd name="T36" fmla="*/ 1111 w 1128"/>
                <a:gd name="T37" fmla="*/ 510 h 646"/>
                <a:gd name="T38" fmla="*/ 1126 w 1128"/>
                <a:gd name="T39" fmla="*/ 597 h 646"/>
                <a:gd name="T40" fmla="*/ 980 w 1128"/>
                <a:gd name="T41" fmla="*/ 646 h 646"/>
                <a:gd name="T42" fmla="*/ 974 w 1128"/>
                <a:gd name="T43" fmla="*/ 570 h 646"/>
                <a:gd name="T44" fmla="*/ 957 w 1128"/>
                <a:gd name="T45" fmla="*/ 512 h 646"/>
                <a:gd name="T46" fmla="*/ 927 w 1128"/>
                <a:gd name="T47" fmla="*/ 468 h 646"/>
                <a:gd name="T48" fmla="*/ 883 w 1128"/>
                <a:gd name="T49" fmla="*/ 437 h 646"/>
                <a:gd name="T50" fmla="*/ 826 w 1128"/>
                <a:gd name="T51" fmla="*/ 417 h 646"/>
                <a:gd name="T52" fmla="*/ 753 w 1128"/>
                <a:gd name="T53" fmla="*/ 404 h 646"/>
                <a:gd name="T54" fmla="*/ 666 w 1128"/>
                <a:gd name="T55" fmla="*/ 399 h 646"/>
                <a:gd name="T56" fmla="*/ 563 w 1128"/>
                <a:gd name="T57" fmla="*/ 397 h 646"/>
                <a:gd name="T58" fmla="*/ 500 w 1128"/>
                <a:gd name="T59" fmla="*/ 397 h 646"/>
                <a:gd name="T60" fmla="*/ 433 w 1128"/>
                <a:gd name="T61" fmla="*/ 395 h 646"/>
                <a:gd name="T62" fmla="*/ 367 w 1128"/>
                <a:gd name="T63" fmla="*/ 391 h 646"/>
                <a:gd name="T64" fmla="*/ 301 w 1128"/>
                <a:gd name="T65" fmla="*/ 381 h 646"/>
                <a:gd name="T66" fmla="*/ 238 w 1128"/>
                <a:gd name="T67" fmla="*/ 365 h 646"/>
                <a:gd name="T68" fmla="*/ 179 w 1128"/>
                <a:gd name="T69" fmla="*/ 341 h 646"/>
                <a:gd name="T70" fmla="*/ 125 w 1128"/>
                <a:gd name="T71" fmla="*/ 308 h 646"/>
                <a:gd name="T72" fmla="*/ 79 w 1128"/>
                <a:gd name="T73" fmla="*/ 264 h 646"/>
                <a:gd name="T74" fmla="*/ 42 w 1128"/>
                <a:gd name="T75" fmla="*/ 207 h 646"/>
                <a:gd name="T76" fmla="*/ 16 w 1128"/>
                <a:gd name="T77" fmla="*/ 136 h 646"/>
                <a:gd name="T78" fmla="*/ 2 w 1128"/>
                <a:gd name="T79" fmla="*/ 49 h 646"/>
                <a:gd name="T80" fmla="*/ 0 w 1128"/>
                <a:gd name="T8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8" h="646">
                  <a:moveTo>
                    <a:pt x="0" y="0"/>
                  </a:moveTo>
                  <a:lnTo>
                    <a:pt x="146" y="0"/>
                  </a:lnTo>
                  <a:lnTo>
                    <a:pt x="149" y="40"/>
                  </a:lnTo>
                  <a:lnTo>
                    <a:pt x="153" y="76"/>
                  </a:lnTo>
                  <a:lnTo>
                    <a:pt x="160" y="106"/>
                  </a:lnTo>
                  <a:lnTo>
                    <a:pt x="170" y="134"/>
                  </a:lnTo>
                  <a:lnTo>
                    <a:pt x="184" y="158"/>
                  </a:lnTo>
                  <a:lnTo>
                    <a:pt x="200" y="178"/>
                  </a:lnTo>
                  <a:lnTo>
                    <a:pt x="221" y="195"/>
                  </a:lnTo>
                  <a:lnTo>
                    <a:pt x="244" y="209"/>
                  </a:lnTo>
                  <a:lnTo>
                    <a:pt x="271" y="220"/>
                  </a:lnTo>
                  <a:lnTo>
                    <a:pt x="301" y="229"/>
                  </a:lnTo>
                  <a:lnTo>
                    <a:pt x="336" y="236"/>
                  </a:lnTo>
                  <a:lnTo>
                    <a:pt x="374" y="240"/>
                  </a:lnTo>
                  <a:lnTo>
                    <a:pt x="416" y="245"/>
                  </a:lnTo>
                  <a:lnTo>
                    <a:pt x="460" y="247"/>
                  </a:lnTo>
                  <a:lnTo>
                    <a:pt x="510" y="248"/>
                  </a:lnTo>
                  <a:lnTo>
                    <a:pt x="563" y="248"/>
                  </a:lnTo>
                  <a:lnTo>
                    <a:pt x="595" y="248"/>
                  </a:lnTo>
                  <a:lnTo>
                    <a:pt x="627" y="248"/>
                  </a:lnTo>
                  <a:lnTo>
                    <a:pt x="660" y="249"/>
                  </a:lnTo>
                  <a:lnTo>
                    <a:pt x="693" y="250"/>
                  </a:lnTo>
                  <a:lnTo>
                    <a:pt x="727" y="252"/>
                  </a:lnTo>
                  <a:lnTo>
                    <a:pt x="760" y="255"/>
                  </a:lnTo>
                  <a:lnTo>
                    <a:pt x="794" y="259"/>
                  </a:lnTo>
                  <a:lnTo>
                    <a:pt x="826" y="265"/>
                  </a:lnTo>
                  <a:lnTo>
                    <a:pt x="858" y="272"/>
                  </a:lnTo>
                  <a:lnTo>
                    <a:pt x="890" y="281"/>
                  </a:lnTo>
                  <a:lnTo>
                    <a:pt x="920" y="291"/>
                  </a:lnTo>
                  <a:lnTo>
                    <a:pt x="949" y="304"/>
                  </a:lnTo>
                  <a:lnTo>
                    <a:pt x="976" y="320"/>
                  </a:lnTo>
                  <a:lnTo>
                    <a:pt x="1002" y="338"/>
                  </a:lnTo>
                  <a:lnTo>
                    <a:pt x="1026" y="359"/>
                  </a:lnTo>
                  <a:lnTo>
                    <a:pt x="1048" y="382"/>
                  </a:lnTo>
                  <a:lnTo>
                    <a:pt x="1068" y="408"/>
                  </a:lnTo>
                  <a:lnTo>
                    <a:pt x="1086" y="439"/>
                  </a:lnTo>
                  <a:lnTo>
                    <a:pt x="1100" y="472"/>
                  </a:lnTo>
                  <a:lnTo>
                    <a:pt x="1111" y="510"/>
                  </a:lnTo>
                  <a:lnTo>
                    <a:pt x="1121" y="551"/>
                  </a:lnTo>
                  <a:lnTo>
                    <a:pt x="1126" y="597"/>
                  </a:lnTo>
                  <a:lnTo>
                    <a:pt x="1128" y="646"/>
                  </a:lnTo>
                  <a:lnTo>
                    <a:pt x="980" y="646"/>
                  </a:lnTo>
                  <a:lnTo>
                    <a:pt x="979" y="606"/>
                  </a:lnTo>
                  <a:lnTo>
                    <a:pt x="974" y="570"/>
                  </a:lnTo>
                  <a:lnTo>
                    <a:pt x="967" y="539"/>
                  </a:lnTo>
                  <a:lnTo>
                    <a:pt x="957" y="512"/>
                  </a:lnTo>
                  <a:lnTo>
                    <a:pt x="943" y="489"/>
                  </a:lnTo>
                  <a:lnTo>
                    <a:pt x="927" y="468"/>
                  </a:lnTo>
                  <a:lnTo>
                    <a:pt x="906" y="451"/>
                  </a:lnTo>
                  <a:lnTo>
                    <a:pt x="883" y="437"/>
                  </a:lnTo>
                  <a:lnTo>
                    <a:pt x="856" y="425"/>
                  </a:lnTo>
                  <a:lnTo>
                    <a:pt x="826" y="417"/>
                  </a:lnTo>
                  <a:lnTo>
                    <a:pt x="792" y="410"/>
                  </a:lnTo>
                  <a:lnTo>
                    <a:pt x="753" y="404"/>
                  </a:lnTo>
                  <a:lnTo>
                    <a:pt x="712" y="401"/>
                  </a:lnTo>
                  <a:lnTo>
                    <a:pt x="666" y="399"/>
                  </a:lnTo>
                  <a:lnTo>
                    <a:pt x="617" y="398"/>
                  </a:lnTo>
                  <a:lnTo>
                    <a:pt x="563" y="397"/>
                  </a:lnTo>
                  <a:lnTo>
                    <a:pt x="532" y="397"/>
                  </a:lnTo>
                  <a:lnTo>
                    <a:pt x="500" y="397"/>
                  </a:lnTo>
                  <a:lnTo>
                    <a:pt x="466" y="397"/>
                  </a:lnTo>
                  <a:lnTo>
                    <a:pt x="433" y="395"/>
                  </a:lnTo>
                  <a:lnTo>
                    <a:pt x="400" y="394"/>
                  </a:lnTo>
                  <a:lnTo>
                    <a:pt x="367" y="391"/>
                  </a:lnTo>
                  <a:lnTo>
                    <a:pt x="333" y="386"/>
                  </a:lnTo>
                  <a:lnTo>
                    <a:pt x="301" y="381"/>
                  </a:lnTo>
                  <a:lnTo>
                    <a:pt x="269" y="374"/>
                  </a:lnTo>
                  <a:lnTo>
                    <a:pt x="238" y="365"/>
                  </a:lnTo>
                  <a:lnTo>
                    <a:pt x="208" y="354"/>
                  </a:lnTo>
                  <a:lnTo>
                    <a:pt x="179" y="341"/>
                  </a:lnTo>
                  <a:lnTo>
                    <a:pt x="151" y="326"/>
                  </a:lnTo>
                  <a:lnTo>
                    <a:pt x="125" y="308"/>
                  </a:lnTo>
                  <a:lnTo>
                    <a:pt x="101" y="287"/>
                  </a:lnTo>
                  <a:lnTo>
                    <a:pt x="79" y="264"/>
                  </a:lnTo>
                  <a:lnTo>
                    <a:pt x="59" y="237"/>
                  </a:lnTo>
                  <a:lnTo>
                    <a:pt x="42" y="207"/>
                  </a:lnTo>
                  <a:lnTo>
                    <a:pt x="27" y="173"/>
                  </a:lnTo>
                  <a:lnTo>
                    <a:pt x="16" y="136"/>
                  </a:lnTo>
                  <a:lnTo>
                    <a:pt x="7" y="95"/>
                  </a:lnTo>
                  <a:lnTo>
                    <a:pt x="2" y="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AB9E76CB-8943-4C2B-BE65-725CDFC25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1500"/>
              <a:ext cx="178" cy="251"/>
            </a:xfrm>
            <a:custGeom>
              <a:avLst/>
              <a:gdLst>
                <a:gd name="T0" fmla="*/ 696 w 1960"/>
                <a:gd name="T1" fmla="*/ 45 h 2756"/>
                <a:gd name="T2" fmla="*/ 685 w 1960"/>
                <a:gd name="T3" fmla="*/ 139 h 2756"/>
                <a:gd name="T4" fmla="*/ 688 w 1960"/>
                <a:gd name="T5" fmla="*/ 837 h 2756"/>
                <a:gd name="T6" fmla="*/ 707 w 1960"/>
                <a:gd name="T7" fmla="*/ 928 h 2756"/>
                <a:gd name="T8" fmla="*/ 744 w 1960"/>
                <a:gd name="T9" fmla="*/ 1009 h 2756"/>
                <a:gd name="T10" fmla="*/ 794 w 1960"/>
                <a:gd name="T11" fmla="*/ 1076 h 2756"/>
                <a:gd name="T12" fmla="*/ 856 w 1960"/>
                <a:gd name="T13" fmla="*/ 1126 h 2756"/>
                <a:gd name="T14" fmla="*/ 927 w 1960"/>
                <a:gd name="T15" fmla="*/ 1154 h 2756"/>
                <a:gd name="T16" fmla="*/ 925 w 1960"/>
                <a:gd name="T17" fmla="*/ 1158 h 2756"/>
                <a:gd name="T18" fmla="*/ 925 w 1960"/>
                <a:gd name="T19" fmla="*/ 1683 h 2756"/>
                <a:gd name="T20" fmla="*/ 936 w 1960"/>
                <a:gd name="T21" fmla="*/ 1715 h 2756"/>
                <a:gd name="T22" fmla="*/ 963 w 1960"/>
                <a:gd name="T23" fmla="*/ 1735 h 2756"/>
                <a:gd name="T24" fmla="*/ 997 w 1960"/>
                <a:gd name="T25" fmla="*/ 1735 h 2756"/>
                <a:gd name="T26" fmla="*/ 1024 w 1960"/>
                <a:gd name="T27" fmla="*/ 1715 h 2756"/>
                <a:gd name="T28" fmla="*/ 1034 w 1960"/>
                <a:gd name="T29" fmla="*/ 1683 h 2756"/>
                <a:gd name="T30" fmla="*/ 1033 w 1960"/>
                <a:gd name="T31" fmla="*/ 1158 h 2756"/>
                <a:gd name="T32" fmla="*/ 1032 w 1960"/>
                <a:gd name="T33" fmla="*/ 1154 h 2756"/>
                <a:gd name="T34" fmla="*/ 1104 w 1960"/>
                <a:gd name="T35" fmla="*/ 1126 h 2756"/>
                <a:gd name="T36" fmla="*/ 1165 w 1960"/>
                <a:gd name="T37" fmla="*/ 1076 h 2756"/>
                <a:gd name="T38" fmla="*/ 1216 w 1960"/>
                <a:gd name="T39" fmla="*/ 1009 h 2756"/>
                <a:gd name="T40" fmla="*/ 1253 w 1960"/>
                <a:gd name="T41" fmla="*/ 928 h 2756"/>
                <a:gd name="T42" fmla="*/ 1271 w 1960"/>
                <a:gd name="T43" fmla="*/ 837 h 2756"/>
                <a:gd name="T44" fmla="*/ 1274 w 1960"/>
                <a:gd name="T45" fmla="*/ 139 h 2756"/>
                <a:gd name="T46" fmla="*/ 1264 w 1960"/>
                <a:gd name="T47" fmla="*/ 45 h 2756"/>
                <a:gd name="T48" fmla="*/ 1322 w 1960"/>
                <a:gd name="T49" fmla="*/ 22 h 2756"/>
                <a:gd name="T50" fmla="*/ 1456 w 1960"/>
                <a:gd name="T51" fmla="*/ 82 h 2756"/>
                <a:gd name="T52" fmla="*/ 1578 w 1960"/>
                <a:gd name="T53" fmla="*/ 160 h 2756"/>
                <a:gd name="T54" fmla="*/ 1687 w 1960"/>
                <a:gd name="T55" fmla="*/ 256 h 2756"/>
                <a:gd name="T56" fmla="*/ 1779 w 1960"/>
                <a:gd name="T57" fmla="*/ 367 h 2756"/>
                <a:gd name="T58" fmla="*/ 1855 w 1960"/>
                <a:gd name="T59" fmla="*/ 492 h 2756"/>
                <a:gd name="T60" fmla="*/ 1912 w 1960"/>
                <a:gd name="T61" fmla="*/ 628 h 2756"/>
                <a:gd name="T62" fmla="*/ 1947 w 1960"/>
                <a:gd name="T63" fmla="*/ 774 h 2756"/>
                <a:gd name="T64" fmla="*/ 1960 w 1960"/>
                <a:gd name="T65" fmla="*/ 927 h 2756"/>
                <a:gd name="T66" fmla="*/ 1957 w 1960"/>
                <a:gd name="T67" fmla="*/ 1872 h 2756"/>
                <a:gd name="T68" fmla="*/ 1932 w 1960"/>
                <a:gd name="T69" fmla="*/ 2024 h 2756"/>
                <a:gd name="T70" fmla="*/ 1885 w 1960"/>
                <a:gd name="T71" fmla="*/ 2166 h 2756"/>
                <a:gd name="T72" fmla="*/ 1818 w 1960"/>
                <a:gd name="T73" fmla="*/ 2300 h 2756"/>
                <a:gd name="T74" fmla="*/ 1731 w 1960"/>
                <a:gd name="T75" fmla="*/ 2419 h 2756"/>
                <a:gd name="T76" fmla="*/ 1629 w 1960"/>
                <a:gd name="T77" fmla="*/ 2524 h 2756"/>
                <a:gd name="T78" fmla="*/ 1511 w 1960"/>
                <a:gd name="T79" fmla="*/ 2611 h 2756"/>
                <a:gd name="T80" fmla="*/ 1380 w 1960"/>
                <a:gd name="T81" fmla="*/ 2680 h 2756"/>
                <a:gd name="T82" fmla="*/ 1240 w 1960"/>
                <a:gd name="T83" fmla="*/ 2727 h 2756"/>
                <a:gd name="T84" fmla="*/ 1090 w 1960"/>
                <a:gd name="T85" fmla="*/ 2753 h 2756"/>
                <a:gd name="T86" fmla="*/ 946 w 1960"/>
                <a:gd name="T87" fmla="*/ 2756 h 2756"/>
                <a:gd name="T88" fmla="*/ 793 w 1960"/>
                <a:gd name="T89" fmla="*/ 2743 h 2756"/>
                <a:gd name="T90" fmla="*/ 648 w 1960"/>
                <a:gd name="T91" fmla="*/ 2706 h 2756"/>
                <a:gd name="T92" fmla="*/ 512 w 1960"/>
                <a:gd name="T93" fmla="*/ 2648 h 2756"/>
                <a:gd name="T94" fmla="*/ 388 w 1960"/>
                <a:gd name="T95" fmla="*/ 2569 h 2756"/>
                <a:gd name="T96" fmla="*/ 277 w 1960"/>
                <a:gd name="T97" fmla="*/ 2473 h 2756"/>
                <a:gd name="T98" fmla="*/ 183 w 1960"/>
                <a:gd name="T99" fmla="*/ 2361 h 2756"/>
                <a:gd name="T100" fmla="*/ 106 w 1960"/>
                <a:gd name="T101" fmla="*/ 2234 h 2756"/>
                <a:gd name="T102" fmla="*/ 48 w 1960"/>
                <a:gd name="T103" fmla="*/ 2097 h 2756"/>
                <a:gd name="T104" fmla="*/ 12 w 1960"/>
                <a:gd name="T105" fmla="*/ 1949 h 2756"/>
                <a:gd name="T106" fmla="*/ 0 w 1960"/>
                <a:gd name="T107" fmla="*/ 1792 h 2756"/>
                <a:gd name="T108" fmla="*/ 3 w 1960"/>
                <a:gd name="T109" fmla="*/ 850 h 2756"/>
                <a:gd name="T110" fmla="*/ 27 w 1960"/>
                <a:gd name="T111" fmla="*/ 700 h 2756"/>
                <a:gd name="T112" fmla="*/ 72 w 1960"/>
                <a:gd name="T113" fmla="*/ 558 h 2756"/>
                <a:gd name="T114" fmla="*/ 140 w 1960"/>
                <a:gd name="T115" fmla="*/ 427 h 2756"/>
                <a:gd name="T116" fmla="*/ 224 w 1960"/>
                <a:gd name="T117" fmla="*/ 309 h 2756"/>
                <a:gd name="T118" fmla="*/ 326 w 1960"/>
                <a:gd name="T119" fmla="*/ 205 h 2756"/>
                <a:gd name="T120" fmla="*/ 441 w 1960"/>
                <a:gd name="T121" fmla="*/ 119 h 2756"/>
                <a:gd name="T122" fmla="*/ 569 w 1960"/>
                <a:gd name="T123" fmla="*/ 49 h 2756"/>
                <a:gd name="T124" fmla="*/ 707 w 1960"/>
                <a:gd name="T125" fmla="*/ 0 h 2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0" h="2756">
                  <a:moveTo>
                    <a:pt x="707" y="0"/>
                  </a:moveTo>
                  <a:lnTo>
                    <a:pt x="696" y="45"/>
                  </a:lnTo>
                  <a:lnTo>
                    <a:pt x="688" y="90"/>
                  </a:lnTo>
                  <a:lnTo>
                    <a:pt x="685" y="139"/>
                  </a:lnTo>
                  <a:lnTo>
                    <a:pt x="685" y="787"/>
                  </a:lnTo>
                  <a:lnTo>
                    <a:pt x="688" y="837"/>
                  </a:lnTo>
                  <a:lnTo>
                    <a:pt x="696" y="884"/>
                  </a:lnTo>
                  <a:lnTo>
                    <a:pt x="707" y="928"/>
                  </a:lnTo>
                  <a:lnTo>
                    <a:pt x="724" y="970"/>
                  </a:lnTo>
                  <a:lnTo>
                    <a:pt x="744" y="1009"/>
                  </a:lnTo>
                  <a:lnTo>
                    <a:pt x="767" y="1044"/>
                  </a:lnTo>
                  <a:lnTo>
                    <a:pt x="794" y="1076"/>
                  </a:lnTo>
                  <a:lnTo>
                    <a:pt x="823" y="1103"/>
                  </a:lnTo>
                  <a:lnTo>
                    <a:pt x="856" y="1126"/>
                  </a:lnTo>
                  <a:lnTo>
                    <a:pt x="890" y="1142"/>
                  </a:lnTo>
                  <a:lnTo>
                    <a:pt x="927" y="1154"/>
                  </a:lnTo>
                  <a:lnTo>
                    <a:pt x="926" y="1156"/>
                  </a:lnTo>
                  <a:lnTo>
                    <a:pt x="925" y="1158"/>
                  </a:lnTo>
                  <a:lnTo>
                    <a:pt x="925" y="1161"/>
                  </a:lnTo>
                  <a:lnTo>
                    <a:pt x="925" y="1683"/>
                  </a:lnTo>
                  <a:lnTo>
                    <a:pt x="928" y="1700"/>
                  </a:lnTo>
                  <a:lnTo>
                    <a:pt x="936" y="1715"/>
                  </a:lnTo>
                  <a:lnTo>
                    <a:pt x="947" y="1727"/>
                  </a:lnTo>
                  <a:lnTo>
                    <a:pt x="963" y="1735"/>
                  </a:lnTo>
                  <a:lnTo>
                    <a:pt x="979" y="1738"/>
                  </a:lnTo>
                  <a:lnTo>
                    <a:pt x="997" y="1735"/>
                  </a:lnTo>
                  <a:lnTo>
                    <a:pt x="1012" y="1728"/>
                  </a:lnTo>
                  <a:lnTo>
                    <a:pt x="1024" y="1715"/>
                  </a:lnTo>
                  <a:lnTo>
                    <a:pt x="1031" y="1700"/>
                  </a:lnTo>
                  <a:lnTo>
                    <a:pt x="1034" y="1683"/>
                  </a:lnTo>
                  <a:lnTo>
                    <a:pt x="1034" y="1161"/>
                  </a:lnTo>
                  <a:lnTo>
                    <a:pt x="1033" y="1158"/>
                  </a:lnTo>
                  <a:lnTo>
                    <a:pt x="1033" y="1156"/>
                  </a:lnTo>
                  <a:lnTo>
                    <a:pt x="1032" y="1154"/>
                  </a:lnTo>
                  <a:lnTo>
                    <a:pt x="1070" y="1142"/>
                  </a:lnTo>
                  <a:lnTo>
                    <a:pt x="1104" y="1126"/>
                  </a:lnTo>
                  <a:lnTo>
                    <a:pt x="1136" y="1103"/>
                  </a:lnTo>
                  <a:lnTo>
                    <a:pt x="1165" y="1076"/>
                  </a:lnTo>
                  <a:lnTo>
                    <a:pt x="1192" y="1044"/>
                  </a:lnTo>
                  <a:lnTo>
                    <a:pt x="1216" y="1009"/>
                  </a:lnTo>
                  <a:lnTo>
                    <a:pt x="1236" y="970"/>
                  </a:lnTo>
                  <a:lnTo>
                    <a:pt x="1253" y="928"/>
                  </a:lnTo>
                  <a:lnTo>
                    <a:pt x="1264" y="884"/>
                  </a:lnTo>
                  <a:lnTo>
                    <a:pt x="1271" y="837"/>
                  </a:lnTo>
                  <a:lnTo>
                    <a:pt x="1274" y="787"/>
                  </a:lnTo>
                  <a:lnTo>
                    <a:pt x="1274" y="139"/>
                  </a:lnTo>
                  <a:lnTo>
                    <a:pt x="1271" y="90"/>
                  </a:lnTo>
                  <a:lnTo>
                    <a:pt x="1264" y="45"/>
                  </a:lnTo>
                  <a:lnTo>
                    <a:pt x="1251" y="0"/>
                  </a:lnTo>
                  <a:lnTo>
                    <a:pt x="1322" y="22"/>
                  </a:lnTo>
                  <a:lnTo>
                    <a:pt x="1391" y="49"/>
                  </a:lnTo>
                  <a:lnTo>
                    <a:pt x="1456" y="82"/>
                  </a:lnTo>
                  <a:lnTo>
                    <a:pt x="1518" y="119"/>
                  </a:lnTo>
                  <a:lnTo>
                    <a:pt x="1578" y="160"/>
                  </a:lnTo>
                  <a:lnTo>
                    <a:pt x="1634" y="205"/>
                  </a:lnTo>
                  <a:lnTo>
                    <a:pt x="1687" y="256"/>
                  </a:lnTo>
                  <a:lnTo>
                    <a:pt x="1734" y="309"/>
                  </a:lnTo>
                  <a:lnTo>
                    <a:pt x="1779" y="367"/>
                  </a:lnTo>
                  <a:lnTo>
                    <a:pt x="1820" y="427"/>
                  </a:lnTo>
                  <a:lnTo>
                    <a:pt x="1855" y="492"/>
                  </a:lnTo>
                  <a:lnTo>
                    <a:pt x="1886" y="558"/>
                  </a:lnTo>
                  <a:lnTo>
                    <a:pt x="1912" y="628"/>
                  </a:lnTo>
                  <a:lnTo>
                    <a:pt x="1933" y="700"/>
                  </a:lnTo>
                  <a:lnTo>
                    <a:pt x="1947" y="774"/>
                  </a:lnTo>
                  <a:lnTo>
                    <a:pt x="1957" y="850"/>
                  </a:lnTo>
                  <a:lnTo>
                    <a:pt x="1960" y="927"/>
                  </a:lnTo>
                  <a:lnTo>
                    <a:pt x="1960" y="1792"/>
                  </a:lnTo>
                  <a:lnTo>
                    <a:pt x="1957" y="1872"/>
                  </a:lnTo>
                  <a:lnTo>
                    <a:pt x="1947" y="1949"/>
                  </a:lnTo>
                  <a:lnTo>
                    <a:pt x="1932" y="2024"/>
                  </a:lnTo>
                  <a:lnTo>
                    <a:pt x="1911" y="2097"/>
                  </a:lnTo>
                  <a:lnTo>
                    <a:pt x="1885" y="2166"/>
                  </a:lnTo>
                  <a:lnTo>
                    <a:pt x="1854" y="2234"/>
                  </a:lnTo>
                  <a:lnTo>
                    <a:pt x="1818" y="2300"/>
                  </a:lnTo>
                  <a:lnTo>
                    <a:pt x="1777" y="2361"/>
                  </a:lnTo>
                  <a:lnTo>
                    <a:pt x="1731" y="2419"/>
                  </a:lnTo>
                  <a:lnTo>
                    <a:pt x="1682" y="2473"/>
                  </a:lnTo>
                  <a:lnTo>
                    <a:pt x="1629" y="2524"/>
                  </a:lnTo>
                  <a:lnTo>
                    <a:pt x="1571" y="2569"/>
                  </a:lnTo>
                  <a:lnTo>
                    <a:pt x="1511" y="2611"/>
                  </a:lnTo>
                  <a:lnTo>
                    <a:pt x="1447" y="2648"/>
                  </a:lnTo>
                  <a:lnTo>
                    <a:pt x="1380" y="2680"/>
                  </a:lnTo>
                  <a:lnTo>
                    <a:pt x="1312" y="2706"/>
                  </a:lnTo>
                  <a:lnTo>
                    <a:pt x="1240" y="2727"/>
                  </a:lnTo>
                  <a:lnTo>
                    <a:pt x="1166" y="2743"/>
                  </a:lnTo>
                  <a:lnTo>
                    <a:pt x="1090" y="2753"/>
                  </a:lnTo>
                  <a:lnTo>
                    <a:pt x="1014" y="2756"/>
                  </a:lnTo>
                  <a:lnTo>
                    <a:pt x="946" y="2756"/>
                  </a:lnTo>
                  <a:lnTo>
                    <a:pt x="869" y="2753"/>
                  </a:lnTo>
                  <a:lnTo>
                    <a:pt x="793" y="2743"/>
                  </a:lnTo>
                  <a:lnTo>
                    <a:pt x="720" y="2727"/>
                  </a:lnTo>
                  <a:lnTo>
                    <a:pt x="648" y="2706"/>
                  </a:lnTo>
                  <a:lnTo>
                    <a:pt x="578" y="2680"/>
                  </a:lnTo>
                  <a:lnTo>
                    <a:pt x="512" y="2648"/>
                  </a:lnTo>
                  <a:lnTo>
                    <a:pt x="449" y="2611"/>
                  </a:lnTo>
                  <a:lnTo>
                    <a:pt x="388" y="2569"/>
                  </a:lnTo>
                  <a:lnTo>
                    <a:pt x="331" y="2524"/>
                  </a:lnTo>
                  <a:lnTo>
                    <a:pt x="277" y="2473"/>
                  </a:lnTo>
                  <a:lnTo>
                    <a:pt x="228" y="2419"/>
                  </a:lnTo>
                  <a:lnTo>
                    <a:pt x="183" y="2361"/>
                  </a:lnTo>
                  <a:lnTo>
                    <a:pt x="142" y="2300"/>
                  </a:lnTo>
                  <a:lnTo>
                    <a:pt x="106" y="2234"/>
                  </a:lnTo>
                  <a:lnTo>
                    <a:pt x="75" y="2166"/>
                  </a:lnTo>
                  <a:lnTo>
                    <a:pt x="48" y="2097"/>
                  </a:lnTo>
                  <a:lnTo>
                    <a:pt x="27" y="2024"/>
                  </a:lnTo>
                  <a:lnTo>
                    <a:pt x="12" y="1949"/>
                  </a:lnTo>
                  <a:lnTo>
                    <a:pt x="3" y="1872"/>
                  </a:lnTo>
                  <a:lnTo>
                    <a:pt x="0" y="1792"/>
                  </a:lnTo>
                  <a:lnTo>
                    <a:pt x="0" y="927"/>
                  </a:lnTo>
                  <a:lnTo>
                    <a:pt x="3" y="850"/>
                  </a:lnTo>
                  <a:lnTo>
                    <a:pt x="11" y="774"/>
                  </a:lnTo>
                  <a:lnTo>
                    <a:pt x="27" y="700"/>
                  </a:lnTo>
                  <a:lnTo>
                    <a:pt x="48" y="628"/>
                  </a:lnTo>
                  <a:lnTo>
                    <a:pt x="72" y="558"/>
                  </a:lnTo>
                  <a:lnTo>
                    <a:pt x="104" y="492"/>
                  </a:lnTo>
                  <a:lnTo>
                    <a:pt x="140" y="427"/>
                  </a:lnTo>
                  <a:lnTo>
                    <a:pt x="179" y="367"/>
                  </a:lnTo>
                  <a:lnTo>
                    <a:pt x="224" y="309"/>
                  </a:lnTo>
                  <a:lnTo>
                    <a:pt x="273" y="256"/>
                  </a:lnTo>
                  <a:lnTo>
                    <a:pt x="326" y="205"/>
                  </a:lnTo>
                  <a:lnTo>
                    <a:pt x="382" y="160"/>
                  </a:lnTo>
                  <a:lnTo>
                    <a:pt x="441" y="119"/>
                  </a:lnTo>
                  <a:lnTo>
                    <a:pt x="504" y="82"/>
                  </a:lnTo>
                  <a:lnTo>
                    <a:pt x="569" y="49"/>
                  </a:lnTo>
                  <a:lnTo>
                    <a:pt x="638" y="22"/>
                  </a:lnTo>
                  <a:lnTo>
                    <a:pt x="7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2" name="Group 24">
            <a:extLst>
              <a:ext uri="{FF2B5EF4-FFF2-40B4-BE49-F238E27FC236}">
                <a16:creationId xmlns:a16="http://schemas.microsoft.com/office/drawing/2014/main" id="{2B7A9B43-8FF8-4DAB-B774-AC48AF92240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857067" y="2407482"/>
            <a:ext cx="431800" cy="433387"/>
            <a:chOff x="6350" y="1467"/>
            <a:chExt cx="272" cy="273"/>
          </a:xfrm>
          <a:solidFill>
            <a:schemeClr val="bg1"/>
          </a:solidFill>
        </p:grpSpPr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5B0E924C-D6D5-4FB2-B771-7F75E9B23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1467"/>
              <a:ext cx="272" cy="273"/>
            </a:xfrm>
            <a:custGeom>
              <a:avLst/>
              <a:gdLst>
                <a:gd name="T0" fmla="*/ 379 w 3536"/>
                <a:gd name="T1" fmla="*/ 13 h 3549"/>
                <a:gd name="T2" fmla="*/ 489 w 3536"/>
                <a:gd name="T3" fmla="*/ 72 h 3549"/>
                <a:gd name="T4" fmla="*/ 563 w 3536"/>
                <a:gd name="T5" fmla="*/ 171 h 3549"/>
                <a:gd name="T6" fmla="*/ 589 w 3536"/>
                <a:gd name="T7" fmla="*/ 296 h 3549"/>
                <a:gd name="T8" fmla="*/ 618 w 3536"/>
                <a:gd name="T9" fmla="*/ 555 h 3549"/>
                <a:gd name="T10" fmla="*/ 699 w 3536"/>
                <a:gd name="T11" fmla="*/ 794 h 3549"/>
                <a:gd name="T12" fmla="*/ 827 w 3536"/>
                <a:gd name="T13" fmla="*/ 1008 h 3549"/>
                <a:gd name="T14" fmla="*/ 995 w 3536"/>
                <a:gd name="T15" fmla="*/ 1188 h 3549"/>
                <a:gd name="T16" fmla="*/ 1198 w 3536"/>
                <a:gd name="T17" fmla="*/ 1331 h 3549"/>
                <a:gd name="T18" fmla="*/ 1428 w 3536"/>
                <a:gd name="T19" fmla="*/ 1428 h 3549"/>
                <a:gd name="T20" fmla="*/ 1680 w 3536"/>
                <a:gd name="T21" fmla="*/ 1476 h 3549"/>
                <a:gd name="T22" fmla="*/ 1981 w 3536"/>
                <a:gd name="T23" fmla="*/ 1492 h 3549"/>
                <a:gd name="T24" fmla="*/ 2287 w 3536"/>
                <a:gd name="T25" fmla="*/ 1557 h 3549"/>
                <a:gd name="T26" fmla="*/ 2571 w 3536"/>
                <a:gd name="T27" fmla="*/ 1672 h 3549"/>
                <a:gd name="T28" fmla="*/ 2828 w 3536"/>
                <a:gd name="T29" fmla="*/ 1834 h 3549"/>
                <a:gd name="T30" fmla="*/ 3053 w 3536"/>
                <a:gd name="T31" fmla="*/ 2035 h 3549"/>
                <a:gd name="T32" fmla="*/ 3240 w 3536"/>
                <a:gd name="T33" fmla="*/ 2272 h 3549"/>
                <a:gd name="T34" fmla="*/ 3387 w 3536"/>
                <a:gd name="T35" fmla="*/ 2540 h 3549"/>
                <a:gd name="T36" fmla="*/ 3486 w 3536"/>
                <a:gd name="T37" fmla="*/ 2833 h 3549"/>
                <a:gd name="T38" fmla="*/ 3533 w 3536"/>
                <a:gd name="T39" fmla="*/ 3146 h 3549"/>
                <a:gd name="T40" fmla="*/ 3523 w 3536"/>
                <a:gd name="T41" fmla="*/ 3338 h 3549"/>
                <a:gd name="T42" fmla="*/ 3464 w 3536"/>
                <a:gd name="T43" fmla="*/ 3447 h 3549"/>
                <a:gd name="T44" fmla="*/ 3366 w 3536"/>
                <a:gd name="T45" fmla="*/ 3521 h 3549"/>
                <a:gd name="T46" fmla="*/ 3241 w 3536"/>
                <a:gd name="T47" fmla="*/ 3549 h 3549"/>
                <a:gd name="T48" fmla="*/ 3117 w 3536"/>
                <a:gd name="T49" fmla="*/ 3521 h 3549"/>
                <a:gd name="T50" fmla="*/ 3018 w 3536"/>
                <a:gd name="T51" fmla="*/ 3447 h 3549"/>
                <a:gd name="T52" fmla="*/ 2960 w 3536"/>
                <a:gd name="T53" fmla="*/ 3338 h 3549"/>
                <a:gd name="T54" fmla="*/ 2943 w 3536"/>
                <a:gd name="T55" fmla="*/ 3165 h 3549"/>
                <a:gd name="T56" fmla="*/ 2896 w 3536"/>
                <a:gd name="T57" fmla="*/ 2912 h 3549"/>
                <a:gd name="T58" fmla="*/ 2799 w 3536"/>
                <a:gd name="T59" fmla="*/ 2681 h 3549"/>
                <a:gd name="T60" fmla="*/ 2657 w 3536"/>
                <a:gd name="T61" fmla="*/ 2478 h 3549"/>
                <a:gd name="T62" fmla="*/ 2477 w 3536"/>
                <a:gd name="T63" fmla="*/ 2309 h 3549"/>
                <a:gd name="T64" fmla="*/ 2264 w 3536"/>
                <a:gd name="T65" fmla="*/ 2180 h 3549"/>
                <a:gd name="T66" fmla="*/ 2026 w 3536"/>
                <a:gd name="T67" fmla="*/ 2098 h 3549"/>
                <a:gd name="T68" fmla="*/ 1768 w 3536"/>
                <a:gd name="T69" fmla="*/ 2070 h 3549"/>
                <a:gd name="T70" fmla="*/ 1451 w 3536"/>
                <a:gd name="T71" fmla="*/ 2041 h 3549"/>
                <a:gd name="T72" fmla="*/ 1152 w 3536"/>
                <a:gd name="T73" fmla="*/ 1959 h 3549"/>
                <a:gd name="T74" fmla="*/ 876 w 3536"/>
                <a:gd name="T75" fmla="*/ 1827 h 3549"/>
                <a:gd name="T76" fmla="*/ 630 w 3536"/>
                <a:gd name="T77" fmla="*/ 1652 h 3549"/>
                <a:gd name="T78" fmla="*/ 417 w 3536"/>
                <a:gd name="T79" fmla="*/ 1438 h 3549"/>
                <a:gd name="T80" fmla="*/ 242 w 3536"/>
                <a:gd name="T81" fmla="*/ 1191 h 3549"/>
                <a:gd name="T82" fmla="*/ 110 w 3536"/>
                <a:gd name="T83" fmla="*/ 914 h 3549"/>
                <a:gd name="T84" fmla="*/ 29 w 3536"/>
                <a:gd name="T85" fmla="*/ 614 h 3549"/>
                <a:gd name="T86" fmla="*/ 0 w 3536"/>
                <a:gd name="T87" fmla="*/ 296 h 3549"/>
                <a:gd name="T88" fmla="*/ 28 w 3536"/>
                <a:gd name="T89" fmla="*/ 171 h 3549"/>
                <a:gd name="T90" fmla="*/ 102 w 3536"/>
                <a:gd name="T91" fmla="*/ 72 h 3549"/>
                <a:gd name="T92" fmla="*/ 210 w 3536"/>
                <a:gd name="T93" fmla="*/ 13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36" h="3549">
                  <a:moveTo>
                    <a:pt x="295" y="0"/>
                  </a:moveTo>
                  <a:lnTo>
                    <a:pt x="339" y="3"/>
                  </a:lnTo>
                  <a:lnTo>
                    <a:pt x="379" y="13"/>
                  </a:lnTo>
                  <a:lnTo>
                    <a:pt x="419" y="28"/>
                  </a:lnTo>
                  <a:lnTo>
                    <a:pt x="455" y="47"/>
                  </a:lnTo>
                  <a:lnTo>
                    <a:pt x="489" y="72"/>
                  </a:lnTo>
                  <a:lnTo>
                    <a:pt x="518" y="102"/>
                  </a:lnTo>
                  <a:lnTo>
                    <a:pt x="542" y="134"/>
                  </a:lnTo>
                  <a:lnTo>
                    <a:pt x="563" y="171"/>
                  </a:lnTo>
                  <a:lnTo>
                    <a:pt x="576" y="211"/>
                  </a:lnTo>
                  <a:lnTo>
                    <a:pt x="586" y="252"/>
                  </a:lnTo>
                  <a:lnTo>
                    <a:pt x="589" y="296"/>
                  </a:lnTo>
                  <a:lnTo>
                    <a:pt x="593" y="384"/>
                  </a:lnTo>
                  <a:lnTo>
                    <a:pt x="602" y="470"/>
                  </a:lnTo>
                  <a:lnTo>
                    <a:pt x="618" y="555"/>
                  </a:lnTo>
                  <a:lnTo>
                    <a:pt x="640" y="637"/>
                  </a:lnTo>
                  <a:lnTo>
                    <a:pt x="666" y="717"/>
                  </a:lnTo>
                  <a:lnTo>
                    <a:pt x="699" y="794"/>
                  </a:lnTo>
                  <a:lnTo>
                    <a:pt x="737" y="868"/>
                  </a:lnTo>
                  <a:lnTo>
                    <a:pt x="780" y="940"/>
                  </a:lnTo>
                  <a:lnTo>
                    <a:pt x="827" y="1008"/>
                  </a:lnTo>
                  <a:lnTo>
                    <a:pt x="879" y="1071"/>
                  </a:lnTo>
                  <a:lnTo>
                    <a:pt x="935" y="1132"/>
                  </a:lnTo>
                  <a:lnTo>
                    <a:pt x="995" y="1188"/>
                  </a:lnTo>
                  <a:lnTo>
                    <a:pt x="1059" y="1240"/>
                  </a:lnTo>
                  <a:lnTo>
                    <a:pt x="1127" y="1288"/>
                  </a:lnTo>
                  <a:lnTo>
                    <a:pt x="1198" y="1331"/>
                  </a:lnTo>
                  <a:lnTo>
                    <a:pt x="1272" y="1369"/>
                  </a:lnTo>
                  <a:lnTo>
                    <a:pt x="1348" y="1401"/>
                  </a:lnTo>
                  <a:lnTo>
                    <a:pt x="1428" y="1428"/>
                  </a:lnTo>
                  <a:lnTo>
                    <a:pt x="1510" y="1451"/>
                  </a:lnTo>
                  <a:lnTo>
                    <a:pt x="1594" y="1466"/>
                  </a:lnTo>
                  <a:lnTo>
                    <a:pt x="1680" y="1476"/>
                  </a:lnTo>
                  <a:lnTo>
                    <a:pt x="1768" y="1479"/>
                  </a:lnTo>
                  <a:lnTo>
                    <a:pt x="1875" y="1482"/>
                  </a:lnTo>
                  <a:lnTo>
                    <a:pt x="1981" y="1492"/>
                  </a:lnTo>
                  <a:lnTo>
                    <a:pt x="2085" y="1508"/>
                  </a:lnTo>
                  <a:lnTo>
                    <a:pt x="2187" y="1529"/>
                  </a:lnTo>
                  <a:lnTo>
                    <a:pt x="2287" y="1557"/>
                  </a:lnTo>
                  <a:lnTo>
                    <a:pt x="2384" y="1590"/>
                  </a:lnTo>
                  <a:lnTo>
                    <a:pt x="2478" y="1628"/>
                  </a:lnTo>
                  <a:lnTo>
                    <a:pt x="2571" y="1672"/>
                  </a:lnTo>
                  <a:lnTo>
                    <a:pt x="2660" y="1722"/>
                  </a:lnTo>
                  <a:lnTo>
                    <a:pt x="2745" y="1776"/>
                  </a:lnTo>
                  <a:lnTo>
                    <a:pt x="2828" y="1834"/>
                  </a:lnTo>
                  <a:lnTo>
                    <a:pt x="2906" y="1897"/>
                  </a:lnTo>
                  <a:lnTo>
                    <a:pt x="2981" y="1964"/>
                  </a:lnTo>
                  <a:lnTo>
                    <a:pt x="3053" y="2035"/>
                  </a:lnTo>
                  <a:lnTo>
                    <a:pt x="3119" y="2111"/>
                  </a:lnTo>
                  <a:lnTo>
                    <a:pt x="3182" y="2190"/>
                  </a:lnTo>
                  <a:lnTo>
                    <a:pt x="3240" y="2272"/>
                  </a:lnTo>
                  <a:lnTo>
                    <a:pt x="3294" y="2358"/>
                  </a:lnTo>
                  <a:lnTo>
                    <a:pt x="3343" y="2448"/>
                  </a:lnTo>
                  <a:lnTo>
                    <a:pt x="3387" y="2540"/>
                  </a:lnTo>
                  <a:lnTo>
                    <a:pt x="3426" y="2635"/>
                  </a:lnTo>
                  <a:lnTo>
                    <a:pt x="3458" y="2733"/>
                  </a:lnTo>
                  <a:lnTo>
                    <a:pt x="3486" y="2833"/>
                  </a:lnTo>
                  <a:lnTo>
                    <a:pt x="3507" y="2935"/>
                  </a:lnTo>
                  <a:lnTo>
                    <a:pt x="3523" y="3039"/>
                  </a:lnTo>
                  <a:lnTo>
                    <a:pt x="3533" y="3146"/>
                  </a:lnTo>
                  <a:lnTo>
                    <a:pt x="3536" y="3253"/>
                  </a:lnTo>
                  <a:lnTo>
                    <a:pt x="3533" y="3297"/>
                  </a:lnTo>
                  <a:lnTo>
                    <a:pt x="3523" y="3338"/>
                  </a:lnTo>
                  <a:lnTo>
                    <a:pt x="3508" y="3378"/>
                  </a:lnTo>
                  <a:lnTo>
                    <a:pt x="3489" y="3415"/>
                  </a:lnTo>
                  <a:lnTo>
                    <a:pt x="3464" y="3447"/>
                  </a:lnTo>
                  <a:lnTo>
                    <a:pt x="3434" y="3477"/>
                  </a:lnTo>
                  <a:lnTo>
                    <a:pt x="3402" y="3502"/>
                  </a:lnTo>
                  <a:lnTo>
                    <a:pt x="3366" y="3521"/>
                  </a:lnTo>
                  <a:lnTo>
                    <a:pt x="3326" y="3536"/>
                  </a:lnTo>
                  <a:lnTo>
                    <a:pt x="3285" y="3546"/>
                  </a:lnTo>
                  <a:lnTo>
                    <a:pt x="3241" y="3549"/>
                  </a:lnTo>
                  <a:lnTo>
                    <a:pt x="3197" y="3546"/>
                  </a:lnTo>
                  <a:lnTo>
                    <a:pt x="3157" y="3536"/>
                  </a:lnTo>
                  <a:lnTo>
                    <a:pt x="3117" y="3521"/>
                  </a:lnTo>
                  <a:lnTo>
                    <a:pt x="3081" y="3502"/>
                  </a:lnTo>
                  <a:lnTo>
                    <a:pt x="3047" y="3477"/>
                  </a:lnTo>
                  <a:lnTo>
                    <a:pt x="3018" y="3447"/>
                  </a:lnTo>
                  <a:lnTo>
                    <a:pt x="2994" y="3415"/>
                  </a:lnTo>
                  <a:lnTo>
                    <a:pt x="2973" y="3378"/>
                  </a:lnTo>
                  <a:lnTo>
                    <a:pt x="2960" y="3338"/>
                  </a:lnTo>
                  <a:lnTo>
                    <a:pt x="2950" y="3297"/>
                  </a:lnTo>
                  <a:lnTo>
                    <a:pt x="2947" y="3253"/>
                  </a:lnTo>
                  <a:lnTo>
                    <a:pt x="2943" y="3165"/>
                  </a:lnTo>
                  <a:lnTo>
                    <a:pt x="2934" y="3079"/>
                  </a:lnTo>
                  <a:lnTo>
                    <a:pt x="2918" y="2994"/>
                  </a:lnTo>
                  <a:lnTo>
                    <a:pt x="2896" y="2912"/>
                  </a:lnTo>
                  <a:lnTo>
                    <a:pt x="2870" y="2832"/>
                  </a:lnTo>
                  <a:lnTo>
                    <a:pt x="2837" y="2755"/>
                  </a:lnTo>
                  <a:lnTo>
                    <a:pt x="2799" y="2681"/>
                  </a:lnTo>
                  <a:lnTo>
                    <a:pt x="2756" y="2609"/>
                  </a:lnTo>
                  <a:lnTo>
                    <a:pt x="2709" y="2541"/>
                  </a:lnTo>
                  <a:lnTo>
                    <a:pt x="2657" y="2478"/>
                  </a:lnTo>
                  <a:lnTo>
                    <a:pt x="2601" y="2417"/>
                  </a:lnTo>
                  <a:lnTo>
                    <a:pt x="2541" y="2361"/>
                  </a:lnTo>
                  <a:lnTo>
                    <a:pt x="2477" y="2309"/>
                  </a:lnTo>
                  <a:lnTo>
                    <a:pt x="2409" y="2261"/>
                  </a:lnTo>
                  <a:lnTo>
                    <a:pt x="2338" y="2218"/>
                  </a:lnTo>
                  <a:lnTo>
                    <a:pt x="2264" y="2180"/>
                  </a:lnTo>
                  <a:lnTo>
                    <a:pt x="2188" y="2148"/>
                  </a:lnTo>
                  <a:lnTo>
                    <a:pt x="2108" y="2121"/>
                  </a:lnTo>
                  <a:lnTo>
                    <a:pt x="2026" y="2098"/>
                  </a:lnTo>
                  <a:lnTo>
                    <a:pt x="1942" y="2083"/>
                  </a:lnTo>
                  <a:lnTo>
                    <a:pt x="1856" y="2073"/>
                  </a:lnTo>
                  <a:lnTo>
                    <a:pt x="1768" y="2070"/>
                  </a:lnTo>
                  <a:lnTo>
                    <a:pt x="1661" y="2067"/>
                  </a:lnTo>
                  <a:lnTo>
                    <a:pt x="1555" y="2057"/>
                  </a:lnTo>
                  <a:lnTo>
                    <a:pt x="1451" y="2041"/>
                  </a:lnTo>
                  <a:lnTo>
                    <a:pt x="1349" y="2020"/>
                  </a:lnTo>
                  <a:lnTo>
                    <a:pt x="1249" y="1992"/>
                  </a:lnTo>
                  <a:lnTo>
                    <a:pt x="1152" y="1959"/>
                  </a:lnTo>
                  <a:lnTo>
                    <a:pt x="1058" y="1921"/>
                  </a:lnTo>
                  <a:lnTo>
                    <a:pt x="965" y="1877"/>
                  </a:lnTo>
                  <a:lnTo>
                    <a:pt x="876" y="1827"/>
                  </a:lnTo>
                  <a:lnTo>
                    <a:pt x="791" y="1773"/>
                  </a:lnTo>
                  <a:lnTo>
                    <a:pt x="708" y="1715"/>
                  </a:lnTo>
                  <a:lnTo>
                    <a:pt x="630" y="1652"/>
                  </a:lnTo>
                  <a:lnTo>
                    <a:pt x="555" y="1585"/>
                  </a:lnTo>
                  <a:lnTo>
                    <a:pt x="483" y="1514"/>
                  </a:lnTo>
                  <a:lnTo>
                    <a:pt x="417" y="1438"/>
                  </a:lnTo>
                  <a:lnTo>
                    <a:pt x="354" y="1359"/>
                  </a:lnTo>
                  <a:lnTo>
                    <a:pt x="296" y="1277"/>
                  </a:lnTo>
                  <a:lnTo>
                    <a:pt x="242" y="1191"/>
                  </a:lnTo>
                  <a:lnTo>
                    <a:pt x="193" y="1101"/>
                  </a:lnTo>
                  <a:lnTo>
                    <a:pt x="149" y="1009"/>
                  </a:lnTo>
                  <a:lnTo>
                    <a:pt x="110" y="914"/>
                  </a:lnTo>
                  <a:lnTo>
                    <a:pt x="78" y="816"/>
                  </a:lnTo>
                  <a:lnTo>
                    <a:pt x="50" y="716"/>
                  </a:lnTo>
                  <a:lnTo>
                    <a:pt x="29" y="614"/>
                  </a:lnTo>
                  <a:lnTo>
                    <a:pt x="13" y="510"/>
                  </a:lnTo>
                  <a:lnTo>
                    <a:pt x="3" y="403"/>
                  </a:lnTo>
                  <a:lnTo>
                    <a:pt x="0" y="296"/>
                  </a:lnTo>
                  <a:lnTo>
                    <a:pt x="3" y="252"/>
                  </a:lnTo>
                  <a:lnTo>
                    <a:pt x="13" y="211"/>
                  </a:lnTo>
                  <a:lnTo>
                    <a:pt x="28" y="171"/>
                  </a:lnTo>
                  <a:lnTo>
                    <a:pt x="47" y="134"/>
                  </a:lnTo>
                  <a:lnTo>
                    <a:pt x="72" y="102"/>
                  </a:lnTo>
                  <a:lnTo>
                    <a:pt x="102" y="72"/>
                  </a:lnTo>
                  <a:lnTo>
                    <a:pt x="134" y="47"/>
                  </a:lnTo>
                  <a:lnTo>
                    <a:pt x="170" y="28"/>
                  </a:lnTo>
                  <a:lnTo>
                    <a:pt x="210" y="13"/>
                  </a:lnTo>
                  <a:lnTo>
                    <a:pt x="251" y="3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9C1F745A-5B80-4082-AEB4-B609BD3AB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1613"/>
              <a:ext cx="211" cy="127"/>
            </a:xfrm>
            <a:custGeom>
              <a:avLst/>
              <a:gdLst>
                <a:gd name="T0" fmla="*/ 709 w 2746"/>
                <a:gd name="T1" fmla="*/ 55 h 1650"/>
                <a:gd name="T2" fmla="*/ 879 w 2746"/>
                <a:gd name="T3" fmla="*/ 152 h 1650"/>
                <a:gd name="T4" fmla="*/ 1058 w 2746"/>
                <a:gd name="T5" fmla="*/ 233 h 1650"/>
                <a:gd name="T6" fmla="*/ 1245 w 2746"/>
                <a:gd name="T7" fmla="*/ 295 h 1650"/>
                <a:gd name="T8" fmla="*/ 1112 w 2746"/>
                <a:gd name="T9" fmla="*/ 373 h 1650"/>
                <a:gd name="T10" fmla="*/ 990 w 2746"/>
                <a:gd name="T11" fmla="*/ 468 h 1650"/>
                <a:gd name="T12" fmla="*/ 882 w 2746"/>
                <a:gd name="T13" fmla="*/ 578 h 1650"/>
                <a:gd name="T14" fmla="*/ 2419 w 2746"/>
                <a:gd name="T15" fmla="*/ 622 h 1650"/>
                <a:gd name="T16" fmla="*/ 2516 w 2746"/>
                <a:gd name="T17" fmla="*/ 721 h 1650"/>
                <a:gd name="T18" fmla="*/ 744 w 2746"/>
                <a:gd name="T19" fmla="*/ 776 h 1650"/>
                <a:gd name="T20" fmla="*/ 681 w 2746"/>
                <a:gd name="T21" fmla="*/ 905 h 1650"/>
                <a:gd name="T22" fmla="*/ 634 w 2746"/>
                <a:gd name="T23" fmla="*/ 1041 h 1650"/>
                <a:gd name="T24" fmla="*/ 2717 w 2746"/>
                <a:gd name="T25" fmla="*/ 1112 h 1650"/>
                <a:gd name="T26" fmla="*/ 2740 w 2746"/>
                <a:gd name="T27" fmla="*/ 1242 h 1650"/>
                <a:gd name="T28" fmla="*/ 593 w 2746"/>
                <a:gd name="T29" fmla="*/ 1309 h 1650"/>
                <a:gd name="T30" fmla="*/ 589 w 2746"/>
                <a:gd name="T31" fmla="*/ 1354 h 1650"/>
                <a:gd name="T32" fmla="*/ 576 w 2746"/>
                <a:gd name="T33" fmla="*/ 1439 h 1650"/>
                <a:gd name="T34" fmla="*/ 542 w 2746"/>
                <a:gd name="T35" fmla="*/ 1516 h 1650"/>
                <a:gd name="T36" fmla="*/ 489 w 2746"/>
                <a:gd name="T37" fmla="*/ 1578 h 1650"/>
                <a:gd name="T38" fmla="*/ 419 w 2746"/>
                <a:gd name="T39" fmla="*/ 1622 h 1650"/>
                <a:gd name="T40" fmla="*/ 339 w 2746"/>
                <a:gd name="T41" fmla="*/ 1647 h 1650"/>
                <a:gd name="T42" fmla="*/ 251 w 2746"/>
                <a:gd name="T43" fmla="*/ 1647 h 1650"/>
                <a:gd name="T44" fmla="*/ 170 w 2746"/>
                <a:gd name="T45" fmla="*/ 1622 h 1650"/>
                <a:gd name="T46" fmla="*/ 102 w 2746"/>
                <a:gd name="T47" fmla="*/ 1578 h 1650"/>
                <a:gd name="T48" fmla="*/ 47 w 2746"/>
                <a:gd name="T49" fmla="*/ 1516 h 1650"/>
                <a:gd name="T50" fmla="*/ 13 w 2746"/>
                <a:gd name="T51" fmla="*/ 1439 h 1650"/>
                <a:gd name="T52" fmla="*/ 0 w 2746"/>
                <a:gd name="T53" fmla="*/ 1354 h 1650"/>
                <a:gd name="T54" fmla="*/ 13 w 2746"/>
                <a:gd name="T55" fmla="*/ 1140 h 1650"/>
                <a:gd name="T56" fmla="*/ 50 w 2746"/>
                <a:gd name="T57" fmla="*/ 934 h 1650"/>
                <a:gd name="T58" fmla="*/ 110 w 2746"/>
                <a:gd name="T59" fmla="*/ 737 h 1650"/>
                <a:gd name="T60" fmla="*/ 193 w 2746"/>
                <a:gd name="T61" fmla="*/ 550 h 1650"/>
                <a:gd name="T62" fmla="*/ 295 w 2746"/>
                <a:gd name="T63" fmla="*/ 375 h 1650"/>
                <a:gd name="T64" fmla="*/ 416 w 2746"/>
                <a:gd name="T65" fmla="*/ 213 h 1650"/>
                <a:gd name="T66" fmla="*/ 554 w 2746"/>
                <a:gd name="T67" fmla="*/ 67 h 1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46" h="1650">
                  <a:moveTo>
                    <a:pt x="629" y="0"/>
                  </a:moveTo>
                  <a:lnTo>
                    <a:pt x="709" y="55"/>
                  </a:lnTo>
                  <a:lnTo>
                    <a:pt x="793" y="106"/>
                  </a:lnTo>
                  <a:lnTo>
                    <a:pt x="879" y="152"/>
                  </a:lnTo>
                  <a:lnTo>
                    <a:pt x="967" y="195"/>
                  </a:lnTo>
                  <a:lnTo>
                    <a:pt x="1058" y="233"/>
                  </a:lnTo>
                  <a:lnTo>
                    <a:pt x="1151" y="266"/>
                  </a:lnTo>
                  <a:lnTo>
                    <a:pt x="1245" y="295"/>
                  </a:lnTo>
                  <a:lnTo>
                    <a:pt x="1178" y="333"/>
                  </a:lnTo>
                  <a:lnTo>
                    <a:pt x="1112" y="373"/>
                  </a:lnTo>
                  <a:lnTo>
                    <a:pt x="1050" y="420"/>
                  </a:lnTo>
                  <a:lnTo>
                    <a:pt x="990" y="468"/>
                  </a:lnTo>
                  <a:lnTo>
                    <a:pt x="934" y="522"/>
                  </a:lnTo>
                  <a:lnTo>
                    <a:pt x="882" y="578"/>
                  </a:lnTo>
                  <a:lnTo>
                    <a:pt x="2367" y="578"/>
                  </a:lnTo>
                  <a:lnTo>
                    <a:pt x="2419" y="622"/>
                  </a:lnTo>
                  <a:lnTo>
                    <a:pt x="2470" y="670"/>
                  </a:lnTo>
                  <a:lnTo>
                    <a:pt x="2516" y="721"/>
                  </a:lnTo>
                  <a:lnTo>
                    <a:pt x="2559" y="776"/>
                  </a:lnTo>
                  <a:lnTo>
                    <a:pt x="744" y="776"/>
                  </a:lnTo>
                  <a:lnTo>
                    <a:pt x="710" y="839"/>
                  </a:lnTo>
                  <a:lnTo>
                    <a:pt x="681" y="905"/>
                  </a:lnTo>
                  <a:lnTo>
                    <a:pt x="656" y="971"/>
                  </a:lnTo>
                  <a:lnTo>
                    <a:pt x="634" y="1041"/>
                  </a:lnTo>
                  <a:lnTo>
                    <a:pt x="617" y="1112"/>
                  </a:lnTo>
                  <a:lnTo>
                    <a:pt x="2717" y="1112"/>
                  </a:lnTo>
                  <a:lnTo>
                    <a:pt x="2730" y="1177"/>
                  </a:lnTo>
                  <a:lnTo>
                    <a:pt x="2740" y="1242"/>
                  </a:lnTo>
                  <a:lnTo>
                    <a:pt x="2746" y="1309"/>
                  </a:lnTo>
                  <a:lnTo>
                    <a:pt x="593" y="1309"/>
                  </a:lnTo>
                  <a:lnTo>
                    <a:pt x="590" y="1332"/>
                  </a:lnTo>
                  <a:lnTo>
                    <a:pt x="589" y="1354"/>
                  </a:lnTo>
                  <a:lnTo>
                    <a:pt x="586" y="1398"/>
                  </a:lnTo>
                  <a:lnTo>
                    <a:pt x="576" y="1439"/>
                  </a:lnTo>
                  <a:lnTo>
                    <a:pt x="563" y="1479"/>
                  </a:lnTo>
                  <a:lnTo>
                    <a:pt x="542" y="1516"/>
                  </a:lnTo>
                  <a:lnTo>
                    <a:pt x="518" y="1548"/>
                  </a:lnTo>
                  <a:lnTo>
                    <a:pt x="489" y="1578"/>
                  </a:lnTo>
                  <a:lnTo>
                    <a:pt x="455" y="1603"/>
                  </a:lnTo>
                  <a:lnTo>
                    <a:pt x="419" y="1622"/>
                  </a:lnTo>
                  <a:lnTo>
                    <a:pt x="379" y="1637"/>
                  </a:lnTo>
                  <a:lnTo>
                    <a:pt x="339" y="1647"/>
                  </a:lnTo>
                  <a:lnTo>
                    <a:pt x="295" y="1650"/>
                  </a:lnTo>
                  <a:lnTo>
                    <a:pt x="251" y="1647"/>
                  </a:lnTo>
                  <a:lnTo>
                    <a:pt x="210" y="1637"/>
                  </a:lnTo>
                  <a:lnTo>
                    <a:pt x="170" y="1622"/>
                  </a:lnTo>
                  <a:lnTo>
                    <a:pt x="134" y="1603"/>
                  </a:lnTo>
                  <a:lnTo>
                    <a:pt x="102" y="1578"/>
                  </a:lnTo>
                  <a:lnTo>
                    <a:pt x="72" y="1548"/>
                  </a:lnTo>
                  <a:lnTo>
                    <a:pt x="47" y="1516"/>
                  </a:lnTo>
                  <a:lnTo>
                    <a:pt x="28" y="1479"/>
                  </a:lnTo>
                  <a:lnTo>
                    <a:pt x="13" y="1439"/>
                  </a:lnTo>
                  <a:lnTo>
                    <a:pt x="3" y="1398"/>
                  </a:lnTo>
                  <a:lnTo>
                    <a:pt x="0" y="1354"/>
                  </a:lnTo>
                  <a:lnTo>
                    <a:pt x="3" y="1247"/>
                  </a:lnTo>
                  <a:lnTo>
                    <a:pt x="13" y="1140"/>
                  </a:lnTo>
                  <a:lnTo>
                    <a:pt x="29" y="1036"/>
                  </a:lnTo>
                  <a:lnTo>
                    <a:pt x="50" y="934"/>
                  </a:lnTo>
                  <a:lnTo>
                    <a:pt x="78" y="834"/>
                  </a:lnTo>
                  <a:lnTo>
                    <a:pt x="110" y="737"/>
                  </a:lnTo>
                  <a:lnTo>
                    <a:pt x="149" y="642"/>
                  </a:lnTo>
                  <a:lnTo>
                    <a:pt x="193" y="550"/>
                  </a:lnTo>
                  <a:lnTo>
                    <a:pt x="241" y="461"/>
                  </a:lnTo>
                  <a:lnTo>
                    <a:pt x="295" y="375"/>
                  </a:lnTo>
                  <a:lnTo>
                    <a:pt x="354" y="293"/>
                  </a:lnTo>
                  <a:lnTo>
                    <a:pt x="416" y="213"/>
                  </a:lnTo>
                  <a:lnTo>
                    <a:pt x="483" y="138"/>
                  </a:lnTo>
                  <a:lnTo>
                    <a:pt x="554" y="67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D9325F4C-2E50-4E88-A23F-801B0A7CE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" y="1467"/>
              <a:ext cx="211" cy="127"/>
            </a:xfrm>
            <a:custGeom>
              <a:avLst/>
              <a:gdLst>
                <a:gd name="T0" fmla="*/ 2494 w 2745"/>
                <a:gd name="T1" fmla="*/ 3 h 1650"/>
                <a:gd name="T2" fmla="*/ 2575 w 2745"/>
                <a:gd name="T3" fmla="*/ 28 h 1650"/>
                <a:gd name="T4" fmla="*/ 2643 w 2745"/>
                <a:gd name="T5" fmla="*/ 72 h 1650"/>
                <a:gd name="T6" fmla="*/ 2698 w 2745"/>
                <a:gd name="T7" fmla="*/ 134 h 1650"/>
                <a:gd name="T8" fmla="*/ 2732 w 2745"/>
                <a:gd name="T9" fmla="*/ 211 h 1650"/>
                <a:gd name="T10" fmla="*/ 2745 w 2745"/>
                <a:gd name="T11" fmla="*/ 296 h 1650"/>
                <a:gd name="T12" fmla="*/ 2732 w 2745"/>
                <a:gd name="T13" fmla="*/ 510 h 1650"/>
                <a:gd name="T14" fmla="*/ 2695 w 2745"/>
                <a:gd name="T15" fmla="*/ 716 h 1650"/>
                <a:gd name="T16" fmla="*/ 2635 w 2745"/>
                <a:gd name="T17" fmla="*/ 913 h 1650"/>
                <a:gd name="T18" fmla="*/ 2552 w 2745"/>
                <a:gd name="T19" fmla="*/ 1100 h 1650"/>
                <a:gd name="T20" fmla="*/ 2450 w 2745"/>
                <a:gd name="T21" fmla="*/ 1274 h 1650"/>
                <a:gd name="T22" fmla="*/ 2329 w 2745"/>
                <a:gd name="T23" fmla="*/ 1437 h 1650"/>
                <a:gd name="T24" fmla="*/ 2191 w 2745"/>
                <a:gd name="T25" fmla="*/ 1583 h 1650"/>
                <a:gd name="T26" fmla="*/ 2036 w 2745"/>
                <a:gd name="T27" fmla="*/ 1595 h 1650"/>
                <a:gd name="T28" fmla="*/ 1866 w 2745"/>
                <a:gd name="T29" fmla="*/ 1498 h 1650"/>
                <a:gd name="T30" fmla="*/ 1687 w 2745"/>
                <a:gd name="T31" fmla="*/ 1417 h 1650"/>
                <a:gd name="T32" fmla="*/ 1500 w 2745"/>
                <a:gd name="T33" fmla="*/ 1354 h 1650"/>
                <a:gd name="T34" fmla="*/ 1633 w 2745"/>
                <a:gd name="T35" fmla="*/ 1277 h 1650"/>
                <a:gd name="T36" fmla="*/ 1755 w 2745"/>
                <a:gd name="T37" fmla="*/ 1181 h 1650"/>
                <a:gd name="T38" fmla="*/ 1863 w 2745"/>
                <a:gd name="T39" fmla="*/ 1072 h 1650"/>
                <a:gd name="T40" fmla="*/ 326 w 2745"/>
                <a:gd name="T41" fmla="*/ 1028 h 1650"/>
                <a:gd name="T42" fmla="*/ 229 w 2745"/>
                <a:gd name="T43" fmla="*/ 929 h 1650"/>
                <a:gd name="T44" fmla="*/ 2001 w 2745"/>
                <a:gd name="T45" fmla="*/ 874 h 1650"/>
                <a:gd name="T46" fmla="*/ 2064 w 2745"/>
                <a:gd name="T47" fmla="*/ 745 h 1650"/>
                <a:gd name="T48" fmla="*/ 2111 w 2745"/>
                <a:gd name="T49" fmla="*/ 609 h 1650"/>
                <a:gd name="T50" fmla="*/ 28 w 2745"/>
                <a:gd name="T51" fmla="*/ 538 h 1650"/>
                <a:gd name="T52" fmla="*/ 5 w 2745"/>
                <a:gd name="T53" fmla="*/ 408 h 1650"/>
                <a:gd name="T54" fmla="*/ 2152 w 2745"/>
                <a:gd name="T55" fmla="*/ 341 h 1650"/>
                <a:gd name="T56" fmla="*/ 2156 w 2745"/>
                <a:gd name="T57" fmla="*/ 296 h 1650"/>
                <a:gd name="T58" fmla="*/ 2169 w 2745"/>
                <a:gd name="T59" fmla="*/ 211 h 1650"/>
                <a:gd name="T60" fmla="*/ 2203 w 2745"/>
                <a:gd name="T61" fmla="*/ 134 h 1650"/>
                <a:gd name="T62" fmla="*/ 2256 w 2745"/>
                <a:gd name="T63" fmla="*/ 72 h 1650"/>
                <a:gd name="T64" fmla="*/ 2326 w 2745"/>
                <a:gd name="T65" fmla="*/ 28 h 1650"/>
                <a:gd name="T66" fmla="*/ 2406 w 2745"/>
                <a:gd name="T67" fmla="*/ 3 h 1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45" h="1650">
                  <a:moveTo>
                    <a:pt x="2450" y="0"/>
                  </a:moveTo>
                  <a:lnTo>
                    <a:pt x="2494" y="3"/>
                  </a:lnTo>
                  <a:lnTo>
                    <a:pt x="2535" y="13"/>
                  </a:lnTo>
                  <a:lnTo>
                    <a:pt x="2575" y="28"/>
                  </a:lnTo>
                  <a:lnTo>
                    <a:pt x="2611" y="47"/>
                  </a:lnTo>
                  <a:lnTo>
                    <a:pt x="2643" y="72"/>
                  </a:lnTo>
                  <a:lnTo>
                    <a:pt x="2673" y="102"/>
                  </a:lnTo>
                  <a:lnTo>
                    <a:pt x="2698" y="134"/>
                  </a:lnTo>
                  <a:lnTo>
                    <a:pt x="2717" y="171"/>
                  </a:lnTo>
                  <a:lnTo>
                    <a:pt x="2732" y="211"/>
                  </a:lnTo>
                  <a:lnTo>
                    <a:pt x="2742" y="252"/>
                  </a:lnTo>
                  <a:lnTo>
                    <a:pt x="2745" y="296"/>
                  </a:lnTo>
                  <a:lnTo>
                    <a:pt x="2742" y="403"/>
                  </a:lnTo>
                  <a:lnTo>
                    <a:pt x="2732" y="510"/>
                  </a:lnTo>
                  <a:lnTo>
                    <a:pt x="2716" y="614"/>
                  </a:lnTo>
                  <a:lnTo>
                    <a:pt x="2695" y="716"/>
                  </a:lnTo>
                  <a:lnTo>
                    <a:pt x="2667" y="816"/>
                  </a:lnTo>
                  <a:lnTo>
                    <a:pt x="2635" y="913"/>
                  </a:lnTo>
                  <a:lnTo>
                    <a:pt x="2596" y="1008"/>
                  </a:lnTo>
                  <a:lnTo>
                    <a:pt x="2552" y="1100"/>
                  </a:lnTo>
                  <a:lnTo>
                    <a:pt x="2504" y="1189"/>
                  </a:lnTo>
                  <a:lnTo>
                    <a:pt x="2450" y="1274"/>
                  </a:lnTo>
                  <a:lnTo>
                    <a:pt x="2391" y="1357"/>
                  </a:lnTo>
                  <a:lnTo>
                    <a:pt x="2329" y="1437"/>
                  </a:lnTo>
                  <a:lnTo>
                    <a:pt x="2262" y="1511"/>
                  </a:lnTo>
                  <a:lnTo>
                    <a:pt x="2191" y="1583"/>
                  </a:lnTo>
                  <a:lnTo>
                    <a:pt x="2116" y="1650"/>
                  </a:lnTo>
                  <a:lnTo>
                    <a:pt x="2036" y="1595"/>
                  </a:lnTo>
                  <a:lnTo>
                    <a:pt x="1952" y="1544"/>
                  </a:lnTo>
                  <a:lnTo>
                    <a:pt x="1866" y="1498"/>
                  </a:lnTo>
                  <a:lnTo>
                    <a:pt x="1778" y="1455"/>
                  </a:lnTo>
                  <a:lnTo>
                    <a:pt x="1687" y="1417"/>
                  </a:lnTo>
                  <a:lnTo>
                    <a:pt x="1594" y="1383"/>
                  </a:lnTo>
                  <a:lnTo>
                    <a:pt x="1500" y="1354"/>
                  </a:lnTo>
                  <a:lnTo>
                    <a:pt x="1567" y="1317"/>
                  </a:lnTo>
                  <a:lnTo>
                    <a:pt x="1633" y="1277"/>
                  </a:lnTo>
                  <a:lnTo>
                    <a:pt x="1695" y="1230"/>
                  </a:lnTo>
                  <a:lnTo>
                    <a:pt x="1755" y="1181"/>
                  </a:lnTo>
                  <a:lnTo>
                    <a:pt x="1811" y="1128"/>
                  </a:lnTo>
                  <a:lnTo>
                    <a:pt x="1863" y="1072"/>
                  </a:lnTo>
                  <a:lnTo>
                    <a:pt x="378" y="1072"/>
                  </a:lnTo>
                  <a:lnTo>
                    <a:pt x="326" y="1028"/>
                  </a:lnTo>
                  <a:lnTo>
                    <a:pt x="275" y="980"/>
                  </a:lnTo>
                  <a:lnTo>
                    <a:pt x="229" y="929"/>
                  </a:lnTo>
                  <a:lnTo>
                    <a:pt x="186" y="874"/>
                  </a:lnTo>
                  <a:lnTo>
                    <a:pt x="2001" y="874"/>
                  </a:lnTo>
                  <a:lnTo>
                    <a:pt x="2035" y="811"/>
                  </a:lnTo>
                  <a:lnTo>
                    <a:pt x="2064" y="745"/>
                  </a:lnTo>
                  <a:lnTo>
                    <a:pt x="2089" y="679"/>
                  </a:lnTo>
                  <a:lnTo>
                    <a:pt x="2111" y="609"/>
                  </a:lnTo>
                  <a:lnTo>
                    <a:pt x="2128" y="538"/>
                  </a:lnTo>
                  <a:lnTo>
                    <a:pt x="28" y="538"/>
                  </a:lnTo>
                  <a:lnTo>
                    <a:pt x="15" y="473"/>
                  </a:lnTo>
                  <a:lnTo>
                    <a:pt x="5" y="408"/>
                  </a:lnTo>
                  <a:lnTo>
                    <a:pt x="0" y="341"/>
                  </a:lnTo>
                  <a:lnTo>
                    <a:pt x="2152" y="341"/>
                  </a:lnTo>
                  <a:lnTo>
                    <a:pt x="2155" y="318"/>
                  </a:lnTo>
                  <a:lnTo>
                    <a:pt x="2156" y="296"/>
                  </a:lnTo>
                  <a:lnTo>
                    <a:pt x="2159" y="252"/>
                  </a:lnTo>
                  <a:lnTo>
                    <a:pt x="2169" y="211"/>
                  </a:lnTo>
                  <a:lnTo>
                    <a:pt x="2182" y="171"/>
                  </a:lnTo>
                  <a:lnTo>
                    <a:pt x="2203" y="134"/>
                  </a:lnTo>
                  <a:lnTo>
                    <a:pt x="2227" y="102"/>
                  </a:lnTo>
                  <a:lnTo>
                    <a:pt x="2256" y="72"/>
                  </a:lnTo>
                  <a:lnTo>
                    <a:pt x="2290" y="47"/>
                  </a:lnTo>
                  <a:lnTo>
                    <a:pt x="2326" y="28"/>
                  </a:lnTo>
                  <a:lnTo>
                    <a:pt x="2366" y="13"/>
                  </a:lnTo>
                  <a:lnTo>
                    <a:pt x="2406" y="3"/>
                  </a:lnTo>
                  <a:lnTo>
                    <a:pt x="2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56609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26B7D851-B4A1-4DC9-9DA0-B70C78DD19DE}"/>
              </a:ext>
            </a:extLst>
          </p:cNvPr>
          <p:cNvGrpSpPr/>
          <p:nvPr/>
        </p:nvGrpSpPr>
        <p:grpSpPr>
          <a:xfrm rot="10800000">
            <a:off x="1304056" y="2030876"/>
            <a:ext cx="4144056" cy="3186727"/>
            <a:chOff x="3084817" y="1944848"/>
            <a:chExt cx="2318899" cy="3125717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4A548D9-DA4B-469E-88C9-57889E6D72A8}"/>
                </a:ext>
              </a:extLst>
            </p:cNvPr>
            <p:cNvSpPr/>
            <p:nvPr/>
          </p:nvSpPr>
          <p:spPr bwMode="auto">
            <a:xfrm>
              <a:off x="3084817" y="1944848"/>
              <a:ext cx="2318899" cy="1354800"/>
            </a:xfrm>
            <a:custGeom>
              <a:avLst/>
              <a:gdLst>
                <a:gd name="T0" fmla="*/ 893 w 893"/>
                <a:gd name="T1" fmla="*/ 275 h 569"/>
                <a:gd name="T2" fmla="*/ 455 w 893"/>
                <a:gd name="T3" fmla="*/ 0 h 569"/>
                <a:gd name="T4" fmla="*/ 0 w 893"/>
                <a:gd name="T5" fmla="*/ 275 h 569"/>
                <a:gd name="T6" fmla="*/ 108 w 893"/>
                <a:gd name="T7" fmla="*/ 275 h 569"/>
                <a:gd name="T8" fmla="*/ 108 w 893"/>
                <a:gd name="T9" fmla="*/ 569 h 569"/>
                <a:gd name="T10" fmla="*/ 805 w 893"/>
                <a:gd name="T11" fmla="*/ 569 h 569"/>
                <a:gd name="T12" fmla="*/ 805 w 893"/>
                <a:gd name="T13" fmla="*/ 275 h 569"/>
                <a:gd name="T14" fmla="*/ 893 w 893"/>
                <a:gd name="T15" fmla="*/ 27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3" h="569">
                  <a:moveTo>
                    <a:pt x="893" y="275"/>
                  </a:moveTo>
                  <a:lnTo>
                    <a:pt x="455" y="0"/>
                  </a:lnTo>
                  <a:lnTo>
                    <a:pt x="0" y="275"/>
                  </a:lnTo>
                  <a:lnTo>
                    <a:pt x="108" y="275"/>
                  </a:lnTo>
                  <a:lnTo>
                    <a:pt x="108" y="569"/>
                  </a:lnTo>
                  <a:lnTo>
                    <a:pt x="805" y="569"/>
                  </a:lnTo>
                  <a:lnTo>
                    <a:pt x="805" y="275"/>
                  </a:lnTo>
                  <a:lnTo>
                    <a:pt x="893" y="275"/>
                  </a:lnTo>
                  <a:close/>
                </a:path>
              </a:pathLst>
            </a:custGeom>
            <a:solidFill>
              <a:srgbClr val="314371"/>
            </a:solidFill>
            <a:ln>
              <a:noFill/>
            </a:ln>
          </p:spPr>
          <p:txBody>
            <a:bodyPr vert="horz" wrap="square" lIns="342900" tIns="411480" rIns="342900" bIns="34290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2100" dirty="0"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8B38AB3-31D7-4929-8606-0C804468695C}"/>
                </a:ext>
              </a:extLst>
            </p:cNvPr>
            <p:cNvSpPr/>
            <p:nvPr/>
          </p:nvSpPr>
          <p:spPr bwMode="auto">
            <a:xfrm>
              <a:off x="3363834" y="4077519"/>
              <a:ext cx="1811837" cy="993031"/>
            </a:xfrm>
            <a:custGeom>
              <a:avLst/>
              <a:gdLst>
                <a:gd name="T0" fmla="*/ 414 w 697"/>
                <a:gd name="T1" fmla="*/ 73 h 550"/>
                <a:gd name="T2" fmla="*/ 342 w 697"/>
                <a:gd name="T3" fmla="*/ 0 h 550"/>
                <a:gd name="T4" fmla="*/ 273 w 697"/>
                <a:gd name="T5" fmla="*/ 73 h 550"/>
                <a:gd name="T6" fmla="*/ 0 w 697"/>
                <a:gd name="T7" fmla="*/ 73 h 550"/>
                <a:gd name="T8" fmla="*/ 0 w 697"/>
                <a:gd name="T9" fmla="*/ 550 h 550"/>
                <a:gd name="T10" fmla="*/ 697 w 697"/>
                <a:gd name="T11" fmla="*/ 550 h 550"/>
                <a:gd name="T12" fmla="*/ 697 w 697"/>
                <a:gd name="T13" fmla="*/ 73 h 550"/>
                <a:gd name="T14" fmla="*/ 414 w 697"/>
                <a:gd name="T15" fmla="*/ 73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7" h="550">
                  <a:moveTo>
                    <a:pt x="414" y="73"/>
                  </a:moveTo>
                  <a:lnTo>
                    <a:pt x="342" y="0"/>
                  </a:lnTo>
                  <a:lnTo>
                    <a:pt x="273" y="73"/>
                  </a:lnTo>
                  <a:lnTo>
                    <a:pt x="0" y="73"/>
                  </a:lnTo>
                  <a:lnTo>
                    <a:pt x="0" y="550"/>
                  </a:lnTo>
                  <a:lnTo>
                    <a:pt x="697" y="550"/>
                  </a:lnTo>
                  <a:lnTo>
                    <a:pt x="697" y="73"/>
                  </a:lnTo>
                  <a:lnTo>
                    <a:pt x="414" y="73"/>
                  </a:lnTo>
                  <a:close/>
                </a:path>
              </a:pathLst>
            </a:custGeom>
            <a:solidFill>
              <a:srgbClr val="77B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50" dirty="0">
                <a:cs typeface="+mn-ea"/>
                <a:sym typeface="+mn-lt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208A22B-583D-4852-B906-A9E21ACCDD6D}"/>
                </a:ext>
              </a:extLst>
            </p:cNvPr>
            <p:cNvSpPr/>
            <p:nvPr/>
          </p:nvSpPr>
          <p:spPr bwMode="auto">
            <a:xfrm>
              <a:off x="3363835" y="4077534"/>
              <a:ext cx="1811837" cy="993031"/>
            </a:xfrm>
            <a:custGeom>
              <a:avLst/>
              <a:gdLst>
                <a:gd name="T0" fmla="*/ 414 w 697"/>
                <a:gd name="T1" fmla="*/ 74 h 550"/>
                <a:gd name="T2" fmla="*/ 342 w 697"/>
                <a:gd name="T3" fmla="*/ 0 h 550"/>
                <a:gd name="T4" fmla="*/ 273 w 697"/>
                <a:gd name="T5" fmla="*/ 74 h 550"/>
                <a:gd name="T6" fmla="*/ 0 w 697"/>
                <a:gd name="T7" fmla="*/ 74 h 550"/>
                <a:gd name="T8" fmla="*/ 0 w 697"/>
                <a:gd name="T9" fmla="*/ 550 h 550"/>
                <a:gd name="T10" fmla="*/ 697 w 697"/>
                <a:gd name="T11" fmla="*/ 550 h 550"/>
                <a:gd name="T12" fmla="*/ 697 w 697"/>
                <a:gd name="T13" fmla="*/ 74 h 550"/>
                <a:gd name="T14" fmla="*/ 414 w 697"/>
                <a:gd name="T15" fmla="*/ 7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7" h="550">
                  <a:moveTo>
                    <a:pt x="414" y="74"/>
                  </a:moveTo>
                  <a:lnTo>
                    <a:pt x="342" y="0"/>
                  </a:lnTo>
                  <a:lnTo>
                    <a:pt x="273" y="74"/>
                  </a:lnTo>
                  <a:lnTo>
                    <a:pt x="0" y="74"/>
                  </a:lnTo>
                  <a:lnTo>
                    <a:pt x="0" y="550"/>
                  </a:lnTo>
                  <a:lnTo>
                    <a:pt x="697" y="550"/>
                  </a:lnTo>
                  <a:lnTo>
                    <a:pt x="697" y="74"/>
                  </a:lnTo>
                  <a:lnTo>
                    <a:pt x="414" y="74"/>
                  </a:lnTo>
                  <a:close/>
                </a:path>
              </a:pathLst>
            </a:custGeom>
            <a:solidFill>
              <a:srgbClr val="314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274320" rIns="68580" bIns="34290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2100" dirty="0"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endParaRPr lang="en-US" sz="900" dirty="0">
                <a:cs typeface="+mn-ea"/>
                <a:sym typeface="+mn-lt"/>
              </a:endParaRPr>
            </a:p>
          </p:txBody>
        </p:sp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23315A44-CE4B-4B90-8672-FD53F0686BF5}"/>
                </a:ext>
              </a:extLst>
            </p:cNvPr>
            <p:cNvSpPr txBox="1"/>
            <p:nvPr/>
          </p:nvSpPr>
          <p:spPr>
            <a:xfrm rot="10800000">
              <a:off x="3584612" y="2574320"/>
              <a:ext cx="1372819" cy="3310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A7C39C27-6AD2-480D-8733-EEBF7BDD3E0F}"/>
                </a:ext>
              </a:extLst>
            </p:cNvPr>
            <p:cNvSpPr txBox="1"/>
            <p:nvPr/>
          </p:nvSpPr>
          <p:spPr>
            <a:xfrm rot="10800000">
              <a:off x="3584612" y="4491084"/>
              <a:ext cx="1372819" cy="3310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2564F12-E2A5-42DB-B9D2-0FEE7B949261}"/>
                </a:ext>
              </a:extLst>
            </p:cNvPr>
            <p:cNvSpPr/>
            <p:nvPr/>
          </p:nvSpPr>
          <p:spPr bwMode="auto">
            <a:xfrm>
              <a:off x="3363836" y="3191039"/>
              <a:ext cx="1811837" cy="993031"/>
            </a:xfrm>
            <a:custGeom>
              <a:avLst/>
              <a:gdLst>
                <a:gd name="T0" fmla="*/ 414 w 697"/>
                <a:gd name="T1" fmla="*/ 74 h 550"/>
                <a:gd name="T2" fmla="*/ 342 w 697"/>
                <a:gd name="T3" fmla="*/ 0 h 550"/>
                <a:gd name="T4" fmla="*/ 273 w 697"/>
                <a:gd name="T5" fmla="*/ 74 h 550"/>
                <a:gd name="T6" fmla="*/ 0 w 697"/>
                <a:gd name="T7" fmla="*/ 74 h 550"/>
                <a:gd name="T8" fmla="*/ 0 w 697"/>
                <a:gd name="T9" fmla="*/ 550 h 550"/>
                <a:gd name="T10" fmla="*/ 697 w 697"/>
                <a:gd name="T11" fmla="*/ 550 h 550"/>
                <a:gd name="T12" fmla="*/ 697 w 697"/>
                <a:gd name="T13" fmla="*/ 74 h 550"/>
                <a:gd name="T14" fmla="*/ 414 w 697"/>
                <a:gd name="T15" fmla="*/ 7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7" h="550">
                  <a:moveTo>
                    <a:pt x="414" y="74"/>
                  </a:moveTo>
                  <a:lnTo>
                    <a:pt x="342" y="0"/>
                  </a:lnTo>
                  <a:lnTo>
                    <a:pt x="273" y="74"/>
                  </a:lnTo>
                  <a:lnTo>
                    <a:pt x="0" y="74"/>
                  </a:lnTo>
                  <a:lnTo>
                    <a:pt x="0" y="550"/>
                  </a:lnTo>
                  <a:lnTo>
                    <a:pt x="697" y="550"/>
                  </a:lnTo>
                  <a:lnTo>
                    <a:pt x="697" y="74"/>
                  </a:lnTo>
                  <a:lnTo>
                    <a:pt x="414" y="74"/>
                  </a:lnTo>
                  <a:close/>
                </a:path>
              </a:pathLst>
            </a:custGeom>
            <a:solidFill>
              <a:srgbClr val="314371"/>
            </a:solidFill>
            <a:ln>
              <a:noFill/>
            </a:ln>
          </p:spPr>
          <p:txBody>
            <a:bodyPr vert="horz" wrap="square" lIns="68580" tIns="274320" rIns="68580" bIns="34290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2100" dirty="0">
                <a:cs typeface="+mn-ea"/>
                <a:sym typeface="+mn-lt"/>
              </a:endParaRP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F6B25E48-6F91-485B-A2F7-6D12D278B183}"/>
                </a:ext>
              </a:extLst>
            </p:cNvPr>
            <p:cNvSpPr txBox="1"/>
            <p:nvPr/>
          </p:nvSpPr>
          <p:spPr>
            <a:xfrm rot="10800000">
              <a:off x="3584612" y="3615295"/>
              <a:ext cx="1372819" cy="3310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原创设计师QQ598969553            _4">
            <a:extLst>
              <a:ext uri="{FF2B5EF4-FFF2-40B4-BE49-F238E27FC236}">
                <a16:creationId xmlns:a16="http://schemas.microsoft.com/office/drawing/2014/main" id="{66E3E5B9-1634-4180-81BC-364F590CE9AA}"/>
              </a:ext>
            </a:extLst>
          </p:cNvPr>
          <p:cNvSpPr>
            <a:spLocks noChangeArrowheads="1"/>
          </p:cNvSpPr>
          <p:nvPr/>
        </p:nvSpPr>
        <p:spPr bwMode="gray">
          <a:xfrm flipH="1">
            <a:off x="6301785" y="2093991"/>
            <a:ext cx="3771536" cy="656680"/>
          </a:xfrm>
          <a:prstGeom prst="roundRect">
            <a:avLst>
              <a:gd name="adj" fmla="val 11505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   点击添加文字，点击添加文字</a:t>
            </a:r>
            <a:endParaRPr kumimoji="0" lang="zh-CN" altLang="zh-CN" sz="16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原创设计师QQ598969553            _6">
            <a:extLst>
              <a:ext uri="{FF2B5EF4-FFF2-40B4-BE49-F238E27FC236}">
                <a16:creationId xmlns:a16="http://schemas.microsoft.com/office/drawing/2014/main" id="{529B504F-7D60-4875-987E-B969E30F8675}"/>
              </a:ext>
            </a:extLst>
          </p:cNvPr>
          <p:cNvSpPr>
            <a:spLocks noChangeArrowheads="1"/>
          </p:cNvSpPr>
          <p:nvPr/>
        </p:nvSpPr>
        <p:spPr bwMode="gray">
          <a:xfrm flipH="1">
            <a:off x="6301161" y="3133982"/>
            <a:ext cx="3771536" cy="656680"/>
          </a:xfrm>
          <a:prstGeom prst="roundRect">
            <a:avLst>
              <a:gd name="adj" fmla="val 11505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   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点击添加文字，点击添加文字</a:t>
            </a:r>
            <a:endParaRPr lang="zh-CN" altLang="zh-CN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0" lang="zh-CN" altLang="zh-CN" sz="16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原创设计师QQ598969553            _8">
            <a:extLst>
              <a:ext uri="{FF2B5EF4-FFF2-40B4-BE49-F238E27FC236}">
                <a16:creationId xmlns:a16="http://schemas.microsoft.com/office/drawing/2014/main" id="{13855D3F-7FEC-4294-A76D-F7ABC76BFF6B}"/>
              </a:ext>
            </a:extLst>
          </p:cNvPr>
          <p:cNvSpPr>
            <a:spLocks noChangeArrowheads="1"/>
          </p:cNvSpPr>
          <p:nvPr/>
        </p:nvSpPr>
        <p:spPr bwMode="ltGray">
          <a:xfrm flipH="1">
            <a:off x="6301161" y="4173974"/>
            <a:ext cx="3775076" cy="650676"/>
          </a:xfrm>
          <a:prstGeom prst="roundRect">
            <a:avLst>
              <a:gd name="adj" fmla="val 11505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   点击添加文字，点击添加文字</a:t>
            </a:r>
            <a:endParaRPr lang="zh-CN" altLang="zh-CN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955356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white concrete building">
            <a:extLst>
              <a:ext uri="{FF2B5EF4-FFF2-40B4-BE49-F238E27FC236}">
                <a16:creationId xmlns:a16="http://schemas.microsoft.com/office/drawing/2014/main" id="{867A0E85-4FB5-40C4-B2A5-DF8C37B21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97" y="1541104"/>
            <a:ext cx="5660858" cy="3775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6" name="组合 135">
            <a:extLst>
              <a:ext uri="{FF2B5EF4-FFF2-40B4-BE49-F238E27FC236}">
                <a16:creationId xmlns:a16="http://schemas.microsoft.com/office/drawing/2014/main" id="{37B5B758-2BC1-4C87-91CE-DDA0D1B6B0CB}"/>
              </a:ext>
            </a:extLst>
          </p:cNvPr>
          <p:cNvGrpSpPr/>
          <p:nvPr/>
        </p:nvGrpSpPr>
        <p:grpSpPr>
          <a:xfrm>
            <a:off x="670470" y="2579336"/>
            <a:ext cx="2301875" cy="1699327"/>
            <a:chOff x="890587" y="4379913"/>
            <a:chExt cx="2301875" cy="1699327"/>
          </a:xfrm>
        </p:grpSpPr>
        <p:sp>
          <p:nvSpPr>
            <p:cNvPr id="137" name="文本框 22">
              <a:extLst>
                <a:ext uri="{FF2B5EF4-FFF2-40B4-BE49-F238E27FC236}">
                  <a16:creationId xmlns:a16="http://schemas.microsoft.com/office/drawing/2014/main" id="{F6564251-4A2E-431A-8849-0C903507B2A5}"/>
                </a:ext>
              </a:extLst>
            </p:cNvPr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38" name="文本框 23">
              <a:extLst>
                <a:ext uri="{FF2B5EF4-FFF2-40B4-BE49-F238E27FC236}">
                  <a16:creationId xmlns:a16="http://schemas.microsoft.com/office/drawing/2014/main" id="{5E2C0344-D913-4D5E-8448-276F34DC5074}"/>
                </a:ext>
              </a:extLst>
            </p:cNvPr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D7F96A65-C033-4262-A81A-4A0899C22F9E}"/>
              </a:ext>
            </a:extLst>
          </p:cNvPr>
          <p:cNvGrpSpPr/>
          <p:nvPr/>
        </p:nvGrpSpPr>
        <p:grpSpPr>
          <a:xfrm>
            <a:off x="3477883" y="2579336"/>
            <a:ext cx="2301875" cy="1699327"/>
            <a:chOff x="890587" y="4379913"/>
            <a:chExt cx="2301875" cy="1699327"/>
          </a:xfrm>
        </p:grpSpPr>
        <p:sp>
          <p:nvSpPr>
            <p:cNvPr id="140" name="文本框 22">
              <a:extLst>
                <a:ext uri="{FF2B5EF4-FFF2-40B4-BE49-F238E27FC236}">
                  <a16:creationId xmlns:a16="http://schemas.microsoft.com/office/drawing/2014/main" id="{89BB8D9E-3EDD-4B93-ABC6-82901077652B}"/>
                </a:ext>
              </a:extLst>
            </p:cNvPr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41" name="文本框 23">
              <a:extLst>
                <a:ext uri="{FF2B5EF4-FFF2-40B4-BE49-F238E27FC236}">
                  <a16:creationId xmlns:a16="http://schemas.microsoft.com/office/drawing/2014/main" id="{917AB92A-0EC4-473D-88BA-426E4E2EE21A}"/>
                </a:ext>
              </a:extLst>
            </p:cNvPr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376723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FEA485CA-75CE-441E-A01A-1FBCAE4752FC}"/>
              </a:ext>
            </a:extLst>
          </p:cNvPr>
          <p:cNvCxnSpPr/>
          <p:nvPr/>
        </p:nvCxnSpPr>
        <p:spPr>
          <a:xfrm>
            <a:off x="11715750" y="1598870"/>
            <a:ext cx="0" cy="32575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4E3BB32E-67A2-4C3B-9AD4-DFEA3D21FE0D}"/>
              </a:ext>
            </a:extLst>
          </p:cNvPr>
          <p:cNvSpPr txBox="1"/>
          <p:nvPr/>
        </p:nvSpPr>
        <p:spPr>
          <a:xfrm>
            <a:off x="9586769" y="584019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FEILANG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3853F20-A6FD-47FF-A50A-D69CE103466D}"/>
              </a:ext>
            </a:extLst>
          </p:cNvPr>
          <p:cNvSpPr txBox="1"/>
          <p:nvPr/>
        </p:nvSpPr>
        <p:spPr>
          <a:xfrm>
            <a:off x="9586769" y="617934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BIOTECHNOLOGY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A8DA391-FA5D-4DF3-8454-B51B8B45D12B}"/>
              </a:ext>
            </a:extLst>
          </p:cNvPr>
          <p:cNvGrpSpPr/>
          <p:nvPr/>
        </p:nvGrpSpPr>
        <p:grpSpPr>
          <a:xfrm>
            <a:off x="338817" y="2572630"/>
            <a:ext cx="8568114" cy="1712741"/>
            <a:chOff x="338817" y="2824043"/>
            <a:chExt cx="8568114" cy="171274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72E8731-36A3-400C-81D4-88C2DB547E1B}"/>
                </a:ext>
              </a:extLst>
            </p:cNvPr>
            <p:cNvSpPr txBox="1"/>
            <p:nvPr/>
          </p:nvSpPr>
          <p:spPr>
            <a:xfrm>
              <a:off x="415303" y="4002769"/>
              <a:ext cx="4791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AU" altLang="zh-CN" sz="1600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LABORATORY SPECIFICATION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3515312-5C8B-48F8-A85D-7AEDA466BECD}"/>
                </a:ext>
              </a:extLst>
            </p:cNvPr>
            <p:cNvSpPr/>
            <p:nvPr/>
          </p:nvSpPr>
          <p:spPr>
            <a:xfrm>
              <a:off x="515938" y="4482784"/>
              <a:ext cx="396000" cy="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175B301-E157-4630-B5C3-040B21375422}"/>
                </a:ext>
              </a:extLst>
            </p:cNvPr>
            <p:cNvSpPr txBox="1"/>
            <p:nvPr/>
          </p:nvSpPr>
          <p:spPr>
            <a:xfrm>
              <a:off x="338817" y="2824043"/>
              <a:ext cx="85681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实验室规范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FB871C23-3051-400F-8983-B69B7F5EF925}"/>
              </a:ext>
            </a:extLst>
          </p:cNvPr>
          <p:cNvSpPr txBox="1"/>
          <p:nvPr/>
        </p:nvSpPr>
        <p:spPr>
          <a:xfrm>
            <a:off x="515938" y="244175"/>
            <a:ext cx="2071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GONGS LOGO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2258A0E-BFC6-4DB4-B51F-45566036473A}"/>
              </a:ext>
            </a:extLst>
          </p:cNvPr>
          <p:cNvSpPr txBox="1"/>
          <p:nvPr/>
        </p:nvSpPr>
        <p:spPr>
          <a:xfrm>
            <a:off x="4263720" y="244175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实习纪律及安排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E296605-A98C-40F5-8DF5-CFB690F03185}"/>
              </a:ext>
            </a:extLst>
          </p:cNvPr>
          <p:cNvSpPr txBox="1"/>
          <p:nvPr/>
        </p:nvSpPr>
        <p:spPr>
          <a:xfrm>
            <a:off x="6599541" y="244175"/>
            <a:ext cx="1549668" cy="4001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实验室规范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83290C2-F3AA-4DB6-9CDA-8D9478444964}"/>
              </a:ext>
            </a:extLst>
          </p:cNvPr>
          <p:cNvSpPr txBox="1"/>
          <p:nvPr/>
        </p:nvSpPr>
        <p:spPr>
          <a:xfrm>
            <a:off x="422015" y="599408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20XX.12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AEE9034-20C9-4475-A13D-0A6D93142503}"/>
              </a:ext>
            </a:extLst>
          </p:cNvPr>
          <p:cNvSpPr txBox="1"/>
          <p:nvPr/>
        </p:nvSpPr>
        <p:spPr>
          <a:xfrm>
            <a:off x="10404909" y="244175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皮肤介绍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22AF6E2-EF93-4836-80FD-734F4AB66D1E}"/>
              </a:ext>
            </a:extLst>
          </p:cNvPr>
          <p:cNvSpPr txBox="1"/>
          <p:nvPr/>
        </p:nvSpPr>
        <p:spPr>
          <a:xfrm>
            <a:off x="8428341" y="24417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化妆品介绍</a:t>
            </a:r>
          </a:p>
        </p:txBody>
      </p:sp>
    </p:spTree>
    <p:extLst>
      <p:ext uri="{BB962C8B-B14F-4D97-AF65-F5344CB8AC3E}">
        <p14:creationId xmlns:p14="http://schemas.microsoft.com/office/powerpoint/2010/main" val="4057712813"/>
      </p:ext>
    </p:extLst>
  </p:cSld>
  <p:clrMapOvr>
    <a:masterClrMapping/>
  </p:clrMapOvr>
  <p:transition spd="slow" advClick="0" advTm="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id="{FD680B10-F1CD-4056-B1B1-FFE43D0F66DF}"/>
              </a:ext>
            </a:extLst>
          </p:cNvPr>
          <p:cNvSpPr/>
          <p:nvPr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14371"/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5828FB1-C179-4409-98EF-04B90C43C801}"/>
              </a:ext>
            </a:extLst>
          </p:cNvPr>
          <p:cNvGrpSpPr/>
          <p:nvPr/>
        </p:nvGrpSpPr>
        <p:grpSpPr>
          <a:xfrm>
            <a:off x="2441867" y="2292633"/>
            <a:ext cx="7308266" cy="3247542"/>
            <a:chOff x="2558114" y="2829988"/>
            <a:chExt cx="7308266" cy="3247542"/>
          </a:xfrm>
          <a:solidFill>
            <a:srgbClr val="314371"/>
          </a:solidFill>
        </p:grpSpPr>
        <p:sp>
          <p:nvSpPr>
            <p:cNvPr id="11" name="任意多边形 25">
              <a:extLst>
                <a:ext uri="{FF2B5EF4-FFF2-40B4-BE49-F238E27FC236}">
                  <a16:creationId xmlns:a16="http://schemas.microsoft.com/office/drawing/2014/main" id="{18183B0C-DCE6-49C1-83E2-4F025E4D5271}"/>
                </a:ext>
              </a:extLst>
            </p:cNvPr>
            <p:cNvSpPr/>
            <p:nvPr/>
          </p:nvSpPr>
          <p:spPr>
            <a:xfrm>
              <a:off x="2558114" y="2829988"/>
              <a:ext cx="1132743" cy="70147"/>
            </a:xfrm>
            <a:custGeom>
              <a:avLst/>
              <a:gdLst>
                <a:gd name="connsiteX0" fmla="*/ 0 w 1038225"/>
                <a:gd name="connsiteY0" fmla="*/ 0 h 64294"/>
                <a:gd name="connsiteX1" fmla="*/ 1038225 w 1038225"/>
                <a:gd name="connsiteY1" fmla="*/ 30956 h 64294"/>
                <a:gd name="connsiteX2" fmla="*/ 990600 w 1038225"/>
                <a:gd name="connsiteY2" fmla="*/ 64294 h 64294"/>
                <a:gd name="connsiteX3" fmla="*/ 0 w 1038225"/>
                <a:gd name="connsiteY3" fmla="*/ 0 h 6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8225" h="64294">
                  <a:moveTo>
                    <a:pt x="0" y="0"/>
                  </a:moveTo>
                  <a:lnTo>
                    <a:pt x="1038225" y="30956"/>
                  </a:lnTo>
                  <a:lnTo>
                    <a:pt x="990600" y="6429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508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任意多边形 26">
              <a:extLst>
                <a:ext uri="{FF2B5EF4-FFF2-40B4-BE49-F238E27FC236}">
                  <a16:creationId xmlns:a16="http://schemas.microsoft.com/office/drawing/2014/main" id="{86531359-13D6-467A-9279-F8A09B0A62F5}"/>
                </a:ext>
              </a:extLst>
            </p:cNvPr>
            <p:cNvSpPr/>
            <p:nvPr/>
          </p:nvSpPr>
          <p:spPr>
            <a:xfrm>
              <a:off x="3750609" y="2858566"/>
              <a:ext cx="1561419" cy="192255"/>
            </a:xfrm>
            <a:custGeom>
              <a:avLst/>
              <a:gdLst>
                <a:gd name="connsiteX0" fmla="*/ 35718 w 1431131"/>
                <a:gd name="connsiteY0" fmla="*/ 0 h 176212"/>
                <a:gd name="connsiteX1" fmla="*/ 0 w 1431131"/>
                <a:gd name="connsiteY1" fmla="*/ 38100 h 176212"/>
                <a:gd name="connsiteX2" fmla="*/ 1393031 w 1431131"/>
                <a:gd name="connsiteY2" fmla="*/ 176212 h 176212"/>
                <a:gd name="connsiteX3" fmla="*/ 1431131 w 1431131"/>
                <a:gd name="connsiteY3" fmla="*/ 145256 h 176212"/>
                <a:gd name="connsiteX4" fmla="*/ 35718 w 1431131"/>
                <a:gd name="connsiteY4" fmla="*/ 0 h 176212"/>
                <a:gd name="connsiteX0-1" fmla="*/ 35718 w 1431131"/>
                <a:gd name="connsiteY0-2" fmla="*/ 0 h 176212"/>
                <a:gd name="connsiteX1-3" fmla="*/ 0 w 1431131"/>
                <a:gd name="connsiteY1-4" fmla="*/ 38100 h 176212"/>
                <a:gd name="connsiteX2-5" fmla="*/ 1393031 w 1431131"/>
                <a:gd name="connsiteY2-6" fmla="*/ 176212 h 176212"/>
                <a:gd name="connsiteX3-7" fmla="*/ 1431131 w 1431131"/>
                <a:gd name="connsiteY3-8" fmla="*/ 145256 h 176212"/>
                <a:gd name="connsiteX4-9" fmla="*/ 35718 w 1431131"/>
                <a:gd name="connsiteY4-10" fmla="*/ 0 h 176212"/>
                <a:gd name="connsiteX0-11" fmla="*/ 35718 w 1431131"/>
                <a:gd name="connsiteY0-12" fmla="*/ 0 h 176212"/>
                <a:gd name="connsiteX1-13" fmla="*/ 0 w 1431131"/>
                <a:gd name="connsiteY1-14" fmla="*/ 38100 h 176212"/>
                <a:gd name="connsiteX2-15" fmla="*/ 1393031 w 1431131"/>
                <a:gd name="connsiteY2-16" fmla="*/ 176212 h 176212"/>
                <a:gd name="connsiteX3-17" fmla="*/ 1431131 w 1431131"/>
                <a:gd name="connsiteY3-18" fmla="*/ 145256 h 176212"/>
                <a:gd name="connsiteX4-19" fmla="*/ 35718 w 1431131"/>
                <a:gd name="connsiteY4-20" fmla="*/ 0 h 176212"/>
                <a:gd name="connsiteX0-21" fmla="*/ 35718 w 1431131"/>
                <a:gd name="connsiteY0-22" fmla="*/ 0 h 176212"/>
                <a:gd name="connsiteX1-23" fmla="*/ 0 w 1431131"/>
                <a:gd name="connsiteY1-24" fmla="*/ 38100 h 176212"/>
                <a:gd name="connsiteX2-25" fmla="*/ 1393031 w 1431131"/>
                <a:gd name="connsiteY2-26" fmla="*/ 176212 h 176212"/>
                <a:gd name="connsiteX3-27" fmla="*/ 1431131 w 1431131"/>
                <a:gd name="connsiteY3-28" fmla="*/ 145256 h 176212"/>
                <a:gd name="connsiteX4-29" fmla="*/ 35718 w 1431131"/>
                <a:gd name="connsiteY4-30" fmla="*/ 0 h 176212"/>
                <a:gd name="connsiteX0-31" fmla="*/ 35718 w 1431131"/>
                <a:gd name="connsiteY0-32" fmla="*/ 0 h 176212"/>
                <a:gd name="connsiteX1-33" fmla="*/ 0 w 1431131"/>
                <a:gd name="connsiteY1-34" fmla="*/ 38100 h 176212"/>
                <a:gd name="connsiteX2-35" fmla="*/ 1393031 w 1431131"/>
                <a:gd name="connsiteY2-36" fmla="*/ 176212 h 176212"/>
                <a:gd name="connsiteX3-37" fmla="*/ 1431131 w 1431131"/>
                <a:gd name="connsiteY3-38" fmla="*/ 145256 h 176212"/>
                <a:gd name="connsiteX4-39" fmla="*/ 35718 w 1431131"/>
                <a:gd name="connsiteY4-40" fmla="*/ 0 h 1762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31131" h="176212">
                  <a:moveTo>
                    <a:pt x="35718" y="0"/>
                  </a:moveTo>
                  <a:lnTo>
                    <a:pt x="0" y="38100"/>
                  </a:lnTo>
                  <a:cubicBezTo>
                    <a:pt x="466725" y="76993"/>
                    <a:pt x="928687" y="123031"/>
                    <a:pt x="1393031" y="176212"/>
                  </a:cubicBezTo>
                  <a:lnTo>
                    <a:pt x="1431131" y="145256"/>
                  </a:lnTo>
                  <a:cubicBezTo>
                    <a:pt x="965993" y="84931"/>
                    <a:pt x="507999" y="34132"/>
                    <a:pt x="3571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508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任意多边形 27">
              <a:extLst>
                <a:ext uri="{FF2B5EF4-FFF2-40B4-BE49-F238E27FC236}">
                  <a16:creationId xmlns:a16="http://schemas.microsoft.com/office/drawing/2014/main" id="{8FE51891-E1C3-47D8-8DB2-EB1055E45B0F}"/>
                </a:ext>
              </a:extLst>
            </p:cNvPr>
            <p:cNvSpPr/>
            <p:nvPr/>
          </p:nvSpPr>
          <p:spPr>
            <a:xfrm>
              <a:off x="5366588" y="3022242"/>
              <a:ext cx="1417547" cy="950880"/>
            </a:xfrm>
            <a:custGeom>
              <a:avLst/>
              <a:gdLst>
                <a:gd name="connsiteX0" fmla="*/ 45244 w 1057275"/>
                <a:gd name="connsiteY0" fmla="*/ 0 h 871537"/>
                <a:gd name="connsiteX1" fmla="*/ 0 w 1057275"/>
                <a:gd name="connsiteY1" fmla="*/ 50006 h 871537"/>
                <a:gd name="connsiteX2" fmla="*/ 881063 w 1057275"/>
                <a:gd name="connsiteY2" fmla="*/ 864393 h 871537"/>
                <a:gd name="connsiteX3" fmla="*/ 1057275 w 1057275"/>
                <a:gd name="connsiteY3" fmla="*/ 871537 h 871537"/>
                <a:gd name="connsiteX4" fmla="*/ 1016794 w 1057275"/>
                <a:gd name="connsiteY4" fmla="*/ 259556 h 871537"/>
                <a:gd name="connsiteX5" fmla="*/ 45244 w 1057275"/>
                <a:gd name="connsiteY5" fmla="*/ 0 h 871537"/>
                <a:gd name="connsiteX0-1" fmla="*/ 45244 w 1057275"/>
                <a:gd name="connsiteY0-2" fmla="*/ 0 h 871537"/>
                <a:gd name="connsiteX1-3" fmla="*/ 0 w 1057275"/>
                <a:gd name="connsiteY1-4" fmla="*/ 50006 h 871537"/>
                <a:gd name="connsiteX2-5" fmla="*/ 881063 w 1057275"/>
                <a:gd name="connsiteY2-6" fmla="*/ 864393 h 871537"/>
                <a:gd name="connsiteX3-7" fmla="*/ 1057275 w 1057275"/>
                <a:gd name="connsiteY3-8" fmla="*/ 871537 h 871537"/>
                <a:gd name="connsiteX4-9" fmla="*/ 1016794 w 1057275"/>
                <a:gd name="connsiteY4-10" fmla="*/ 259556 h 871537"/>
                <a:gd name="connsiteX5-11" fmla="*/ 45244 w 1057275"/>
                <a:gd name="connsiteY5-12" fmla="*/ 0 h 871537"/>
                <a:gd name="connsiteX0-13" fmla="*/ 45244 w 1057275"/>
                <a:gd name="connsiteY0-14" fmla="*/ 0 h 871537"/>
                <a:gd name="connsiteX1-15" fmla="*/ 0 w 1057275"/>
                <a:gd name="connsiteY1-16" fmla="*/ 50006 h 871537"/>
                <a:gd name="connsiteX2-17" fmla="*/ 881063 w 1057275"/>
                <a:gd name="connsiteY2-18" fmla="*/ 864393 h 871537"/>
                <a:gd name="connsiteX3-19" fmla="*/ 1057275 w 1057275"/>
                <a:gd name="connsiteY3-20" fmla="*/ 871537 h 871537"/>
                <a:gd name="connsiteX4-21" fmla="*/ 1016794 w 1057275"/>
                <a:gd name="connsiteY4-22" fmla="*/ 259556 h 871537"/>
                <a:gd name="connsiteX5-23" fmla="*/ 45244 w 1057275"/>
                <a:gd name="connsiteY5-24" fmla="*/ 0 h 871537"/>
                <a:gd name="connsiteX0-25" fmla="*/ 45244 w 1139868"/>
                <a:gd name="connsiteY0-26" fmla="*/ 0 h 871537"/>
                <a:gd name="connsiteX1-27" fmla="*/ 0 w 1139868"/>
                <a:gd name="connsiteY1-28" fmla="*/ 50006 h 871537"/>
                <a:gd name="connsiteX2-29" fmla="*/ 881063 w 1139868"/>
                <a:gd name="connsiteY2-30" fmla="*/ 864393 h 871537"/>
                <a:gd name="connsiteX3-31" fmla="*/ 1057275 w 1139868"/>
                <a:gd name="connsiteY3-32" fmla="*/ 871537 h 871537"/>
                <a:gd name="connsiteX4-33" fmla="*/ 1016794 w 1139868"/>
                <a:gd name="connsiteY4-34" fmla="*/ 259556 h 871537"/>
                <a:gd name="connsiteX5-35" fmla="*/ 45244 w 1139868"/>
                <a:gd name="connsiteY5-36" fmla="*/ 0 h 871537"/>
                <a:gd name="connsiteX0-37" fmla="*/ 45244 w 1299265"/>
                <a:gd name="connsiteY0-38" fmla="*/ 0 h 871537"/>
                <a:gd name="connsiteX1-39" fmla="*/ 0 w 1299265"/>
                <a:gd name="connsiteY1-40" fmla="*/ 50006 h 871537"/>
                <a:gd name="connsiteX2-41" fmla="*/ 881063 w 1299265"/>
                <a:gd name="connsiteY2-42" fmla="*/ 864393 h 871537"/>
                <a:gd name="connsiteX3-43" fmla="*/ 1057275 w 1299265"/>
                <a:gd name="connsiteY3-44" fmla="*/ 871537 h 871537"/>
                <a:gd name="connsiteX4-45" fmla="*/ 1016794 w 1299265"/>
                <a:gd name="connsiteY4-46" fmla="*/ 259556 h 871537"/>
                <a:gd name="connsiteX5-47" fmla="*/ 45244 w 1299265"/>
                <a:gd name="connsiteY5-48" fmla="*/ 0 h 871537"/>
                <a:gd name="connsiteX0-49" fmla="*/ 45244 w 1299265"/>
                <a:gd name="connsiteY0-50" fmla="*/ 0 h 871537"/>
                <a:gd name="connsiteX1-51" fmla="*/ 0 w 1299265"/>
                <a:gd name="connsiteY1-52" fmla="*/ 50006 h 871537"/>
                <a:gd name="connsiteX2-53" fmla="*/ 881063 w 1299265"/>
                <a:gd name="connsiteY2-54" fmla="*/ 864393 h 871537"/>
                <a:gd name="connsiteX3-55" fmla="*/ 1057275 w 1299265"/>
                <a:gd name="connsiteY3-56" fmla="*/ 871537 h 871537"/>
                <a:gd name="connsiteX4-57" fmla="*/ 1016794 w 1299265"/>
                <a:gd name="connsiteY4-58" fmla="*/ 259556 h 871537"/>
                <a:gd name="connsiteX5-59" fmla="*/ 45244 w 1299265"/>
                <a:gd name="connsiteY5-60" fmla="*/ 0 h 871537"/>
                <a:gd name="connsiteX0-61" fmla="*/ 45244 w 1299265"/>
                <a:gd name="connsiteY0-62" fmla="*/ 0 h 871537"/>
                <a:gd name="connsiteX1-63" fmla="*/ 0 w 1299265"/>
                <a:gd name="connsiteY1-64" fmla="*/ 50006 h 871537"/>
                <a:gd name="connsiteX2-65" fmla="*/ 881063 w 1299265"/>
                <a:gd name="connsiteY2-66" fmla="*/ 864393 h 871537"/>
                <a:gd name="connsiteX3-67" fmla="*/ 1057275 w 1299265"/>
                <a:gd name="connsiteY3-68" fmla="*/ 871537 h 871537"/>
                <a:gd name="connsiteX4-69" fmla="*/ 1016794 w 1299265"/>
                <a:gd name="connsiteY4-70" fmla="*/ 259556 h 871537"/>
                <a:gd name="connsiteX5-71" fmla="*/ 45244 w 1299265"/>
                <a:gd name="connsiteY5-72" fmla="*/ 0 h 871537"/>
                <a:gd name="connsiteX0-73" fmla="*/ 45244 w 1299265"/>
                <a:gd name="connsiteY0-74" fmla="*/ 0 h 871537"/>
                <a:gd name="connsiteX1-75" fmla="*/ 0 w 1299265"/>
                <a:gd name="connsiteY1-76" fmla="*/ 50006 h 871537"/>
                <a:gd name="connsiteX2-77" fmla="*/ 881063 w 1299265"/>
                <a:gd name="connsiteY2-78" fmla="*/ 864393 h 871537"/>
                <a:gd name="connsiteX3-79" fmla="*/ 1057275 w 1299265"/>
                <a:gd name="connsiteY3-80" fmla="*/ 871537 h 871537"/>
                <a:gd name="connsiteX4-81" fmla="*/ 1016794 w 1299265"/>
                <a:gd name="connsiteY4-82" fmla="*/ 259556 h 871537"/>
                <a:gd name="connsiteX5-83" fmla="*/ 45244 w 1299265"/>
                <a:gd name="connsiteY5-84" fmla="*/ 0 h 871537"/>
                <a:gd name="connsiteX0-85" fmla="*/ 45244 w 1299265"/>
                <a:gd name="connsiteY0-86" fmla="*/ 0 h 871537"/>
                <a:gd name="connsiteX1-87" fmla="*/ 0 w 1299265"/>
                <a:gd name="connsiteY1-88" fmla="*/ 50006 h 871537"/>
                <a:gd name="connsiteX2-89" fmla="*/ 881063 w 1299265"/>
                <a:gd name="connsiteY2-90" fmla="*/ 864393 h 871537"/>
                <a:gd name="connsiteX3-91" fmla="*/ 1057275 w 1299265"/>
                <a:gd name="connsiteY3-92" fmla="*/ 871537 h 871537"/>
                <a:gd name="connsiteX4-93" fmla="*/ 1016794 w 1299265"/>
                <a:gd name="connsiteY4-94" fmla="*/ 259556 h 871537"/>
                <a:gd name="connsiteX5-95" fmla="*/ 45244 w 1299265"/>
                <a:gd name="connsiteY5-96" fmla="*/ 0 h 8715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299265" h="871537">
                  <a:moveTo>
                    <a:pt x="45244" y="0"/>
                  </a:moveTo>
                  <a:lnTo>
                    <a:pt x="0" y="50006"/>
                  </a:lnTo>
                  <a:cubicBezTo>
                    <a:pt x="469901" y="147637"/>
                    <a:pt x="1658938" y="409575"/>
                    <a:pt x="881063" y="864393"/>
                  </a:cubicBezTo>
                  <a:lnTo>
                    <a:pt x="1057275" y="871537"/>
                  </a:lnTo>
                  <a:cubicBezTo>
                    <a:pt x="1477169" y="688974"/>
                    <a:pt x="1275556" y="370681"/>
                    <a:pt x="1016794" y="259556"/>
                  </a:cubicBezTo>
                  <a:cubicBezTo>
                    <a:pt x="690563" y="127794"/>
                    <a:pt x="373857" y="65088"/>
                    <a:pt x="4524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508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任意多边形 28">
              <a:extLst>
                <a:ext uri="{FF2B5EF4-FFF2-40B4-BE49-F238E27FC236}">
                  <a16:creationId xmlns:a16="http://schemas.microsoft.com/office/drawing/2014/main" id="{0C2983A2-33E8-407C-AD0B-7762EB53261B}"/>
                </a:ext>
              </a:extLst>
            </p:cNvPr>
            <p:cNvSpPr/>
            <p:nvPr/>
          </p:nvSpPr>
          <p:spPr>
            <a:xfrm>
              <a:off x="4913924" y="4025083"/>
              <a:ext cx="1460699" cy="1535439"/>
            </a:xfrm>
            <a:custGeom>
              <a:avLst/>
              <a:gdLst>
                <a:gd name="connsiteX0" fmla="*/ 1069181 w 1069181"/>
                <a:gd name="connsiteY0" fmla="*/ 16669 h 1407319"/>
                <a:gd name="connsiteX1" fmla="*/ 850106 w 1069181"/>
                <a:gd name="connsiteY1" fmla="*/ 0 h 1407319"/>
                <a:gd name="connsiteX2" fmla="*/ 0 w 1069181"/>
                <a:gd name="connsiteY2" fmla="*/ 388144 h 1407319"/>
                <a:gd name="connsiteX3" fmla="*/ 607219 w 1069181"/>
                <a:gd name="connsiteY3" fmla="*/ 1407319 h 1407319"/>
                <a:gd name="connsiteX4" fmla="*/ 964406 w 1069181"/>
                <a:gd name="connsiteY4" fmla="*/ 1252538 h 1407319"/>
                <a:gd name="connsiteX5" fmla="*/ 428625 w 1069181"/>
                <a:gd name="connsiteY5" fmla="*/ 302419 h 1407319"/>
                <a:gd name="connsiteX6" fmla="*/ 1069181 w 1069181"/>
                <a:gd name="connsiteY6" fmla="*/ 16669 h 1407319"/>
                <a:gd name="connsiteX0-1" fmla="*/ 1069181 w 1069181"/>
                <a:gd name="connsiteY0-2" fmla="*/ 16669 h 1407319"/>
                <a:gd name="connsiteX1-3" fmla="*/ 850106 w 1069181"/>
                <a:gd name="connsiteY1-4" fmla="*/ 0 h 1407319"/>
                <a:gd name="connsiteX2-5" fmla="*/ 0 w 1069181"/>
                <a:gd name="connsiteY2-6" fmla="*/ 388144 h 1407319"/>
                <a:gd name="connsiteX3-7" fmla="*/ 607219 w 1069181"/>
                <a:gd name="connsiteY3-8" fmla="*/ 1407319 h 1407319"/>
                <a:gd name="connsiteX4-9" fmla="*/ 964406 w 1069181"/>
                <a:gd name="connsiteY4-10" fmla="*/ 1252538 h 1407319"/>
                <a:gd name="connsiteX5-11" fmla="*/ 428625 w 1069181"/>
                <a:gd name="connsiteY5-12" fmla="*/ 302419 h 1407319"/>
                <a:gd name="connsiteX6-13" fmla="*/ 1069181 w 1069181"/>
                <a:gd name="connsiteY6-14" fmla="*/ 16669 h 1407319"/>
                <a:gd name="connsiteX0-15" fmla="*/ 1113650 w 1113650"/>
                <a:gd name="connsiteY0-16" fmla="*/ 16669 h 1407319"/>
                <a:gd name="connsiteX1-17" fmla="*/ 894575 w 1113650"/>
                <a:gd name="connsiteY1-18" fmla="*/ 0 h 1407319"/>
                <a:gd name="connsiteX2-19" fmla="*/ 44469 w 1113650"/>
                <a:gd name="connsiteY2-20" fmla="*/ 388144 h 1407319"/>
                <a:gd name="connsiteX3-21" fmla="*/ 651688 w 1113650"/>
                <a:gd name="connsiteY3-22" fmla="*/ 1407319 h 1407319"/>
                <a:gd name="connsiteX4-23" fmla="*/ 1008875 w 1113650"/>
                <a:gd name="connsiteY4-24" fmla="*/ 1252538 h 1407319"/>
                <a:gd name="connsiteX5-25" fmla="*/ 473094 w 1113650"/>
                <a:gd name="connsiteY5-26" fmla="*/ 302419 h 1407319"/>
                <a:gd name="connsiteX6-27" fmla="*/ 1113650 w 1113650"/>
                <a:gd name="connsiteY6-28" fmla="*/ 16669 h 1407319"/>
                <a:gd name="connsiteX0-29" fmla="*/ 1338815 w 1338815"/>
                <a:gd name="connsiteY0-30" fmla="*/ 16669 h 1407319"/>
                <a:gd name="connsiteX1-31" fmla="*/ 1119740 w 1338815"/>
                <a:gd name="connsiteY1-32" fmla="*/ 0 h 1407319"/>
                <a:gd name="connsiteX2-33" fmla="*/ 269634 w 1338815"/>
                <a:gd name="connsiteY2-34" fmla="*/ 388144 h 1407319"/>
                <a:gd name="connsiteX3-35" fmla="*/ 876853 w 1338815"/>
                <a:gd name="connsiteY3-36" fmla="*/ 1407319 h 1407319"/>
                <a:gd name="connsiteX4-37" fmla="*/ 1234040 w 1338815"/>
                <a:gd name="connsiteY4-38" fmla="*/ 1252538 h 1407319"/>
                <a:gd name="connsiteX5-39" fmla="*/ 698259 w 1338815"/>
                <a:gd name="connsiteY5-40" fmla="*/ 302419 h 1407319"/>
                <a:gd name="connsiteX6-41" fmla="*/ 1338815 w 1338815"/>
                <a:gd name="connsiteY6-42" fmla="*/ 16669 h 1407319"/>
                <a:gd name="connsiteX0-43" fmla="*/ 1338815 w 1338815"/>
                <a:gd name="connsiteY0-44" fmla="*/ 16669 h 1407319"/>
                <a:gd name="connsiteX1-45" fmla="*/ 1119740 w 1338815"/>
                <a:gd name="connsiteY1-46" fmla="*/ 0 h 1407319"/>
                <a:gd name="connsiteX2-47" fmla="*/ 269634 w 1338815"/>
                <a:gd name="connsiteY2-48" fmla="*/ 388144 h 1407319"/>
                <a:gd name="connsiteX3-49" fmla="*/ 876853 w 1338815"/>
                <a:gd name="connsiteY3-50" fmla="*/ 1407319 h 1407319"/>
                <a:gd name="connsiteX4-51" fmla="*/ 1234040 w 1338815"/>
                <a:gd name="connsiteY4-52" fmla="*/ 1252538 h 1407319"/>
                <a:gd name="connsiteX5-53" fmla="*/ 698259 w 1338815"/>
                <a:gd name="connsiteY5-54" fmla="*/ 302419 h 1407319"/>
                <a:gd name="connsiteX6-55" fmla="*/ 1338815 w 1338815"/>
                <a:gd name="connsiteY6-56" fmla="*/ 16669 h 1407319"/>
                <a:gd name="connsiteX0-57" fmla="*/ 1338815 w 1338815"/>
                <a:gd name="connsiteY0-58" fmla="*/ 16669 h 1407319"/>
                <a:gd name="connsiteX1-59" fmla="*/ 1119740 w 1338815"/>
                <a:gd name="connsiteY1-60" fmla="*/ 0 h 1407319"/>
                <a:gd name="connsiteX2-61" fmla="*/ 269634 w 1338815"/>
                <a:gd name="connsiteY2-62" fmla="*/ 388144 h 1407319"/>
                <a:gd name="connsiteX3-63" fmla="*/ 876853 w 1338815"/>
                <a:gd name="connsiteY3-64" fmla="*/ 1407319 h 1407319"/>
                <a:gd name="connsiteX4-65" fmla="*/ 1234040 w 1338815"/>
                <a:gd name="connsiteY4-66" fmla="*/ 1252538 h 1407319"/>
                <a:gd name="connsiteX5-67" fmla="*/ 698259 w 1338815"/>
                <a:gd name="connsiteY5-68" fmla="*/ 302419 h 1407319"/>
                <a:gd name="connsiteX6-69" fmla="*/ 1338815 w 1338815"/>
                <a:gd name="connsiteY6-70" fmla="*/ 16669 h 1407319"/>
                <a:gd name="connsiteX0-71" fmla="*/ 1338815 w 1338815"/>
                <a:gd name="connsiteY0-72" fmla="*/ 16669 h 1407319"/>
                <a:gd name="connsiteX1-73" fmla="*/ 1119740 w 1338815"/>
                <a:gd name="connsiteY1-74" fmla="*/ 0 h 1407319"/>
                <a:gd name="connsiteX2-75" fmla="*/ 269634 w 1338815"/>
                <a:gd name="connsiteY2-76" fmla="*/ 388144 h 1407319"/>
                <a:gd name="connsiteX3-77" fmla="*/ 876853 w 1338815"/>
                <a:gd name="connsiteY3-78" fmla="*/ 1407319 h 1407319"/>
                <a:gd name="connsiteX4-79" fmla="*/ 1234040 w 1338815"/>
                <a:gd name="connsiteY4-80" fmla="*/ 1252538 h 1407319"/>
                <a:gd name="connsiteX5-81" fmla="*/ 698259 w 1338815"/>
                <a:gd name="connsiteY5-82" fmla="*/ 302419 h 1407319"/>
                <a:gd name="connsiteX6-83" fmla="*/ 1338815 w 1338815"/>
                <a:gd name="connsiteY6-84" fmla="*/ 16669 h 1407319"/>
                <a:gd name="connsiteX0-85" fmla="*/ 1338815 w 1338815"/>
                <a:gd name="connsiteY0-86" fmla="*/ 16669 h 1407319"/>
                <a:gd name="connsiteX1-87" fmla="*/ 1119740 w 1338815"/>
                <a:gd name="connsiteY1-88" fmla="*/ 0 h 1407319"/>
                <a:gd name="connsiteX2-89" fmla="*/ 269634 w 1338815"/>
                <a:gd name="connsiteY2-90" fmla="*/ 388144 h 1407319"/>
                <a:gd name="connsiteX3-91" fmla="*/ 876853 w 1338815"/>
                <a:gd name="connsiteY3-92" fmla="*/ 1407319 h 1407319"/>
                <a:gd name="connsiteX4-93" fmla="*/ 1234040 w 1338815"/>
                <a:gd name="connsiteY4-94" fmla="*/ 1252538 h 1407319"/>
                <a:gd name="connsiteX5-95" fmla="*/ 700640 w 1338815"/>
                <a:gd name="connsiteY5-96" fmla="*/ 309563 h 1407319"/>
                <a:gd name="connsiteX6-97" fmla="*/ 1338815 w 1338815"/>
                <a:gd name="connsiteY6-98" fmla="*/ 16669 h 14073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338815" h="1407319">
                  <a:moveTo>
                    <a:pt x="1338815" y="16669"/>
                  </a:moveTo>
                  <a:lnTo>
                    <a:pt x="1119740" y="0"/>
                  </a:lnTo>
                  <a:cubicBezTo>
                    <a:pt x="836371" y="129381"/>
                    <a:pt x="550622" y="237331"/>
                    <a:pt x="269634" y="388144"/>
                  </a:cubicBezTo>
                  <a:cubicBezTo>
                    <a:pt x="55321" y="496888"/>
                    <a:pt x="-435215" y="958057"/>
                    <a:pt x="876853" y="1407319"/>
                  </a:cubicBezTo>
                  <a:lnTo>
                    <a:pt x="1234040" y="1252538"/>
                  </a:lnTo>
                  <a:cubicBezTo>
                    <a:pt x="636346" y="1123951"/>
                    <a:pt x="-92316" y="685800"/>
                    <a:pt x="700640" y="309563"/>
                  </a:cubicBezTo>
                  <a:lnTo>
                    <a:pt x="1338815" y="16669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508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任意多边形 29">
              <a:extLst>
                <a:ext uri="{FF2B5EF4-FFF2-40B4-BE49-F238E27FC236}">
                  <a16:creationId xmlns:a16="http://schemas.microsoft.com/office/drawing/2014/main" id="{B705D136-5A4E-423B-8328-4A9D9D9A9F2F}"/>
                </a:ext>
              </a:extLst>
            </p:cNvPr>
            <p:cNvSpPr/>
            <p:nvPr/>
          </p:nvSpPr>
          <p:spPr>
            <a:xfrm>
              <a:off x="6151193" y="5461795"/>
              <a:ext cx="3715187" cy="615735"/>
            </a:xfrm>
            <a:custGeom>
              <a:avLst/>
              <a:gdLst>
                <a:gd name="connsiteX0" fmla="*/ 383381 w 3405187"/>
                <a:gd name="connsiteY0" fmla="*/ 0 h 564357"/>
                <a:gd name="connsiteX1" fmla="*/ 0 w 3405187"/>
                <a:gd name="connsiteY1" fmla="*/ 150019 h 564357"/>
                <a:gd name="connsiteX2" fmla="*/ 2369343 w 3405187"/>
                <a:gd name="connsiteY2" fmla="*/ 438150 h 564357"/>
                <a:gd name="connsiteX3" fmla="*/ 2240756 w 3405187"/>
                <a:gd name="connsiteY3" fmla="*/ 564357 h 564357"/>
                <a:gd name="connsiteX4" fmla="*/ 3405187 w 3405187"/>
                <a:gd name="connsiteY4" fmla="*/ 402432 h 564357"/>
                <a:gd name="connsiteX5" fmla="*/ 2788443 w 3405187"/>
                <a:gd name="connsiteY5" fmla="*/ 107157 h 564357"/>
                <a:gd name="connsiteX6" fmla="*/ 2705100 w 3405187"/>
                <a:gd name="connsiteY6" fmla="*/ 180975 h 564357"/>
                <a:gd name="connsiteX7" fmla="*/ 383381 w 3405187"/>
                <a:gd name="connsiteY7" fmla="*/ 0 h 564357"/>
                <a:gd name="connsiteX0-1" fmla="*/ 383381 w 3405187"/>
                <a:gd name="connsiteY0-2" fmla="*/ 0 h 564357"/>
                <a:gd name="connsiteX1-3" fmla="*/ 0 w 3405187"/>
                <a:gd name="connsiteY1-4" fmla="*/ 150019 h 564357"/>
                <a:gd name="connsiteX2-5" fmla="*/ 2369343 w 3405187"/>
                <a:gd name="connsiteY2-6" fmla="*/ 438150 h 564357"/>
                <a:gd name="connsiteX3-7" fmla="*/ 2240756 w 3405187"/>
                <a:gd name="connsiteY3-8" fmla="*/ 564357 h 564357"/>
                <a:gd name="connsiteX4-9" fmla="*/ 3405187 w 3405187"/>
                <a:gd name="connsiteY4-10" fmla="*/ 402432 h 564357"/>
                <a:gd name="connsiteX5-11" fmla="*/ 2788443 w 3405187"/>
                <a:gd name="connsiteY5-12" fmla="*/ 107157 h 564357"/>
                <a:gd name="connsiteX6-13" fmla="*/ 2705100 w 3405187"/>
                <a:gd name="connsiteY6-14" fmla="*/ 180975 h 564357"/>
                <a:gd name="connsiteX7-15" fmla="*/ 383381 w 3405187"/>
                <a:gd name="connsiteY7-16" fmla="*/ 0 h 564357"/>
                <a:gd name="connsiteX0-17" fmla="*/ 383381 w 3405187"/>
                <a:gd name="connsiteY0-18" fmla="*/ 0 h 564357"/>
                <a:gd name="connsiteX1-19" fmla="*/ 0 w 3405187"/>
                <a:gd name="connsiteY1-20" fmla="*/ 150019 h 564357"/>
                <a:gd name="connsiteX2-21" fmla="*/ 2369343 w 3405187"/>
                <a:gd name="connsiteY2-22" fmla="*/ 438150 h 564357"/>
                <a:gd name="connsiteX3-23" fmla="*/ 2240756 w 3405187"/>
                <a:gd name="connsiteY3-24" fmla="*/ 564357 h 564357"/>
                <a:gd name="connsiteX4-25" fmla="*/ 3405187 w 3405187"/>
                <a:gd name="connsiteY4-26" fmla="*/ 402432 h 564357"/>
                <a:gd name="connsiteX5-27" fmla="*/ 2788443 w 3405187"/>
                <a:gd name="connsiteY5-28" fmla="*/ 107157 h 564357"/>
                <a:gd name="connsiteX6-29" fmla="*/ 2705100 w 3405187"/>
                <a:gd name="connsiteY6-30" fmla="*/ 180975 h 564357"/>
                <a:gd name="connsiteX7-31" fmla="*/ 383381 w 3405187"/>
                <a:gd name="connsiteY7-32" fmla="*/ 0 h 564357"/>
                <a:gd name="connsiteX0-33" fmla="*/ 383381 w 3405187"/>
                <a:gd name="connsiteY0-34" fmla="*/ 0 h 564357"/>
                <a:gd name="connsiteX1-35" fmla="*/ 0 w 3405187"/>
                <a:gd name="connsiteY1-36" fmla="*/ 150019 h 564357"/>
                <a:gd name="connsiteX2-37" fmla="*/ 2369343 w 3405187"/>
                <a:gd name="connsiteY2-38" fmla="*/ 438150 h 564357"/>
                <a:gd name="connsiteX3-39" fmla="*/ 2240756 w 3405187"/>
                <a:gd name="connsiteY3-40" fmla="*/ 564357 h 564357"/>
                <a:gd name="connsiteX4-41" fmla="*/ 3405187 w 3405187"/>
                <a:gd name="connsiteY4-42" fmla="*/ 402432 h 564357"/>
                <a:gd name="connsiteX5-43" fmla="*/ 2788443 w 3405187"/>
                <a:gd name="connsiteY5-44" fmla="*/ 107157 h 564357"/>
                <a:gd name="connsiteX6-45" fmla="*/ 2705100 w 3405187"/>
                <a:gd name="connsiteY6-46" fmla="*/ 180975 h 564357"/>
                <a:gd name="connsiteX7-47" fmla="*/ 383381 w 3405187"/>
                <a:gd name="connsiteY7-48" fmla="*/ 0 h 564357"/>
                <a:gd name="connsiteX0-49" fmla="*/ 383381 w 3405187"/>
                <a:gd name="connsiteY0-50" fmla="*/ 0 h 564357"/>
                <a:gd name="connsiteX1-51" fmla="*/ 0 w 3405187"/>
                <a:gd name="connsiteY1-52" fmla="*/ 150019 h 564357"/>
                <a:gd name="connsiteX2-53" fmla="*/ 2369343 w 3405187"/>
                <a:gd name="connsiteY2-54" fmla="*/ 438150 h 564357"/>
                <a:gd name="connsiteX3-55" fmla="*/ 2240756 w 3405187"/>
                <a:gd name="connsiteY3-56" fmla="*/ 564357 h 564357"/>
                <a:gd name="connsiteX4-57" fmla="*/ 3405187 w 3405187"/>
                <a:gd name="connsiteY4-58" fmla="*/ 402432 h 564357"/>
                <a:gd name="connsiteX5-59" fmla="*/ 2788443 w 3405187"/>
                <a:gd name="connsiteY5-60" fmla="*/ 107157 h 564357"/>
                <a:gd name="connsiteX6-61" fmla="*/ 2705100 w 3405187"/>
                <a:gd name="connsiteY6-62" fmla="*/ 180975 h 564357"/>
                <a:gd name="connsiteX7-63" fmla="*/ 383381 w 3405187"/>
                <a:gd name="connsiteY7-64" fmla="*/ 0 h 5643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3405187" h="564357">
                  <a:moveTo>
                    <a:pt x="383381" y="0"/>
                  </a:moveTo>
                  <a:lnTo>
                    <a:pt x="0" y="150019"/>
                  </a:lnTo>
                  <a:cubicBezTo>
                    <a:pt x="692150" y="307975"/>
                    <a:pt x="1527174" y="432594"/>
                    <a:pt x="2369343" y="438150"/>
                  </a:cubicBezTo>
                  <a:lnTo>
                    <a:pt x="2240756" y="564357"/>
                  </a:lnTo>
                  <a:lnTo>
                    <a:pt x="3405187" y="402432"/>
                  </a:lnTo>
                  <a:lnTo>
                    <a:pt x="2788443" y="107157"/>
                  </a:lnTo>
                  <a:lnTo>
                    <a:pt x="2705100" y="180975"/>
                  </a:lnTo>
                  <a:cubicBezTo>
                    <a:pt x="1933576" y="177800"/>
                    <a:pt x="1159668" y="98425"/>
                    <a:pt x="383381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508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A3843FD-3153-4C8F-BEC2-FB1ADEE23048}"/>
              </a:ext>
            </a:extLst>
          </p:cNvPr>
          <p:cNvGrpSpPr/>
          <p:nvPr/>
        </p:nvGrpSpPr>
        <p:grpSpPr>
          <a:xfrm>
            <a:off x="8186625" y="3078224"/>
            <a:ext cx="1419965" cy="1419965"/>
            <a:chOff x="8302872" y="3615579"/>
            <a:chExt cx="1419965" cy="1419965"/>
          </a:xfrm>
        </p:grpSpPr>
        <p:sp>
          <p:nvSpPr>
            <p:cNvPr id="23" name="泪滴形 22">
              <a:extLst>
                <a:ext uri="{FF2B5EF4-FFF2-40B4-BE49-F238E27FC236}">
                  <a16:creationId xmlns:a16="http://schemas.microsoft.com/office/drawing/2014/main" id="{D6B69C5E-387D-4189-A51D-83A1BEF82E0A}"/>
                </a:ext>
              </a:extLst>
            </p:cNvPr>
            <p:cNvSpPr/>
            <p:nvPr/>
          </p:nvSpPr>
          <p:spPr>
            <a:xfrm rot="8100000">
              <a:off x="8302872" y="3615579"/>
              <a:ext cx="1419965" cy="1419965"/>
            </a:xfrm>
            <a:prstGeom prst="teardrop">
              <a:avLst/>
            </a:prstGeom>
            <a:solidFill>
              <a:srgbClr val="31437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F7A4DAC7-06FF-4836-89E0-C810AD1DE215}"/>
                </a:ext>
              </a:extLst>
            </p:cNvPr>
            <p:cNvSpPr txBox="1"/>
            <p:nvPr/>
          </p:nvSpPr>
          <p:spPr>
            <a:xfrm>
              <a:off x="8418299" y="3932798"/>
              <a:ext cx="12682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effectLst>
                    <a:innerShdw blurRad="63500" dist="25400" dir="135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2015</a:t>
              </a:r>
              <a:endParaRPr lang="zh-CN" altLang="en-US" sz="3600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8378E61-C491-435D-A5A6-3A79B8BAE175}"/>
              </a:ext>
            </a:extLst>
          </p:cNvPr>
          <p:cNvGrpSpPr/>
          <p:nvPr/>
        </p:nvGrpSpPr>
        <p:grpSpPr>
          <a:xfrm>
            <a:off x="3549193" y="3066805"/>
            <a:ext cx="1157011" cy="1157011"/>
            <a:chOff x="3665440" y="3604160"/>
            <a:chExt cx="1157011" cy="1157011"/>
          </a:xfrm>
        </p:grpSpPr>
        <p:sp>
          <p:nvSpPr>
            <p:cNvPr id="26" name="泪滴形 25">
              <a:extLst>
                <a:ext uri="{FF2B5EF4-FFF2-40B4-BE49-F238E27FC236}">
                  <a16:creationId xmlns:a16="http://schemas.microsoft.com/office/drawing/2014/main" id="{E7442C06-A09B-4DEF-8E12-B00AC534BB6F}"/>
                </a:ext>
              </a:extLst>
            </p:cNvPr>
            <p:cNvSpPr/>
            <p:nvPr/>
          </p:nvSpPr>
          <p:spPr>
            <a:xfrm rot="8100000">
              <a:off x="3665440" y="3604160"/>
              <a:ext cx="1157011" cy="1157011"/>
            </a:xfrm>
            <a:prstGeom prst="teardrop">
              <a:avLst/>
            </a:prstGeom>
            <a:solidFill>
              <a:srgbClr val="31437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24F8F646-498F-4F92-859C-2F1E84786D64}"/>
                </a:ext>
              </a:extLst>
            </p:cNvPr>
            <p:cNvSpPr txBox="1"/>
            <p:nvPr/>
          </p:nvSpPr>
          <p:spPr>
            <a:xfrm>
              <a:off x="3729426" y="3890278"/>
              <a:ext cx="1024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effectLst>
                    <a:innerShdw blurRad="63500" dist="25400" dir="135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2014</a:t>
              </a:r>
              <a:endParaRPr lang="zh-CN" altLang="en-US" sz="2800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2F8B1CD-C920-43B5-BC66-A33151FDD7FE}"/>
              </a:ext>
            </a:extLst>
          </p:cNvPr>
          <p:cNvGrpSpPr/>
          <p:nvPr/>
        </p:nvGrpSpPr>
        <p:grpSpPr>
          <a:xfrm>
            <a:off x="5921158" y="1431002"/>
            <a:ext cx="1027211" cy="1027211"/>
            <a:chOff x="6037405" y="1968357"/>
            <a:chExt cx="1027211" cy="1027211"/>
          </a:xfrm>
        </p:grpSpPr>
        <p:sp>
          <p:nvSpPr>
            <p:cNvPr id="29" name="泪滴形 28">
              <a:extLst>
                <a:ext uri="{FF2B5EF4-FFF2-40B4-BE49-F238E27FC236}">
                  <a16:creationId xmlns:a16="http://schemas.microsoft.com/office/drawing/2014/main" id="{05715E77-43B9-4352-BC8C-8899A371761C}"/>
                </a:ext>
              </a:extLst>
            </p:cNvPr>
            <p:cNvSpPr/>
            <p:nvPr/>
          </p:nvSpPr>
          <p:spPr>
            <a:xfrm rot="8100000">
              <a:off x="6037405" y="1968357"/>
              <a:ext cx="1027211" cy="1027211"/>
            </a:xfrm>
            <a:prstGeom prst="teardrop">
              <a:avLst/>
            </a:prstGeom>
            <a:solidFill>
              <a:srgbClr val="31437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77B01620-A7A7-4A07-8DF4-E208E0E4A35E}"/>
                </a:ext>
              </a:extLst>
            </p:cNvPr>
            <p:cNvSpPr txBox="1"/>
            <p:nvPr/>
          </p:nvSpPr>
          <p:spPr>
            <a:xfrm>
              <a:off x="6096400" y="2224644"/>
              <a:ext cx="9092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effectLst>
                    <a:innerShdw blurRad="63500" dist="25400" dir="135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2013</a:t>
              </a:r>
              <a:endParaRPr lang="zh-CN" altLang="en-US" sz="2400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8366E95-DFFF-4E1D-A1A7-5908D7DE7872}"/>
              </a:ext>
            </a:extLst>
          </p:cNvPr>
          <p:cNvGrpSpPr/>
          <p:nvPr/>
        </p:nvGrpSpPr>
        <p:grpSpPr>
          <a:xfrm>
            <a:off x="2144935" y="1232034"/>
            <a:ext cx="792438" cy="778245"/>
            <a:chOff x="2261182" y="1769389"/>
            <a:chExt cx="792438" cy="778245"/>
          </a:xfrm>
        </p:grpSpPr>
        <p:sp>
          <p:nvSpPr>
            <p:cNvPr id="33" name="泪滴形 32">
              <a:extLst>
                <a:ext uri="{FF2B5EF4-FFF2-40B4-BE49-F238E27FC236}">
                  <a16:creationId xmlns:a16="http://schemas.microsoft.com/office/drawing/2014/main" id="{FEEF8C29-4B75-4BC2-82C7-704C0C118648}"/>
                </a:ext>
              </a:extLst>
            </p:cNvPr>
            <p:cNvSpPr/>
            <p:nvPr/>
          </p:nvSpPr>
          <p:spPr>
            <a:xfrm rot="8100000">
              <a:off x="2275375" y="1769389"/>
              <a:ext cx="778245" cy="778245"/>
            </a:xfrm>
            <a:prstGeom prst="teardrop">
              <a:avLst/>
            </a:prstGeom>
            <a:solidFill>
              <a:srgbClr val="31437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F4C975C2-A02F-4C77-B0C7-5D0B81EF14E4}"/>
                </a:ext>
              </a:extLst>
            </p:cNvPr>
            <p:cNvSpPr txBox="1"/>
            <p:nvPr/>
          </p:nvSpPr>
          <p:spPr>
            <a:xfrm>
              <a:off x="2261182" y="1903922"/>
              <a:ext cx="7873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effectLst>
                    <a:innerShdw blurRad="63500" dist="25400" dir="135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2012</a:t>
              </a:r>
              <a:endParaRPr lang="zh-CN" altLang="en-US" sz="2000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7DD053E1-8E26-4FC2-88CB-E751D3F11A6F}"/>
              </a:ext>
            </a:extLst>
          </p:cNvPr>
          <p:cNvSpPr txBox="1"/>
          <p:nvPr/>
        </p:nvSpPr>
        <p:spPr>
          <a:xfrm>
            <a:off x="1195612" y="2363320"/>
            <a:ext cx="24281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817">
              <a:lnSpc>
                <a:spcPts val="2000"/>
              </a:lnSpc>
            </a:pPr>
            <a:r>
              <a:rPr lang="zh-CN" altLang="en-US" sz="1400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  <a:endParaRPr lang="en-US" altLang="zh-CN" sz="1400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8CBFA8B6-F02E-4272-80AD-BB81555EB3D6}"/>
              </a:ext>
            </a:extLst>
          </p:cNvPr>
          <p:cNvSpPr txBox="1"/>
          <p:nvPr/>
        </p:nvSpPr>
        <p:spPr>
          <a:xfrm>
            <a:off x="2711653" y="4522902"/>
            <a:ext cx="24281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817">
              <a:lnSpc>
                <a:spcPts val="2000"/>
              </a:lnSpc>
            </a:pPr>
            <a:r>
              <a:rPr lang="zh-CN" altLang="en-US" sz="1400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  <a:endParaRPr lang="en-US" altLang="zh-CN" sz="1400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53CBAA4-BB0A-45C7-BFA3-A0BA751B6E61}"/>
              </a:ext>
            </a:extLst>
          </p:cNvPr>
          <p:cNvSpPr txBox="1"/>
          <p:nvPr/>
        </p:nvSpPr>
        <p:spPr>
          <a:xfrm>
            <a:off x="6972400" y="1841948"/>
            <a:ext cx="24281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817">
              <a:lnSpc>
                <a:spcPts val="2000"/>
              </a:lnSpc>
            </a:pPr>
            <a:r>
              <a:rPr lang="zh-CN" altLang="en-US" sz="1400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  <a:endParaRPr lang="en-US" altLang="zh-CN" sz="1400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F7E89B3-74CB-45A0-A7A2-32AABE1805BE}"/>
              </a:ext>
            </a:extLst>
          </p:cNvPr>
          <p:cNvSpPr txBox="1"/>
          <p:nvPr/>
        </p:nvSpPr>
        <p:spPr>
          <a:xfrm>
            <a:off x="9644385" y="4335620"/>
            <a:ext cx="21555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817">
              <a:lnSpc>
                <a:spcPts val="2000"/>
              </a:lnSpc>
            </a:pPr>
            <a:r>
              <a:rPr lang="zh-CN" altLang="en-US" sz="1400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  <a:endParaRPr lang="en-US" altLang="zh-CN" sz="1400" dirty="0">
              <a:solidFill>
                <a:srgbClr val="31437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414706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2167D617-87A2-4E67-80A4-8AFCC1C12E4D}"/>
              </a:ext>
            </a:extLst>
          </p:cNvPr>
          <p:cNvGrpSpPr>
            <a:grpSpLocks noChangeAspect="1"/>
          </p:cNvGrpSpPr>
          <p:nvPr/>
        </p:nvGrpSpPr>
        <p:grpSpPr>
          <a:xfrm>
            <a:off x="1529358" y="1887215"/>
            <a:ext cx="2960196" cy="2960196"/>
            <a:chOff x="0" y="0"/>
            <a:chExt cx="1080000" cy="1080000"/>
          </a:xfrm>
          <a:solidFill>
            <a:srgbClr val="314371"/>
          </a:solidFill>
        </p:grpSpPr>
        <p:sp>
          <p:nvSpPr>
            <p:cNvPr id="28" name="圆角矩形 4">
              <a:extLst>
                <a:ext uri="{FF2B5EF4-FFF2-40B4-BE49-F238E27FC236}">
                  <a16:creationId xmlns:a16="http://schemas.microsoft.com/office/drawing/2014/main" id="{9E2AB697-42D3-4502-806A-6815AA9C6C1C}"/>
                </a:ext>
              </a:extLst>
            </p:cNvPr>
            <p:cNvSpPr>
              <a:spLocks noChangeAspect="1"/>
            </p:cNvSpPr>
            <p:nvPr/>
          </p:nvSpPr>
          <p:spPr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圆角矩形 5">
              <a:extLst>
                <a:ext uri="{FF2B5EF4-FFF2-40B4-BE49-F238E27FC236}">
                  <a16:creationId xmlns:a16="http://schemas.microsoft.com/office/drawing/2014/main" id="{520EBA69-6DFC-430D-A418-79BFD9FF6298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noFill/>
            <a:ln w="9525">
              <a:solidFill>
                <a:srgbClr val="314371"/>
              </a:solidFill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0A9CF35-F1A1-4FAD-9CE1-6A5EF30FB59A}"/>
              </a:ext>
            </a:extLst>
          </p:cNvPr>
          <p:cNvGrpSpPr/>
          <p:nvPr/>
        </p:nvGrpSpPr>
        <p:grpSpPr>
          <a:xfrm>
            <a:off x="5383967" y="2426746"/>
            <a:ext cx="2301875" cy="1699327"/>
            <a:chOff x="890587" y="4379913"/>
            <a:chExt cx="2301875" cy="1699327"/>
          </a:xfrm>
        </p:grpSpPr>
        <p:sp>
          <p:nvSpPr>
            <p:cNvPr id="31" name="文本框 22">
              <a:extLst>
                <a:ext uri="{FF2B5EF4-FFF2-40B4-BE49-F238E27FC236}">
                  <a16:creationId xmlns:a16="http://schemas.microsoft.com/office/drawing/2014/main" id="{1108647A-D812-4470-A8BF-ECF7DADFAA3F}"/>
                </a:ext>
              </a:extLst>
            </p:cNvPr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32" name="文本框 23">
              <a:extLst>
                <a:ext uri="{FF2B5EF4-FFF2-40B4-BE49-F238E27FC236}">
                  <a16:creationId xmlns:a16="http://schemas.microsoft.com/office/drawing/2014/main" id="{82CF3A13-194A-469E-B630-8CBE3BB4F91E}"/>
                </a:ext>
              </a:extLst>
            </p:cNvPr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  <p:sp>
        <p:nvSpPr>
          <p:cNvPr id="33" name="KSO_Shape">
            <a:extLst>
              <a:ext uri="{FF2B5EF4-FFF2-40B4-BE49-F238E27FC236}">
                <a16:creationId xmlns:a16="http://schemas.microsoft.com/office/drawing/2014/main" id="{4F3BC94F-A399-44B1-B1F5-1F69D4A7BDBF}"/>
              </a:ext>
            </a:extLst>
          </p:cNvPr>
          <p:cNvSpPr>
            <a:spLocks noChangeAspect="1"/>
          </p:cNvSpPr>
          <p:nvPr/>
        </p:nvSpPr>
        <p:spPr>
          <a:xfrm>
            <a:off x="2140343" y="2544236"/>
            <a:ext cx="1477368" cy="1464348"/>
          </a:xfrm>
          <a:custGeom>
            <a:avLst/>
            <a:gdLst/>
            <a:ahLst/>
            <a:cxnLst>
              <a:cxn ang="0">
                <a:pos x="1486" y="2258"/>
              </a:cxn>
              <a:cxn ang="0">
                <a:pos x="0" y="1993"/>
              </a:cxn>
              <a:cxn ang="0">
                <a:pos x="1011" y="2098"/>
              </a:cxn>
              <a:cxn ang="0">
                <a:pos x="485" y="1885"/>
              </a:cxn>
              <a:cxn ang="0">
                <a:pos x="2009" y="1804"/>
              </a:cxn>
              <a:cxn ang="0">
                <a:pos x="2009" y="1722"/>
              </a:cxn>
              <a:cxn ang="0">
                <a:pos x="2009" y="1593"/>
              </a:cxn>
              <a:cxn ang="0">
                <a:pos x="1503" y="1867"/>
              </a:cxn>
              <a:cxn ang="0">
                <a:pos x="0" y="1541"/>
              </a:cxn>
              <a:cxn ang="0">
                <a:pos x="1365" y="1738"/>
              </a:cxn>
              <a:cxn ang="0">
                <a:pos x="1395" y="1727"/>
              </a:cxn>
              <a:cxn ang="0">
                <a:pos x="1459" y="1719"/>
              </a:cxn>
              <a:cxn ang="0">
                <a:pos x="1515" y="1724"/>
              </a:cxn>
              <a:cxn ang="0">
                <a:pos x="1755" y="1579"/>
              </a:cxn>
              <a:cxn ang="0">
                <a:pos x="1733" y="1563"/>
              </a:cxn>
              <a:cxn ang="0">
                <a:pos x="1730" y="1550"/>
              </a:cxn>
              <a:cxn ang="0">
                <a:pos x="1740" y="1536"/>
              </a:cxn>
              <a:cxn ang="0">
                <a:pos x="1041" y="1319"/>
              </a:cxn>
              <a:cxn ang="0">
                <a:pos x="512" y="1184"/>
              </a:cxn>
              <a:cxn ang="0">
                <a:pos x="621" y="1271"/>
              </a:cxn>
              <a:cxn ang="0">
                <a:pos x="581" y="1281"/>
              </a:cxn>
              <a:cxn ang="0">
                <a:pos x="509" y="1281"/>
              </a:cxn>
              <a:cxn ang="0">
                <a:pos x="221" y="1416"/>
              </a:cxn>
              <a:cxn ang="0">
                <a:pos x="263" y="1434"/>
              </a:cxn>
              <a:cxn ang="0">
                <a:pos x="271" y="1448"/>
              </a:cxn>
              <a:cxn ang="0">
                <a:pos x="267" y="1461"/>
              </a:cxn>
              <a:cxn ang="0">
                <a:pos x="251" y="1473"/>
              </a:cxn>
              <a:cxn ang="0">
                <a:pos x="847" y="1070"/>
              </a:cxn>
              <a:cxn ang="0">
                <a:pos x="357" y="808"/>
              </a:cxn>
              <a:cxn ang="0">
                <a:pos x="2366" y="720"/>
              </a:cxn>
              <a:cxn ang="0">
                <a:pos x="869" y="1030"/>
              </a:cxn>
              <a:cxn ang="0">
                <a:pos x="1879" y="788"/>
              </a:cxn>
              <a:cxn ang="0">
                <a:pos x="1355" y="692"/>
              </a:cxn>
              <a:cxn ang="0">
                <a:pos x="2366" y="485"/>
              </a:cxn>
              <a:cxn ang="0">
                <a:pos x="862" y="682"/>
              </a:cxn>
              <a:cxn ang="0">
                <a:pos x="357" y="409"/>
              </a:cxn>
              <a:cxn ang="0">
                <a:pos x="823" y="244"/>
              </a:cxn>
              <a:cxn ang="0">
                <a:pos x="628" y="353"/>
              </a:cxn>
              <a:cxn ang="0">
                <a:pos x="636" y="367"/>
              </a:cxn>
              <a:cxn ang="0">
                <a:pos x="631" y="380"/>
              </a:cxn>
              <a:cxn ang="0">
                <a:pos x="603" y="397"/>
              </a:cxn>
              <a:cxn ang="0">
                <a:pos x="858" y="539"/>
              </a:cxn>
              <a:cxn ang="0">
                <a:pos x="919" y="535"/>
              </a:cxn>
              <a:cxn ang="0">
                <a:pos x="976" y="544"/>
              </a:cxn>
              <a:cxn ang="0">
                <a:pos x="1272" y="489"/>
              </a:cxn>
              <a:cxn ang="0">
                <a:pos x="1829" y="926"/>
              </a:cxn>
              <a:cxn ang="0">
                <a:pos x="1881" y="393"/>
              </a:cxn>
              <a:cxn ang="0">
                <a:pos x="2105" y="282"/>
              </a:cxn>
              <a:cxn ang="0">
                <a:pos x="2095" y="269"/>
              </a:cxn>
              <a:cxn ang="0">
                <a:pos x="2098" y="256"/>
              </a:cxn>
              <a:cxn ang="0">
                <a:pos x="2120" y="240"/>
              </a:cxn>
              <a:cxn ang="0">
                <a:pos x="1880" y="94"/>
              </a:cxn>
              <a:cxn ang="0">
                <a:pos x="1825" y="99"/>
              </a:cxn>
              <a:cxn ang="0">
                <a:pos x="1761" y="92"/>
              </a:cxn>
              <a:cxn ang="0">
                <a:pos x="1727" y="79"/>
              </a:cxn>
            </a:cxnLst>
            <a:rect l="0" t="0" r="0" b="0"/>
            <a:pathLst>
              <a:path w="2262188" h="2241550">
                <a:moveTo>
                  <a:pt x="1920875" y="1898650"/>
                </a:moveTo>
                <a:lnTo>
                  <a:pt x="1920875" y="1901598"/>
                </a:lnTo>
                <a:lnTo>
                  <a:pt x="1920875" y="1977571"/>
                </a:lnTo>
                <a:lnTo>
                  <a:pt x="1431239" y="2241550"/>
                </a:lnTo>
                <a:lnTo>
                  <a:pt x="966787" y="2131332"/>
                </a:lnTo>
                <a:lnTo>
                  <a:pt x="966787" y="2047648"/>
                </a:lnTo>
                <a:lnTo>
                  <a:pt x="1420802" y="2155372"/>
                </a:lnTo>
                <a:lnTo>
                  <a:pt x="1437365" y="2159227"/>
                </a:lnTo>
                <a:lnTo>
                  <a:pt x="1452113" y="2151289"/>
                </a:lnTo>
                <a:lnTo>
                  <a:pt x="1920875" y="1898650"/>
                </a:lnTo>
                <a:close/>
                <a:moveTo>
                  <a:pt x="0" y="1817688"/>
                </a:moveTo>
                <a:lnTo>
                  <a:pt x="463550" y="1928451"/>
                </a:lnTo>
                <a:lnTo>
                  <a:pt x="463550" y="2012951"/>
                </a:lnTo>
                <a:lnTo>
                  <a:pt x="0" y="1901959"/>
                </a:lnTo>
                <a:lnTo>
                  <a:pt x="0" y="1848519"/>
                </a:lnTo>
                <a:lnTo>
                  <a:pt x="0" y="1817688"/>
                </a:lnTo>
                <a:close/>
                <a:moveTo>
                  <a:pt x="1920875" y="1770063"/>
                </a:moveTo>
                <a:lnTo>
                  <a:pt x="1920875" y="1772784"/>
                </a:lnTo>
                <a:lnTo>
                  <a:pt x="1920875" y="1848984"/>
                </a:lnTo>
                <a:lnTo>
                  <a:pt x="1431239" y="2112963"/>
                </a:lnTo>
                <a:lnTo>
                  <a:pt x="966787" y="2002745"/>
                </a:lnTo>
                <a:lnTo>
                  <a:pt x="966787" y="1919061"/>
                </a:lnTo>
                <a:lnTo>
                  <a:pt x="1420802" y="2026784"/>
                </a:lnTo>
                <a:lnTo>
                  <a:pt x="1437365" y="2030867"/>
                </a:lnTo>
                <a:lnTo>
                  <a:pt x="1452113" y="2022702"/>
                </a:lnTo>
                <a:lnTo>
                  <a:pt x="1920875" y="1770063"/>
                </a:lnTo>
                <a:close/>
                <a:moveTo>
                  <a:pt x="0" y="1689100"/>
                </a:moveTo>
                <a:lnTo>
                  <a:pt x="463550" y="1799189"/>
                </a:lnTo>
                <a:lnTo>
                  <a:pt x="463550" y="1882775"/>
                </a:lnTo>
                <a:lnTo>
                  <a:pt x="0" y="1772460"/>
                </a:lnTo>
                <a:lnTo>
                  <a:pt x="0" y="1719680"/>
                </a:lnTo>
                <a:lnTo>
                  <a:pt x="0" y="1689100"/>
                </a:lnTo>
                <a:close/>
                <a:moveTo>
                  <a:pt x="1920875" y="1643063"/>
                </a:moveTo>
                <a:lnTo>
                  <a:pt x="1920875" y="1646009"/>
                </a:lnTo>
                <a:lnTo>
                  <a:pt x="1920875" y="1721932"/>
                </a:lnTo>
                <a:lnTo>
                  <a:pt x="1431239" y="1985963"/>
                </a:lnTo>
                <a:lnTo>
                  <a:pt x="966787" y="1875591"/>
                </a:lnTo>
                <a:lnTo>
                  <a:pt x="966787" y="1791963"/>
                </a:lnTo>
                <a:lnTo>
                  <a:pt x="1420802" y="1899841"/>
                </a:lnTo>
                <a:lnTo>
                  <a:pt x="1437365" y="1903694"/>
                </a:lnTo>
                <a:lnTo>
                  <a:pt x="1452113" y="1895762"/>
                </a:lnTo>
                <a:lnTo>
                  <a:pt x="1920875" y="1643063"/>
                </a:lnTo>
                <a:close/>
                <a:moveTo>
                  <a:pt x="0" y="1562100"/>
                </a:moveTo>
                <a:lnTo>
                  <a:pt x="463550" y="1672189"/>
                </a:lnTo>
                <a:lnTo>
                  <a:pt x="463550" y="1755775"/>
                </a:lnTo>
                <a:lnTo>
                  <a:pt x="0" y="1645686"/>
                </a:lnTo>
                <a:lnTo>
                  <a:pt x="0" y="1592907"/>
                </a:lnTo>
                <a:lnTo>
                  <a:pt x="0" y="1562100"/>
                </a:lnTo>
                <a:close/>
                <a:moveTo>
                  <a:pt x="1920875" y="1520825"/>
                </a:moveTo>
                <a:lnTo>
                  <a:pt x="1920875" y="1523996"/>
                </a:lnTo>
                <a:lnTo>
                  <a:pt x="1920875" y="1599869"/>
                </a:lnTo>
                <a:lnTo>
                  <a:pt x="1431239" y="1863725"/>
                </a:lnTo>
                <a:lnTo>
                  <a:pt x="966787" y="1753426"/>
                </a:lnTo>
                <a:lnTo>
                  <a:pt x="966787" y="1669853"/>
                </a:lnTo>
                <a:lnTo>
                  <a:pt x="1420802" y="1777660"/>
                </a:lnTo>
                <a:lnTo>
                  <a:pt x="1437365" y="1781511"/>
                </a:lnTo>
                <a:lnTo>
                  <a:pt x="1452113" y="1773584"/>
                </a:lnTo>
                <a:lnTo>
                  <a:pt x="1920875" y="1520825"/>
                </a:lnTo>
                <a:close/>
                <a:moveTo>
                  <a:pt x="0" y="1439863"/>
                </a:moveTo>
                <a:lnTo>
                  <a:pt x="463550" y="1549725"/>
                </a:lnTo>
                <a:lnTo>
                  <a:pt x="463550" y="1633538"/>
                </a:lnTo>
                <a:lnTo>
                  <a:pt x="0" y="1523223"/>
                </a:lnTo>
                <a:lnTo>
                  <a:pt x="0" y="1470217"/>
                </a:lnTo>
                <a:lnTo>
                  <a:pt x="0" y="1439863"/>
                </a:lnTo>
                <a:close/>
                <a:moveTo>
                  <a:pt x="1474701" y="1365250"/>
                </a:moveTo>
                <a:lnTo>
                  <a:pt x="1920875" y="1470932"/>
                </a:lnTo>
                <a:lnTo>
                  <a:pt x="1430878" y="1735138"/>
                </a:lnTo>
                <a:lnTo>
                  <a:pt x="984250" y="1629229"/>
                </a:lnTo>
                <a:lnTo>
                  <a:pt x="1044194" y="1597025"/>
                </a:lnTo>
                <a:lnTo>
                  <a:pt x="1304860" y="1658938"/>
                </a:lnTo>
                <a:lnTo>
                  <a:pt x="1305314" y="1658258"/>
                </a:lnTo>
                <a:lnTo>
                  <a:pt x="1309401" y="1656217"/>
                </a:lnTo>
                <a:lnTo>
                  <a:pt x="1313942" y="1654402"/>
                </a:lnTo>
                <a:lnTo>
                  <a:pt x="1318483" y="1652588"/>
                </a:lnTo>
                <a:lnTo>
                  <a:pt x="1323479" y="1651227"/>
                </a:lnTo>
                <a:lnTo>
                  <a:pt x="1328474" y="1649640"/>
                </a:lnTo>
                <a:lnTo>
                  <a:pt x="1333924" y="1648052"/>
                </a:lnTo>
                <a:lnTo>
                  <a:pt x="1339373" y="1646692"/>
                </a:lnTo>
                <a:lnTo>
                  <a:pt x="1345050" y="1645784"/>
                </a:lnTo>
                <a:lnTo>
                  <a:pt x="1350953" y="1644650"/>
                </a:lnTo>
                <a:lnTo>
                  <a:pt x="1357311" y="1643743"/>
                </a:lnTo>
                <a:lnTo>
                  <a:pt x="1369572" y="1642383"/>
                </a:lnTo>
                <a:lnTo>
                  <a:pt x="1382515" y="1641249"/>
                </a:lnTo>
                <a:lnTo>
                  <a:pt x="1395684" y="1641022"/>
                </a:lnTo>
                <a:lnTo>
                  <a:pt x="1403177" y="1641249"/>
                </a:lnTo>
                <a:lnTo>
                  <a:pt x="1410897" y="1641475"/>
                </a:lnTo>
                <a:lnTo>
                  <a:pt x="1418617" y="1642156"/>
                </a:lnTo>
                <a:lnTo>
                  <a:pt x="1426110" y="1642836"/>
                </a:lnTo>
                <a:lnTo>
                  <a:pt x="1433603" y="1643743"/>
                </a:lnTo>
                <a:lnTo>
                  <a:pt x="1441096" y="1644650"/>
                </a:lnTo>
                <a:lnTo>
                  <a:pt x="1448362" y="1646011"/>
                </a:lnTo>
                <a:lnTo>
                  <a:pt x="1455401" y="1647599"/>
                </a:lnTo>
                <a:lnTo>
                  <a:pt x="1460623" y="1648959"/>
                </a:lnTo>
                <a:lnTo>
                  <a:pt x="1707665" y="1516063"/>
                </a:lnTo>
                <a:lnTo>
                  <a:pt x="1701989" y="1514702"/>
                </a:lnTo>
                <a:lnTo>
                  <a:pt x="1693133" y="1512434"/>
                </a:lnTo>
                <a:lnTo>
                  <a:pt x="1685186" y="1509713"/>
                </a:lnTo>
                <a:lnTo>
                  <a:pt x="1677920" y="1506991"/>
                </a:lnTo>
                <a:lnTo>
                  <a:pt x="1671790" y="1503816"/>
                </a:lnTo>
                <a:lnTo>
                  <a:pt x="1666340" y="1500641"/>
                </a:lnTo>
                <a:lnTo>
                  <a:pt x="1664070" y="1499054"/>
                </a:lnTo>
                <a:lnTo>
                  <a:pt x="1662026" y="1497240"/>
                </a:lnTo>
                <a:lnTo>
                  <a:pt x="1659983" y="1495652"/>
                </a:lnTo>
                <a:lnTo>
                  <a:pt x="1658393" y="1493838"/>
                </a:lnTo>
                <a:lnTo>
                  <a:pt x="1657031" y="1492023"/>
                </a:lnTo>
                <a:lnTo>
                  <a:pt x="1655668" y="1490209"/>
                </a:lnTo>
                <a:lnTo>
                  <a:pt x="1654987" y="1488395"/>
                </a:lnTo>
                <a:lnTo>
                  <a:pt x="1654306" y="1486581"/>
                </a:lnTo>
                <a:lnTo>
                  <a:pt x="1653852" y="1484540"/>
                </a:lnTo>
                <a:lnTo>
                  <a:pt x="1653625" y="1482725"/>
                </a:lnTo>
                <a:lnTo>
                  <a:pt x="1653625" y="1480911"/>
                </a:lnTo>
                <a:lnTo>
                  <a:pt x="1654306" y="1479097"/>
                </a:lnTo>
                <a:lnTo>
                  <a:pt x="1654760" y="1477282"/>
                </a:lnTo>
                <a:lnTo>
                  <a:pt x="1655441" y="1475241"/>
                </a:lnTo>
                <a:lnTo>
                  <a:pt x="1656577" y="1473427"/>
                </a:lnTo>
                <a:lnTo>
                  <a:pt x="1658166" y="1471613"/>
                </a:lnTo>
                <a:lnTo>
                  <a:pt x="1659528" y="1469798"/>
                </a:lnTo>
                <a:lnTo>
                  <a:pt x="1661345" y="1467984"/>
                </a:lnTo>
                <a:lnTo>
                  <a:pt x="1663843" y="1466170"/>
                </a:lnTo>
                <a:lnTo>
                  <a:pt x="1666113" y="1464356"/>
                </a:lnTo>
                <a:lnTo>
                  <a:pt x="1668611" y="1462768"/>
                </a:lnTo>
                <a:lnTo>
                  <a:pt x="1671790" y="1461181"/>
                </a:lnTo>
                <a:lnTo>
                  <a:pt x="1675650" y="1459366"/>
                </a:lnTo>
                <a:lnTo>
                  <a:pt x="1414984" y="1397454"/>
                </a:lnTo>
                <a:lnTo>
                  <a:pt x="1474701" y="1365250"/>
                </a:lnTo>
                <a:close/>
                <a:moveTo>
                  <a:pt x="995838" y="1258888"/>
                </a:moveTo>
                <a:lnTo>
                  <a:pt x="1393825" y="1352349"/>
                </a:lnTo>
                <a:lnTo>
                  <a:pt x="918237" y="1608912"/>
                </a:lnTo>
                <a:lnTo>
                  <a:pt x="918237" y="2111376"/>
                </a:lnTo>
                <a:lnTo>
                  <a:pt x="512762" y="2014286"/>
                </a:lnTo>
                <a:lnTo>
                  <a:pt x="512762" y="1518854"/>
                </a:lnTo>
                <a:lnTo>
                  <a:pt x="995838" y="1258888"/>
                </a:lnTo>
                <a:close/>
                <a:moveTo>
                  <a:pt x="489738" y="1130300"/>
                </a:moveTo>
                <a:lnTo>
                  <a:pt x="935038" y="1236110"/>
                </a:lnTo>
                <a:lnTo>
                  <a:pt x="875408" y="1268353"/>
                </a:lnTo>
                <a:lnTo>
                  <a:pt x="610586" y="1205457"/>
                </a:lnTo>
                <a:lnTo>
                  <a:pt x="606959" y="1207501"/>
                </a:lnTo>
                <a:lnTo>
                  <a:pt x="603104" y="1209544"/>
                </a:lnTo>
                <a:lnTo>
                  <a:pt x="598796" y="1211588"/>
                </a:lnTo>
                <a:lnTo>
                  <a:pt x="594035" y="1213404"/>
                </a:lnTo>
                <a:lnTo>
                  <a:pt x="589274" y="1214994"/>
                </a:lnTo>
                <a:lnTo>
                  <a:pt x="584059" y="1216583"/>
                </a:lnTo>
                <a:lnTo>
                  <a:pt x="578617" y="1218172"/>
                </a:lnTo>
                <a:lnTo>
                  <a:pt x="573176" y="1219308"/>
                </a:lnTo>
                <a:lnTo>
                  <a:pt x="567281" y="1220443"/>
                </a:lnTo>
                <a:lnTo>
                  <a:pt x="561386" y="1221351"/>
                </a:lnTo>
                <a:lnTo>
                  <a:pt x="555491" y="1222487"/>
                </a:lnTo>
                <a:lnTo>
                  <a:pt x="543021" y="1223849"/>
                </a:lnTo>
                <a:lnTo>
                  <a:pt x="530097" y="1224530"/>
                </a:lnTo>
                <a:lnTo>
                  <a:pt x="516947" y="1224757"/>
                </a:lnTo>
                <a:lnTo>
                  <a:pt x="509464" y="1224757"/>
                </a:lnTo>
                <a:lnTo>
                  <a:pt x="501755" y="1224530"/>
                </a:lnTo>
                <a:lnTo>
                  <a:pt x="494046" y="1224076"/>
                </a:lnTo>
                <a:lnTo>
                  <a:pt x="486564" y="1223168"/>
                </a:lnTo>
                <a:lnTo>
                  <a:pt x="479082" y="1222487"/>
                </a:lnTo>
                <a:lnTo>
                  <a:pt x="471600" y="1221124"/>
                </a:lnTo>
                <a:lnTo>
                  <a:pt x="464345" y="1219989"/>
                </a:lnTo>
                <a:lnTo>
                  <a:pt x="457543" y="1218399"/>
                </a:lnTo>
                <a:lnTo>
                  <a:pt x="456409" y="1218172"/>
                </a:lnTo>
                <a:lnTo>
                  <a:pt x="209953" y="1351230"/>
                </a:lnTo>
                <a:lnTo>
                  <a:pt x="211086" y="1351684"/>
                </a:lnTo>
                <a:lnTo>
                  <a:pt x="219929" y="1353955"/>
                </a:lnTo>
                <a:lnTo>
                  <a:pt x="227864" y="1356452"/>
                </a:lnTo>
                <a:lnTo>
                  <a:pt x="235120" y="1359404"/>
                </a:lnTo>
                <a:lnTo>
                  <a:pt x="241241" y="1362356"/>
                </a:lnTo>
                <a:lnTo>
                  <a:pt x="246683" y="1365535"/>
                </a:lnTo>
                <a:lnTo>
                  <a:pt x="249177" y="1367351"/>
                </a:lnTo>
                <a:lnTo>
                  <a:pt x="251218" y="1368941"/>
                </a:lnTo>
                <a:lnTo>
                  <a:pt x="253031" y="1370757"/>
                </a:lnTo>
                <a:lnTo>
                  <a:pt x="254845" y="1372574"/>
                </a:lnTo>
                <a:lnTo>
                  <a:pt x="255979" y="1374390"/>
                </a:lnTo>
                <a:lnTo>
                  <a:pt x="257113" y="1376207"/>
                </a:lnTo>
                <a:lnTo>
                  <a:pt x="258019" y="1378023"/>
                </a:lnTo>
                <a:lnTo>
                  <a:pt x="258926" y="1379613"/>
                </a:lnTo>
                <a:lnTo>
                  <a:pt x="259153" y="1381429"/>
                </a:lnTo>
                <a:lnTo>
                  <a:pt x="259380" y="1383246"/>
                </a:lnTo>
                <a:lnTo>
                  <a:pt x="259153" y="1385289"/>
                </a:lnTo>
                <a:lnTo>
                  <a:pt x="258926" y="1387106"/>
                </a:lnTo>
                <a:lnTo>
                  <a:pt x="258473" y="1388922"/>
                </a:lnTo>
                <a:lnTo>
                  <a:pt x="257566" y="1390739"/>
                </a:lnTo>
                <a:lnTo>
                  <a:pt x="256206" y="1392555"/>
                </a:lnTo>
                <a:lnTo>
                  <a:pt x="255072" y="1394599"/>
                </a:lnTo>
                <a:lnTo>
                  <a:pt x="253485" y="1396415"/>
                </a:lnTo>
                <a:lnTo>
                  <a:pt x="251444" y="1398232"/>
                </a:lnTo>
                <a:lnTo>
                  <a:pt x="249404" y="1399821"/>
                </a:lnTo>
                <a:lnTo>
                  <a:pt x="246910" y="1401638"/>
                </a:lnTo>
                <a:lnTo>
                  <a:pt x="244189" y="1403454"/>
                </a:lnTo>
                <a:lnTo>
                  <a:pt x="241241" y="1405043"/>
                </a:lnTo>
                <a:lnTo>
                  <a:pt x="240561" y="1405498"/>
                </a:lnTo>
                <a:lnTo>
                  <a:pt x="504929" y="1468393"/>
                </a:lnTo>
                <a:lnTo>
                  <a:pt x="463891" y="1490418"/>
                </a:lnTo>
                <a:lnTo>
                  <a:pt x="463891" y="1504950"/>
                </a:lnTo>
                <a:lnTo>
                  <a:pt x="0" y="1394599"/>
                </a:lnTo>
                <a:lnTo>
                  <a:pt x="489738" y="1130300"/>
                </a:lnTo>
                <a:close/>
                <a:moveTo>
                  <a:pt x="341312" y="768350"/>
                </a:moveTo>
                <a:lnTo>
                  <a:pt x="810075" y="1021049"/>
                </a:lnTo>
                <a:lnTo>
                  <a:pt x="824823" y="1028755"/>
                </a:lnTo>
                <a:lnTo>
                  <a:pt x="841386" y="1024902"/>
                </a:lnTo>
                <a:lnTo>
                  <a:pt x="1295400" y="917250"/>
                </a:lnTo>
                <a:lnTo>
                  <a:pt x="1295400" y="1000879"/>
                </a:lnTo>
                <a:lnTo>
                  <a:pt x="830949" y="1111250"/>
                </a:lnTo>
                <a:lnTo>
                  <a:pt x="341312" y="847220"/>
                </a:lnTo>
                <a:lnTo>
                  <a:pt x="341312" y="771297"/>
                </a:lnTo>
                <a:lnTo>
                  <a:pt x="341312" y="768350"/>
                </a:lnTo>
                <a:close/>
                <a:moveTo>
                  <a:pt x="2262188" y="687389"/>
                </a:moveTo>
                <a:lnTo>
                  <a:pt x="2262188" y="717969"/>
                </a:lnTo>
                <a:lnTo>
                  <a:pt x="2262188" y="770974"/>
                </a:lnTo>
                <a:lnTo>
                  <a:pt x="1797050" y="881063"/>
                </a:lnTo>
                <a:lnTo>
                  <a:pt x="1797050" y="797477"/>
                </a:lnTo>
                <a:lnTo>
                  <a:pt x="2262188" y="687389"/>
                </a:lnTo>
                <a:close/>
                <a:moveTo>
                  <a:pt x="341312" y="639763"/>
                </a:moveTo>
                <a:lnTo>
                  <a:pt x="810075" y="892403"/>
                </a:lnTo>
                <a:lnTo>
                  <a:pt x="824823" y="900340"/>
                </a:lnTo>
                <a:lnTo>
                  <a:pt x="841386" y="896485"/>
                </a:lnTo>
                <a:lnTo>
                  <a:pt x="1295400" y="788762"/>
                </a:lnTo>
                <a:lnTo>
                  <a:pt x="1295400" y="872672"/>
                </a:lnTo>
                <a:lnTo>
                  <a:pt x="830949" y="982664"/>
                </a:lnTo>
                <a:lnTo>
                  <a:pt x="341312" y="718685"/>
                </a:lnTo>
                <a:lnTo>
                  <a:pt x="341312" y="642938"/>
                </a:lnTo>
                <a:lnTo>
                  <a:pt x="341312" y="639763"/>
                </a:lnTo>
                <a:close/>
                <a:moveTo>
                  <a:pt x="2262188" y="558801"/>
                </a:moveTo>
                <a:lnTo>
                  <a:pt x="2262188" y="589381"/>
                </a:lnTo>
                <a:lnTo>
                  <a:pt x="2262188" y="642613"/>
                </a:lnTo>
                <a:lnTo>
                  <a:pt x="1797050" y="752476"/>
                </a:lnTo>
                <a:lnTo>
                  <a:pt x="1797050" y="668663"/>
                </a:lnTo>
                <a:lnTo>
                  <a:pt x="2262188" y="558801"/>
                </a:lnTo>
                <a:close/>
                <a:moveTo>
                  <a:pt x="341312" y="511175"/>
                </a:moveTo>
                <a:lnTo>
                  <a:pt x="810075" y="763815"/>
                </a:lnTo>
                <a:lnTo>
                  <a:pt x="824823" y="771979"/>
                </a:lnTo>
                <a:lnTo>
                  <a:pt x="841386" y="768124"/>
                </a:lnTo>
                <a:lnTo>
                  <a:pt x="1295400" y="660174"/>
                </a:lnTo>
                <a:lnTo>
                  <a:pt x="1295400" y="744084"/>
                </a:lnTo>
                <a:lnTo>
                  <a:pt x="830949" y="854075"/>
                </a:lnTo>
                <a:lnTo>
                  <a:pt x="341312" y="590097"/>
                </a:lnTo>
                <a:lnTo>
                  <a:pt x="341312" y="514350"/>
                </a:lnTo>
                <a:lnTo>
                  <a:pt x="341312" y="511175"/>
                </a:lnTo>
                <a:close/>
                <a:moveTo>
                  <a:pt x="2262188" y="431801"/>
                </a:moveTo>
                <a:lnTo>
                  <a:pt x="2262188" y="462607"/>
                </a:lnTo>
                <a:lnTo>
                  <a:pt x="2262188" y="515613"/>
                </a:lnTo>
                <a:lnTo>
                  <a:pt x="1797050" y="625476"/>
                </a:lnTo>
                <a:lnTo>
                  <a:pt x="1797050" y="541889"/>
                </a:lnTo>
                <a:lnTo>
                  <a:pt x="2262188" y="431801"/>
                </a:lnTo>
                <a:close/>
                <a:moveTo>
                  <a:pt x="341312" y="390526"/>
                </a:moveTo>
                <a:lnTo>
                  <a:pt x="810075" y="643225"/>
                </a:lnTo>
                <a:lnTo>
                  <a:pt x="824823" y="651157"/>
                </a:lnTo>
                <a:lnTo>
                  <a:pt x="841386" y="647304"/>
                </a:lnTo>
                <a:lnTo>
                  <a:pt x="1295400" y="539652"/>
                </a:lnTo>
                <a:lnTo>
                  <a:pt x="1295400" y="623054"/>
                </a:lnTo>
                <a:lnTo>
                  <a:pt x="830949" y="733425"/>
                </a:lnTo>
                <a:lnTo>
                  <a:pt x="341312" y="469395"/>
                </a:lnTo>
                <a:lnTo>
                  <a:pt x="341312" y="393472"/>
                </a:lnTo>
                <a:lnTo>
                  <a:pt x="341312" y="390526"/>
                </a:lnTo>
                <a:close/>
                <a:moveTo>
                  <a:pt x="2262188" y="309564"/>
                </a:moveTo>
                <a:lnTo>
                  <a:pt x="2262188" y="340144"/>
                </a:lnTo>
                <a:lnTo>
                  <a:pt x="2262188" y="392923"/>
                </a:lnTo>
                <a:lnTo>
                  <a:pt x="1797050" y="503239"/>
                </a:lnTo>
                <a:lnTo>
                  <a:pt x="1797050" y="419426"/>
                </a:lnTo>
                <a:lnTo>
                  <a:pt x="2262188" y="309564"/>
                </a:lnTo>
                <a:close/>
                <a:moveTo>
                  <a:pt x="786730" y="233363"/>
                </a:moveTo>
                <a:lnTo>
                  <a:pt x="846346" y="265913"/>
                </a:lnTo>
                <a:lnTo>
                  <a:pt x="585896" y="328053"/>
                </a:lnTo>
                <a:lnTo>
                  <a:pt x="589976" y="329646"/>
                </a:lnTo>
                <a:lnTo>
                  <a:pt x="593149" y="331467"/>
                </a:lnTo>
                <a:lnTo>
                  <a:pt x="595643" y="333288"/>
                </a:lnTo>
                <a:lnTo>
                  <a:pt x="597909" y="334882"/>
                </a:lnTo>
                <a:lnTo>
                  <a:pt x="600403" y="336703"/>
                </a:lnTo>
                <a:lnTo>
                  <a:pt x="602216" y="338524"/>
                </a:lnTo>
                <a:lnTo>
                  <a:pt x="603576" y="340344"/>
                </a:lnTo>
                <a:lnTo>
                  <a:pt x="605163" y="342165"/>
                </a:lnTo>
                <a:lnTo>
                  <a:pt x="606296" y="344214"/>
                </a:lnTo>
                <a:lnTo>
                  <a:pt x="606976" y="346035"/>
                </a:lnTo>
                <a:lnTo>
                  <a:pt x="607430" y="347856"/>
                </a:lnTo>
                <a:lnTo>
                  <a:pt x="608110" y="349677"/>
                </a:lnTo>
                <a:lnTo>
                  <a:pt x="608110" y="351498"/>
                </a:lnTo>
                <a:lnTo>
                  <a:pt x="607883" y="353546"/>
                </a:lnTo>
                <a:lnTo>
                  <a:pt x="607430" y="355367"/>
                </a:lnTo>
                <a:lnTo>
                  <a:pt x="606750" y="357188"/>
                </a:lnTo>
                <a:lnTo>
                  <a:pt x="606070" y="359009"/>
                </a:lnTo>
                <a:lnTo>
                  <a:pt x="604710" y="360830"/>
                </a:lnTo>
                <a:lnTo>
                  <a:pt x="603350" y="362651"/>
                </a:lnTo>
                <a:lnTo>
                  <a:pt x="601536" y="364472"/>
                </a:lnTo>
                <a:lnTo>
                  <a:pt x="599723" y="366293"/>
                </a:lnTo>
                <a:lnTo>
                  <a:pt x="597683" y="367886"/>
                </a:lnTo>
                <a:lnTo>
                  <a:pt x="595416" y="369707"/>
                </a:lnTo>
                <a:lnTo>
                  <a:pt x="589976" y="372666"/>
                </a:lnTo>
                <a:lnTo>
                  <a:pt x="583855" y="375853"/>
                </a:lnTo>
                <a:lnTo>
                  <a:pt x="576602" y="378585"/>
                </a:lnTo>
                <a:lnTo>
                  <a:pt x="568668" y="381316"/>
                </a:lnTo>
                <a:lnTo>
                  <a:pt x="559828" y="383592"/>
                </a:lnTo>
                <a:lnTo>
                  <a:pt x="554161" y="384958"/>
                </a:lnTo>
                <a:lnTo>
                  <a:pt x="800558" y="518343"/>
                </a:lnTo>
                <a:lnTo>
                  <a:pt x="805998" y="517205"/>
                </a:lnTo>
                <a:lnTo>
                  <a:pt x="813025" y="515611"/>
                </a:lnTo>
                <a:lnTo>
                  <a:pt x="820278" y="514246"/>
                </a:lnTo>
                <a:lnTo>
                  <a:pt x="827759" y="513108"/>
                </a:lnTo>
                <a:lnTo>
                  <a:pt x="835239" y="512197"/>
                </a:lnTo>
                <a:lnTo>
                  <a:pt x="842719" y="511514"/>
                </a:lnTo>
                <a:lnTo>
                  <a:pt x="850426" y="510831"/>
                </a:lnTo>
                <a:lnTo>
                  <a:pt x="858133" y="510604"/>
                </a:lnTo>
                <a:lnTo>
                  <a:pt x="865614" y="510604"/>
                </a:lnTo>
                <a:lnTo>
                  <a:pt x="878761" y="510831"/>
                </a:lnTo>
                <a:lnTo>
                  <a:pt x="891681" y="511742"/>
                </a:lnTo>
                <a:lnTo>
                  <a:pt x="903922" y="513108"/>
                </a:lnTo>
                <a:lnTo>
                  <a:pt x="910269" y="514018"/>
                </a:lnTo>
                <a:lnTo>
                  <a:pt x="916162" y="515156"/>
                </a:lnTo>
                <a:lnTo>
                  <a:pt x="921829" y="516067"/>
                </a:lnTo>
                <a:lnTo>
                  <a:pt x="927269" y="517432"/>
                </a:lnTo>
                <a:lnTo>
                  <a:pt x="932710" y="519026"/>
                </a:lnTo>
                <a:lnTo>
                  <a:pt x="937696" y="520619"/>
                </a:lnTo>
                <a:lnTo>
                  <a:pt x="942683" y="521985"/>
                </a:lnTo>
                <a:lnTo>
                  <a:pt x="947217" y="523806"/>
                </a:lnTo>
                <a:lnTo>
                  <a:pt x="951750" y="525854"/>
                </a:lnTo>
                <a:lnTo>
                  <a:pt x="955604" y="528131"/>
                </a:lnTo>
                <a:lnTo>
                  <a:pt x="956284" y="528358"/>
                </a:lnTo>
                <a:lnTo>
                  <a:pt x="1216508" y="466218"/>
                </a:lnTo>
                <a:lnTo>
                  <a:pt x="1276350" y="498540"/>
                </a:lnTo>
                <a:lnTo>
                  <a:pt x="830479" y="604838"/>
                </a:lnTo>
                <a:lnTo>
                  <a:pt x="341312" y="339889"/>
                </a:lnTo>
                <a:lnTo>
                  <a:pt x="786730" y="233363"/>
                </a:lnTo>
                <a:close/>
                <a:moveTo>
                  <a:pt x="1266452" y="128588"/>
                </a:moveTo>
                <a:lnTo>
                  <a:pt x="1749425" y="388781"/>
                </a:lnTo>
                <a:lnTo>
                  <a:pt x="1749425" y="883986"/>
                </a:lnTo>
                <a:lnTo>
                  <a:pt x="1344073" y="981076"/>
                </a:lnTo>
                <a:lnTo>
                  <a:pt x="1343846" y="478612"/>
                </a:lnTo>
                <a:lnTo>
                  <a:pt x="868362" y="222276"/>
                </a:lnTo>
                <a:lnTo>
                  <a:pt x="1266452" y="128588"/>
                </a:lnTo>
                <a:close/>
                <a:moveTo>
                  <a:pt x="1772450" y="0"/>
                </a:moveTo>
                <a:lnTo>
                  <a:pt x="2262188" y="264139"/>
                </a:lnTo>
                <a:lnTo>
                  <a:pt x="1798297" y="374650"/>
                </a:lnTo>
                <a:lnTo>
                  <a:pt x="1798297" y="359900"/>
                </a:lnTo>
                <a:lnTo>
                  <a:pt x="1757259" y="338116"/>
                </a:lnTo>
                <a:lnTo>
                  <a:pt x="2021627" y="275031"/>
                </a:lnTo>
                <a:lnTo>
                  <a:pt x="2020947" y="274804"/>
                </a:lnTo>
                <a:lnTo>
                  <a:pt x="2017772" y="272989"/>
                </a:lnTo>
                <a:lnTo>
                  <a:pt x="2015278" y="271173"/>
                </a:lnTo>
                <a:lnTo>
                  <a:pt x="2012784" y="269585"/>
                </a:lnTo>
                <a:lnTo>
                  <a:pt x="2010517" y="267770"/>
                </a:lnTo>
                <a:lnTo>
                  <a:pt x="2008703" y="265954"/>
                </a:lnTo>
                <a:lnTo>
                  <a:pt x="2007116" y="264139"/>
                </a:lnTo>
                <a:lnTo>
                  <a:pt x="2005982" y="262323"/>
                </a:lnTo>
                <a:lnTo>
                  <a:pt x="2004622" y="260508"/>
                </a:lnTo>
                <a:lnTo>
                  <a:pt x="2003942" y="258466"/>
                </a:lnTo>
                <a:lnTo>
                  <a:pt x="2003262" y="256650"/>
                </a:lnTo>
                <a:lnTo>
                  <a:pt x="2002808" y="254835"/>
                </a:lnTo>
                <a:lnTo>
                  <a:pt x="2002808" y="253020"/>
                </a:lnTo>
                <a:lnTo>
                  <a:pt x="2003035" y="251431"/>
                </a:lnTo>
                <a:lnTo>
                  <a:pt x="2003262" y="249162"/>
                </a:lnTo>
                <a:lnTo>
                  <a:pt x="2004169" y="247346"/>
                </a:lnTo>
                <a:lnTo>
                  <a:pt x="2004849" y="245758"/>
                </a:lnTo>
                <a:lnTo>
                  <a:pt x="2006209" y="243943"/>
                </a:lnTo>
                <a:lnTo>
                  <a:pt x="2007343" y="242127"/>
                </a:lnTo>
                <a:lnTo>
                  <a:pt x="2009157" y="240312"/>
                </a:lnTo>
                <a:lnTo>
                  <a:pt x="2010970" y="238723"/>
                </a:lnTo>
                <a:lnTo>
                  <a:pt x="2013011" y="236908"/>
                </a:lnTo>
                <a:lnTo>
                  <a:pt x="2015505" y="235320"/>
                </a:lnTo>
                <a:lnTo>
                  <a:pt x="2020947" y="231916"/>
                </a:lnTo>
                <a:lnTo>
                  <a:pt x="2027068" y="228966"/>
                </a:lnTo>
                <a:lnTo>
                  <a:pt x="2034324" y="226016"/>
                </a:lnTo>
                <a:lnTo>
                  <a:pt x="2042259" y="223520"/>
                </a:lnTo>
                <a:lnTo>
                  <a:pt x="2051102" y="221023"/>
                </a:lnTo>
                <a:lnTo>
                  <a:pt x="2052009" y="220797"/>
                </a:lnTo>
                <a:lnTo>
                  <a:pt x="1805779" y="87820"/>
                </a:lnTo>
                <a:lnTo>
                  <a:pt x="1804872" y="88046"/>
                </a:lnTo>
                <a:lnTo>
                  <a:pt x="1797843" y="89635"/>
                </a:lnTo>
                <a:lnTo>
                  <a:pt x="1790588" y="90996"/>
                </a:lnTo>
                <a:lnTo>
                  <a:pt x="1783106" y="92131"/>
                </a:lnTo>
                <a:lnTo>
                  <a:pt x="1775624" y="92812"/>
                </a:lnTo>
                <a:lnTo>
                  <a:pt x="1768142" y="93720"/>
                </a:lnTo>
                <a:lnTo>
                  <a:pt x="1760433" y="94173"/>
                </a:lnTo>
                <a:lnTo>
                  <a:pt x="1752724" y="94400"/>
                </a:lnTo>
                <a:lnTo>
                  <a:pt x="1745015" y="94400"/>
                </a:lnTo>
                <a:lnTo>
                  <a:pt x="1732092" y="94173"/>
                </a:lnTo>
                <a:lnTo>
                  <a:pt x="1719168" y="93493"/>
                </a:lnTo>
                <a:lnTo>
                  <a:pt x="1706698" y="92131"/>
                </a:lnTo>
                <a:lnTo>
                  <a:pt x="1700576" y="90996"/>
                </a:lnTo>
                <a:lnTo>
                  <a:pt x="1694681" y="90089"/>
                </a:lnTo>
                <a:lnTo>
                  <a:pt x="1689013" y="88954"/>
                </a:lnTo>
                <a:lnTo>
                  <a:pt x="1683571" y="87820"/>
                </a:lnTo>
                <a:lnTo>
                  <a:pt x="1678130" y="86231"/>
                </a:lnTo>
                <a:lnTo>
                  <a:pt x="1672915" y="84643"/>
                </a:lnTo>
                <a:lnTo>
                  <a:pt x="1668153" y="83054"/>
                </a:lnTo>
                <a:lnTo>
                  <a:pt x="1663392" y="81239"/>
                </a:lnTo>
                <a:lnTo>
                  <a:pt x="1659084" y="79196"/>
                </a:lnTo>
                <a:lnTo>
                  <a:pt x="1655230" y="77154"/>
                </a:lnTo>
                <a:lnTo>
                  <a:pt x="1651602" y="75112"/>
                </a:lnTo>
                <a:lnTo>
                  <a:pt x="1386780" y="137970"/>
                </a:lnTo>
                <a:lnTo>
                  <a:pt x="1327150" y="105973"/>
                </a:lnTo>
                <a:lnTo>
                  <a:pt x="1772450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BE9AAD1-8761-4522-B57D-24B8936041A1}"/>
              </a:ext>
            </a:extLst>
          </p:cNvPr>
          <p:cNvGrpSpPr/>
          <p:nvPr/>
        </p:nvGrpSpPr>
        <p:grpSpPr>
          <a:xfrm>
            <a:off x="8561881" y="2426746"/>
            <a:ext cx="2301875" cy="1699327"/>
            <a:chOff x="890587" y="4379913"/>
            <a:chExt cx="2301875" cy="1699327"/>
          </a:xfrm>
        </p:grpSpPr>
        <p:sp>
          <p:nvSpPr>
            <p:cNvPr id="35" name="文本框 22">
              <a:extLst>
                <a:ext uri="{FF2B5EF4-FFF2-40B4-BE49-F238E27FC236}">
                  <a16:creationId xmlns:a16="http://schemas.microsoft.com/office/drawing/2014/main" id="{D1538FD2-774D-4DE0-AADB-95947B7F5E83}"/>
                </a:ext>
              </a:extLst>
            </p:cNvPr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36" name="文本框 23">
              <a:extLst>
                <a:ext uri="{FF2B5EF4-FFF2-40B4-BE49-F238E27FC236}">
                  <a16:creationId xmlns:a16="http://schemas.microsoft.com/office/drawing/2014/main" id="{AA2D7B98-3904-4D00-90FC-BEADCA34D1B1}"/>
                </a:ext>
              </a:extLst>
            </p:cNvPr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880650" y="64363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http://www.PPT818.com/xiazai/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7442200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Text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SubTitle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Text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SubTitle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SubTitle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h1m2prl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1686</Words>
  <Application>Microsoft Office PowerPoint</Application>
  <PresentationFormat>宽屏</PresentationFormat>
  <Paragraphs>220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宋体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309</cp:revision>
  <dcterms:created xsi:type="dcterms:W3CDTF">2019-06-13T02:18:09Z</dcterms:created>
  <dcterms:modified xsi:type="dcterms:W3CDTF">2023-04-17T04:52:58Z</dcterms:modified>
</cp:coreProperties>
</file>