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27"/>
  </p:notesMasterIdLst>
  <p:sldIdLst>
    <p:sldId id="259" r:id="rId3"/>
    <p:sldId id="260" r:id="rId4"/>
    <p:sldId id="261" r:id="rId5"/>
    <p:sldId id="265" r:id="rId6"/>
    <p:sldId id="266" r:id="rId7"/>
    <p:sldId id="267" r:id="rId8"/>
    <p:sldId id="268" r:id="rId9"/>
    <p:sldId id="262" r:id="rId10"/>
    <p:sldId id="269" r:id="rId11"/>
    <p:sldId id="270" r:id="rId12"/>
    <p:sldId id="271" r:id="rId13"/>
    <p:sldId id="272" r:id="rId14"/>
    <p:sldId id="273" r:id="rId15"/>
    <p:sldId id="263" r:id="rId16"/>
    <p:sldId id="274" r:id="rId17"/>
    <p:sldId id="275" r:id="rId18"/>
    <p:sldId id="276" r:id="rId19"/>
    <p:sldId id="277" r:id="rId20"/>
    <p:sldId id="278" r:id="rId21"/>
    <p:sldId id="264" r:id="rId22"/>
    <p:sldId id="279" r:id="rId23"/>
    <p:sldId id="280" r:id="rId24"/>
    <p:sldId id="281" r:id="rId25"/>
    <p:sldId id="282" r:id="rId26"/>
  </p:sldIdLst>
  <p:sldSz cx="12192000" cy="685800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EBF84"/>
    <a:srgbClr val="2C91B0"/>
    <a:srgbClr val="2B85A0"/>
    <a:srgbClr val="CDDDE7"/>
    <a:srgbClr val="E9504D"/>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6314" autoAdjust="0"/>
  </p:normalViewPr>
  <p:slideViewPr>
    <p:cSldViewPr snapToGrid="0">
      <p:cViewPr varScale="1">
        <p:scale>
          <a:sx n="108" d="100"/>
          <a:sy n="108" d="100"/>
        </p:scale>
        <p:origin x="78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45394-956E-41FB-93AA-284D14CE12E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970777-C74F-4A20-A9F6-C048715E3183}" type="slidenum">
              <a:rPr lang="zh-CN" altLang="en-US" smtClean="0"/>
              <a:t>‹#›</a:t>
            </a:fld>
            <a:endParaRPr lang="zh-CN" altLang="en-US"/>
          </a:p>
        </p:txBody>
      </p:sp>
    </p:spTree>
    <p:extLst>
      <p:ext uri="{BB962C8B-B14F-4D97-AF65-F5344CB8AC3E}">
        <p14:creationId xmlns:p14="http://schemas.microsoft.com/office/powerpoint/2010/main" val="82521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a:t>
            </a:fld>
            <a:endParaRPr lang="zh-CN" altLang="en-US"/>
          </a:p>
        </p:txBody>
      </p:sp>
    </p:spTree>
    <p:extLst>
      <p:ext uri="{BB962C8B-B14F-4D97-AF65-F5344CB8AC3E}">
        <p14:creationId xmlns:p14="http://schemas.microsoft.com/office/powerpoint/2010/main" val="1766144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10</a:t>
            </a:fld>
            <a:endParaRPr lang="zh-CN" altLang="en-US"/>
          </a:p>
        </p:txBody>
      </p:sp>
    </p:spTree>
    <p:extLst>
      <p:ext uri="{BB962C8B-B14F-4D97-AF65-F5344CB8AC3E}">
        <p14:creationId xmlns:p14="http://schemas.microsoft.com/office/powerpoint/2010/main" val="3988085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11</a:t>
            </a:fld>
            <a:endParaRPr lang="zh-CN" altLang="en-US"/>
          </a:p>
        </p:txBody>
      </p:sp>
    </p:spTree>
    <p:extLst>
      <p:ext uri="{BB962C8B-B14F-4D97-AF65-F5344CB8AC3E}">
        <p14:creationId xmlns:p14="http://schemas.microsoft.com/office/powerpoint/2010/main" val="2393677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1970777-C74F-4A20-A9F6-C048715E3183}" type="slidenum">
              <a:rPr lang="zh-CN" altLang="en-US" smtClean="0"/>
              <a:t>12</a:t>
            </a:fld>
            <a:endParaRPr lang="zh-CN" altLang="en-US"/>
          </a:p>
        </p:txBody>
      </p:sp>
    </p:spTree>
    <p:extLst>
      <p:ext uri="{BB962C8B-B14F-4D97-AF65-F5344CB8AC3E}">
        <p14:creationId xmlns:p14="http://schemas.microsoft.com/office/powerpoint/2010/main" val="3768374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13</a:t>
            </a:fld>
            <a:endParaRPr lang="zh-CN" altLang="en-US"/>
          </a:p>
        </p:txBody>
      </p:sp>
    </p:spTree>
    <p:extLst>
      <p:ext uri="{BB962C8B-B14F-4D97-AF65-F5344CB8AC3E}">
        <p14:creationId xmlns:p14="http://schemas.microsoft.com/office/powerpoint/2010/main" val="682642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14</a:t>
            </a:fld>
            <a:endParaRPr lang="zh-CN" altLang="en-US"/>
          </a:p>
        </p:txBody>
      </p:sp>
    </p:spTree>
    <p:extLst>
      <p:ext uri="{BB962C8B-B14F-4D97-AF65-F5344CB8AC3E}">
        <p14:creationId xmlns:p14="http://schemas.microsoft.com/office/powerpoint/2010/main" val="516087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15</a:t>
            </a:fld>
            <a:endParaRPr lang="zh-CN" altLang="en-US"/>
          </a:p>
        </p:txBody>
      </p:sp>
    </p:spTree>
    <p:extLst>
      <p:ext uri="{BB962C8B-B14F-4D97-AF65-F5344CB8AC3E}">
        <p14:creationId xmlns:p14="http://schemas.microsoft.com/office/powerpoint/2010/main" val="1630258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16</a:t>
            </a:fld>
            <a:endParaRPr lang="zh-CN" altLang="en-US"/>
          </a:p>
        </p:txBody>
      </p:sp>
    </p:spTree>
    <p:extLst>
      <p:ext uri="{BB962C8B-B14F-4D97-AF65-F5344CB8AC3E}">
        <p14:creationId xmlns:p14="http://schemas.microsoft.com/office/powerpoint/2010/main" val="1760097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17</a:t>
            </a:fld>
            <a:endParaRPr lang="zh-CN" altLang="en-US"/>
          </a:p>
        </p:txBody>
      </p:sp>
    </p:spTree>
    <p:extLst>
      <p:ext uri="{BB962C8B-B14F-4D97-AF65-F5344CB8AC3E}">
        <p14:creationId xmlns:p14="http://schemas.microsoft.com/office/powerpoint/2010/main" val="3302415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18</a:t>
            </a:fld>
            <a:endParaRPr lang="zh-CN" altLang="en-US"/>
          </a:p>
        </p:txBody>
      </p:sp>
    </p:spTree>
    <p:extLst>
      <p:ext uri="{BB962C8B-B14F-4D97-AF65-F5344CB8AC3E}">
        <p14:creationId xmlns:p14="http://schemas.microsoft.com/office/powerpoint/2010/main" val="1015904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19</a:t>
            </a:fld>
            <a:endParaRPr lang="zh-CN" altLang="en-US"/>
          </a:p>
        </p:txBody>
      </p:sp>
    </p:spTree>
    <p:extLst>
      <p:ext uri="{BB962C8B-B14F-4D97-AF65-F5344CB8AC3E}">
        <p14:creationId xmlns:p14="http://schemas.microsoft.com/office/powerpoint/2010/main" val="16611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a:t>
            </a:fld>
            <a:endParaRPr lang="zh-CN" altLang="en-US"/>
          </a:p>
        </p:txBody>
      </p:sp>
    </p:spTree>
    <p:extLst>
      <p:ext uri="{BB962C8B-B14F-4D97-AF65-F5344CB8AC3E}">
        <p14:creationId xmlns:p14="http://schemas.microsoft.com/office/powerpoint/2010/main" val="38233916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20</a:t>
            </a:fld>
            <a:endParaRPr lang="zh-CN" altLang="en-US"/>
          </a:p>
        </p:txBody>
      </p:sp>
    </p:spTree>
    <p:extLst>
      <p:ext uri="{BB962C8B-B14F-4D97-AF65-F5344CB8AC3E}">
        <p14:creationId xmlns:p14="http://schemas.microsoft.com/office/powerpoint/2010/main" val="1870303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21</a:t>
            </a:fld>
            <a:endParaRPr lang="zh-CN" altLang="en-US"/>
          </a:p>
        </p:txBody>
      </p:sp>
    </p:spTree>
    <p:extLst>
      <p:ext uri="{BB962C8B-B14F-4D97-AF65-F5344CB8AC3E}">
        <p14:creationId xmlns:p14="http://schemas.microsoft.com/office/powerpoint/2010/main" val="1959665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22</a:t>
            </a:fld>
            <a:endParaRPr lang="zh-CN" altLang="en-US"/>
          </a:p>
        </p:txBody>
      </p:sp>
    </p:spTree>
    <p:extLst>
      <p:ext uri="{BB962C8B-B14F-4D97-AF65-F5344CB8AC3E}">
        <p14:creationId xmlns:p14="http://schemas.microsoft.com/office/powerpoint/2010/main" val="3542549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23</a:t>
            </a:fld>
            <a:endParaRPr lang="zh-CN" altLang="en-US"/>
          </a:p>
        </p:txBody>
      </p:sp>
    </p:spTree>
    <p:extLst>
      <p:ext uri="{BB962C8B-B14F-4D97-AF65-F5344CB8AC3E}">
        <p14:creationId xmlns:p14="http://schemas.microsoft.com/office/powerpoint/2010/main" val="3144514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24</a:t>
            </a:fld>
            <a:endParaRPr lang="zh-CN" altLang="en-US"/>
          </a:p>
        </p:txBody>
      </p:sp>
    </p:spTree>
    <p:extLst>
      <p:ext uri="{BB962C8B-B14F-4D97-AF65-F5344CB8AC3E}">
        <p14:creationId xmlns:p14="http://schemas.microsoft.com/office/powerpoint/2010/main" val="1719660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3</a:t>
            </a:fld>
            <a:endParaRPr lang="zh-CN" altLang="en-US"/>
          </a:p>
        </p:txBody>
      </p:sp>
    </p:spTree>
    <p:extLst>
      <p:ext uri="{BB962C8B-B14F-4D97-AF65-F5344CB8AC3E}">
        <p14:creationId xmlns:p14="http://schemas.microsoft.com/office/powerpoint/2010/main" val="351102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4</a:t>
            </a:fld>
            <a:endParaRPr lang="zh-CN" altLang="en-US"/>
          </a:p>
        </p:txBody>
      </p:sp>
    </p:spTree>
    <p:extLst>
      <p:ext uri="{BB962C8B-B14F-4D97-AF65-F5344CB8AC3E}">
        <p14:creationId xmlns:p14="http://schemas.microsoft.com/office/powerpoint/2010/main" val="4253664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5</a:t>
            </a:fld>
            <a:endParaRPr lang="zh-CN" altLang="en-US"/>
          </a:p>
        </p:txBody>
      </p:sp>
    </p:spTree>
    <p:extLst>
      <p:ext uri="{BB962C8B-B14F-4D97-AF65-F5344CB8AC3E}">
        <p14:creationId xmlns:p14="http://schemas.microsoft.com/office/powerpoint/2010/main" val="3294451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6</a:t>
            </a:fld>
            <a:endParaRPr lang="zh-CN" altLang="en-US"/>
          </a:p>
        </p:txBody>
      </p:sp>
    </p:spTree>
    <p:extLst>
      <p:ext uri="{BB962C8B-B14F-4D97-AF65-F5344CB8AC3E}">
        <p14:creationId xmlns:p14="http://schemas.microsoft.com/office/powerpoint/2010/main" val="3117136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7</a:t>
            </a:fld>
            <a:endParaRPr lang="zh-CN" altLang="en-US"/>
          </a:p>
        </p:txBody>
      </p:sp>
    </p:spTree>
    <p:extLst>
      <p:ext uri="{BB962C8B-B14F-4D97-AF65-F5344CB8AC3E}">
        <p14:creationId xmlns:p14="http://schemas.microsoft.com/office/powerpoint/2010/main" val="118679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8</a:t>
            </a:fld>
            <a:endParaRPr lang="zh-CN" altLang="en-US"/>
          </a:p>
        </p:txBody>
      </p:sp>
    </p:spTree>
    <p:extLst>
      <p:ext uri="{BB962C8B-B14F-4D97-AF65-F5344CB8AC3E}">
        <p14:creationId xmlns:p14="http://schemas.microsoft.com/office/powerpoint/2010/main" val="1278408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9</a:t>
            </a:fld>
            <a:endParaRPr lang="zh-CN" altLang="en-US"/>
          </a:p>
        </p:txBody>
      </p:sp>
    </p:spTree>
    <p:extLst>
      <p:ext uri="{BB962C8B-B14F-4D97-AF65-F5344CB8AC3E}">
        <p14:creationId xmlns:p14="http://schemas.microsoft.com/office/powerpoint/2010/main" val="239897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5353328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3082009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683568"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351798719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131437656"/>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47223823"/>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366531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400321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712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7243607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3994821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68162522"/>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64052745"/>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18629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77175853"/>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9530102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8853039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C36D0472-C290-46E2-8E66-26C96CB6979E}"/>
              </a:ext>
            </a:extLst>
          </p:cNvPr>
          <p:cNvGrpSpPr/>
          <p:nvPr userDrawn="1"/>
        </p:nvGrpSpPr>
        <p:grpSpPr>
          <a:xfrm>
            <a:off x="-24904" y="-7387"/>
            <a:ext cx="12216904" cy="6865387"/>
            <a:chOff x="-24904" y="-7387"/>
            <a:chExt cx="12216904" cy="6865387"/>
          </a:xfrm>
        </p:grpSpPr>
        <p:sp>
          <p:nvSpPr>
            <p:cNvPr id="4" name="矩形 3">
              <a:extLst>
                <a:ext uri="{FF2B5EF4-FFF2-40B4-BE49-F238E27FC236}">
                  <a16:creationId xmlns:a16="http://schemas.microsoft.com/office/drawing/2014/main" id="{0C66FA67-5CF7-4C78-AB66-B090D0485448}"/>
                </a:ext>
              </a:extLst>
            </p:cNvPr>
            <p:cNvSpPr/>
            <p:nvPr/>
          </p:nvSpPr>
          <p:spPr>
            <a:xfrm>
              <a:off x="288471" y="364671"/>
              <a:ext cx="11615057" cy="6128657"/>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a:extLst>
                <a:ext uri="{FF2B5EF4-FFF2-40B4-BE49-F238E27FC236}">
                  <a16:creationId xmlns:a16="http://schemas.microsoft.com/office/drawing/2014/main" id="{181FE250-5756-4F6A-B17E-EE8A7DFE263F}"/>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1344342" y="0"/>
              <a:ext cx="847658" cy="862674"/>
            </a:xfrm>
            <a:prstGeom prst="rect">
              <a:avLst/>
            </a:prstGeom>
          </p:spPr>
        </p:pic>
        <p:pic>
          <p:nvPicPr>
            <p:cNvPr id="6" name="图片 5">
              <a:extLst>
                <a:ext uri="{FF2B5EF4-FFF2-40B4-BE49-F238E27FC236}">
                  <a16:creationId xmlns:a16="http://schemas.microsoft.com/office/drawing/2014/main" id="{1D141CF4-4CC9-4148-9FCA-20DCC47BD64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0" y="0"/>
              <a:ext cx="838200" cy="920176"/>
            </a:xfrm>
            <a:prstGeom prst="rect">
              <a:avLst/>
            </a:prstGeom>
          </p:spPr>
        </p:pic>
        <p:pic>
          <p:nvPicPr>
            <p:cNvPr id="8" name="图片 7">
              <a:extLst>
                <a:ext uri="{FF2B5EF4-FFF2-40B4-BE49-F238E27FC236}">
                  <a16:creationId xmlns:a16="http://schemas.microsoft.com/office/drawing/2014/main" id="{C2A9BF3C-72A1-4D72-A1DB-356B4C79B013}"/>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4904" y="6239568"/>
              <a:ext cx="580076" cy="618432"/>
            </a:xfrm>
            <a:prstGeom prst="rect">
              <a:avLst/>
            </a:prstGeom>
          </p:spPr>
        </p:pic>
        <p:pic>
          <p:nvPicPr>
            <p:cNvPr id="9" name="图片 8">
              <a:extLst>
                <a:ext uri="{FF2B5EF4-FFF2-40B4-BE49-F238E27FC236}">
                  <a16:creationId xmlns:a16="http://schemas.microsoft.com/office/drawing/2014/main" id="{54386D90-278C-4993-B257-E728DFDBC8D5}"/>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11553252" y="6346370"/>
              <a:ext cx="638748" cy="511629"/>
            </a:xfrm>
            <a:prstGeom prst="rect">
              <a:avLst/>
            </a:prstGeom>
          </p:spPr>
        </p:pic>
        <p:sp>
          <p:nvSpPr>
            <p:cNvPr id="10" name="矩形 9">
              <a:extLst>
                <a:ext uri="{FF2B5EF4-FFF2-40B4-BE49-F238E27FC236}">
                  <a16:creationId xmlns:a16="http://schemas.microsoft.com/office/drawing/2014/main" id="{1FAC846D-2016-47A0-9ACC-B583E9C8FAFE}"/>
                </a:ext>
              </a:extLst>
            </p:cNvPr>
            <p:cNvSpPr/>
            <p:nvPr/>
          </p:nvSpPr>
          <p:spPr>
            <a:xfrm>
              <a:off x="5590527" y="-7387"/>
              <a:ext cx="1001488" cy="372058"/>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EEFCEB3B-9CF0-430D-9F38-9D3325E2B1B3}"/>
                </a:ext>
              </a:extLst>
            </p:cNvPr>
            <p:cNvSpPr/>
            <p:nvPr/>
          </p:nvSpPr>
          <p:spPr>
            <a:xfrm>
              <a:off x="5590527" y="6485941"/>
              <a:ext cx="1001488" cy="372058"/>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a:extLst>
                <a:ext uri="{FF2B5EF4-FFF2-40B4-BE49-F238E27FC236}">
                  <a16:creationId xmlns:a16="http://schemas.microsoft.com/office/drawing/2014/main" id="{86FBD113-9668-41D0-9857-7DF0CDEE868B}"/>
                </a:ext>
              </a:extLst>
            </p:cNvPr>
            <p:cNvGrpSpPr/>
            <p:nvPr/>
          </p:nvGrpSpPr>
          <p:grpSpPr>
            <a:xfrm>
              <a:off x="555172" y="564004"/>
              <a:ext cx="2094742" cy="369332"/>
              <a:chOff x="555172" y="564004"/>
              <a:chExt cx="2094742" cy="369332"/>
            </a:xfrm>
          </p:grpSpPr>
          <p:sp>
            <p:nvSpPr>
              <p:cNvPr id="13" name="TextBox 28">
                <a:extLst>
                  <a:ext uri="{FF2B5EF4-FFF2-40B4-BE49-F238E27FC236}">
                    <a16:creationId xmlns:a16="http://schemas.microsoft.com/office/drawing/2014/main" id="{13629CCD-5687-4E8B-970C-C313EE1974AC}"/>
                  </a:ext>
                </a:extLst>
              </p:cNvPr>
              <p:cNvSpPr txBox="1"/>
              <p:nvPr/>
            </p:nvSpPr>
            <p:spPr>
              <a:xfrm>
                <a:off x="838200" y="564004"/>
                <a:ext cx="1811714" cy="369332"/>
              </a:xfrm>
              <a:prstGeom prst="rect">
                <a:avLst/>
              </a:prstGeom>
              <a:noFill/>
            </p:spPr>
            <p:txBody>
              <a:bodyPr wrap="none" rtlCol="0">
                <a:spAutoFit/>
              </a:bodyPr>
              <a:lstStyle/>
              <a:p>
                <a:r>
                  <a:rPr lang="zh-CN" altLang="en-US" b="1" dirty="0">
                    <a:solidFill>
                      <a:srgbClr val="6EBF84"/>
                    </a:solidFill>
                    <a:latin typeface="+mj-ea"/>
                    <a:ea typeface="+mj-ea"/>
                  </a:rPr>
                  <a:t>请在此输入标题</a:t>
                </a:r>
                <a:endParaRPr lang="id-ID" b="1" dirty="0">
                  <a:solidFill>
                    <a:srgbClr val="6EBF84"/>
                  </a:solidFill>
                  <a:latin typeface="+mj-ea"/>
                  <a:ea typeface="+mj-ea"/>
                </a:endParaRPr>
              </a:p>
            </p:txBody>
          </p:sp>
          <p:sp>
            <p:nvSpPr>
              <p:cNvPr id="14" name="椭圆 13">
                <a:extLst>
                  <a:ext uri="{FF2B5EF4-FFF2-40B4-BE49-F238E27FC236}">
                    <a16:creationId xmlns:a16="http://schemas.microsoft.com/office/drawing/2014/main" id="{BA11B35E-2FFD-4CDA-A289-BB736CC3D07E}"/>
                  </a:ext>
                </a:extLst>
              </p:cNvPr>
              <p:cNvSpPr/>
              <p:nvPr/>
            </p:nvSpPr>
            <p:spPr>
              <a:xfrm>
                <a:off x="555172" y="634667"/>
                <a:ext cx="228007" cy="228007"/>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latin typeface="方正粗圆简体" panose="03000509000000000000" pitchFamily="65" charset="-122"/>
                  <a:ea typeface="方正粗圆简体" panose="03000509000000000000" pitchFamily="65" charset="-122"/>
                </a:endParaRPr>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77220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notesSlide" Target="../notesSlides/notesSlide1.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7.png"/></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9.jpeg"/></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0.jpeg"/><Relationship Id="rId7"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5" name="椭圆 44">
            <a:extLst>
              <a:ext uri="{FF2B5EF4-FFF2-40B4-BE49-F238E27FC236}">
                <a16:creationId xmlns:a16="http://schemas.microsoft.com/office/drawing/2014/main" id="{1D0B61A2-ADA7-4569-9DB3-08FE4E60FFD9}"/>
              </a:ext>
            </a:extLst>
          </p:cNvPr>
          <p:cNvSpPr/>
          <p:nvPr/>
        </p:nvSpPr>
        <p:spPr>
          <a:xfrm>
            <a:off x="8130411" y="4480774"/>
            <a:ext cx="667396" cy="667396"/>
          </a:xfrm>
          <a:prstGeom prst="ellipse">
            <a:avLst/>
          </a:prstGeom>
          <a:solidFill>
            <a:srgbClr val="CDD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a:extLst>
              <a:ext uri="{FF2B5EF4-FFF2-40B4-BE49-F238E27FC236}">
                <a16:creationId xmlns:a16="http://schemas.microsoft.com/office/drawing/2014/main" id="{DBC37D78-1487-4045-B2CD-56EB6475975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424017" y="0"/>
            <a:ext cx="1767983" cy="1799303"/>
          </a:xfrm>
          <a:prstGeom prst="rect">
            <a:avLst/>
          </a:prstGeom>
        </p:spPr>
      </p:pic>
      <p:pic>
        <p:nvPicPr>
          <p:cNvPr id="7" name="图片 6">
            <a:extLst>
              <a:ext uri="{FF2B5EF4-FFF2-40B4-BE49-F238E27FC236}">
                <a16:creationId xmlns:a16="http://schemas.microsoft.com/office/drawing/2014/main" id="{CBB780E1-6D39-44B9-B352-7455D84E97E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1"/>
            <a:ext cx="1748256" cy="1919235"/>
          </a:xfrm>
          <a:prstGeom prst="rect">
            <a:avLst/>
          </a:prstGeom>
        </p:spPr>
      </p:pic>
      <p:pic>
        <p:nvPicPr>
          <p:cNvPr id="8" name="图片 7">
            <a:extLst>
              <a:ext uri="{FF2B5EF4-FFF2-40B4-BE49-F238E27FC236}">
                <a16:creationId xmlns:a16="http://schemas.microsoft.com/office/drawing/2014/main" id="{4E4FB532-CF8A-485A-8BC0-760F71FAC043}"/>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 y="4938765"/>
            <a:ext cx="1800200" cy="1919235"/>
          </a:xfrm>
          <a:prstGeom prst="rect">
            <a:avLst/>
          </a:prstGeom>
        </p:spPr>
      </p:pic>
      <p:pic>
        <p:nvPicPr>
          <p:cNvPr id="10" name="图片 9">
            <a:extLst>
              <a:ext uri="{FF2B5EF4-FFF2-40B4-BE49-F238E27FC236}">
                <a16:creationId xmlns:a16="http://schemas.microsoft.com/office/drawing/2014/main" id="{EBE8ABC2-6B92-497F-A72F-00E736B220C0}"/>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9945644" y="5058697"/>
            <a:ext cx="2246355" cy="1799303"/>
          </a:xfrm>
          <a:prstGeom prst="rect">
            <a:avLst/>
          </a:prstGeom>
        </p:spPr>
      </p:pic>
      <p:pic>
        <p:nvPicPr>
          <p:cNvPr id="11" name="图片 10">
            <a:extLst>
              <a:ext uri="{FF2B5EF4-FFF2-40B4-BE49-F238E27FC236}">
                <a16:creationId xmlns:a16="http://schemas.microsoft.com/office/drawing/2014/main" id="{4C814E50-ACF7-46E4-905F-3DABDAB88820}"/>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2578682" y="-81931"/>
            <a:ext cx="1606691" cy="2192356"/>
          </a:xfrm>
          <a:prstGeom prst="rect">
            <a:avLst/>
          </a:prstGeom>
        </p:spPr>
      </p:pic>
      <p:pic>
        <p:nvPicPr>
          <p:cNvPr id="12" name="图片 11">
            <a:extLst>
              <a:ext uri="{FF2B5EF4-FFF2-40B4-BE49-F238E27FC236}">
                <a16:creationId xmlns:a16="http://schemas.microsoft.com/office/drawing/2014/main" id="{3E3F7A8E-EF2D-44B3-A953-81BDFF3AA2E1}"/>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r="-880"/>
          <a:stretch/>
        </p:blipFill>
        <p:spPr>
          <a:xfrm>
            <a:off x="8841690" y="1328694"/>
            <a:ext cx="1524000" cy="2161153"/>
          </a:xfrm>
          <a:prstGeom prst="rect">
            <a:avLst/>
          </a:prstGeom>
        </p:spPr>
      </p:pic>
      <p:pic>
        <p:nvPicPr>
          <p:cNvPr id="25" name="图片 24">
            <a:extLst>
              <a:ext uri="{FF2B5EF4-FFF2-40B4-BE49-F238E27FC236}">
                <a16:creationId xmlns:a16="http://schemas.microsoft.com/office/drawing/2014/main" id="{B37F848E-C4E1-4EA1-BD0B-A05C414C6D78}"/>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355580" y="3292088"/>
            <a:ext cx="889241" cy="1213384"/>
          </a:xfrm>
          <a:prstGeom prst="rect">
            <a:avLst/>
          </a:prstGeom>
        </p:spPr>
      </p:pic>
      <p:sp>
        <p:nvSpPr>
          <p:cNvPr id="26" name="PA_文本框 5">
            <a:extLst>
              <a:ext uri="{FF2B5EF4-FFF2-40B4-BE49-F238E27FC236}">
                <a16:creationId xmlns:a16="http://schemas.microsoft.com/office/drawing/2014/main" id="{0E5E4014-4E39-4CF8-8A9A-268AC2F72C70}"/>
              </a:ext>
            </a:extLst>
          </p:cNvPr>
          <p:cNvSpPr txBox="1"/>
          <p:nvPr>
            <p:custDataLst>
              <p:tags r:id="rId1"/>
            </p:custDataLst>
          </p:nvPr>
        </p:nvSpPr>
        <p:spPr>
          <a:xfrm>
            <a:off x="2839062" y="5275598"/>
            <a:ext cx="6167204" cy="523220"/>
          </a:xfrm>
          <a:prstGeom prst="rect">
            <a:avLst/>
          </a:prstGeom>
          <a:noFill/>
        </p:spPr>
        <p:txBody>
          <a:bodyPr wrap="square" rtlCol="0">
            <a:spAutoFit/>
          </a:bodyPr>
          <a:lstStyle/>
          <a:p>
            <a:pPr algn="ctr"/>
            <a:r>
              <a:rPr lang="zh-CN" altLang="en-US" sz="2800" spc="600" dirty="0">
                <a:solidFill>
                  <a:srgbClr val="2C91B0"/>
                </a:solidFill>
                <a:cs typeface="+mn-ea"/>
                <a:sym typeface="+mn-lt"/>
              </a:rPr>
              <a:t>大学生</a:t>
            </a:r>
            <a:r>
              <a:rPr lang="zh-CN" altLang="en-US" sz="2800" spc="600" dirty="0">
                <a:solidFill>
                  <a:srgbClr val="E9504D"/>
                </a:solidFill>
                <a:cs typeface="+mn-ea"/>
                <a:sym typeface="+mn-lt"/>
              </a:rPr>
              <a:t>就业指导</a:t>
            </a:r>
            <a:r>
              <a:rPr lang="zh-CN" altLang="en-US" sz="2800" spc="600" dirty="0">
                <a:solidFill>
                  <a:srgbClr val="2C91B0"/>
                </a:solidFill>
                <a:cs typeface="+mn-ea"/>
                <a:sym typeface="+mn-lt"/>
              </a:rPr>
              <a:t>主题</a:t>
            </a:r>
            <a:r>
              <a:rPr lang="en-US" altLang="zh-CN" sz="2800" spc="600" dirty="0">
                <a:solidFill>
                  <a:srgbClr val="2C91B0"/>
                </a:solidFill>
                <a:cs typeface="+mn-ea"/>
                <a:sym typeface="+mn-lt"/>
              </a:rPr>
              <a:t>PPT</a:t>
            </a:r>
            <a:r>
              <a:rPr lang="zh-CN" altLang="en-US" sz="2800" spc="600" dirty="0">
                <a:solidFill>
                  <a:srgbClr val="2C91B0"/>
                </a:solidFill>
                <a:cs typeface="+mn-ea"/>
                <a:sym typeface="+mn-lt"/>
              </a:rPr>
              <a:t>模板</a:t>
            </a:r>
            <a:endParaRPr lang="en-US" sz="3600" b="1" spc="600" dirty="0">
              <a:solidFill>
                <a:srgbClr val="2C91B0"/>
              </a:solidFill>
              <a:cs typeface="+mn-ea"/>
              <a:sym typeface="+mn-lt"/>
            </a:endParaRPr>
          </a:p>
        </p:txBody>
      </p:sp>
      <p:sp>
        <p:nvSpPr>
          <p:cNvPr id="27" name="椭圆 26">
            <a:extLst>
              <a:ext uri="{FF2B5EF4-FFF2-40B4-BE49-F238E27FC236}">
                <a16:creationId xmlns:a16="http://schemas.microsoft.com/office/drawing/2014/main" id="{ED1D1B55-DC3B-4733-8464-F0198089BAF7}"/>
              </a:ext>
            </a:extLst>
          </p:cNvPr>
          <p:cNvSpPr/>
          <p:nvPr/>
        </p:nvSpPr>
        <p:spPr>
          <a:xfrm>
            <a:off x="9522079" y="4520461"/>
            <a:ext cx="762000" cy="762000"/>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人生</a:t>
            </a:r>
          </a:p>
        </p:txBody>
      </p:sp>
      <p:sp>
        <p:nvSpPr>
          <p:cNvPr id="28" name="椭圆 27">
            <a:extLst>
              <a:ext uri="{FF2B5EF4-FFF2-40B4-BE49-F238E27FC236}">
                <a16:creationId xmlns:a16="http://schemas.microsoft.com/office/drawing/2014/main" id="{1467F2CF-A961-4C64-924F-C260B2A51065}"/>
              </a:ext>
            </a:extLst>
          </p:cNvPr>
          <p:cNvSpPr/>
          <p:nvPr/>
        </p:nvSpPr>
        <p:spPr>
          <a:xfrm>
            <a:off x="8863011" y="308662"/>
            <a:ext cx="762000" cy="76200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超越</a:t>
            </a:r>
          </a:p>
        </p:txBody>
      </p:sp>
      <p:sp>
        <p:nvSpPr>
          <p:cNvPr id="29" name="椭圆 28">
            <a:extLst>
              <a:ext uri="{FF2B5EF4-FFF2-40B4-BE49-F238E27FC236}">
                <a16:creationId xmlns:a16="http://schemas.microsoft.com/office/drawing/2014/main" id="{8CE5B1EF-B6E3-4B7C-A35B-26DFA8E4DF19}"/>
              </a:ext>
            </a:extLst>
          </p:cNvPr>
          <p:cNvSpPr/>
          <p:nvPr/>
        </p:nvSpPr>
        <p:spPr>
          <a:xfrm>
            <a:off x="10232191" y="2790270"/>
            <a:ext cx="268615" cy="268615"/>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30" name="椭圆 29">
            <a:extLst>
              <a:ext uri="{FF2B5EF4-FFF2-40B4-BE49-F238E27FC236}">
                <a16:creationId xmlns:a16="http://schemas.microsoft.com/office/drawing/2014/main" id="{1476266B-2A16-4949-B00A-3AAE51EAC8A3}"/>
              </a:ext>
            </a:extLst>
          </p:cNvPr>
          <p:cNvSpPr/>
          <p:nvPr/>
        </p:nvSpPr>
        <p:spPr>
          <a:xfrm>
            <a:off x="2839062" y="3750592"/>
            <a:ext cx="168581" cy="168581"/>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31" name="椭圆 30">
            <a:extLst>
              <a:ext uri="{FF2B5EF4-FFF2-40B4-BE49-F238E27FC236}">
                <a16:creationId xmlns:a16="http://schemas.microsoft.com/office/drawing/2014/main" id="{20C3CD25-3E09-4AF9-81FE-0ADCDEFF03C2}"/>
              </a:ext>
            </a:extLst>
          </p:cNvPr>
          <p:cNvSpPr/>
          <p:nvPr/>
        </p:nvSpPr>
        <p:spPr>
          <a:xfrm>
            <a:off x="11308008" y="2324979"/>
            <a:ext cx="143763" cy="143763"/>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pic>
        <p:nvPicPr>
          <p:cNvPr id="32" name="图片 31">
            <a:extLst>
              <a:ext uri="{FF2B5EF4-FFF2-40B4-BE49-F238E27FC236}">
                <a16:creationId xmlns:a16="http://schemas.microsoft.com/office/drawing/2014/main" id="{517280DA-0605-4ABE-9B69-A51F91F2AA30}"/>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10951475" y="3503837"/>
            <a:ext cx="1000591" cy="1365323"/>
          </a:xfrm>
          <a:prstGeom prst="rect">
            <a:avLst/>
          </a:prstGeom>
        </p:spPr>
      </p:pic>
      <p:pic>
        <p:nvPicPr>
          <p:cNvPr id="33" name="图片 32">
            <a:extLst>
              <a:ext uri="{FF2B5EF4-FFF2-40B4-BE49-F238E27FC236}">
                <a16:creationId xmlns:a16="http://schemas.microsoft.com/office/drawing/2014/main" id="{3BC71C64-5E18-4C87-AC22-24F61A243682}"/>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r="-880"/>
          <a:stretch/>
        </p:blipFill>
        <p:spPr>
          <a:xfrm>
            <a:off x="2342109" y="4924719"/>
            <a:ext cx="726853" cy="1030735"/>
          </a:xfrm>
          <a:prstGeom prst="rect">
            <a:avLst/>
          </a:prstGeom>
        </p:spPr>
      </p:pic>
      <p:grpSp>
        <p:nvGrpSpPr>
          <p:cNvPr id="38" name="组合 37">
            <a:extLst>
              <a:ext uri="{FF2B5EF4-FFF2-40B4-BE49-F238E27FC236}">
                <a16:creationId xmlns:a16="http://schemas.microsoft.com/office/drawing/2014/main" id="{6905E5BB-F511-4859-88E0-53CD41270120}"/>
              </a:ext>
            </a:extLst>
          </p:cNvPr>
          <p:cNvGrpSpPr/>
          <p:nvPr/>
        </p:nvGrpSpPr>
        <p:grpSpPr>
          <a:xfrm>
            <a:off x="3965775" y="1070662"/>
            <a:ext cx="4260449" cy="3950079"/>
            <a:chOff x="3965775" y="1070662"/>
            <a:chExt cx="4260449" cy="3950079"/>
          </a:xfrm>
        </p:grpSpPr>
        <p:grpSp>
          <p:nvGrpSpPr>
            <p:cNvPr id="24" name="组合 23">
              <a:extLst>
                <a:ext uri="{FF2B5EF4-FFF2-40B4-BE49-F238E27FC236}">
                  <a16:creationId xmlns:a16="http://schemas.microsoft.com/office/drawing/2014/main" id="{EC370375-6444-4043-927B-1187086A8960}"/>
                </a:ext>
              </a:extLst>
            </p:cNvPr>
            <p:cNvGrpSpPr/>
            <p:nvPr/>
          </p:nvGrpSpPr>
          <p:grpSpPr>
            <a:xfrm>
              <a:off x="3965775" y="1070662"/>
              <a:ext cx="4260449" cy="3950079"/>
              <a:chOff x="3965775" y="1611708"/>
              <a:chExt cx="4260449" cy="3950079"/>
            </a:xfrm>
          </p:grpSpPr>
          <p:grpSp>
            <p:nvGrpSpPr>
              <p:cNvPr id="16" name="组合 15">
                <a:extLst>
                  <a:ext uri="{FF2B5EF4-FFF2-40B4-BE49-F238E27FC236}">
                    <a16:creationId xmlns:a16="http://schemas.microsoft.com/office/drawing/2014/main" id="{07FE6080-8E6C-41A9-A76B-97A7D883A02E}"/>
                  </a:ext>
                </a:extLst>
              </p:cNvPr>
              <p:cNvGrpSpPr/>
              <p:nvPr/>
            </p:nvGrpSpPr>
            <p:grpSpPr>
              <a:xfrm>
                <a:off x="3965775" y="1611708"/>
                <a:ext cx="4260449" cy="3950079"/>
                <a:chOff x="3965775" y="1612490"/>
                <a:chExt cx="4260449" cy="3950079"/>
              </a:xfrm>
            </p:grpSpPr>
            <p:pic>
              <p:nvPicPr>
                <p:cNvPr id="14" name="图片 13">
                  <a:extLst>
                    <a:ext uri="{FF2B5EF4-FFF2-40B4-BE49-F238E27FC236}">
                      <a16:creationId xmlns:a16="http://schemas.microsoft.com/office/drawing/2014/main" id="{10811511-24A0-4A3C-893E-9203FEA7768C}"/>
                    </a:ext>
                  </a:extLst>
                </p:cNvPr>
                <p:cNvPicPr>
                  <a:picLocks noChangeAspect="1"/>
                </p:cNvPicPr>
                <p:nvPr/>
              </p:nvPicPr>
              <p:blipFill>
                <a:blip r:embed="rId1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965775" y="1612490"/>
                  <a:ext cx="4260449" cy="3950079"/>
                </a:xfrm>
                <a:prstGeom prst="rect">
                  <a:avLst/>
                </a:prstGeom>
              </p:spPr>
            </p:pic>
            <p:sp>
              <p:nvSpPr>
                <p:cNvPr id="15" name="矩形 14">
                  <a:extLst>
                    <a:ext uri="{FF2B5EF4-FFF2-40B4-BE49-F238E27FC236}">
                      <a16:creationId xmlns:a16="http://schemas.microsoft.com/office/drawing/2014/main" id="{E3D29768-C3E6-49D4-B161-CD08D517FCAF}"/>
                    </a:ext>
                  </a:extLst>
                </p:cNvPr>
                <p:cNvSpPr/>
                <p:nvPr/>
              </p:nvSpPr>
              <p:spPr>
                <a:xfrm>
                  <a:off x="4243702" y="1870522"/>
                  <a:ext cx="3704594" cy="3432452"/>
                </a:xfrm>
                <a:prstGeom prst="rect">
                  <a:avLst/>
                </a:prstGeom>
                <a:noFill/>
                <a:ln>
                  <a:solidFill>
                    <a:srgbClr val="2B85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a:extLst>
                  <a:ext uri="{FF2B5EF4-FFF2-40B4-BE49-F238E27FC236}">
                    <a16:creationId xmlns:a16="http://schemas.microsoft.com/office/drawing/2014/main" id="{F64183D0-7CC4-42AB-B252-5A54FC260322}"/>
                  </a:ext>
                </a:extLst>
              </p:cNvPr>
              <p:cNvSpPr txBox="1"/>
              <p:nvPr/>
            </p:nvSpPr>
            <p:spPr>
              <a:xfrm>
                <a:off x="4613719" y="2165498"/>
                <a:ext cx="3169567" cy="2800767"/>
              </a:xfrm>
              <a:prstGeom prst="rect">
                <a:avLst/>
              </a:prstGeom>
              <a:noFill/>
            </p:spPr>
            <p:txBody>
              <a:bodyPr wrap="square" rtlCol="0">
                <a:spAutoFit/>
              </a:bodyPr>
              <a:lstStyle/>
              <a:p>
                <a:r>
                  <a:rPr lang="zh-CN" altLang="en-US" sz="8800" b="1" dirty="0">
                    <a:solidFill>
                      <a:srgbClr val="2C91B0"/>
                    </a:solidFill>
                    <a:cs typeface="+mn-ea"/>
                    <a:sym typeface="+mn-lt"/>
                  </a:rPr>
                  <a:t>就  业</a:t>
                </a:r>
                <a:endParaRPr lang="en-US" altLang="zh-CN" sz="8800" b="1" dirty="0">
                  <a:solidFill>
                    <a:srgbClr val="2C91B0"/>
                  </a:solidFill>
                  <a:cs typeface="+mn-ea"/>
                  <a:sym typeface="+mn-lt"/>
                </a:endParaRPr>
              </a:p>
              <a:p>
                <a:r>
                  <a:rPr lang="zh-CN" altLang="en-US" sz="8800" b="1" dirty="0">
                    <a:solidFill>
                      <a:srgbClr val="E9504D"/>
                    </a:solidFill>
                    <a:cs typeface="+mn-ea"/>
                    <a:sym typeface="+mn-lt"/>
                  </a:rPr>
                  <a:t>指  导</a:t>
                </a:r>
              </a:p>
            </p:txBody>
          </p:sp>
          <p:sp>
            <p:nvSpPr>
              <p:cNvPr id="22" name="文本框 21">
                <a:extLst>
                  <a:ext uri="{FF2B5EF4-FFF2-40B4-BE49-F238E27FC236}">
                    <a16:creationId xmlns:a16="http://schemas.microsoft.com/office/drawing/2014/main" id="{A0382A9E-AFA5-42F0-9575-133397535195}"/>
                  </a:ext>
                </a:extLst>
              </p:cNvPr>
              <p:cNvSpPr txBox="1"/>
              <p:nvPr/>
            </p:nvSpPr>
            <p:spPr>
              <a:xfrm>
                <a:off x="5737950" y="2368452"/>
                <a:ext cx="800219" cy="2394857"/>
              </a:xfrm>
              <a:prstGeom prst="rect">
                <a:avLst/>
              </a:prstGeom>
              <a:noFill/>
            </p:spPr>
            <p:txBody>
              <a:bodyPr vert="eaVert" wrap="square" rtlCol="0">
                <a:spAutoFit/>
              </a:bodyPr>
              <a:lstStyle/>
              <a:p>
                <a:r>
                  <a:rPr lang="en-US" altLang="zh-CN" sz="2000" dirty="0">
                    <a:solidFill>
                      <a:srgbClr val="E9504D"/>
                    </a:solidFill>
                    <a:cs typeface="+mn-ea"/>
                    <a:sym typeface="+mn-lt"/>
                  </a:rPr>
                  <a:t>BUSINNESS</a:t>
                </a:r>
                <a:r>
                  <a:rPr lang="en-US" altLang="zh-CN" sz="2000" dirty="0">
                    <a:solidFill>
                      <a:srgbClr val="2C91B0"/>
                    </a:solidFill>
                    <a:cs typeface="+mn-ea"/>
                    <a:sym typeface="+mn-lt"/>
                  </a:rPr>
                  <a:t> GUAID</a:t>
                </a:r>
                <a:endParaRPr lang="zh-CN" altLang="en-US" sz="2000" dirty="0">
                  <a:solidFill>
                    <a:srgbClr val="2C91B0"/>
                  </a:solidFill>
                  <a:cs typeface="+mn-ea"/>
                  <a:sym typeface="+mn-lt"/>
                </a:endParaRPr>
              </a:p>
            </p:txBody>
          </p:sp>
          <p:sp>
            <p:nvSpPr>
              <p:cNvPr id="23" name="文本框 22">
                <a:extLst>
                  <a:ext uri="{FF2B5EF4-FFF2-40B4-BE49-F238E27FC236}">
                    <a16:creationId xmlns:a16="http://schemas.microsoft.com/office/drawing/2014/main" id="{2EEA72C1-BCFD-4B5A-A0AD-D118FC935767}"/>
                  </a:ext>
                </a:extLst>
              </p:cNvPr>
              <p:cNvSpPr txBox="1"/>
              <p:nvPr/>
            </p:nvSpPr>
            <p:spPr>
              <a:xfrm>
                <a:off x="4364780" y="4861852"/>
                <a:ext cx="3677233" cy="369332"/>
              </a:xfrm>
              <a:prstGeom prst="rect">
                <a:avLst/>
              </a:prstGeom>
              <a:noFill/>
            </p:spPr>
            <p:txBody>
              <a:bodyPr wrap="square" rtlCol="0">
                <a:spAutoFit/>
              </a:bodyPr>
              <a:lstStyle/>
              <a:p>
                <a:r>
                  <a:rPr lang="zh-CN" altLang="en-US" spc="600" dirty="0">
                    <a:solidFill>
                      <a:schemeClr val="tx1">
                        <a:lumMod val="95000"/>
                        <a:lumOff val="5000"/>
                      </a:schemeClr>
                    </a:solidFill>
                    <a:cs typeface="+mn-ea"/>
                    <a:sym typeface="+mn-lt"/>
                  </a:rPr>
                  <a:t>实 现 自 我 收 获 成 功</a:t>
                </a:r>
              </a:p>
            </p:txBody>
          </p:sp>
        </p:grpSp>
        <p:pic>
          <p:nvPicPr>
            <p:cNvPr id="34" name="图片 33">
              <a:extLst>
                <a:ext uri="{FF2B5EF4-FFF2-40B4-BE49-F238E27FC236}">
                  <a16:creationId xmlns:a16="http://schemas.microsoft.com/office/drawing/2014/main" id="{85659BED-4498-4498-B3E4-AB15A1F5F623}"/>
                </a:ext>
              </a:extLst>
            </p:cNvPr>
            <p:cNvPicPr>
              <a:picLocks noChangeAspect="1"/>
            </p:cNvPicPr>
            <p:nvPr/>
          </p:nvPicPr>
          <p:blipFill>
            <a:blip r:embed="rId1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rot="2700000">
              <a:off x="4388722" y="1439776"/>
              <a:ext cx="237344" cy="236981"/>
            </a:xfrm>
            <a:prstGeom prst="rect">
              <a:avLst/>
            </a:prstGeom>
          </p:spPr>
        </p:pic>
        <p:pic>
          <p:nvPicPr>
            <p:cNvPr id="36" name="图片 35">
              <a:extLst>
                <a:ext uri="{FF2B5EF4-FFF2-40B4-BE49-F238E27FC236}">
                  <a16:creationId xmlns:a16="http://schemas.microsoft.com/office/drawing/2014/main" id="{E28A37E2-BAFE-4AB3-B07B-6D3C97F1A31E}"/>
                </a:ext>
              </a:extLst>
            </p:cNvPr>
            <p:cNvPicPr>
              <a:picLocks noChangeAspect="1"/>
            </p:cNvPicPr>
            <p:nvPr/>
          </p:nvPicPr>
          <p:blipFill>
            <a:blip r:embed="rId14"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7581468" y="1439791"/>
              <a:ext cx="237411" cy="237048"/>
            </a:xfrm>
            <a:prstGeom prst="rect">
              <a:avLst/>
            </a:prstGeom>
          </p:spPr>
        </p:pic>
      </p:grpSp>
      <p:sp>
        <p:nvSpPr>
          <p:cNvPr id="39" name="椭圆 38">
            <a:extLst>
              <a:ext uri="{FF2B5EF4-FFF2-40B4-BE49-F238E27FC236}">
                <a16:creationId xmlns:a16="http://schemas.microsoft.com/office/drawing/2014/main" id="{486CC444-E396-432D-B8C1-8792470C2E93}"/>
              </a:ext>
            </a:extLst>
          </p:cNvPr>
          <p:cNvSpPr/>
          <p:nvPr/>
        </p:nvSpPr>
        <p:spPr>
          <a:xfrm>
            <a:off x="9471130" y="4255236"/>
            <a:ext cx="65570" cy="6557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40" name="椭圆 39">
            <a:extLst>
              <a:ext uri="{FF2B5EF4-FFF2-40B4-BE49-F238E27FC236}">
                <a16:creationId xmlns:a16="http://schemas.microsoft.com/office/drawing/2014/main" id="{BB689B11-61E8-4FA2-800E-74988A4B259A}"/>
              </a:ext>
            </a:extLst>
          </p:cNvPr>
          <p:cNvSpPr/>
          <p:nvPr/>
        </p:nvSpPr>
        <p:spPr>
          <a:xfrm>
            <a:off x="360797" y="4186499"/>
            <a:ext cx="134308" cy="134308"/>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42" name="椭圆 41">
            <a:extLst>
              <a:ext uri="{FF2B5EF4-FFF2-40B4-BE49-F238E27FC236}">
                <a16:creationId xmlns:a16="http://schemas.microsoft.com/office/drawing/2014/main" id="{8964E5C5-2839-49D8-90DA-0A5E59B470D1}"/>
              </a:ext>
            </a:extLst>
          </p:cNvPr>
          <p:cNvSpPr/>
          <p:nvPr/>
        </p:nvSpPr>
        <p:spPr>
          <a:xfrm>
            <a:off x="1336729" y="2221109"/>
            <a:ext cx="762000" cy="76200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超越</a:t>
            </a:r>
          </a:p>
        </p:txBody>
      </p:sp>
      <p:sp>
        <p:nvSpPr>
          <p:cNvPr id="43" name="矩形 42">
            <a:extLst>
              <a:ext uri="{FF2B5EF4-FFF2-40B4-BE49-F238E27FC236}">
                <a16:creationId xmlns:a16="http://schemas.microsoft.com/office/drawing/2014/main" id="{305E897B-734F-4535-8538-3B7C1E482E17}"/>
              </a:ext>
            </a:extLst>
          </p:cNvPr>
          <p:cNvSpPr/>
          <p:nvPr/>
        </p:nvSpPr>
        <p:spPr>
          <a:xfrm>
            <a:off x="5606141" y="6172034"/>
            <a:ext cx="979714" cy="685852"/>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矩形 43">
            <a:extLst>
              <a:ext uri="{FF2B5EF4-FFF2-40B4-BE49-F238E27FC236}">
                <a16:creationId xmlns:a16="http://schemas.microsoft.com/office/drawing/2014/main" id="{0AAFD12A-659E-4A0B-A00C-4032D0C77FA0}"/>
              </a:ext>
            </a:extLst>
          </p:cNvPr>
          <p:cNvSpPr/>
          <p:nvPr/>
        </p:nvSpPr>
        <p:spPr>
          <a:xfrm>
            <a:off x="5606141" y="-7387"/>
            <a:ext cx="979714" cy="685852"/>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a:extLst>
              <a:ext uri="{FF2B5EF4-FFF2-40B4-BE49-F238E27FC236}">
                <a16:creationId xmlns:a16="http://schemas.microsoft.com/office/drawing/2014/main" id="{7F5AB627-2DC8-4E56-A5E1-947435B970E2}"/>
              </a:ext>
            </a:extLst>
          </p:cNvPr>
          <p:cNvSpPr/>
          <p:nvPr/>
        </p:nvSpPr>
        <p:spPr>
          <a:xfrm>
            <a:off x="1446951" y="5148169"/>
            <a:ext cx="577923" cy="577923"/>
          </a:xfrm>
          <a:prstGeom prst="ellipse">
            <a:avLst/>
          </a:prstGeom>
          <a:solidFill>
            <a:srgbClr val="CDD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4090028087"/>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500" fill="hold"/>
                                        <p:tgtEl>
                                          <p:spTgt spid="43"/>
                                        </p:tgtEl>
                                        <p:attrNameLst>
                                          <p:attrName>ppt_w</p:attrName>
                                        </p:attrNameLst>
                                      </p:cBhvr>
                                      <p:tavLst>
                                        <p:tav tm="0">
                                          <p:val>
                                            <p:fltVal val="0"/>
                                          </p:val>
                                        </p:tav>
                                        <p:tav tm="100000">
                                          <p:val>
                                            <p:strVal val="#ppt_w"/>
                                          </p:val>
                                        </p:tav>
                                      </p:tavLst>
                                    </p:anim>
                                    <p:anim calcmode="lin" valueType="num">
                                      <p:cBhvr>
                                        <p:cTn id="38" dur="500" fill="hold"/>
                                        <p:tgtEl>
                                          <p:spTgt spid="43"/>
                                        </p:tgtEl>
                                        <p:attrNameLst>
                                          <p:attrName>ppt_h</p:attrName>
                                        </p:attrNameLst>
                                      </p:cBhvr>
                                      <p:tavLst>
                                        <p:tav tm="0">
                                          <p:val>
                                            <p:fltVal val="0"/>
                                          </p:val>
                                        </p:tav>
                                        <p:tav tm="100000">
                                          <p:val>
                                            <p:strVal val="#ppt_h"/>
                                          </p:val>
                                        </p:tav>
                                      </p:tavLst>
                                    </p:anim>
                                    <p:animEffect transition="in" filter="fade">
                                      <p:cBhvr>
                                        <p:cTn id="39" dur="500"/>
                                        <p:tgtEl>
                                          <p:spTgt spid="43"/>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16"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par>
                                <p:cTn id="52" presetID="2" presetClass="entr" presetSubtype="4"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500" fill="hold"/>
                                        <p:tgtEl>
                                          <p:spTgt spid="33"/>
                                        </p:tgtEl>
                                        <p:attrNameLst>
                                          <p:attrName>ppt_x</p:attrName>
                                        </p:attrNameLst>
                                      </p:cBhvr>
                                      <p:tavLst>
                                        <p:tav tm="0">
                                          <p:val>
                                            <p:strVal val="#ppt_x"/>
                                          </p:val>
                                        </p:tav>
                                        <p:tav tm="100000">
                                          <p:val>
                                            <p:strVal val="#ppt_x"/>
                                          </p:val>
                                        </p:tav>
                                      </p:tavLst>
                                    </p:anim>
                                    <p:anim calcmode="lin" valueType="num">
                                      <p:cBhvr additive="base">
                                        <p:cTn id="55" dur="500" fill="hold"/>
                                        <p:tgtEl>
                                          <p:spTgt spid="33"/>
                                        </p:tgtEl>
                                        <p:attrNameLst>
                                          <p:attrName>ppt_y</p:attrName>
                                        </p:attrNameLst>
                                      </p:cBhvr>
                                      <p:tavLst>
                                        <p:tav tm="0">
                                          <p:val>
                                            <p:strVal val="1+#ppt_h/2"/>
                                          </p:val>
                                        </p:tav>
                                        <p:tav tm="100000">
                                          <p:val>
                                            <p:strVal val="#ppt_y"/>
                                          </p:val>
                                        </p:tav>
                                      </p:tavLst>
                                    </p:anim>
                                  </p:childTnLst>
                                </p:cTn>
                              </p:par>
                              <p:par>
                                <p:cTn id="56" presetID="53" presetClass="entr" presetSubtype="16" fill="hold"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par>
                                <p:cTn id="61" presetID="2" presetClass="entr" presetSubtype="4"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additive="base">
                                        <p:cTn id="63" dur="500" fill="hold"/>
                                        <p:tgtEl>
                                          <p:spTgt spid="32"/>
                                        </p:tgtEl>
                                        <p:attrNameLst>
                                          <p:attrName>ppt_x</p:attrName>
                                        </p:attrNameLst>
                                      </p:cBhvr>
                                      <p:tavLst>
                                        <p:tav tm="0">
                                          <p:val>
                                            <p:strVal val="#ppt_x"/>
                                          </p:val>
                                        </p:tav>
                                        <p:tav tm="100000">
                                          <p:val>
                                            <p:strVal val="#ppt_x"/>
                                          </p:val>
                                        </p:tav>
                                      </p:tavLst>
                                    </p:anim>
                                    <p:anim calcmode="lin" valueType="num">
                                      <p:cBhvr additive="base">
                                        <p:cTn id="64" dur="500" fill="hold"/>
                                        <p:tgtEl>
                                          <p:spTgt spid="32"/>
                                        </p:tgtEl>
                                        <p:attrNameLst>
                                          <p:attrName>ppt_y</p:attrName>
                                        </p:attrNameLst>
                                      </p:cBhvr>
                                      <p:tavLst>
                                        <p:tav tm="0">
                                          <p:val>
                                            <p:strVal val="1+#ppt_h/2"/>
                                          </p:val>
                                        </p:tav>
                                        <p:tav tm="100000">
                                          <p:val>
                                            <p:strVal val="#ppt_y"/>
                                          </p:val>
                                        </p:tav>
                                      </p:tavLst>
                                    </p:anim>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p:cTn id="72" dur="500" fill="hold"/>
                                        <p:tgtEl>
                                          <p:spTgt spid="30"/>
                                        </p:tgtEl>
                                        <p:attrNameLst>
                                          <p:attrName>ppt_w</p:attrName>
                                        </p:attrNameLst>
                                      </p:cBhvr>
                                      <p:tavLst>
                                        <p:tav tm="0">
                                          <p:val>
                                            <p:fltVal val="0"/>
                                          </p:val>
                                        </p:tav>
                                        <p:tav tm="100000">
                                          <p:val>
                                            <p:strVal val="#ppt_w"/>
                                          </p:val>
                                        </p:tav>
                                      </p:tavLst>
                                    </p:anim>
                                    <p:anim calcmode="lin" valueType="num">
                                      <p:cBhvr>
                                        <p:cTn id="73" dur="500" fill="hold"/>
                                        <p:tgtEl>
                                          <p:spTgt spid="30"/>
                                        </p:tgtEl>
                                        <p:attrNameLst>
                                          <p:attrName>ppt_h</p:attrName>
                                        </p:attrNameLst>
                                      </p:cBhvr>
                                      <p:tavLst>
                                        <p:tav tm="0">
                                          <p:val>
                                            <p:fltVal val="0"/>
                                          </p:val>
                                        </p:tav>
                                        <p:tav tm="100000">
                                          <p:val>
                                            <p:strVal val="#ppt_h"/>
                                          </p:val>
                                        </p:tav>
                                      </p:tavLst>
                                    </p:anim>
                                    <p:animEffect transition="in" filter="fade">
                                      <p:cBhvr>
                                        <p:cTn id="74" dur="500"/>
                                        <p:tgtEl>
                                          <p:spTgt spid="30"/>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fltVal val="0"/>
                                          </p:val>
                                        </p:tav>
                                        <p:tav tm="100000">
                                          <p:val>
                                            <p:strVal val="#ppt_w"/>
                                          </p:val>
                                        </p:tav>
                                      </p:tavLst>
                                    </p:anim>
                                    <p:anim calcmode="lin" valueType="num">
                                      <p:cBhvr>
                                        <p:cTn id="78" dur="500" fill="hold"/>
                                        <p:tgtEl>
                                          <p:spTgt spid="42"/>
                                        </p:tgtEl>
                                        <p:attrNameLst>
                                          <p:attrName>ppt_h</p:attrName>
                                        </p:attrNameLst>
                                      </p:cBhvr>
                                      <p:tavLst>
                                        <p:tav tm="0">
                                          <p:val>
                                            <p:fltVal val="0"/>
                                          </p:val>
                                        </p:tav>
                                        <p:tav tm="100000">
                                          <p:val>
                                            <p:strVal val="#ppt_h"/>
                                          </p:val>
                                        </p:tav>
                                      </p:tavLst>
                                    </p:anim>
                                    <p:animEffect transition="in" filter="fade">
                                      <p:cBhvr>
                                        <p:cTn id="79" dur="500"/>
                                        <p:tgtEl>
                                          <p:spTgt spid="4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ppt_w</p:attrName>
                                        </p:attrNameLst>
                                      </p:cBhvr>
                                      <p:tavLst>
                                        <p:tav tm="0">
                                          <p:val>
                                            <p:fltVal val="0"/>
                                          </p:val>
                                        </p:tav>
                                        <p:tav tm="100000">
                                          <p:val>
                                            <p:strVal val="#ppt_w"/>
                                          </p:val>
                                        </p:tav>
                                      </p:tavLst>
                                    </p:anim>
                                    <p:anim calcmode="lin" valueType="num">
                                      <p:cBhvr>
                                        <p:cTn id="93" dur="500" fill="hold"/>
                                        <p:tgtEl>
                                          <p:spTgt spid="31"/>
                                        </p:tgtEl>
                                        <p:attrNameLst>
                                          <p:attrName>ppt_h</p:attrName>
                                        </p:attrNameLst>
                                      </p:cBhvr>
                                      <p:tavLst>
                                        <p:tav tm="0">
                                          <p:val>
                                            <p:fltVal val="0"/>
                                          </p:val>
                                        </p:tav>
                                        <p:tav tm="100000">
                                          <p:val>
                                            <p:strVal val="#ppt_h"/>
                                          </p:val>
                                        </p:tav>
                                      </p:tavLst>
                                    </p:anim>
                                    <p:animEffect transition="in" filter="fade">
                                      <p:cBhvr>
                                        <p:cTn id="94" dur="500"/>
                                        <p:tgtEl>
                                          <p:spTgt spid="3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 calcmode="lin" valueType="num">
                                      <p:cBhvr>
                                        <p:cTn id="102" dur="500" fill="hold"/>
                                        <p:tgtEl>
                                          <p:spTgt spid="39"/>
                                        </p:tgtEl>
                                        <p:attrNameLst>
                                          <p:attrName>ppt_w</p:attrName>
                                        </p:attrNameLst>
                                      </p:cBhvr>
                                      <p:tavLst>
                                        <p:tav tm="0">
                                          <p:val>
                                            <p:fltVal val="0"/>
                                          </p:val>
                                        </p:tav>
                                        <p:tav tm="100000">
                                          <p:val>
                                            <p:strVal val="#ppt_w"/>
                                          </p:val>
                                        </p:tav>
                                      </p:tavLst>
                                    </p:anim>
                                    <p:anim calcmode="lin" valueType="num">
                                      <p:cBhvr>
                                        <p:cTn id="103" dur="500" fill="hold"/>
                                        <p:tgtEl>
                                          <p:spTgt spid="39"/>
                                        </p:tgtEl>
                                        <p:attrNameLst>
                                          <p:attrName>ppt_h</p:attrName>
                                        </p:attrNameLst>
                                      </p:cBhvr>
                                      <p:tavLst>
                                        <p:tav tm="0">
                                          <p:val>
                                            <p:fltVal val="0"/>
                                          </p:val>
                                        </p:tav>
                                        <p:tav tm="100000">
                                          <p:val>
                                            <p:strVal val="#ppt_h"/>
                                          </p:val>
                                        </p:tav>
                                      </p:tavLst>
                                    </p:anim>
                                    <p:animEffect transition="in" filter="fade">
                                      <p:cBhvr>
                                        <p:cTn id="104" dur="500"/>
                                        <p:tgtEl>
                                          <p:spTgt spid="3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Effect transition="in" filter="fade">
                                      <p:cBhvr>
                                        <p:cTn id="109" dur="500"/>
                                        <p:tgtEl>
                                          <p:spTgt spid="45"/>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nodeType="clickEffect">
                                  <p:stCondLst>
                                    <p:cond delay="0"/>
                                  </p:stCondLst>
                                  <p:childTnLst>
                                    <p:set>
                                      <p:cBhvr>
                                        <p:cTn id="113" dur="1" fill="hold">
                                          <p:stCondLst>
                                            <p:cond delay="0"/>
                                          </p:stCondLst>
                                        </p:cTn>
                                        <p:tgtEl>
                                          <p:spTgt spid="38"/>
                                        </p:tgtEl>
                                        <p:attrNameLst>
                                          <p:attrName>style.visibility</p:attrName>
                                        </p:attrNameLst>
                                      </p:cBhvr>
                                      <p:to>
                                        <p:strVal val="visible"/>
                                      </p:to>
                                    </p:set>
                                    <p:anim calcmode="lin" valueType="num">
                                      <p:cBhvr>
                                        <p:cTn id="114" dur="500" fill="hold"/>
                                        <p:tgtEl>
                                          <p:spTgt spid="38"/>
                                        </p:tgtEl>
                                        <p:attrNameLst>
                                          <p:attrName>ppt_w</p:attrName>
                                        </p:attrNameLst>
                                      </p:cBhvr>
                                      <p:tavLst>
                                        <p:tav tm="0">
                                          <p:val>
                                            <p:fltVal val="0"/>
                                          </p:val>
                                        </p:tav>
                                        <p:tav tm="100000">
                                          <p:val>
                                            <p:strVal val="#ppt_w"/>
                                          </p:val>
                                        </p:tav>
                                      </p:tavLst>
                                    </p:anim>
                                    <p:anim calcmode="lin" valueType="num">
                                      <p:cBhvr>
                                        <p:cTn id="115" dur="500" fill="hold"/>
                                        <p:tgtEl>
                                          <p:spTgt spid="38"/>
                                        </p:tgtEl>
                                        <p:attrNameLst>
                                          <p:attrName>ppt_h</p:attrName>
                                        </p:attrNameLst>
                                      </p:cBhvr>
                                      <p:tavLst>
                                        <p:tav tm="0">
                                          <p:val>
                                            <p:fltVal val="0"/>
                                          </p:val>
                                        </p:tav>
                                        <p:tav tm="100000">
                                          <p:val>
                                            <p:strVal val="#ppt_h"/>
                                          </p:val>
                                        </p:tav>
                                      </p:tavLst>
                                    </p:anim>
                                    <p:animEffect transition="in" filter="fade">
                                      <p:cBhvr>
                                        <p:cTn id="116" dur="500"/>
                                        <p:tgtEl>
                                          <p:spTgt spid="38"/>
                                        </p:tgtEl>
                                      </p:cBhvr>
                                    </p:animEffect>
                                  </p:childTnLst>
                                </p:cTn>
                              </p:par>
                              <p:par>
                                <p:cTn id="117" presetID="2" presetClass="entr" presetSubtype="8" decel="10000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 calcmode="lin" valueType="num">
                                      <p:cBhvr additive="base">
                                        <p:cTn id="119" dur="750" fill="hold"/>
                                        <p:tgtEl>
                                          <p:spTgt spid="26"/>
                                        </p:tgtEl>
                                        <p:attrNameLst>
                                          <p:attrName>ppt_x</p:attrName>
                                        </p:attrNameLst>
                                      </p:cBhvr>
                                      <p:tavLst>
                                        <p:tav tm="0">
                                          <p:val>
                                            <p:strVal val="0-#ppt_w/2"/>
                                          </p:val>
                                        </p:tav>
                                        <p:tav tm="100000">
                                          <p:val>
                                            <p:strVal val="#ppt_x"/>
                                          </p:val>
                                        </p:tav>
                                      </p:tavLst>
                                    </p:anim>
                                    <p:anim calcmode="lin" valueType="num">
                                      <p:cBhvr additive="base">
                                        <p:cTn id="120" dur="75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26" grpId="0"/>
      <p:bldP spid="27" grpId="0" animBg="1"/>
      <p:bldP spid="28" grpId="0" animBg="1"/>
      <p:bldP spid="29" grpId="0" animBg="1"/>
      <p:bldP spid="30" grpId="0" animBg="1"/>
      <p:bldP spid="31" grpId="0" animBg="1"/>
      <p:bldP spid="39" grpId="0" animBg="1"/>
      <p:bldP spid="40" grpId="0" animBg="1"/>
      <p:bldP spid="42" grpId="0" animBg="1"/>
      <p:bldP spid="43" grpId="0" animBg="1"/>
      <p:bldP spid="44" grpId="0" animBg="1"/>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D5C7370C-4F33-4FC9-9AAA-FAEBFE28266B}"/>
              </a:ext>
            </a:extLst>
          </p:cNvPr>
          <p:cNvGrpSpPr/>
          <p:nvPr/>
        </p:nvGrpSpPr>
        <p:grpSpPr>
          <a:xfrm rot="16200000">
            <a:off x="3618879" y="-1529072"/>
            <a:ext cx="4954244" cy="10363702"/>
            <a:chOff x="5863698" y="873284"/>
            <a:chExt cx="3977251" cy="8319941"/>
          </a:xfrm>
        </p:grpSpPr>
        <p:sp>
          <p:nvSpPr>
            <p:cNvPr id="3" name="圆角矩形 5">
              <a:extLst>
                <a:ext uri="{FF2B5EF4-FFF2-40B4-BE49-F238E27FC236}">
                  <a16:creationId xmlns:a16="http://schemas.microsoft.com/office/drawing/2014/main" id="{786B48AD-3CA3-4244-8405-50D43A9C01FE}"/>
                </a:ext>
              </a:extLst>
            </p:cNvPr>
            <p:cNvSpPr/>
            <p:nvPr/>
          </p:nvSpPr>
          <p:spPr>
            <a:xfrm>
              <a:off x="5863698" y="955767"/>
              <a:ext cx="3977251" cy="8237458"/>
            </a:xfrm>
            <a:prstGeom prst="roundRect">
              <a:avLst>
                <a:gd name="adj" fmla="val 4670"/>
              </a:avLst>
            </a:prstGeom>
            <a:solidFill>
              <a:srgbClr val="6EBF84"/>
            </a:solidFill>
            <a:ln w="22225">
              <a:solidFill>
                <a:srgbClr val="6EBF84"/>
              </a:solid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 name="圆角矩形 6">
              <a:extLst>
                <a:ext uri="{FF2B5EF4-FFF2-40B4-BE49-F238E27FC236}">
                  <a16:creationId xmlns:a16="http://schemas.microsoft.com/office/drawing/2014/main" id="{B1EC6A58-87C0-41D3-9400-A7A32719ABD0}"/>
                </a:ext>
              </a:extLst>
            </p:cNvPr>
            <p:cNvSpPr/>
            <p:nvPr/>
          </p:nvSpPr>
          <p:spPr>
            <a:xfrm>
              <a:off x="6020188" y="1142999"/>
              <a:ext cx="3664269" cy="6214831"/>
            </a:xfrm>
            <a:prstGeom prst="roundRect">
              <a:avLst>
                <a:gd name="adj" fmla="val 0"/>
              </a:avLst>
            </a:prstGeom>
            <a:solidFill>
              <a:schemeClr val="bg1"/>
            </a:solidFill>
            <a:ln w="25400">
              <a:noFill/>
            </a:ln>
            <a:effectLst>
              <a:outerShdw blurRad="177800" dist="889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nvGrpSpPr>
            <p:cNvPr id="5" name="组合 4">
              <a:extLst>
                <a:ext uri="{FF2B5EF4-FFF2-40B4-BE49-F238E27FC236}">
                  <a16:creationId xmlns:a16="http://schemas.microsoft.com/office/drawing/2014/main" id="{77D84EA5-D25A-4601-9857-44D8090EF5CE}"/>
                </a:ext>
              </a:extLst>
            </p:cNvPr>
            <p:cNvGrpSpPr/>
            <p:nvPr/>
          </p:nvGrpSpPr>
          <p:grpSpPr>
            <a:xfrm>
              <a:off x="6109405" y="1233420"/>
              <a:ext cx="3485833" cy="234632"/>
              <a:chOff x="2149635" y="1165383"/>
              <a:chExt cx="3485831" cy="234634"/>
            </a:xfrm>
          </p:grpSpPr>
          <p:grpSp>
            <p:nvGrpSpPr>
              <p:cNvPr id="36" name="组合 35">
                <a:extLst>
                  <a:ext uri="{FF2B5EF4-FFF2-40B4-BE49-F238E27FC236}">
                    <a16:creationId xmlns:a16="http://schemas.microsoft.com/office/drawing/2014/main" id="{BF36552C-814E-4682-9FF2-E0FA84ED06F8}"/>
                  </a:ext>
                </a:extLst>
              </p:cNvPr>
              <p:cNvGrpSpPr/>
              <p:nvPr/>
            </p:nvGrpSpPr>
            <p:grpSpPr>
              <a:xfrm>
                <a:off x="2149635" y="1165385"/>
                <a:ext cx="234632" cy="234632"/>
                <a:chOff x="2483014" y="1114427"/>
                <a:chExt cx="209550" cy="209550"/>
              </a:xfrm>
            </p:grpSpPr>
            <p:sp>
              <p:nvSpPr>
                <p:cNvPr id="64" name="椭圆 63">
                  <a:extLst>
                    <a:ext uri="{FF2B5EF4-FFF2-40B4-BE49-F238E27FC236}">
                      <a16:creationId xmlns:a16="http://schemas.microsoft.com/office/drawing/2014/main" id="{A2068408-B4EC-403F-BC38-61388382E4E3}"/>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5" name="椭圆 64">
                  <a:extLst>
                    <a:ext uri="{FF2B5EF4-FFF2-40B4-BE49-F238E27FC236}">
                      <a16:creationId xmlns:a16="http://schemas.microsoft.com/office/drawing/2014/main" id="{D8D9988F-180E-448E-8B23-AB9920AEABF7}"/>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7" name="组合 36">
                <a:extLst>
                  <a:ext uri="{FF2B5EF4-FFF2-40B4-BE49-F238E27FC236}">
                    <a16:creationId xmlns:a16="http://schemas.microsoft.com/office/drawing/2014/main" id="{981F7422-7D60-453D-87F5-22AC9EAEAF52}"/>
                  </a:ext>
                </a:extLst>
              </p:cNvPr>
              <p:cNvGrpSpPr/>
              <p:nvPr/>
            </p:nvGrpSpPr>
            <p:grpSpPr>
              <a:xfrm>
                <a:off x="2510880" y="1165385"/>
                <a:ext cx="234632" cy="234632"/>
                <a:chOff x="2483014" y="1114427"/>
                <a:chExt cx="209550" cy="209550"/>
              </a:xfrm>
            </p:grpSpPr>
            <p:sp>
              <p:nvSpPr>
                <p:cNvPr id="62" name="椭圆 61">
                  <a:extLst>
                    <a:ext uri="{FF2B5EF4-FFF2-40B4-BE49-F238E27FC236}">
                      <a16:creationId xmlns:a16="http://schemas.microsoft.com/office/drawing/2014/main" id="{35CC0691-C380-4009-89E9-016ECEA3F4A4}"/>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3" name="椭圆 62">
                  <a:extLst>
                    <a:ext uri="{FF2B5EF4-FFF2-40B4-BE49-F238E27FC236}">
                      <a16:creationId xmlns:a16="http://schemas.microsoft.com/office/drawing/2014/main" id="{AC99CC0B-E718-4D2A-B8D1-208A453A23BC}"/>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8" name="组合 37">
                <a:extLst>
                  <a:ext uri="{FF2B5EF4-FFF2-40B4-BE49-F238E27FC236}">
                    <a16:creationId xmlns:a16="http://schemas.microsoft.com/office/drawing/2014/main" id="{47AE1634-246A-42CD-94EE-5FEEB2EC7912}"/>
                  </a:ext>
                </a:extLst>
              </p:cNvPr>
              <p:cNvGrpSpPr/>
              <p:nvPr/>
            </p:nvGrpSpPr>
            <p:grpSpPr>
              <a:xfrm>
                <a:off x="2872124" y="1165385"/>
                <a:ext cx="234632" cy="234632"/>
                <a:chOff x="2483014" y="1114427"/>
                <a:chExt cx="209550" cy="209550"/>
              </a:xfrm>
            </p:grpSpPr>
            <p:sp>
              <p:nvSpPr>
                <p:cNvPr id="60" name="椭圆 59">
                  <a:extLst>
                    <a:ext uri="{FF2B5EF4-FFF2-40B4-BE49-F238E27FC236}">
                      <a16:creationId xmlns:a16="http://schemas.microsoft.com/office/drawing/2014/main" id="{FF0990C4-BC58-4B17-9155-8E17D0DF1950}"/>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1" name="椭圆 60">
                  <a:extLst>
                    <a:ext uri="{FF2B5EF4-FFF2-40B4-BE49-F238E27FC236}">
                      <a16:creationId xmlns:a16="http://schemas.microsoft.com/office/drawing/2014/main" id="{99EA4BDD-5428-4011-AC58-ECC1F0A1B9E8}"/>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9" name="组合 38">
                <a:extLst>
                  <a:ext uri="{FF2B5EF4-FFF2-40B4-BE49-F238E27FC236}">
                    <a16:creationId xmlns:a16="http://schemas.microsoft.com/office/drawing/2014/main" id="{CA1E3EE8-290E-41C4-AF90-F23B47FF0D2C}"/>
                  </a:ext>
                </a:extLst>
              </p:cNvPr>
              <p:cNvGrpSpPr/>
              <p:nvPr/>
            </p:nvGrpSpPr>
            <p:grpSpPr>
              <a:xfrm>
                <a:off x="3233369" y="1165385"/>
                <a:ext cx="234632" cy="234632"/>
                <a:chOff x="2483014" y="1114427"/>
                <a:chExt cx="209550" cy="209550"/>
              </a:xfrm>
            </p:grpSpPr>
            <p:sp>
              <p:nvSpPr>
                <p:cNvPr id="58" name="椭圆 57">
                  <a:extLst>
                    <a:ext uri="{FF2B5EF4-FFF2-40B4-BE49-F238E27FC236}">
                      <a16:creationId xmlns:a16="http://schemas.microsoft.com/office/drawing/2014/main" id="{CF361F47-57CE-4F92-8624-3E4CC0B77E17}"/>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椭圆 58">
                  <a:extLst>
                    <a:ext uri="{FF2B5EF4-FFF2-40B4-BE49-F238E27FC236}">
                      <a16:creationId xmlns:a16="http://schemas.microsoft.com/office/drawing/2014/main" id="{D1FEF5AC-CDBB-4507-937A-88F847D53F92}"/>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0" name="组合 39">
                <a:extLst>
                  <a:ext uri="{FF2B5EF4-FFF2-40B4-BE49-F238E27FC236}">
                    <a16:creationId xmlns:a16="http://schemas.microsoft.com/office/drawing/2014/main" id="{25560ADC-E8BE-4FC1-982A-9F53D8BC2069}"/>
                  </a:ext>
                </a:extLst>
              </p:cNvPr>
              <p:cNvGrpSpPr/>
              <p:nvPr/>
            </p:nvGrpSpPr>
            <p:grpSpPr>
              <a:xfrm>
                <a:off x="3594615" y="1165383"/>
                <a:ext cx="234632" cy="234632"/>
                <a:chOff x="2483014" y="1114427"/>
                <a:chExt cx="209550" cy="209550"/>
              </a:xfrm>
            </p:grpSpPr>
            <p:sp>
              <p:nvSpPr>
                <p:cNvPr id="56" name="椭圆 55">
                  <a:extLst>
                    <a:ext uri="{FF2B5EF4-FFF2-40B4-BE49-F238E27FC236}">
                      <a16:creationId xmlns:a16="http://schemas.microsoft.com/office/drawing/2014/main" id="{2A19D789-F320-489D-9A0C-3E953D3969C7}"/>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椭圆 56">
                  <a:extLst>
                    <a:ext uri="{FF2B5EF4-FFF2-40B4-BE49-F238E27FC236}">
                      <a16:creationId xmlns:a16="http://schemas.microsoft.com/office/drawing/2014/main" id="{3408AB31-4A4A-4645-96F6-D7A7FD1A8F54}"/>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1" name="组合 40">
                <a:extLst>
                  <a:ext uri="{FF2B5EF4-FFF2-40B4-BE49-F238E27FC236}">
                    <a16:creationId xmlns:a16="http://schemas.microsoft.com/office/drawing/2014/main" id="{7DB27F97-E128-4A68-9089-CE5C0FF6606C}"/>
                  </a:ext>
                </a:extLst>
              </p:cNvPr>
              <p:cNvGrpSpPr/>
              <p:nvPr/>
            </p:nvGrpSpPr>
            <p:grpSpPr>
              <a:xfrm>
                <a:off x="3955858" y="1165384"/>
                <a:ext cx="234632" cy="234632"/>
                <a:chOff x="2483014" y="1114427"/>
                <a:chExt cx="209550" cy="209550"/>
              </a:xfrm>
            </p:grpSpPr>
            <p:sp>
              <p:nvSpPr>
                <p:cNvPr id="54" name="椭圆 53">
                  <a:extLst>
                    <a:ext uri="{FF2B5EF4-FFF2-40B4-BE49-F238E27FC236}">
                      <a16:creationId xmlns:a16="http://schemas.microsoft.com/office/drawing/2014/main" id="{27AE18A0-2F75-477D-9975-F118A9DDD776}"/>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椭圆 54">
                  <a:extLst>
                    <a:ext uri="{FF2B5EF4-FFF2-40B4-BE49-F238E27FC236}">
                      <a16:creationId xmlns:a16="http://schemas.microsoft.com/office/drawing/2014/main" id="{A88B2B2E-07C6-488C-87FB-468BD40C4970}"/>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2" name="组合 41">
                <a:extLst>
                  <a:ext uri="{FF2B5EF4-FFF2-40B4-BE49-F238E27FC236}">
                    <a16:creationId xmlns:a16="http://schemas.microsoft.com/office/drawing/2014/main" id="{FCAA81CC-66D3-42AD-9D3D-3691E4382B9C}"/>
                  </a:ext>
                </a:extLst>
              </p:cNvPr>
              <p:cNvGrpSpPr/>
              <p:nvPr/>
            </p:nvGrpSpPr>
            <p:grpSpPr>
              <a:xfrm>
                <a:off x="4317103" y="1165384"/>
                <a:ext cx="234632" cy="234632"/>
                <a:chOff x="2483014" y="1114427"/>
                <a:chExt cx="209550" cy="209550"/>
              </a:xfrm>
            </p:grpSpPr>
            <p:sp>
              <p:nvSpPr>
                <p:cNvPr id="52" name="椭圆 51">
                  <a:extLst>
                    <a:ext uri="{FF2B5EF4-FFF2-40B4-BE49-F238E27FC236}">
                      <a16:creationId xmlns:a16="http://schemas.microsoft.com/office/drawing/2014/main" id="{3573E926-BBD8-45ED-A423-A1C3BEB1F62B}"/>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椭圆 52">
                  <a:extLst>
                    <a:ext uri="{FF2B5EF4-FFF2-40B4-BE49-F238E27FC236}">
                      <a16:creationId xmlns:a16="http://schemas.microsoft.com/office/drawing/2014/main" id="{9BF07937-A6EB-4660-8D51-4DC13B55E6FE}"/>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3" name="组合 42">
                <a:extLst>
                  <a:ext uri="{FF2B5EF4-FFF2-40B4-BE49-F238E27FC236}">
                    <a16:creationId xmlns:a16="http://schemas.microsoft.com/office/drawing/2014/main" id="{3740230D-E6EE-40FC-BC97-E3448F829834}"/>
                  </a:ext>
                </a:extLst>
              </p:cNvPr>
              <p:cNvGrpSpPr/>
              <p:nvPr/>
            </p:nvGrpSpPr>
            <p:grpSpPr>
              <a:xfrm>
                <a:off x="4678347" y="1165384"/>
                <a:ext cx="234632" cy="234632"/>
                <a:chOff x="2483014" y="1114427"/>
                <a:chExt cx="209550" cy="209550"/>
              </a:xfrm>
            </p:grpSpPr>
            <p:sp>
              <p:nvSpPr>
                <p:cNvPr id="50" name="椭圆 49">
                  <a:extLst>
                    <a:ext uri="{FF2B5EF4-FFF2-40B4-BE49-F238E27FC236}">
                      <a16:creationId xmlns:a16="http://schemas.microsoft.com/office/drawing/2014/main" id="{E138862E-8650-4D81-AE49-A718C0D9DFCE}"/>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椭圆 50">
                  <a:extLst>
                    <a:ext uri="{FF2B5EF4-FFF2-40B4-BE49-F238E27FC236}">
                      <a16:creationId xmlns:a16="http://schemas.microsoft.com/office/drawing/2014/main" id="{E3FFF695-B34B-4EA0-869E-5F759F9E5F82}"/>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4" name="组合 43">
                <a:extLst>
                  <a:ext uri="{FF2B5EF4-FFF2-40B4-BE49-F238E27FC236}">
                    <a16:creationId xmlns:a16="http://schemas.microsoft.com/office/drawing/2014/main" id="{8F76704D-078D-433D-8089-DEF67588FB5E}"/>
                  </a:ext>
                </a:extLst>
              </p:cNvPr>
              <p:cNvGrpSpPr/>
              <p:nvPr/>
            </p:nvGrpSpPr>
            <p:grpSpPr>
              <a:xfrm>
                <a:off x="5039590" y="1165384"/>
                <a:ext cx="234632" cy="234632"/>
                <a:chOff x="2483014" y="1114427"/>
                <a:chExt cx="209550" cy="209550"/>
              </a:xfrm>
            </p:grpSpPr>
            <p:sp>
              <p:nvSpPr>
                <p:cNvPr id="48" name="椭圆 47">
                  <a:extLst>
                    <a:ext uri="{FF2B5EF4-FFF2-40B4-BE49-F238E27FC236}">
                      <a16:creationId xmlns:a16="http://schemas.microsoft.com/office/drawing/2014/main" id="{DCA5A652-4E79-4DEC-8E5C-E26FEE786FAB}"/>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椭圆 48">
                  <a:extLst>
                    <a:ext uri="{FF2B5EF4-FFF2-40B4-BE49-F238E27FC236}">
                      <a16:creationId xmlns:a16="http://schemas.microsoft.com/office/drawing/2014/main" id="{E6126BAE-FB04-44E3-98C2-483231072095}"/>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5" name="组合 44">
                <a:extLst>
                  <a:ext uri="{FF2B5EF4-FFF2-40B4-BE49-F238E27FC236}">
                    <a16:creationId xmlns:a16="http://schemas.microsoft.com/office/drawing/2014/main" id="{AAA03D65-86EB-4630-9A4A-A2392B0DD714}"/>
                  </a:ext>
                </a:extLst>
              </p:cNvPr>
              <p:cNvGrpSpPr/>
              <p:nvPr/>
            </p:nvGrpSpPr>
            <p:grpSpPr>
              <a:xfrm>
                <a:off x="5400834" y="1165384"/>
                <a:ext cx="234632" cy="234632"/>
                <a:chOff x="2483014" y="1114427"/>
                <a:chExt cx="209550" cy="209550"/>
              </a:xfrm>
            </p:grpSpPr>
            <p:sp>
              <p:nvSpPr>
                <p:cNvPr id="46" name="椭圆 45">
                  <a:extLst>
                    <a:ext uri="{FF2B5EF4-FFF2-40B4-BE49-F238E27FC236}">
                      <a16:creationId xmlns:a16="http://schemas.microsoft.com/office/drawing/2014/main" id="{8B80E3D8-E0F3-4281-8CBE-146CE2F2BD87}"/>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7" name="椭圆 46">
                  <a:extLst>
                    <a:ext uri="{FF2B5EF4-FFF2-40B4-BE49-F238E27FC236}">
                      <a16:creationId xmlns:a16="http://schemas.microsoft.com/office/drawing/2014/main" id="{CA379062-FE80-4466-BBB1-DCE39E06AD1A}"/>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grpSp>
          <p:nvGrpSpPr>
            <p:cNvPr id="6" name="组合 5">
              <a:extLst>
                <a:ext uri="{FF2B5EF4-FFF2-40B4-BE49-F238E27FC236}">
                  <a16:creationId xmlns:a16="http://schemas.microsoft.com/office/drawing/2014/main" id="{A5C0BD06-9FD7-4AEE-8547-9873B364628D}"/>
                </a:ext>
              </a:extLst>
            </p:cNvPr>
            <p:cNvGrpSpPr/>
            <p:nvPr/>
          </p:nvGrpSpPr>
          <p:grpSpPr>
            <a:xfrm>
              <a:off x="6169861" y="873285"/>
              <a:ext cx="94671" cy="485002"/>
              <a:chOff x="2244455" y="772894"/>
              <a:chExt cx="94658" cy="485003"/>
            </a:xfrm>
          </p:grpSpPr>
          <p:sp>
            <p:nvSpPr>
              <p:cNvPr id="34" name="圆角矩形 36">
                <a:extLst>
                  <a:ext uri="{FF2B5EF4-FFF2-40B4-BE49-F238E27FC236}">
                    <a16:creationId xmlns:a16="http://schemas.microsoft.com/office/drawing/2014/main" id="{D79DBCDA-425F-4BB8-8E8E-BF62A4C95713}"/>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5" name="圆角矩形 37">
                <a:extLst>
                  <a:ext uri="{FF2B5EF4-FFF2-40B4-BE49-F238E27FC236}">
                    <a16:creationId xmlns:a16="http://schemas.microsoft.com/office/drawing/2014/main" id="{EA8F0E99-51F8-4BD2-9AE6-E10E241F1B39}"/>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7" name="组合 6">
              <a:extLst>
                <a:ext uri="{FF2B5EF4-FFF2-40B4-BE49-F238E27FC236}">
                  <a16:creationId xmlns:a16="http://schemas.microsoft.com/office/drawing/2014/main" id="{1BB64B23-EC67-4597-A1D9-3258CE49AD93}"/>
                </a:ext>
              </a:extLst>
            </p:cNvPr>
            <p:cNvGrpSpPr/>
            <p:nvPr/>
          </p:nvGrpSpPr>
          <p:grpSpPr>
            <a:xfrm>
              <a:off x="6532517" y="873285"/>
              <a:ext cx="94671" cy="485002"/>
              <a:chOff x="2244455" y="772894"/>
              <a:chExt cx="94658" cy="485003"/>
            </a:xfrm>
          </p:grpSpPr>
          <p:sp>
            <p:nvSpPr>
              <p:cNvPr id="32" name="圆角矩形 34">
                <a:extLst>
                  <a:ext uri="{FF2B5EF4-FFF2-40B4-BE49-F238E27FC236}">
                    <a16:creationId xmlns:a16="http://schemas.microsoft.com/office/drawing/2014/main" id="{FBBEC0CA-21B7-4930-AF7E-DD6E431DFFDF}"/>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3" name="圆角矩形 35">
                <a:extLst>
                  <a:ext uri="{FF2B5EF4-FFF2-40B4-BE49-F238E27FC236}">
                    <a16:creationId xmlns:a16="http://schemas.microsoft.com/office/drawing/2014/main" id="{5160CCD4-7B1D-4D9F-8569-6353E9E71EE9}"/>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8" name="组合 7">
              <a:extLst>
                <a:ext uri="{FF2B5EF4-FFF2-40B4-BE49-F238E27FC236}">
                  <a16:creationId xmlns:a16="http://schemas.microsoft.com/office/drawing/2014/main" id="{E7E6985E-672A-4676-8EC8-C3FDA1EEDB06}"/>
                </a:ext>
              </a:extLst>
            </p:cNvPr>
            <p:cNvGrpSpPr/>
            <p:nvPr/>
          </p:nvGrpSpPr>
          <p:grpSpPr>
            <a:xfrm>
              <a:off x="6895173" y="873285"/>
              <a:ext cx="94671" cy="485002"/>
              <a:chOff x="2244455" y="772894"/>
              <a:chExt cx="94658" cy="485003"/>
            </a:xfrm>
          </p:grpSpPr>
          <p:sp>
            <p:nvSpPr>
              <p:cNvPr id="30" name="圆角矩形 32">
                <a:extLst>
                  <a:ext uri="{FF2B5EF4-FFF2-40B4-BE49-F238E27FC236}">
                    <a16:creationId xmlns:a16="http://schemas.microsoft.com/office/drawing/2014/main" id="{C000B07D-E8EB-4966-992D-56C3017AFB51}"/>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1" name="圆角矩形 33">
                <a:extLst>
                  <a:ext uri="{FF2B5EF4-FFF2-40B4-BE49-F238E27FC236}">
                    <a16:creationId xmlns:a16="http://schemas.microsoft.com/office/drawing/2014/main" id="{0FC9FAFB-94AD-47BB-97CC-7F78979CA0B6}"/>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9" name="组合 8">
              <a:extLst>
                <a:ext uri="{FF2B5EF4-FFF2-40B4-BE49-F238E27FC236}">
                  <a16:creationId xmlns:a16="http://schemas.microsoft.com/office/drawing/2014/main" id="{3E92E199-CE5E-406C-819B-249E4E547697}"/>
                </a:ext>
              </a:extLst>
            </p:cNvPr>
            <p:cNvGrpSpPr/>
            <p:nvPr/>
          </p:nvGrpSpPr>
          <p:grpSpPr>
            <a:xfrm>
              <a:off x="7257828" y="873285"/>
              <a:ext cx="94671" cy="485002"/>
              <a:chOff x="2244455" y="772894"/>
              <a:chExt cx="94658" cy="485003"/>
            </a:xfrm>
          </p:grpSpPr>
          <p:sp>
            <p:nvSpPr>
              <p:cNvPr id="28" name="圆角矩形 30">
                <a:extLst>
                  <a:ext uri="{FF2B5EF4-FFF2-40B4-BE49-F238E27FC236}">
                    <a16:creationId xmlns:a16="http://schemas.microsoft.com/office/drawing/2014/main" id="{5BF87E17-AEB9-409C-84D7-C978D8F01389}"/>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9" name="圆角矩形 31">
                <a:extLst>
                  <a:ext uri="{FF2B5EF4-FFF2-40B4-BE49-F238E27FC236}">
                    <a16:creationId xmlns:a16="http://schemas.microsoft.com/office/drawing/2014/main" id="{D29288C5-7F6B-4E8B-A4EC-4B3A71EDD6BA}"/>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0" name="组合 9">
              <a:extLst>
                <a:ext uri="{FF2B5EF4-FFF2-40B4-BE49-F238E27FC236}">
                  <a16:creationId xmlns:a16="http://schemas.microsoft.com/office/drawing/2014/main" id="{01B7EAA0-F64E-4EE8-A8C5-5BB002E2E41D}"/>
                </a:ext>
              </a:extLst>
            </p:cNvPr>
            <p:cNvGrpSpPr/>
            <p:nvPr/>
          </p:nvGrpSpPr>
          <p:grpSpPr>
            <a:xfrm>
              <a:off x="7620483" y="873285"/>
              <a:ext cx="94671" cy="485002"/>
              <a:chOff x="2244455" y="772894"/>
              <a:chExt cx="94658" cy="485003"/>
            </a:xfrm>
          </p:grpSpPr>
          <p:sp>
            <p:nvSpPr>
              <p:cNvPr id="26" name="圆角矩形 28">
                <a:extLst>
                  <a:ext uri="{FF2B5EF4-FFF2-40B4-BE49-F238E27FC236}">
                    <a16:creationId xmlns:a16="http://schemas.microsoft.com/office/drawing/2014/main" id="{71242BF3-7625-4402-86C9-DCFD1573899B}"/>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7" name="圆角矩形 29">
                <a:extLst>
                  <a:ext uri="{FF2B5EF4-FFF2-40B4-BE49-F238E27FC236}">
                    <a16:creationId xmlns:a16="http://schemas.microsoft.com/office/drawing/2014/main" id="{08FA291C-8186-43FB-BF95-399FB64878F7}"/>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1" name="组合 10">
              <a:extLst>
                <a:ext uri="{FF2B5EF4-FFF2-40B4-BE49-F238E27FC236}">
                  <a16:creationId xmlns:a16="http://schemas.microsoft.com/office/drawing/2014/main" id="{EEAAA9AD-1E05-4778-9A3F-4690C8350A27}"/>
                </a:ext>
              </a:extLst>
            </p:cNvPr>
            <p:cNvGrpSpPr/>
            <p:nvPr/>
          </p:nvGrpSpPr>
          <p:grpSpPr>
            <a:xfrm>
              <a:off x="7983141" y="873285"/>
              <a:ext cx="94671" cy="485002"/>
              <a:chOff x="2244455" y="772894"/>
              <a:chExt cx="94658" cy="485003"/>
            </a:xfrm>
          </p:grpSpPr>
          <p:sp>
            <p:nvSpPr>
              <p:cNvPr id="24" name="圆角矩形 26">
                <a:extLst>
                  <a:ext uri="{FF2B5EF4-FFF2-40B4-BE49-F238E27FC236}">
                    <a16:creationId xmlns:a16="http://schemas.microsoft.com/office/drawing/2014/main" id="{24B89E04-551A-4C1C-AD01-EE0E57E9F03F}"/>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5" name="圆角矩形 27">
                <a:extLst>
                  <a:ext uri="{FF2B5EF4-FFF2-40B4-BE49-F238E27FC236}">
                    <a16:creationId xmlns:a16="http://schemas.microsoft.com/office/drawing/2014/main" id="{26FCE3C6-8E9C-4DDB-9277-EAEC4E455248}"/>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2" name="组合 11">
              <a:extLst>
                <a:ext uri="{FF2B5EF4-FFF2-40B4-BE49-F238E27FC236}">
                  <a16:creationId xmlns:a16="http://schemas.microsoft.com/office/drawing/2014/main" id="{493F647C-6214-442F-BF6E-4810A1C93B0B}"/>
                </a:ext>
              </a:extLst>
            </p:cNvPr>
            <p:cNvGrpSpPr/>
            <p:nvPr/>
          </p:nvGrpSpPr>
          <p:grpSpPr>
            <a:xfrm>
              <a:off x="8345797" y="873284"/>
              <a:ext cx="94671" cy="485002"/>
              <a:chOff x="2244455" y="772894"/>
              <a:chExt cx="94658" cy="485003"/>
            </a:xfrm>
          </p:grpSpPr>
          <p:sp>
            <p:nvSpPr>
              <p:cNvPr id="22" name="圆角矩形 24">
                <a:extLst>
                  <a:ext uri="{FF2B5EF4-FFF2-40B4-BE49-F238E27FC236}">
                    <a16:creationId xmlns:a16="http://schemas.microsoft.com/office/drawing/2014/main" id="{F5663B90-7F52-4401-BE44-30A060716B65}"/>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3" name="圆角矩形 25">
                <a:extLst>
                  <a:ext uri="{FF2B5EF4-FFF2-40B4-BE49-F238E27FC236}">
                    <a16:creationId xmlns:a16="http://schemas.microsoft.com/office/drawing/2014/main" id="{BEF80339-94C5-49B7-828D-51253D18336D}"/>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3" name="组合 12">
              <a:extLst>
                <a:ext uri="{FF2B5EF4-FFF2-40B4-BE49-F238E27FC236}">
                  <a16:creationId xmlns:a16="http://schemas.microsoft.com/office/drawing/2014/main" id="{A0AA617B-8CEE-4C6F-B0AD-449CA5C1CDF6}"/>
                </a:ext>
              </a:extLst>
            </p:cNvPr>
            <p:cNvGrpSpPr/>
            <p:nvPr/>
          </p:nvGrpSpPr>
          <p:grpSpPr>
            <a:xfrm>
              <a:off x="8708451" y="873285"/>
              <a:ext cx="94671" cy="485002"/>
              <a:chOff x="2244455" y="772894"/>
              <a:chExt cx="94658" cy="485003"/>
            </a:xfrm>
          </p:grpSpPr>
          <p:sp>
            <p:nvSpPr>
              <p:cNvPr id="20" name="圆角矩形 22">
                <a:extLst>
                  <a:ext uri="{FF2B5EF4-FFF2-40B4-BE49-F238E27FC236}">
                    <a16:creationId xmlns:a16="http://schemas.microsoft.com/office/drawing/2014/main" id="{57CB93F7-3133-45F7-B560-0F230749CF88}"/>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1" name="圆角矩形 23">
                <a:extLst>
                  <a:ext uri="{FF2B5EF4-FFF2-40B4-BE49-F238E27FC236}">
                    <a16:creationId xmlns:a16="http://schemas.microsoft.com/office/drawing/2014/main" id="{04EF097C-1924-4E55-AE56-3EAEC6D580D3}"/>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4" name="组合 13">
              <a:extLst>
                <a:ext uri="{FF2B5EF4-FFF2-40B4-BE49-F238E27FC236}">
                  <a16:creationId xmlns:a16="http://schemas.microsoft.com/office/drawing/2014/main" id="{5ED3BDC4-5F58-4574-BD5C-3414A98ED231}"/>
                </a:ext>
              </a:extLst>
            </p:cNvPr>
            <p:cNvGrpSpPr/>
            <p:nvPr/>
          </p:nvGrpSpPr>
          <p:grpSpPr>
            <a:xfrm>
              <a:off x="9071105" y="873285"/>
              <a:ext cx="94671" cy="485002"/>
              <a:chOff x="2244455" y="772894"/>
              <a:chExt cx="94658" cy="485003"/>
            </a:xfrm>
          </p:grpSpPr>
          <p:sp>
            <p:nvSpPr>
              <p:cNvPr id="18" name="圆角矩形 20">
                <a:extLst>
                  <a:ext uri="{FF2B5EF4-FFF2-40B4-BE49-F238E27FC236}">
                    <a16:creationId xmlns:a16="http://schemas.microsoft.com/office/drawing/2014/main" id="{7DE93E0F-56AF-43C1-8810-A5D2F80C740B}"/>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9" name="圆角矩形 21">
                <a:extLst>
                  <a:ext uri="{FF2B5EF4-FFF2-40B4-BE49-F238E27FC236}">
                    <a16:creationId xmlns:a16="http://schemas.microsoft.com/office/drawing/2014/main" id="{C55F1BB7-3CDA-41FA-B632-3641F826CF15}"/>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5" name="组合 14">
              <a:extLst>
                <a:ext uri="{FF2B5EF4-FFF2-40B4-BE49-F238E27FC236}">
                  <a16:creationId xmlns:a16="http://schemas.microsoft.com/office/drawing/2014/main" id="{2E8F7EEE-2B7F-47EA-B838-4EC5D0F816A3}"/>
                </a:ext>
              </a:extLst>
            </p:cNvPr>
            <p:cNvGrpSpPr/>
            <p:nvPr/>
          </p:nvGrpSpPr>
          <p:grpSpPr>
            <a:xfrm>
              <a:off x="9433759" y="873285"/>
              <a:ext cx="94671" cy="485002"/>
              <a:chOff x="2244455" y="772894"/>
              <a:chExt cx="94658" cy="485003"/>
            </a:xfrm>
          </p:grpSpPr>
          <p:sp>
            <p:nvSpPr>
              <p:cNvPr id="16" name="圆角矩形 18">
                <a:extLst>
                  <a:ext uri="{FF2B5EF4-FFF2-40B4-BE49-F238E27FC236}">
                    <a16:creationId xmlns:a16="http://schemas.microsoft.com/office/drawing/2014/main" id="{4DF9DF43-F4EE-4370-8AB9-3665072CEE00}"/>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7" name="圆角矩形 19">
                <a:extLst>
                  <a:ext uri="{FF2B5EF4-FFF2-40B4-BE49-F238E27FC236}">
                    <a16:creationId xmlns:a16="http://schemas.microsoft.com/office/drawing/2014/main" id="{DA971458-A862-441A-93E5-39017F17FA94}"/>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sp>
        <p:nvSpPr>
          <p:cNvPr id="69" name="PA_文本框 21">
            <a:extLst>
              <a:ext uri="{FF2B5EF4-FFF2-40B4-BE49-F238E27FC236}">
                <a16:creationId xmlns:a16="http://schemas.microsoft.com/office/drawing/2014/main" id="{95267228-CD6A-4C35-8E67-48D369BF0764}"/>
              </a:ext>
            </a:extLst>
          </p:cNvPr>
          <p:cNvSpPr txBox="1"/>
          <p:nvPr>
            <p:custDataLst>
              <p:tags r:id="rId1"/>
            </p:custDataLst>
          </p:nvPr>
        </p:nvSpPr>
        <p:spPr>
          <a:xfrm>
            <a:off x="9393123" y="2381689"/>
            <a:ext cx="1661993" cy="3009278"/>
          </a:xfrm>
          <a:prstGeom prst="rect">
            <a:avLst/>
          </a:prstGeom>
          <a:noFill/>
        </p:spPr>
        <p:txBody>
          <a:bodyPr vert="eaVert" wrap="square" rtlCol="0">
            <a:spAutoFit/>
          </a:bodyPr>
          <a:lstStyle/>
          <a:p>
            <a:pPr>
              <a:spcBef>
                <a:spcPts val="600"/>
              </a:spcBef>
            </a:pPr>
            <a:r>
              <a:rPr lang="zh-CN" altLang="en-US" sz="4800" b="1" dirty="0">
                <a:solidFill>
                  <a:schemeClr val="bg1"/>
                </a:solidFill>
                <a:cs typeface="+mn-ea"/>
                <a:sym typeface="+mn-lt"/>
              </a:rPr>
              <a:t>行业逐年发展状况</a:t>
            </a:r>
            <a:endParaRPr lang="en-US" sz="6000" b="1" dirty="0">
              <a:solidFill>
                <a:schemeClr val="bg1"/>
              </a:solidFill>
              <a:cs typeface="+mn-ea"/>
              <a:sym typeface="+mn-lt"/>
            </a:endParaRPr>
          </a:p>
        </p:txBody>
      </p:sp>
      <p:pic>
        <p:nvPicPr>
          <p:cNvPr id="70" name="图片 69">
            <a:extLst>
              <a:ext uri="{FF2B5EF4-FFF2-40B4-BE49-F238E27FC236}">
                <a16:creationId xmlns:a16="http://schemas.microsoft.com/office/drawing/2014/main" id="{E1D1A780-DA30-4BD8-B645-3458B256033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458200" y="1370591"/>
            <a:ext cx="597466" cy="815252"/>
          </a:xfrm>
          <a:prstGeom prst="rect">
            <a:avLst/>
          </a:prstGeom>
        </p:spPr>
      </p:pic>
      <p:sp>
        <p:nvSpPr>
          <p:cNvPr id="71" name="TextBox 28">
            <a:extLst>
              <a:ext uri="{FF2B5EF4-FFF2-40B4-BE49-F238E27FC236}">
                <a16:creationId xmlns:a16="http://schemas.microsoft.com/office/drawing/2014/main" id="{AA6F6C74-FFAD-41CF-A799-D6051AA4F5A6}"/>
              </a:ext>
            </a:extLst>
          </p:cNvPr>
          <p:cNvSpPr txBox="1"/>
          <p:nvPr/>
        </p:nvSpPr>
        <p:spPr>
          <a:xfrm>
            <a:off x="2056542" y="193037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72" name="矩形 71">
            <a:extLst>
              <a:ext uri="{FF2B5EF4-FFF2-40B4-BE49-F238E27FC236}">
                <a16:creationId xmlns:a16="http://schemas.microsoft.com/office/drawing/2014/main" id="{4F44379A-418E-433F-BA7C-92B2F2435164}"/>
              </a:ext>
            </a:extLst>
          </p:cNvPr>
          <p:cNvSpPr/>
          <p:nvPr/>
        </p:nvSpPr>
        <p:spPr>
          <a:xfrm>
            <a:off x="2056541" y="2392036"/>
            <a:ext cx="6365565"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p>
        </p:txBody>
      </p:sp>
      <p:sp>
        <p:nvSpPr>
          <p:cNvPr id="73" name="TextBox 28">
            <a:extLst>
              <a:ext uri="{FF2B5EF4-FFF2-40B4-BE49-F238E27FC236}">
                <a16:creationId xmlns:a16="http://schemas.microsoft.com/office/drawing/2014/main" id="{9F654C5E-D768-47C9-96C9-79D09AB02B6E}"/>
              </a:ext>
            </a:extLst>
          </p:cNvPr>
          <p:cNvSpPr txBox="1"/>
          <p:nvPr/>
        </p:nvSpPr>
        <p:spPr>
          <a:xfrm>
            <a:off x="2057207" y="3618652"/>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74" name="矩形 73">
            <a:extLst>
              <a:ext uri="{FF2B5EF4-FFF2-40B4-BE49-F238E27FC236}">
                <a16:creationId xmlns:a16="http://schemas.microsoft.com/office/drawing/2014/main" id="{C288B105-2584-43EA-ACC7-CC82F9B834F4}"/>
              </a:ext>
            </a:extLst>
          </p:cNvPr>
          <p:cNvSpPr/>
          <p:nvPr/>
        </p:nvSpPr>
        <p:spPr>
          <a:xfrm>
            <a:off x="2057206" y="4080317"/>
            <a:ext cx="6365565"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p>
        </p:txBody>
      </p:sp>
      <p:pic>
        <p:nvPicPr>
          <p:cNvPr id="75" name="图片 74">
            <a:extLst>
              <a:ext uri="{FF2B5EF4-FFF2-40B4-BE49-F238E27FC236}">
                <a16:creationId xmlns:a16="http://schemas.microsoft.com/office/drawing/2014/main" id="{BF32D719-B3A5-40FF-94BF-5FC47692603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995751" y="5347289"/>
            <a:ext cx="381954" cy="521183"/>
          </a:xfrm>
          <a:prstGeom prst="rect">
            <a:avLst/>
          </a:prstGeom>
        </p:spPr>
      </p:pic>
    </p:spTree>
    <p:extLst>
      <p:ext uri="{BB962C8B-B14F-4D97-AF65-F5344CB8AC3E}">
        <p14:creationId xmlns:p14="http://schemas.microsoft.com/office/powerpoint/2010/main" val="395018963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 calcmode="lin" valueType="num">
                                      <p:cBhvr>
                                        <p:cTn id="10" dur="500" fill="hold"/>
                                        <p:tgtEl>
                                          <p:spTgt spid="69"/>
                                        </p:tgtEl>
                                        <p:attrNameLst>
                                          <p:attrName>ppt_w</p:attrName>
                                        </p:attrNameLst>
                                      </p:cBhvr>
                                      <p:tavLst>
                                        <p:tav tm="0">
                                          <p:val>
                                            <p:fltVal val="0"/>
                                          </p:val>
                                        </p:tav>
                                        <p:tav tm="100000">
                                          <p:val>
                                            <p:strVal val="#ppt_w"/>
                                          </p:val>
                                        </p:tav>
                                      </p:tavLst>
                                    </p:anim>
                                    <p:anim calcmode="lin" valueType="num">
                                      <p:cBhvr>
                                        <p:cTn id="11" dur="500" fill="hold"/>
                                        <p:tgtEl>
                                          <p:spTgt spid="69"/>
                                        </p:tgtEl>
                                        <p:attrNameLst>
                                          <p:attrName>ppt_h</p:attrName>
                                        </p:attrNameLst>
                                      </p:cBhvr>
                                      <p:tavLst>
                                        <p:tav tm="0">
                                          <p:val>
                                            <p:fltVal val="0"/>
                                          </p:val>
                                        </p:tav>
                                        <p:tav tm="100000">
                                          <p:val>
                                            <p:strVal val="#ppt_h"/>
                                          </p:val>
                                        </p:tav>
                                      </p:tavLst>
                                    </p:anim>
                                    <p:animEffect transition="in" filter="fade">
                                      <p:cBhvr>
                                        <p:cTn id="12" dur="500"/>
                                        <p:tgtEl>
                                          <p:spTgt spid="69"/>
                                        </p:tgtEl>
                                      </p:cBhvr>
                                    </p:animEffect>
                                  </p:childTnLst>
                                </p:cTn>
                              </p:par>
                              <p:par>
                                <p:cTn id="13" presetID="53" presetClass="entr" presetSubtype="16"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p:cTn id="15" dur="500" fill="hold"/>
                                        <p:tgtEl>
                                          <p:spTgt spid="70"/>
                                        </p:tgtEl>
                                        <p:attrNameLst>
                                          <p:attrName>ppt_w</p:attrName>
                                        </p:attrNameLst>
                                      </p:cBhvr>
                                      <p:tavLst>
                                        <p:tav tm="0">
                                          <p:val>
                                            <p:fltVal val="0"/>
                                          </p:val>
                                        </p:tav>
                                        <p:tav tm="100000">
                                          <p:val>
                                            <p:strVal val="#ppt_w"/>
                                          </p:val>
                                        </p:tav>
                                      </p:tavLst>
                                    </p:anim>
                                    <p:anim calcmode="lin" valueType="num">
                                      <p:cBhvr>
                                        <p:cTn id="16" dur="500" fill="hold"/>
                                        <p:tgtEl>
                                          <p:spTgt spid="70"/>
                                        </p:tgtEl>
                                        <p:attrNameLst>
                                          <p:attrName>ppt_h</p:attrName>
                                        </p:attrNameLst>
                                      </p:cBhvr>
                                      <p:tavLst>
                                        <p:tav tm="0">
                                          <p:val>
                                            <p:fltVal val="0"/>
                                          </p:val>
                                        </p:tav>
                                        <p:tav tm="100000">
                                          <p:val>
                                            <p:strVal val="#ppt_h"/>
                                          </p:val>
                                        </p:tav>
                                      </p:tavLst>
                                    </p:anim>
                                    <p:animEffect transition="in" filter="fade">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1000" fill="hold"/>
                                        <p:tgtEl>
                                          <p:spTgt spid="71"/>
                                        </p:tgtEl>
                                        <p:attrNameLst>
                                          <p:attrName>ppt_w</p:attrName>
                                        </p:attrNameLst>
                                      </p:cBhvr>
                                      <p:tavLst>
                                        <p:tav tm="0">
                                          <p:val>
                                            <p:fltVal val="0"/>
                                          </p:val>
                                        </p:tav>
                                        <p:tav tm="100000">
                                          <p:val>
                                            <p:strVal val="#ppt_w"/>
                                          </p:val>
                                        </p:tav>
                                      </p:tavLst>
                                    </p:anim>
                                    <p:anim calcmode="lin" valueType="num">
                                      <p:cBhvr>
                                        <p:cTn id="23" dur="1000" fill="hold"/>
                                        <p:tgtEl>
                                          <p:spTgt spid="71"/>
                                        </p:tgtEl>
                                        <p:attrNameLst>
                                          <p:attrName>ppt_h</p:attrName>
                                        </p:attrNameLst>
                                      </p:cBhvr>
                                      <p:tavLst>
                                        <p:tav tm="0">
                                          <p:val>
                                            <p:fltVal val="0"/>
                                          </p:val>
                                        </p:tav>
                                        <p:tav tm="100000">
                                          <p:val>
                                            <p:strVal val="#ppt_h"/>
                                          </p:val>
                                        </p:tav>
                                      </p:tavLst>
                                    </p:anim>
                                    <p:anim calcmode="lin" valueType="num">
                                      <p:cBhvr>
                                        <p:cTn id="24" dur="1000" fill="hold"/>
                                        <p:tgtEl>
                                          <p:spTgt spid="71"/>
                                        </p:tgtEl>
                                        <p:attrNameLst>
                                          <p:attrName>style.rotation</p:attrName>
                                        </p:attrNameLst>
                                      </p:cBhvr>
                                      <p:tavLst>
                                        <p:tav tm="0">
                                          <p:val>
                                            <p:fltVal val="90"/>
                                          </p:val>
                                        </p:tav>
                                        <p:tav tm="100000">
                                          <p:val>
                                            <p:fltVal val="0"/>
                                          </p:val>
                                        </p:tav>
                                      </p:tavLst>
                                    </p:anim>
                                    <p:animEffect transition="in" filter="fade">
                                      <p:cBhvr>
                                        <p:cTn id="25" dur="1000"/>
                                        <p:tgtEl>
                                          <p:spTgt spid="71"/>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fltVal val="0"/>
                                          </p:val>
                                        </p:tav>
                                        <p:tav tm="100000">
                                          <p:val>
                                            <p:strVal val="#ppt_w"/>
                                          </p:val>
                                        </p:tav>
                                      </p:tavLst>
                                    </p:anim>
                                    <p:anim calcmode="lin" valueType="num">
                                      <p:cBhvr>
                                        <p:cTn id="29" dur="1000" fill="hold"/>
                                        <p:tgtEl>
                                          <p:spTgt spid="72"/>
                                        </p:tgtEl>
                                        <p:attrNameLst>
                                          <p:attrName>ppt_h</p:attrName>
                                        </p:attrNameLst>
                                      </p:cBhvr>
                                      <p:tavLst>
                                        <p:tav tm="0">
                                          <p:val>
                                            <p:fltVal val="0"/>
                                          </p:val>
                                        </p:tav>
                                        <p:tav tm="100000">
                                          <p:val>
                                            <p:strVal val="#ppt_h"/>
                                          </p:val>
                                        </p:tav>
                                      </p:tavLst>
                                    </p:anim>
                                    <p:anim calcmode="lin" valueType="num">
                                      <p:cBhvr>
                                        <p:cTn id="30" dur="1000" fill="hold"/>
                                        <p:tgtEl>
                                          <p:spTgt spid="72"/>
                                        </p:tgtEl>
                                        <p:attrNameLst>
                                          <p:attrName>style.rotation</p:attrName>
                                        </p:attrNameLst>
                                      </p:cBhvr>
                                      <p:tavLst>
                                        <p:tav tm="0">
                                          <p:val>
                                            <p:fltVal val="90"/>
                                          </p:val>
                                        </p:tav>
                                        <p:tav tm="100000">
                                          <p:val>
                                            <p:fltVal val="0"/>
                                          </p:val>
                                        </p:tav>
                                      </p:tavLst>
                                    </p:anim>
                                    <p:animEffect transition="in" filter="fade">
                                      <p:cBhvr>
                                        <p:cTn id="31" dur="1000"/>
                                        <p:tgtEl>
                                          <p:spTgt spid="72"/>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73"/>
                                        </p:tgtEl>
                                        <p:attrNameLst>
                                          <p:attrName>style.visibility</p:attrName>
                                        </p:attrNameLst>
                                      </p:cBhvr>
                                      <p:to>
                                        <p:strVal val="visible"/>
                                      </p:to>
                                    </p:set>
                                    <p:anim calcmode="lin" valueType="num">
                                      <p:cBhvr>
                                        <p:cTn id="36" dur="1000" fill="hold"/>
                                        <p:tgtEl>
                                          <p:spTgt spid="73"/>
                                        </p:tgtEl>
                                        <p:attrNameLst>
                                          <p:attrName>ppt_w</p:attrName>
                                        </p:attrNameLst>
                                      </p:cBhvr>
                                      <p:tavLst>
                                        <p:tav tm="0">
                                          <p:val>
                                            <p:fltVal val="0"/>
                                          </p:val>
                                        </p:tav>
                                        <p:tav tm="100000">
                                          <p:val>
                                            <p:strVal val="#ppt_w"/>
                                          </p:val>
                                        </p:tav>
                                      </p:tavLst>
                                    </p:anim>
                                    <p:anim calcmode="lin" valueType="num">
                                      <p:cBhvr>
                                        <p:cTn id="37" dur="1000" fill="hold"/>
                                        <p:tgtEl>
                                          <p:spTgt spid="73"/>
                                        </p:tgtEl>
                                        <p:attrNameLst>
                                          <p:attrName>ppt_h</p:attrName>
                                        </p:attrNameLst>
                                      </p:cBhvr>
                                      <p:tavLst>
                                        <p:tav tm="0">
                                          <p:val>
                                            <p:fltVal val="0"/>
                                          </p:val>
                                        </p:tav>
                                        <p:tav tm="100000">
                                          <p:val>
                                            <p:strVal val="#ppt_h"/>
                                          </p:val>
                                        </p:tav>
                                      </p:tavLst>
                                    </p:anim>
                                    <p:anim calcmode="lin" valueType="num">
                                      <p:cBhvr>
                                        <p:cTn id="38" dur="1000" fill="hold"/>
                                        <p:tgtEl>
                                          <p:spTgt spid="73"/>
                                        </p:tgtEl>
                                        <p:attrNameLst>
                                          <p:attrName>style.rotation</p:attrName>
                                        </p:attrNameLst>
                                      </p:cBhvr>
                                      <p:tavLst>
                                        <p:tav tm="0">
                                          <p:val>
                                            <p:fltVal val="90"/>
                                          </p:val>
                                        </p:tav>
                                        <p:tav tm="100000">
                                          <p:val>
                                            <p:fltVal val="0"/>
                                          </p:val>
                                        </p:tav>
                                      </p:tavLst>
                                    </p:anim>
                                    <p:animEffect transition="in" filter="fade">
                                      <p:cBhvr>
                                        <p:cTn id="39" dur="1000"/>
                                        <p:tgtEl>
                                          <p:spTgt spid="7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 calcmode="lin" valueType="num">
                                      <p:cBhvr>
                                        <p:cTn id="42" dur="1000" fill="hold"/>
                                        <p:tgtEl>
                                          <p:spTgt spid="74"/>
                                        </p:tgtEl>
                                        <p:attrNameLst>
                                          <p:attrName>ppt_w</p:attrName>
                                        </p:attrNameLst>
                                      </p:cBhvr>
                                      <p:tavLst>
                                        <p:tav tm="0">
                                          <p:val>
                                            <p:fltVal val="0"/>
                                          </p:val>
                                        </p:tav>
                                        <p:tav tm="100000">
                                          <p:val>
                                            <p:strVal val="#ppt_w"/>
                                          </p:val>
                                        </p:tav>
                                      </p:tavLst>
                                    </p:anim>
                                    <p:anim calcmode="lin" valueType="num">
                                      <p:cBhvr>
                                        <p:cTn id="43" dur="1000" fill="hold"/>
                                        <p:tgtEl>
                                          <p:spTgt spid="74"/>
                                        </p:tgtEl>
                                        <p:attrNameLst>
                                          <p:attrName>ppt_h</p:attrName>
                                        </p:attrNameLst>
                                      </p:cBhvr>
                                      <p:tavLst>
                                        <p:tav tm="0">
                                          <p:val>
                                            <p:fltVal val="0"/>
                                          </p:val>
                                        </p:tav>
                                        <p:tav tm="100000">
                                          <p:val>
                                            <p:strVal val="#ppt_h"/>
                                          </p:val>
                                        </p:tav>
                                      </p:tavLst>
                                    </p:anim>
                                    <p:anim calcmode="lin" valueType="num">
                                      <p:cBhvr>
                                        <p:cTn id="44" dur="1000" fill="hold"/>
                                        <p:tgtEl>
                                          <p:spTgt spid="74"/>
                                        </p:tgtEl>
                                        <p:attrNameLst>
                                          <p:attrName>style.rotation</p:attrName>
                                        </p:attrNameLst>
                                      </p:cBhvr>
                                      <p:tavLst>
                                        <p:tav tm="0">
                                          <p:val>
                                            <p:fltVal val="90"/>
                                          </p:val>
                                        </p:tav>
                                        <p:tav tm="100000">
                                          <p:val>
                                            <p:fltVal val="0"/>
                                          </p:val>
                                        </p:tav>
                                      </p:tavLst>
                                    </p:anim>
                                    <p:animEffect transition="in" filter="fade">
                                      <p:cBhvr>
                                        <p:cTn id="45" dur="1000"/>
                                        <p:tgtEl>
                                          <p:spTgt spid="74"/>
                                        </p:tgtEl>
                                      </p:cBhvr>
                                    </p:animEffect>
                                  </p:childTnLst>
                                </p:cTn>
                              </p:par>
                              <p:par>
                                <p:cTn id="46" presetID="53" presetClass="entr" presetSubtype="16" fill="hold" nodeType="withEffect">
                                  <p:stCondLst>
                                    <p:cond delay="0"/>
                                  </p:stCondLst>
                                  <p:childTnLst>
                                    <p:set>
                                      <p:cBhvr>
                                        <p:cTn id="47" dur="1" fill="hold">
                                          <p:stCondLst>
                                            <p:cond delay="0"/>
                                          </p:stCondLst>
                                        </p:cTn>
                                        <p:tgtEl>
                                          <p:spTgt spid="75"/>
                                        </p:tgtEl>
                                        <p:attrNameLst>
                                          <p:attrName>style.visibility</p:attrName>
                                        </p:attrNameLst>
                                      </p:cBhvr>
                                      <p:to>
                                        <p:strVal val="visible"/>
                                      </p:to>
                                    </p:set>
                                    <p:anim calcmode="lin" valueType="num">
                                      <p:cBhvr>
                                        <p:cTn id="48" dur="500" fill="hold"/>
                                        <p:tgtEl>
                                          <p:spTgt spid="75"/>
                                        </p:tgtEl>
                                        <p:attrNameLst>
                                          <p:attrName>ppt_w</p:attrName>
                                        </p:attrNameLst>
                                      </p:cBhvr>
                                      <p:tavLst>
                                        <p:tav tm="0">
                                          <p:val>
                                            <p:fltVal val="0"/>
                                          </p:val>
                                        </p:tav>
                                        <p:tav tm="100000">
                                          <p:val>
                                            <p:strVal val="#ppt_w"/>
                                          </p:val>
                                        </p:tav>
                                      </p:tavLst>
                                    </p:anim>
                                    <p:anim calcmode="lin" valueType="num">
                                      <p:cBhvr>
                                        <p:cTn id="49" dur="500" fill="hold"/>
                                        <p:tgtEl>
                                          <p:spTgt spid="75"/>
                                        </p:tgtEl>
                                        <p:attrNameLst>
                                          <p:attrName>ppt_h</p:attrName>
                                        </p:attrNameLst>
                                      </p:cBhvr>
                                      <p:tavLst>
                                        <p:tav tm="0">
                                          <p:val>
                                            <p:fltVal val="0"/>
                                          </p:val>
                                        </p:tav>
                                        <p:tav tm="100000">
                                          <p:val>
                                            <p:strVal val="#ppt_h"/>
                                          </p:val>
                                        </p:tav>
                                      </p:tavLst>
                                    </p:anim>
                                    <p:animEffect transition="in" filter="fade">
                                      <p:cBhvr>
                                        <p:cTn id="5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1" grpId="0"/>
      <p:bldP spid="72" grpId="0"/>
      <p:bldP spid="73" grpId="0"/>
      <p:bldP spid="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89">
            <a:extLst>
              <a:ext uri="{FF2B5EF4-FFF2-40B4-BE49-F238E27FC236}">
                <a16:creationId xmlns:a16="http://schemas.microsoft.com/office/drawing/2014/main" id="{3C90EC1B-0CEE-4875-BE41-13AB6BF1F7E6}"/>
              </a:ext>
            </a:extLst>
          </p:cNvPr>
          <p:cNvGrpSpPr>
            <a:grpSpLocks noChangeAspect="1"/>
          </p:cNvGrpSpPr>
          <p:nvPr/>
        </p:nvGrpSpPr>
        <p:grpSpPr bwMode="auto">
          <a:xfrm>
            <a:off x="4805259" y="2930165"/>
            <a:ext cx="2581482" cy="3320287"/>
            <a:chOff x="1309" y="2054"/>
            <a:chExt cx="297" cy="382"/>
          </a:xfrm>
          <a:solidFill>
            <a:srgbClr val="2C91B0"/>
          </a:solidFill>
        </p:grpSpPr>
        <p:sp>
          <p:nvSpPr>
            <p:cNvPr id="66" name="Freeform 90">
              <a:extLst>
                <a:ext uri="{FF2B5EF4-FFF2-40B4-BE49-F238E27FC236}">
                  <a16:creationId xmlns:a16="http://schemas.microsoft.com/office/drawing/2014/main" id="{BC1F0A91-6D04-4527-97DC-F44020FF4D96}"/>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7" name="Freeform 91">
              <a:extLst>
                <a:ext uri="{FF2B5EF4-FFF2-40B4-BE49-F238E27FC236}">
                  <a16:creationId xmlns:a16="http://schemas.microsoft.com/office/drawing/2014/main" id="{5A2AC4FD-3294-446A-A80C-FBEEE761FB2B}"/>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8" name="Freeform 92">
              <a:extLst>
                <a:ext uri="{FF2B5EF4-FFF2-40B4-BE49-F238E27FC236}">
                  <a16:creationId xmlns:a16="http://schemas.microsoft.com/office/drawing/2014/main" id="{D7324684-5581-4137-9499-FE489122480F}"/>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93">
              <a:extLst>
                <a:ext uri="{FF2B5EF4-FFF2-40B4-BE49-F238E27FC236}">
                  <a16:creationId xmlns:a16="http://schemas.microsoft.com/office/drawing/2014/main" id="{E5D6412F-4245-4624-82CD-F8C7EB13BEA5}"/>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94">
              <a:extLst>
                <a:ext uri="{FF2B5EF4-FFF2-40B4-BE49-F238E27FC236}">
                  <a16:creationId xmlns:a16="http://schemas.microsoft.com/office/drawing/2014/main" id="{D84AE2FE-FA34-4356-9C45-D1BCE94DA17C}"/>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95">
              <a:extLst>
                <a:ext uri="{FF2B5EF4-FFF2-40B4-BE49-F238E27FC236}">
                  <a16:creationId xmlns:a16="http://schemas.microsoft.com/office/drawing/2014/main" id="{EA54257A-65BD-436A-8661-43307D36A59C}"/>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96">
              <a:extLst>
                <a:ext uri="{FF2B5EF4-FFF2-40B4-BE49-F238E27FC236}">
                  <a16:creationId xmlns:a16="http://schemas.microsoft.com/office/drawing/2014/main" id="{521CFF4C-841E-4A75-AA57-6293AB621440}"/>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97">
              <a:extLst>
                <a:ext uri="{FF2B5EF4-FFF2-40B4-BE49-F238E27FC236}">
                  <a16:creationId xmlns:a16="http://schemas.microsoft.com/office/drawing/2014/main" id="{164D78BB-228E-463E-8365-180763532D3C}"/>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98">
              <a:extLst>
                <a:ext uri="{FF2B5EF4-FFF2-40B4-BE49-F238E27FC236}">
                  <a16:creationId xmlns:a16="http://schemas.microsoft.com/office/drawing/2014/main" id="{FA221127-B7DF-4C46-AA70-BB47FAB3F43F}"/>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99">
              <a:extLst>
                <a:ext uri="{FF2B5EF4-FFF2-40B4-BE49-F238E27FC236}">
                  <a16:creationId xmlns:a16="http://schemas.microsoft.com/office/drawing/2014/main" id="{E76D79A7-BC91-4010-971B-4082B5817197}"/>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100">
              <a:extLst>
                <a:ext uri="{FF2B5EF4-FFF2-40B4-BE49-F238E27FC236}">
                  <a16:creationId xmlns:a16="http://schemas.microsoft.com/office/drawing/2014/main" id="{FF9E2FAF-BD32-43BA-9838-C83BF440E0D9}"/>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101">
              <a:extLst>
                <a:ext uri="{FF2B5EF4-FFF2-40B4-BE49-F238E27FC236}">
                  <a16:creationId xmlns:a16="http://schemas.microsoft.com/office/drawing/2014/main" id="{C85E896F-528B-4A78-A0B8-1B81ACA08FF4}"/>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02">
              <a:extLst>
                <a:ext uri="{FF2B5EF4-FFF2-40B4-BE49-F238E27FC236}">
                  <a16:creationId xmlns:a16="http://schemas.microsoft.com/office/drawing/2014/main" id="{4F902D28-2F80-4917-89D8-20A375CE0235}"/>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03">
              <a:extLst>
                <a:ext uri="{FF2B5EF4-FFF2-40B4-BE49-F238E27FC236}">
                  <a16:creationId xmlns:a16="http://schemas.microsoft.com/office/drawing/2014/main" id="{E04D1DFD-9B54-409D-9155-4F0C65F945AE}"/>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0" name="Freeform 104">
              <a:extLst>
                <a:ext uri="{FF2B5EF4-FFF2-40B4-BE49-F238E27FC236}">
                  <a16:creationId xmlns:a16="http://schemas.microsoft.com/office/drawing/2014/main" id="{672E6C9D-AD05-499C-83B7-C8F75641D339}"/>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1" name="Freeform 105">
              <a:extLst>
                <a:ext uri="{FF2B5EF4-FFF2-40B4-BE49-F238E27FC236}">
                  <a16:creationId xmlns:a16="http://schemas.microsoft.com/office/drawing/2014/main" id="{B2DC215D-9086-4500-B8B0-289157D2D9BA}"/>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2" name="Freeform 106">
              <a:extLst>
                <a:ext uri="{FF2B5EF4-FFF2-40B4-BE49-F238E27FC236}">
                  <a16:creationId xmlns:a16="http://schemas.microsoft.com/office/drawing/2014/main" id="{9F5F9769-D474-4D15-87D5-33AFC79D49FF}"/>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3" name="Freeform 107">
              <a:extLst>
                <a:ext uri="{FF2B5EF4-FFF2-40B4-BE49-F238E27FC236}">
                  <a16:creationId xmlns:a16="http://schemas.microsoft.com/office/drawing/2014/main" id="{E4646AAC-D401-427D-972D-ABE2E7837059}"/>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4" name="Freeform 108">
              <a:extLst>
                <a:ext uri="{FF2B5EF4-FFF2-40B4-BE49-F238E27FC236}">
                  <a16:creationId xmlns:a16="http://schemas.microsoft.com/office/drawing/2014/main" id="{C963EF97-362D-407D-8ED5-9103B84137BC}"/>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5" name="Freeform 109">
              <a:extLst>
                <a:ext uri="{FF2B5EF4-FFF2-40B4-BE49-F238E27FC236}">
                  <a16:creationId xmlns:a16="http://schemas.microsoft.com/office/drawing/2014/main" id="{1256CF5B-D000-4533-A79F-F8FD321A3C22}"/>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6" name="Freeform 110">
              <a:extLst>
                <a:ext uri="{FF2B5EF4-FFF2-40B4-BE49-F238E27FC236}">
                  <a16:creationId xmlns:a16="http://schemas.microsoft.com/office/drawing/2014/main" id="{6812C9A1-9A4C-45A3-8F92-E221E3B35F81}"/>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7" name="Freeform 111">
              <a:extLst>
                <a:ext uri="{FF2B5EF4-FFF2-40B4-BE49-F238E27FC236}">
                  <a16:creationId xmlns:a16="http://schemas.microsoft.com/office/drawing/2014/main" id="{046CE769-D3D0-406D-BD8B-5B7B690AF028}"/>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8" name="Freeform 112">
              <a:extLst>
                <a:ext uri="{FF2B5EF4-FFF2-40B4-BE49-F238E27FC236}">
                  <a16:creationId xmlns:a16="http://schemas.microsoft.com/office/drawing/2014/main" id="{724DEA22-6E2D-4272-9FC4-95BE5A30D36D}"/>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9" name="Freeform 113">
              <a:extLst>
                <a:ext uri="{FF2B5EF4-FFF2-40B4-BE49-F238E27FC236}">
                  <a16:creationId xmlns:a16="http://schemas.microsoft.com/office/drawing/2014/main" id="{B9C89F08-CACF-4EC0-A448-106518ABCC97}"/>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0" name="Freeform 114">
              <a:extLst>
                <a:ext uri="{FF2B5EF4-FFF2-40B4-BE49-F238E27FC236}">
                  <a16:creationId xmlns:a16="http://schemas.microsoft.com/office/drawing/2014/main" id="{CE456A44-A63C-4A8C-AE8A-BF6E25E9C858}"/>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1" name="Freeform 115">
              <a:extLst>
                <a:ext uri="{FF2B5EF4-FFF2-40B4-BE49-F238E27FC236}">
                  <a16:creationId xmlns:a16="http://schemas.microsoft.com/office/drawing/2014/main" id="{4A314649-C1F9-4453-9875-C037CC9E5E85}"/>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2" name="Freeform 116">
              <a:extLst>
                <a:ext uri="{FF2B5EF4-FFF2-40B4-BE49-F238E27FC236}">
                  <a16:creationId xmlns:a16="http://schemas.microsoft.com/office/drawing/2014/main" id="{BB352AD4-377F-4DD6-94C6-3B8309C6F8D4}"/>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131" name="TextBox 28">
            <a:extLst>
              <a:ext uri="{FF2B5EF4-FFF2-40B4-BE49-F238E27FC236}">
                <a16:creationId xmlns:a16="http://schemas.microsoft.com/office/drawing/2014/main" id="{5A5764AC-F107-4FBA-BDF3-9DEA162FE0CE}"/>
              </a:ext>
            </a:extLst>
          </p:cNvPr>
          <p:cNvSpPr txBox="1"/>
          <p:nvPr/>
        </p:nvSpPr>
        <p:spPr>
          <a:xfrm>
            <a:off x="1150385" y="3808789"/>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132" name="矩形 131">
            <a:extLst>
              <a:ext uri="{FF2B5EF4-FFF2-40B4-BE49-F238E27FC236}">
                <a16:creationId xmlns:a16="http://schemas.microsoft.com/office/drawing/2014/main" id="{9BE1F55E-3271-463A-B674-F1BC3DEFB939}"/>
              </a:ext>
            </a:extLst>
          </p:cNvPr>
          <p:cNvSpPr/>
          <p:nvPr/>
        </p:nvSpPr>
        <p:spPr>
          <a:xfrm>
            <a:off x="1150385" y="4267773"/>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3" name="TextBox 28">
            <a:extLst>
              <a:ext uri="{FF2B5EF4-FFF2-40B4-BE49-F238E27FC236}">
                <a16:creationId xmlns:a16="http://schemas.microsoft.com/office/drawing/2014/main" id="{40D29214-863E-43F8-A64B-44E7F8F73280}"/>
              </a:ext>
            </a:extLst>
          </p:cNvPr>
          <p:cNvSpPr txBox="1"/>
          <p:nvPr/>
        </p:nvSpPr>
        <p:spPr>
          <a:xfrm>
            <a:off x="2675422" y="1524441"/>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公司文化</a:t>
            </a:r>
            <a:endParaRPr lang="id-ID" sz="2400" b="1" dirty="0">
              <a:solidFill>
                <a:srgbClr val="6EBF84"/>
              </a:solidFill>
              <a:cs typeface="+mn-ea"/>
              <a:sym typeface="+mn-lt"/>
            </a:endParaRPr>
          </a:p>
        </p:txBody>
      </p:sp>
      <p:sp>
        <p:nvSpPr>
          <p:cNvPr id="134" name="矩形 133">
            <a:extLst>
              <a:ext uri="{FF2B5EF4-FFF2-40B4-BE49-F238E27FC236}">
                <a16:creationId xmlns:a16="http://schemas.microsoft.com/office/drawing/2014/main" id="{558A6103-54B2-456E-9419-EAC4A54356B3}"/>
              </a:ext>
            </a:extLst>
          </p:cNvPr>
          <p:cNvSpPr/>
          <p:nvPr/>
        </p:nvSpPr>
        <p:spPr>
          <a:xfrm>
            <a:off x="2675422" y="1983425"/>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5" name="TextBox 28">
            <a:extLst>
              <a:ext uri="{FF2B5EF4-FFF2-40B4-BE49-F238E27FC236}">
                <a16:creationId xmlns:a16="http://schemas.microsoft.com/office/drawing/2014/main" id="{A195B8C0-E3C4-4C05-8D5B-444DA07A5710}"/>
              </a:ext>
            </a:extLst>
          </p:cNvPr>
          <p:cNvSpPr txBox="1"/>
          <p:nvPr/>
        </p:nvSpPr>
        <p:spPr>
          <a:xfrm>
            <a:off x="7274267" y="1490876"/>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发展趋势</a:t>
            </a:r>
            <a:endParaRPr lang="id-ID" sz="2400" b="1" dirty="0">
              <a:solidFill>
                <a:srgbClr val="6EBF84"/>
              </a:solidFill>
              <a:cs typeface="+mn-ea"/>
              <a:sym typeface="+mn-lt"/>
            </a:endParaRPr>
          </a:p>
        </p:txBody>
      </p:sp>
      <p:sp>
        <p:nvSpPr>
          <p:cNvPr id="136" name="矩形 135">
            <a:extLst>
              <a:ext uri="{FF2B5EF4-FFF2-40B4-BE49-F238E27FC236}">
                <a16:creationId xmlns:a16="http://schemas.microsoft.com/office/drawing/2014/main" id="{C440D2B6-60D5-4CDE-9AE8-436B0C4DAFAA}"/>
              </a:ext>
            </a:extLst>
          </p:cNvPr>
          <p:cNvSpPr/>
          <p:nvPr/>
        </p:nvSpPr>
        <p:spPr>
          <a:xfrm>
            <a:off x="7274268" y="194986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7" name="TextBox 28">
            <a:extLst>
              <a:ext uri="{FF2B5EF4-FFF2-40B4-BE49-F238E27FC236}">
                <a16:creationId xmlns:a16="http://schemas.microsoft.com/office/drawing/2014/main" id="{56A2B074-5553-4638-AECA-80F7730E1A1C}"/>
              </a:ext>
            </a:extLst>
          </p:cNvPr>
          <p:cNvSpPr txBox="1"/>
          <p:nvPr/>
        </p:nvSpPr>
        <p:spPr>
          <a:xfrm>
            <a:off x="8926630" y="3756585"/>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相关职位</a:t>
            </a:r>
            <a:endParaRPr lang="id-ID" sz="2400" b="1" dirty="0">
              <a:solidFill>
                <a:srgbClr val="6EBF84"/>
              </a:solidFill>
              <a:cs typeface="+mn-ea"/>
              <a:sym typeface="+mn-lt"/>
            </a:endParaRPr>
          </a:p>
        </p:txBody>
      </p:sp>
      <p:sp>
        <p:nvSpPr>
          <p:cNvPr id="138" name="矩形 137">
            <a:extLst>
              <a:ext uri="{FF2B5EF4-FFF2-40B4-BE49-F238E27FC236}">
                <a16:creationId xmlns:a16="http://schemas.microsoft.com/office/drawing/2014/main" id="{7031F9EE-BE8D-47DD-AFC8-D0DC10CB18B4}"/>
              </a:ext>
            </a:extLst>
          </p:cNvPr>
          <p:cNvSpPr/>
          <p:nvPr/>
        </p:nvSpPr>
        <p:spPr>
          <a:xfrm>
            <a:off x="8926631" y="4215569"/>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pic>
        <p:nvPicPr>
          <p:cNvPr id="139" name="图片 138">
            <a:extLst>
              <a:ext uri="{FF2B5EF4-FFF2-40B4-BE49-F238E27FC236}">
                <a16:creationId xmlns:a16="http://schemas.microsoft.com/office/drawing/2014/main" id="{0D0DFF42-2137-43D8-BBFC-92FE6DA5F40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172589" y="1008886"/>
            <a:ext cx="597466" cy="815252"/>
          </a:xfrm>
          <a:prstGeom prst="rect">
            <a:avLst/>
          </a:prstGeom>
        </p:spPr>
      </p:pic>
      <p:pic>
        <p:nvPicPr>
          <p:cNvPr id="140" name="图片 139">
            <a:extLst>
              <a:ext uri="{FF2B5EF4-FFF2-40B4-BE49-F238E27FC236}">
                <a16:creationId xmlns:a16="http://schemas.microsoft.com/office/drawing/2014/main" id="{C1BAA1C1-6365-42CA-BB4F-DC6D1D5A4D2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663572" y="5155279"/>
            <a:ext cx="597466" cy="815252"/>
          </a:xfrm>
          <a:prstGeom prst="rect">
            <a:avLst/>
          </a:prstGeom>
        </p:spPr>
      </p:pic>
      <p:pic>
        <p:nvPicPr>
          <p:cNvPr id="141" name="图片 140">
            <a:extLst>
              <a:ext uri="{FF2B5EF4-FFF2-40B4-BE49-F238E27FC236}">
                <a16:creationId xmlns:a16="http://schemas.microsoft.com/office/drawing/2014/main" id="{4C984F45-7B7F-4450-99E0-020D06B312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810846" y="2726797"/>
            <a:ext cx="597466" cy="815252"/>
          </a:xfrm>
          <a:prstGeom prst="rect">
            <a:avLst/>
          </a:prstGeom>
        </p:spPr>
      </p:pic>
    </p:spTree>
    <p:extLst>
      <p:ext uri="{BB962C8B-B14F-4D97-AF65-F5344CB8AC3E}">
        <p14:creationId xmlns:p14="http://schemas.microsoft.com/office/powerpoint/2010/main" val="397507160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heel(1)">
                                      <p:cBhvr>
                                        <p:cTn id="7" dur="20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31"/>
                                        </p:tgtEl>
                                        <p:attrNameLst>
                                          <p:attrName>style.visibility</p:attrName>
                                        </p:attrNameLst>
                                      </p:cBhvr>
                                      <p:to>
                                        <p:strVal val="visible"/>
                                      </p:to>
                                    </p:set>
                                    <p:anim calcmode="lin" valueType="num">
                                      <p:cBhvr>
                                        <p:cTn id="12" dur="1000" fill="hold"/>
                                        <p:tgtEl>
                                          <p:spTgt spid="131"/>
                                        </p:tgtEl>
                                        <p:attrNameLst>
                                          <p:attrName>ppt_w</p:attrName>
                                        </p:attrNameLst>
                                      </p:cBhvr>
                                      <p:tavLst>
                                        <p:tav tm="0">
                                          <p:val>
                                            <p:fltVal val="0"/>
                                          </p:val>
                                        </p:tav>
                                        <p:tav tm="100000">
                                          <p:val>
                                            <p:strVal val="#ppt_w"/>
                                          </p:val>
                                        </p:tav>
                                      </p:tavLst>
                                    </p:anim>
                                    <p:anim calcmode="lin" valueType="num">
                                      <p:cBhvr>
                                        <p:cTn id="13" dur="1000" fill="hold"/>
                                        <p:tgtEl>
                                          <p:spTgt spid="131"/>
                                        </p:tgtEl>
                                        <p:attrNameLst>
                                          <p:attrName>ppt_h</p:attrName>
                                        </p:attrNameLst>
                                      </p:cBhvr>
                                      <p:tavLst>
                                        <p:tav tm="0">
                                          <p:val>
                                            <p:fltVal val="0"/>
                                          </p:val>
                                        </p:tav>
                                        <p:tav tm="100000">
                                          <p:val>
                                            <p:strVal val="#ppt_h"/>
                                          </p:val>
                                        </p:tav>
                                      </p:tavLst>
                                    </p:anim>
                                    <p:anim calcmode="lin" valueType="num">
                                      <p:cBhvr>
                                        <p:cTn id="14" dur="1000" fill="hold"/>
                                        <p:tgtEl>
                                          <p:spTgt spid="131"/>
                                        </p:tgtEl>
                                        <p:attrNameLst>
                                          <p:attrName>style.rotation</p:attrName>
                                        </p:attrNameLst>
                                      </p:cBhvr>
                                      <p:tavLst>
                                        <p:tav tm="0">
                                          <p:val>
                                            <p:fltVal val="90"/>
                                          </p:val>
                                        </p:tav>
                                        <p:tav tm="100000">
                                          <p:val>
                                            <p:fltVal val="0"/>
                                          </p:val>
                                        </p:tav>
                                      </p:tavLst>
                                    </p:anim>
                                    <p:animEffect transition="in" filter="fade">
                                      <p:cBhvr>
                                        <p:cTn id="15" dur="1000"/>
                                        <p:tgtEl>
                                          <p:spTgt spid="131"/>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132"/>
                                        </p:tgtEl>
                                        <p:attrNameLst>
                                          <p:attrName>style.visibility</p:attrName>
                                        </p:attrNameLst>
                                      </p:cBhvr>
                                      <p:to>
                                        <p:strVal val="visible"/>
                                      </p:to>
                                    </p:set>
                                    <p:anim calcmode="lin" valueType="num">
                                      <p:cBhvr>
                                        <p:cTn id="18" dur="1000" fill="hold"/>
                                        <p:tgtEl>
                                          <p:spTgt spid="132"/>
                                        </p:tgtEl>
                                        <p:attrNameLst>
                                          <p:attrName>ppt_w</p:attrName>
                                        </p:attrNameLst>
                                      </p:cBhvr>
                                      <p:tavLst>
                                        <p:tav tm="0">
                                          <p:val>
                                            <p:fltVal val="0"/>
                                          </p:val>
                                        </p:tav>
                                        <p:tav tm="100000">
                                          <p:val>
                                            <p:strVal val="#ppt_w"/>
                                          </p:val>
                                        </p:tav>
                                      </p:tavLst>
                                    </p:anim>
                                    <p:anim calcmode="lin" valueType="num">
                                      <p:cBhvr>
                                        <p:cTn id="19" dur="1000" fill="hold"/>
                                        <p:tgtEl>
                                          <p:spTgt spid="132"/>
                                        </p:tgtEl>
                                        <p:attrNameLst>
                                          <p:attrName>ppt_h</p:attrName>
                                        </p:attrNameLst>
                                      </p:cBhvr>
                                      <p:tavLst>
                                        <p:tav tm="0">
                                          <p:val>
                                            <p:fltVal val="0"/>
                                          </p:val>
                                        </p:tav>
                                        <p:tav tm="100000">
                                          <p:val>
                                            <p:strVal val="#ppt_h"/>
                                          </p:val>
                                        </p:tav>
                                      </p:tavLst>
                                    </p:anim>
                                    <p:anim calcmode="lin" valueType="num">
                                      <p:cBhvr>
                                        <p:cTn id="20" dur="1000" fill="hold"/>
                                        <p:tgtEl>
                                          <p:spTgt spid="132"/>
                                        </p:tgtEl>
                                        <p:attrNameLst>
                                          <p:attrName>style.rotation</p:attrName>
                                        </p:attrNameLst>
                                      </p:cBhvr>
                                      <p:tavLst>
                                        <p:tav tm="0">
                                          <p:val>
                                            <p:fltVal val="90"/>
                                          </p:val>
                                        </p:tav>
                                        <p:tav tm="100000">
                                          <p:val>
                                            <p:fltVal val="0"/>
                                          </p:val>
                                        </p:tav>
                                      </p:tavLst>
                                    </p:anim>
                                    <p:animEffect transition="in" filter="fade">
                                      <p:cBhvr>
                                        <p:cTn id="21" dur="1000"/>
                                        <p:tgtEl>
                                          <p:spTgt spid="13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33"/>
                                        </p:tgtEl>
                                        <p:attrNameLst>
                                          <p:attrName>style.visibility</p:attrName>
                                        </p:attrNameLst>
                                      </p:cBhvr>
                                      <p:to>
                                        <p:strVal val="visible"/>
                                      </p:to>
                                    </p:set>
                                    <p:anim calcmode="lin" valueType="num">
                                      <p:cBhvr>
                                        <p:cTn id="26" dur="1000" fill="hold"/>
                                        <p:tgtEl>
                                          <p:spTgt spid="133"/>
                                        </p:tgtEl>
                                        <p:attrNameLst>
                                          <p:attrName>ppt_w</p:attrName>
                                        </p:attrNameLst>
                                      </p:cBhvr>
                                      <p:tavLst>
                                        <p:tav tm="0">
                                          <p:val>
                                            <p:fltVal val="0"/>
                                          </p:val>
                                        </p:tav>
                                        <p:tav tm="100000">
                                          <p:val>
                                            <p:strVal val="#ppt_w"/>
                                          </p:val>
                                        </p:tav>
                                      </p:tavLst>
                                    </p:anim>
                                    <p:anim calcmode="lin" valueType="num">
                                      <p:cBhvr>
                                        <p:cTn id="27" dur="1000" fill="hold"/>
                                        <p:tgtEl>
                                          <p:spTgt spid="133"/>
                                        </p:tgtEl>
                                        <p:attrNameLst>
                                          <p:attrName>ppt_h</p:attrName>
                                        </p:attrNameLst>
                                      </p:cBhvr>
                                      <p:tavLst>
                                        <p:tav tm="0">
                                          <p:val>
                                            <p:fltVal val="0"/>
                                          </p:val>
                                        </p:tav>
                                        <p:tav tm="100000">
                                          <p:val>
                                            <p:strVal val="#ppt_h"/>
                                          </p:val>
                                        </p:tav>
                                      </p:tavLst>
                                    </p:anim>
                                    <p:anim calcmode="lin" valueType="num">
                                      <p:cBhvr>
                                        <p:cTn id="28" dur="1000" fill="hold"/>
                                        <p:tgtEl>
                                          <p:spTgt spid="133"/>
                                        </p:tgtEl>
                                        <p:attrNameLst>
                                          <p:attrName>style.rotation</p:attrName>
                                        </p:attrNameLst>
                                      </p:cBhvr>
                                      <p:tavLst>
                                        <p:tav tm="0">
                                          <p:val>
                                            <p:fltVal val="90"/>
                                          </p:val>
                                        </p:tav>
                                        <p:tav tm="100000">
                                          <p:val>
                                            <p:fltVal val="0"/>
                                          </p:val>
                                        </p:tav>
                                      </p:tavLst>
                                    </p:anim>
                                    <p:animEffect transition="in" filter="fade">
                                      <p:cBhvr>
                                        <p:cTn id="29" dur="1000"/>
                                        <p:tgtEl>
                                          <p:spTgt spid="13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34"/>
                                        </p:tgtEl>
                                        <p:attrNameLst>
                                          <p:attrName>style.visibility</p:attrName>
                                        </p:attrNameLst>
                                      </p:cBhvr>
                                      <p:to>
                                        <p:strVal val="visible"/>
                                      </p:to>
                                    </p:set>
                                    <p:anim calcmode="lin" valueType="num">
                                      <p:cBhvr>
                                        <p:cTn id="32" dur="1000" fill="hold"/>
                                        <p:tgtEl>
                                          <p:spTgt spid="134"/>
                                        </p:tgtEl>
                                        <p:attrNameLst>
                                          <p:attrName>ppt_w</p:attrName>
                                        </p:attrNameLst>
                                      </p:cBhvr>
                                      <p:tavLst>
                                        <p:tav tm="0">
                                          <p:val>
                                            <p:fltVal val="0"/>
                                          </p:val>
                                        </p:tav>
                                        <p:tav tm="100000">
                                          <p:val>
                                            <p:strVal val="#ppt_w"/>
                                          </p:val>
                                        </p:tav>
                                      </p:tavLst>
                                    </p:anim>
                                    <p:anim calcmode="lin" valueType="num">
                                      <p:cBhvr>
                                        <p:cTn id="33" dur="1000" fill="hold"/>
                                        <p:tgtEl>
                                          <p:spTgt spid="134"/>
                                        </p:tgtEl>
                                        <p:attrNameLst>
                                          <p:attrName>ppt_h</p:attrName>
                                        </p:attrNameLst>
                                      </p:cBhvr>
                                      <p:tavLst>
                                        <p:tav tm="0">
                                          <p:val>
                                            <p:fltVal val="0"/>
                                          </p:val>
                                        </p:tav>
                                        <p:tav tm="100000">
                                          <p:val>
                                            <p:strVal val="#ppt_h"/>
                                          </p:val>
                                        </p:tav>
                                      </p:tavLst>
                                    </p:anim>
                                    <p:anim calcmode="lin" valueType="num">
                                      <p:cBhvr>
                                        <p:cTn id="34" dur="1000" fill="hold"/>
                                        <p:tgtEl>
                                          <p:spTgt spid="134"/>
                                        </p:tgtEl>
                                        <p:attrNameLst>
                                          <p:attrName>style.rotation</p:attrName>
                                        </p:attrNameLst>
                                      </p:cBhvr>
                                      <p:tavLst>
                                        <p:tav tm="0">
                                          <p:val>
                                            <p:fltVal val="90"/>
                                          </p:val>
                                        </p:tav>
                                        <p:tav tm="100000">
                                          <p:val>
                                            <p:fltVal val="0"/>
                                          </p:val>
                                        </p:tav>
                                      </p:tavLst>
                                    </p:anim>
                                    <p:animEffect transition="in" filter="fade">
                                      <p:cBhvr>
                                        <p:cTn id="35" dur="1000"/>
                                        <p:tgtEl>
                                          <p:spTgt spid="134"/>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135"/>
                                        </p:tgtEl>
                                        <p:attrNameLst>
                                          <p:attrName>style.visibility</p:attrName>
                                        </p:attrNameLst>
                                      </p:cBhvr>
                                      <p:to>
                                        <p:strVal val="visible"/>
                                      </p:to>
                                    </p:set>
                                    <p:anim calcmode="lin" valueType="num">
                                      <p:cBhvr>
                                        <p:cTn id="40" dur="1000" fill="hold"/>
                                        <p:tgtEl>
                                          <p:spTgt spid="135"/>
                                        </p:tgtEl>
                                        <p:attrNameLst>
                                          <p:attrName>ppt_w</p:attrName>
                                        </p:attrNameLst>
                                      </p:cBhvr>
                                      <p:tavLst>
                                        <p:tav tm="0">
                                          <p:val>
                                            <p:fltVal val="0"/>
                                          </p:val>
                                        </p:tav>
                                        <p:tav tm="100000">
                                          <p:val>
                                            <p:strVal val="#ppt_w"/>
                                          </p:val>
                                        </p:tav>
                                      </p:tavLst>
                                    </p:anim>
                                    <p:anim calcmode="lin" valueType="num">
                                      <p:cBhvr>
                                        <p:cTn id="41" dur="1000" fill="hold"/>
                                        <p:tgtEl>
                                          <p:spTgt spid="135"/>
                                        </p:tgtEl>
                                        <p:attrNameLst>
                                          <p:attrName>ppt_h</p:attrName>
                                        </p:attrNameLst>
                                      </p:cBhvr>
                                      <p:tavLst>
                                        <p:tav tm="0">
                                          <p:val>
                                            <p:fltVal val="0"/>
                                          </p:val>
                                        </p:tav>
                                        <p:tav tm="100000">
                                          <p:val>
                                            <p:strVal val="#ppt_h"/>
                                          </p:val>
                                        </p:tav>
                                      </p:tavLst>
                                    </p:anim>
                                    <p:anim calcmode="lin" valueType="num">
                                      <p:cBhvr>
                                        <p:cTn id="42" dur="1000" fill="hold"/>
                                        <p:tgtEl>
                                          <p:spTgt spid="135"/>
                                        </p:tgtEl>
                                        <p:attrNameLst>
                                          <p:attrName>style.rotation</p:attrName>
                                        </p:attrNameLst>
                                      </p:cBhvr>
                                      <p:tavLst>
                                        <p:tav tm="0">
                                          <p:val>
                                            <p:fltVal val="90"/>
                                          </p:val>
                                        </p:tav>
                                        <p:tav tm="100000">
                                          <p:val>
                                            <p:fltVal val="0"/>
                                          </p:val>
                                        </p:tav>
                                      </p:tavLst>
                                    </p:anim>
                                    <p:animEffect transition="in" filter="fade">
                                      <p:cBhvr>
                                        <p:cTn id="43" dur="1000"/>
                                        <p:tgtEl>
                                          <p:spTgt spid="135"/>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36"/>
                                        </p:tgtEl>
                                        <p:attrNameLst>
                                          <p:attrName>style.visibility</p:attrName>
                                        </p:attrNameLst>
                                      </p:cBhvr>
                                      <p:to>
                                        <p:strVal val="visible"/>
                                      </p:to>
                                    </p:set>
                                    <p:anim calcmode="lin" valueType="num">
                                      <p:cBhvr>
                                        <p:cTn id="46" dur="1000" fill="hold"/>
                                        <p:tgtEl>
                                          <p:spTgt spid="136"/>
                                        </p:tgtEl>
                                        <p:attrNameLst>
                                          <p:attrName>ppt_w</p:attrName>
                                        </p:attrNameLst>
                                      </p:cBhvr>
                                      <p:tavLst>
                                        <p:tav tm="0">
                                          <p:val>
                                            <p:fltVal val="0"/>
                                          </p:val>
                                        </p:tav>
                                        <p:tav tm="100000">
                                          <p:val>
                                            <p:strVal val="#ppt_w"/>
                                          </p:val>
                                        </p:tav>
                                      </p:tavLst>
                                    </p:anim>
                                    <p:anim calcmode="lin" valueType="num">
                                      <p:cBhvr>
                                        <p:cTn id="47" dur="1000" fill="hold"/>
                                        <p:tgtEl>
                                          <p:spTgt spid="136"/>
                                        </p:tgtEl>
                                        <p:attrNameLst>
                                          <p:attrName>ppt_h</p:attrName>
                                        </p:attrNameLst>
                                      </p:cBhvr>
                                      <p:tavLst>
                                        <p:tav tm="0">
                                          <p:val>
                                            <p:fltVal val="0"/>
                                          </p:val>
                                        </p:tav>
                                        <p:tav tm="100000">
                                          <p:val>
                                            <p:strVal val="#ppt_h"/>
                                          </p:val>
                                        </p:tav>
                                      </p:tavLst>
                                    </p:anim>
                                    <p:anim calcmode="lin" valueType="num">
                                      <p:cBhvr>
                                        <p:cTn id="48" dur="1000" fill="hold"/>
                                        <p:tgtEl>
                                          <p:spTgt spid="136"/>
                                        </p:tgtEl>
                                        <p:attrNameLst>
                                          <p:attrName>style.rotation</p:attrName>
                                        </p:attrNameLst>
                                      </p:cBhvr>
                                      <p:tavLst>
                                        <p:tav tm="0">
                                          <p:val>
                                            <p:fltVal val="90"/>
                                          </p:val>
                                        </p:tav>
                                        <p:tav tm="100000">
                                          <p:val>
                                            <p:fltVal val="0"/>
                                          </p:val>
                                        </p:tav>
                                      </p:tavLst>
                                    </p:anim>
                                    <p:animEffect transition="in" filter="fade">
                                      <p:cBhvr>
                                        <p:cTn id="49" dur="1000"/>
                                        <p:tgtEl>
                                          <p:spTgt spid="136"/>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37"/>
                                        </p:tgtEl>
                                        <p:attrNameLst>
                                          <p:attrName>style.visibility</p:attrName>
                                        </p:attrNameLst>
                                      </p:cBhvr>
                                      <p:to>
                                        <p:strVal val="visible"/>
                                      </p:to>
                                    </p:set>
                                    <p:anim calcmode="lin" valueType="num">
                                      <p:cBhvr>
                                        <p:cTn id="54" dur="1000" fill="hold"/>
                                        <p:tgtEl>
                                          <p:spTgt spid="137"/>
                                        </p:tgtEl>
                                        <p:attrNameLst>
                                          <p:attrName>ppt_w</p:attrName>
                                        </p:attrNameLst>
                                      </p:cBhvr>
                                      <p:tavLst>
                                        <p:tav tm="0">
                                          <p:val>
                                            <p:fltVal val="0"/>
                                          </p:val>
                                        </p:tav>
                                        <p:tav tm="100000">
                                          <p:val>
                                            <p:strVal val="#ppt_w"/>
                                          </p:val>
                                        </p:tav>
                                      </p:tavLst>
                                    </p:anim>
                                    <p:anim calcmode="lin" valueType="num">
                                      <p:cBhvr>
                                        <p:cTn id="55" dur="1000" fill="hold"/>
                                        <p:tgtEl>
                                          <p:spTgt spid="137"/>
                                        </p:tgtEl>
                                        <p:attrNameLst>
                                          <p:attrName>ppt_h</p:attrName>
                                        </p:attrNameLst>
                                      </p:cBhvr>
                                      <p:tavLst>
                                        <p:tav tm="0">
                                          <p:val>
                                            <p:fltVal val="0"/>
                                          </p:val>
                                        </p:tav>
                                        <p:tav tm="100000">
                                          <p:val>
                                            <p:strVal val="#ppt_h"/>
                                          </p:val>
                                        </p:tav>
                                      </p:tavLst>
                                    </p:anim>
                                    <p:anim calcmode="lin" valueType="num">
                                      <p:cBhvr>
                                        <p:cTn id="56" dur="1000" fill="hold"/>
                                        <p:tgtEl>
                                          <p:spTgt spid="137"/>
                                        </p:tgtEl>
                                        <p:attrNameLst>
                                          <p:attrName>style.rotation</p:attrName>
                                        </p:attrNameLst>
                                      </p:cBhvr>
                                      <p:tavLst>
                                        <p:tav tm="0">
                                          <p:val>
                                            <p:fltVal val="90"/>
                                          </p:val>
                                        </p:tav>
                                        <p:tav tm="100000">
                                          <p:val>
                                            <p:fltVal val="0"/>
                                          </p:val>
                                        </p:tav>
                                      </p:tavLst>
                                    </p:anim>
                                    <p:animEffect transition="in" filter="fade">
                                      <p:cBhvr>
                                        <p:cTn id="57" dur="1000"/>
                                        <p:tgtEl>
                                          <p:spTgt spid="137"/>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138"/>
                                        </p:tgtEl>
                                        <p:attrNameLst>
                                          <p:attrName>style.visibility</p:attrName>
                                        </p:attrNameLst>
                                      </p:cBhvr>
                                      <p:to>
                                        <p:strVal val="visible"/>
                                      </p:to>
                                    </p:set>
                                    <p:anim calcmode="lin" valueType="num">
                                      <p:cBhvr>
                                        <p:cTn id="60" dur="1000" fill="hold"/>
                                        <p:tgtEl>
                                          <p:spTgt spid="138"/>
                                        </p:tgtEl>
                                        <p:attrNameLst>
                                          <p:attrName>ppt_w</p:attrName>
                                        </p:attrNameLst>
                                      </p:cBhvr>
                                      <p:tavLst>
                                        <p:tav tm="0">
                                          <p:val>
                                            <p:fltVal val="0"/>
                                          </p:val>
                                        </p:tav>
                                        <p:tav tm="100000">
                                          <p:val>
                                            <p:strVal val="#ppt_w"/>
                                          </p:val>
                                        </p:tav>
                                      </p:tavLst>
                                    </p:anim>
                                    <p:anim calcmode="lin" valueType="num">
                                      <p:cBhvr>
                                        <p:cTn id="61" dur="1000" fill="hold"/>
                                        <p:tgtEl>
                                          <p:spTgt spid="138"/>
                                        </p:tgtEl>
                                        <p:attrNameLst>
                                          <p:attrName>ppt_h</p:attrName>
                                        </p:attrNameLst>
                                      </p:cBhvr>
                                      <p:tavLst>
                                        <p:tav tm="0">
                                          <p:val>
                                            <p:fltVal val="0"/>
                                          </p:val>
                                        </p:tav>
                                        <p:tav tm="100000">
                                          <p:val>
                                            <p:strVal val="#ppt_h"/>
                                          </p:val>
                                        </p:tav>
                                      </p:tavLst>
                                    </p:anim>
                                    <p:anim calcmode="lin" valueType="num">
                                      <p:cBhvr>
                                        <p:cTn id="62" dur="1000" fill="hold"/>
                                        <p:tgtEl>
                                          <p:spTgt spid="138"/>
                                        </p:tgtEl>
                                        <p:attrNameLst>
                                          <p:attrName>style.rotation</p:attrName>
                                        </p:attrNameLst>
                                      </p:cBhvr>
                                      <p:tavLst>
                                        <p:tav tm="0">
                                          <p:val>
                                            <p:fltVal val="90"/>
                                          </p:val>
                                        </p:tav>
                                        <p:tav tm="100000">
                                          <p:val>
                                            <p:fltVal val="0"/>
                                          </p:val>
                                        </p:tav>
                                      </p:tavLst>
                                    </p:anim>
                                    <p:animEffect transition="in" filter="fade">
                                      <p:cBhvr>
                                        <p:cTn id="63" dur="1000"/>
                                        <p:tgtEl>
                                          <p:spTgt spid="138"/>
                                        </p:tgtEl>
                                      </p:cBhvr>
                                    </p:animEffect>
                                  </p:childTnLst>
                                </p:cTn>
                              </p:par>
                              <p:par>
                                <p:cTn id="64" presetID="53" presetClass="entr" presetSubtype="16" fill="hold" nodeType="withEffect">
                                  <p:stCondLst>
                                    <p:cond delay="0"/>
                                  </p:stCondLst>
                                  <p:childTnLst>
                                    <p:set>
                                      <p:cBhvr>
                                        <p:cTn id="65" dur="1" fill="hold">
                                          <p:stCondLst>
                                            <p:cond delay="0"/>
                                          </p:stCondLst>
                                        </p:cTn>
                                        <p:tgtEl>
                                          <p:spTgt spid="139"/>
                                        </p:tgtEl>
                                        <p:attrNameLst>
                                          <p:attrName>style.visibility</p:attrName>
                                        </p:attrNameLst>
                                      </p:cBhvr>
                                      <p:to>
                                        <p:strVal val="visible"/>
                                      </p:to>
                                    </p:set>
                                    <p:anim calcmode="lin" valueType="num">
                                      <p:cBhvr>
                                        <p:cTn id="66" dur="500" fill="hold"/>
                                        <p:tgtEl>
                                          <p:spTgt spid="139"/>
                                        </p:tgtEl>
                                        <p:attrNameLst>
                                          <p:attrName>ppt_w</p:attrName>
                                        </p:attrNameLst>
                                      </p:cBhvr>
                                      <p:tavLst>
                                        <p:tav tm="0">
                                          <p:val>
                                            <p:fltVal val="0"/>
                                          </p:val>
                                        </p:tav>
                                        <p:tav tm="100000">
                                          <p:val>
                                            <p:strVal val="#ppt_w"/>
                                          </p:val>
                                        </p:tav>
                                      </p:tavLst>
                                    </p:anim>
                                    <p:anim calcmode="lin" valueType="num">
                                      <p:cBhvr>
                                        <p:cTn id="67" dur="500" fill="hold"/>
                                        <p:tgtEl>
                                          <p:spTgt spid="139"/>
                                        </p:tgtEl>
                                        <p:attrNameLst>
                                          <p:attrName>ppt_h</p:attrName>
                                        </p:attrNameLst>
                                      </p:cBhvr>
                                      <p:tavLst>
                                        <p:tav tm="0">
                                          <p:val>
                                            <p:fltVal val="0"/>
                                          </p:val>
                                        </p:tav>
                                        <p:tav tm="100000">
                                          <p:val>
                                            <p:strVal val="#ppt_h"/>
                                          </p:val>
                                        </p:tav>
                                      </p:tavLst>
                                    </p:anim>
                                    <p:animEffect transition="in" filter="fade">
                                      <p:cBhvr>
                                        <p:cTn id="68" dur="500"/>
                                        <p:tgtEl>
                                          <p:spTgt spid="139"/>
                                        </p:tgtEl>
                                      </p:cBhvr>
                                    </p:animEffect>
                                  </p:childTnLst>
                                </p:cTn>
                              </p:par>
                              <p:par>
                                <p:cTn id="69" presetID="53" presetClass="entr" presetSubtype="16" fill="hold" nodeType="withEffect">
                                  <p:stCondLst>
                                    <p:cond delay="0"/>
                                  </p:stCondLst>
                                  <p:childTnLst>
                                    <p:set>
                                      <p:cBhvr>
                                        <p:cTn id="70" dur="1" fill="hold">
                                          <p:stCondLst>
                                            <p:cond delay="0"/>
                                          </p:stCondLst>
                                        </p:cTn>
                                        <p:tgtEl>
                                          <p:spTgt spid="140"/>
                                        </p:tgtEl>
                                        <p:attrNameLst>
                                          <p:attrName>style.visibility</p:attrName>
                                        </p:attrNameLst>
                                      </p:cBhvr>
                                      <p:to>
                                        <p:strVal val="visible"/>
                                      </p:to>
                                    </p:set>
                                    <p:anim calcmode="lin" valueType="num">
                                      <p:cBhvr>
                                        <p:cTn id="71" dur="500" fill="hold"/>
                                        <p:tgtEl>
                                          <p:spTgt spid="140"/>
                                        </p:tgtEl>
                                        <p:attrNameLst>
                                          <p:attrName>ppt_w</p:attrName>
                                        </p:attrNameLst>
                                      </p:cBhvr>
                                      <p:tavLst>
                                        <p:tav tm="0">
                                          <p:val>
                                            <p:fltVal val="0"/>
                                          </p:val>
                                        </p:tav>
                                        <p:tav tm="100000">
                                          <p:val>
                                            <p:strVal val="#ppt_w"/>
                                          </p:val>
                                        </p:tav>
                                      </p:tavLst>
                                    </p:anim>
                                    <p:anim calcmode="lin" valueType="num">
                                      <p:cBhvr>
                                        <p:cTn id="72" dur="500" fill="hold"/>
                                        <p:tgtEl>
                                          <p:spTgt spid="140"/>
                                        </p:tgtEl>
                                        <p:attrNameLst>
                                          <p:attrName>ppt_h</p:attrName>
                                        </p:attrNameLst>
                                      </p:cBhvr>
                                      <p:tavLst>
                                        <p:tav tm="0">
                                          <p:val>
                                            <p:fltVal val="0"/>
                                          </p:val>
                                        </p:tav>
                                        <p:tav tm="100000">
                                          <p:val>
                                            <p:strVal val="#ppt_h"/>
                                          </p:val>
                                        </p:tav>
                                      </p:tavLst>
                                    </p:anim>
                                    <p:animEffect transition="in" filter="fade">
                                      <p:cBhvr>
                                        <p:cTn id="73" dur="500"/>
                                        <p:tgtEl>
                                          <p:spTgt spid="140"/>
                                        </p:tgtEl>
                                      </p:cBhvr>
                                    </p:animEffect>
                                  </p:childTnLst>
                                </p:cTn>
                              </p:par>
                              <p:par>
                                <p:cTn id="74" presetID="53" presetClass="entr" presetSubtype="16" fill="hold" nodeType="withEffect">
                                  <p:stCondLst>
                                    <p:cond delay="0"/>
                                  </p:stCondLst>
                                  <p:childTnLst>
                                    <p:set>
                                      <p:cBhvr>
                                        <p:cTn id="75" dur="1" fill="hold">
                                          <p:stCondLst>
                                            <p:cond delay="0"/>
                                          </p:stCondLst>
                                        </p:cTn>
                                        <p:tgtEl>
                                          <p:spTgt spid="141"/>
                                        </p:tgtEl>
                                        <p:attrNameLst>
                                          <p:attrName>style.visibility</p:attrName>
                                        </p:attrNameLst>
                                      </p:cBhvr>
                                      <p:to>
                                        <p:strVal val="visible"/>
                                      </p:to>
                                    </p:set>
                                    <p:anim calcmode="lin" valueType="num">
                                      <p:cBhvr>
                                        <p:cTn id="76" dur="500" fill="hold"/>
                                        <p:tgtEl>
                                          <p:spTgt spid="141"/>
                                        </p:tgtEl>
                                        <p:attrNameLst>
                                          <p:attrName>ppt_w</p:attrName>
                                        </p:attrNameLst>
                                      </p:cBhvr>
                                      <p:tavLst>
                                        <p:tav tm="0">
                                          <p:val>
                                            <p:fltVal val="0"/>
                                          </p:val>
                                        </p:tav>
                                        <p:tav tm="100000">
                                          <p:val>
                                            <p:strVal val="#ppt_w"/>
                                          </p:val>
                                        </p:tav>
                                      </p:tavLst>
                                    </p:anim>
                                    <p:anim calcmode="lin" valueType="num">
                                      <p:cBhvr>
                                        <p:cTn id="77" dur="500" fill="hold"/>
                                        <p:tgtEl>
                                          <p:spTgt spid="141"/>
                                        </p:tgtEl>
                                        <p:attrNameLst>
                                          <p:attrName>ppt_h</p:attrName>
                                        </p:attrNameLst>
                                      </p:cBhvr>
                                      <p:tavLst>
                                        <p:tav tm="0">
                                          <p:val>
                                            <p:fltVal val="0"/>
                                          </p:val>
                                        </p:tav>
                                        <p:tav tm="100000">
                                          <p:val>
                                            <p:strVal val="#ppt_h"/>
                                          </p:val>
                                        </p:tav>
                                      </p:tavLst>
                                    </p:anim>
                                    <p:animEffect transition="in" filter="fade">
                                      <p:cBhvr>
                                        <p:cTn id="78"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133" grpId="0"/>
      <p:bldP spid="134" grpId="0"/>
      <p:bldP spid="135" grpId="0"/>
      <p:bldP spid="136" grpId="0"/>
      <p:bldP spid="137" grpId="0"/>
      <p:bldP spid="1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a:extLst>
              <a:ext uri="{FF2B5EF4-FFF2-40B4-BE49-F238E27FC236}">
                <a16:creationId xmlns:a16="http://schemas.microsoft.com/office/drawing/2014/main" id="{7DB69585-28B1-4406-BE46-F099744CF86E}"/>
              </a:ext>
            </a:extLst>
          </p:cNvPr>
          <p:cNvGrpSpPr/>
          <p:nvPr/>
        </p:nvGrpSpPr>
        <p:grpSpPr>
          <a:xfrm>
            <a:off x="1637263" y="1891725"/>
            <a:ext cx="8917473" cy="1984112"/>
            <a:chOff x="1637263" y="1663125"/>
            <a:chExt cx="8917473" cy="1984112"/>
          </a:xfrm>
        </p:grpSpPr>
        <p:sp>
          <p:nvSpPr>
            <p:cNvPr id="16" name="Freeform 13">
              <a:extLst>
                <a:ext uri="{FF2B5EF4-FFF2-40B4-BE49-F238E27FC236}">
                  <a16:creationId xmlns:a16="http://schemas.microsoft.com/office/drawing/2014/main" id="{A542337F-05F2-47FF-8521-2C2B1EBF1C33}"/>
                </a:ext>
              </a:extLst>
            </p:cNvPr>
            <p:cNvSpPr>
              <a:spLocks/>
            </p:cNvSpPr>
            <p:nvPr/>
          </p:nvSpPr>
          <p:spPr bwMode="auto">
            <a:xfrm>
              <a:off x="1637263" y="1663125"/>
              <a:ext cx="8917473" cy="1984112"/>
            </a:xfrm>
            <a:custGeom>
              <a:avLst/>
              <a:gdLst>
                <a:gd name="T0" fmla="*/ 2906 w 2906"/>
                <a:gd name="T1" fmla="*/ 0 h 645"/>
                <a:gd name="T2" fmla="*/ 2765 w 2906"/>
                <a:gd name="T3" fmla="*/ 38 h 645"/>
                <a:gd name="T4" fmla="*/ 2803 w 2906"/>
                <a:gd name="T5" fmla="*/ 74 h 645"/>
                <a:gd name="T6" fmla="*/ 2804 w 2906"/>
                <a:gd name="T7" fmla="*/ 73 h 645"/>
                <a:gd name="T8" fmla="*/ 2803 w 2906"/>
                <a:gd name="T9" fmla="*/ 74 h 645"/>
                <a:gd name="T10" fmla="*/ 2803 w 2906"/>
                <a:gd name="T11" fmla="*/ 74 h 645"/>
                <a:gd name="T12" fmla="*/ 2803 w 2906"/>
                <a:gd name="T13" fmla="*/ 74 h 645"/>
                <a:gd name="T14" fmla="*/ 2715 w 2906"/>
                <a:gd name="T15" fmla="*/ 168 h 645"/>
                <a:gd name="T16" fmla="*/ 2695 w 2906"/>
                <a:gd name="T17" fmla="*/ 148 h 645"/>
                <a:gd name="T18" fmla="*/ 2618 w 2906"/>
                <a:gd name="T19" fmla="*/ 96 h 645"/>
                <a:gd name="T20" fmla="*/ 2526 w 2906"/>
                <a:gd name="T21" fmla="*/ 78 h 645"/>
                <a:gd name="T22" fmla="*/ 2435 w 2906"/>
                <a:gd name="T23" fmla="*/ 96 h 645"/>
                <a:gd name="T24" fmla="*/ 2358 w 2906"/>
                <a:gd name="T25" fmla="*/ 148 h 645"/>
                <a:gd name="T26" fmla="*/ 2052 w 2906"/>
                <a:gd name="T27" fmla="*/ 148 h 645"/>
                <a:gd name="T28" fmla="*/ 1975 w 2906"/>
                <a:gd name="T29" fmla="*/ 96 h 645"/>
                <a:gd name="T30" fmla="*/ 1884 w 2906"/>
                <a:gd name="T31" fmla="*/ 78 h 645"/>
                <a:gd name="T32" fmla="*/ 1793 w 2906"/>
                <a:gd name="T33" fmla="*/ 96 h 645"/>
                <a:gd name="T34" fmla="*/ 1716 w 2906"/>
                <a:gd name="T35" fmla="*/ 148 h 645"/>
                <a:gd name="T36" fmla="*/ 1429 w 2906"/>
                <a:gd name="T37" fmla="*/ 148 h 645"/>
                <a:gd name="T38" fmla="*/ 1352 w 2906"/>
                <a:gd name="T39" fmla="*/ 96 h 645"/>
                <a:gd name="T40" fmla="*/ 1260 w 2906"/>
                <a:gd name="T41" fmla="*/ 78 h 645"/>
                <a:gd name="T42" fmla="*/ 1169 w 2906"/>
                <a:gd name="T43" fmla="*/ 96 h 645"/>
                <a:gd name="T44" fmla="*/ 1092 w 2906"/>
                <a:gd name="T45" fmla="*/ 148 h 645"/>
                <a:gd name="T46" fmla="*/ 805 w 2906"/>
                <a:gd name="T47" fmla="*/ 148 h 645"/>
                <a:gd name="T48" fmla="*/ 728 w 2906"/>
                <a:gd name="T49" fmla="*/ 96 h 645"/>
                <a:gd name="T50" fmla="*/ 637 w 2906"/>
                <a:gd name="T51" fmla="*/ 78 h 645"/>
                <a:gd name="T52" fmla="*/ 545 w 2906"/>
                <a:gd name="T53" fmla="*/ 96 h 645"/>
                <a:gd name="T54" fmla="*/ 0 w 2906"/>
                <a:gd name="T55" fmla="*/ 630 h 645"/>
                <a:gd name="T56" fmla="*/ 18 w 2906"/>
                <a:gd name="T57" fmla="*/ 645 h 645"/>
                <a:gd name="T58" fmla="*/ 554 w 2906"/>
                <a:gd name="T59" fmla="*/ 117 h 645"/>
                <a:gd name="T60" fmla="*/ 637 w 2906"/>
                <a:gd name="T61" fmla="*/ 101 h 645"/>
                <a:gd name="T62" fmla="*/ 719 w 2906"/>
                <a:gd name="T63" fmla="*/ 117 h 645"/>
                <a:gd name="T64" fmla="*/ 789 w 2906"/>
                <a:gd name="T65" fmla="*/ 164 h 645"/>
                <a:gd name="T66" fmla="*/ 1108 w 2906"/>
                <a:gd name="T67" fmla="*/ 164 h 645"/>
                <a:gd name="T68" fmla="*/ 1178 w 2906"/>
                <a:gd name="T69" fmla="*/ 117 h 645"/>
                <a:gd name="T70" fmla="*/ 1260 w 2906"/>
                <a:gd name="T71" fmla="*/ 101 h 645"/>
                <a:gd name="T72" fmla="*/ 1343 w 2906"/>
                <a:gd name="T73" fmla="*/ 117 h 645"/>
                <a:gd name="T74" fmla="*/ 1413 w 2906"/>
                <a:gd name="T75" fmla="*/ 164 h 645"/>
                <a:gd name="T76" fmla="*/ 1732 w 2906"/>
                <a:gd name="T77" fmla="*/ 164 h 645"/>
                <a:gd name="T78" fmla="*/ 1801 w 2906"/>
                <a:gd name="T79" fmla="*/ 117 h 645"/>
                <a:gd name="T80" fmla="*/ 1884 w 2906"/>
                <a:gd name="T81" fmla="*/ 101 h 645"/>
                <a:gd name="T82" fmla="*/ 1967 w 2906"/>
                <a:gd name="T83" fmla="*/ 117 h 645"/>
                <a:gd name="T84" fmla="*/ 2036 w 2906"/>
                <a:gd name="T85" fmla="*/ 164 h 645"/>
                <a:gd name="T86" fmla="*/ 2374 w 2906"/>
                <a:gd name="T87" fmla="*/ 164 h 645"/>
                <a:gd name="T88" fmla="*/ 2444 w 2906"/>
                <a:gd name="T89" fmla="*/ 117 h 645"/>
                <a:gd name="T90" fmla="*/ 2526 w 2906"/>
                <a:gd name="T91" fmla="*/ 101 h 645"/>
                <a:gd name="T92" fmla="*/ 2609 w 2906"/>
                <a:gd name="T93" fmla="*/ 117 h 645"/>
                <a:gd name="T94" fmla="*/ 2679 w 2906"/>
                <a:gd name="T95" fmla="*/ 164 h 645"/>
                <a:gd name="T96" fmla="*/ 2715 w 2906"/>
                <a:gd name="T97" fmla="*/ 200 h 645"/>
                <a:gd name="T98" fmla="*/ 2819 w 2906"/>
                <a:gd name="T99" fmla="*/ 91 h 645"/>
                <a:gd name="T100" fmla="*/ 2850 w 2906"/>
                <a:gd name="T101" fmla="*/ 121 h 645"/>
                <a:gd name="T102" fmla="*/ 2906 w 2906"/>
                <a:gd name="T103"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6" h="645">
                  <a:moveTo>
                    <a:pt x="2906" y="0"/>
                  </a:moveTo>
                  <a:cubicBezTo>
                    <a:pt x="2765" y="38"/>
                    <a:pt x="2765" y="38"/>
                    <a:pt x="2765" y="38"/>
                  </a:cubicBezTo>
                  <a:cubicBezTo>
                    <a:pt x="2803" y="74"/>
                    <a:pt x="2803" y="74"/>
                    <a:pt x="2803" y="74"/>
                  </a:cubicBezTo>
                  <a:cubicBezTo>
                    <a:pt x="2804" y="73"/>
                    <a:pt x="2804" y="73"/>
                    <a:pt x="2804" y="73"/>
                  </a:cubicBezTo>
                  <a:cubicBezTo>
                    <a:pt x="2803" y="73"/>
                    <a:pt x="2803" y="74"/>
                    <a:pt x="2803" y="74"/>
                  </a:cubicBezTo>
                  <a:cubicBezTo>
                    <a:pt x="2803" y="74"/>
                    <a:pt x="2803" y="74"/>
                    <a:pt x="2803" y="74"/>
                  </a:cubicBezTo>
                  <a:cubicBezTo>
                    <a:pt x="2803" y="74"/>
                    <a:pt x="2803" y="74"/>
                    <a:pt x="2803" y="74"/>
                  </a:cubicBezTo>
                  <a:cubicBezTo>
                    <a:pt x="2753" y="125"/>
                    <a:pt x="2754" y="127"/>
                    <a:pt x="2715" y="168"/>
                  </a:cubicBezTo>
                  <a:cubicBezTo>
                    <a:pt x="2695" y="148"/>
                    <a:pt x="2695" y="148"/>
                    <a:pt x="2695" y="148"/>
                  </a:cubicBezTo>
                  <a:cubicBezTo>
                    <a:pt x="2672" y="125"/>
                    <a:pt x="2646" y="108"/>
                    <a:pt x="2618" y="96"/>
                  </a:cubicBezTo>
                  <a:cubicBezTo>
                    <a:pt x="2588" y="84"/>
                    <a:pt x="2557" y="78"/>
                    <a:pt x="2526" y="78"/>
                  </a:cubicBezTo>
                  <a:cubicBezTo>
                    <a:pt x="2495" y="78"/>
                    <a:pt x="2464" y="84"/>
                    <a:pt x="2435" y="96"/>
                  </a:cubicBezTo>
                  <a:cubicBezTo>
                    <a:pt x="2407" y="108"/>
                    <a:pt x="2381" y="125"/>
                    <a:pt x="2358" y="148"/>
                  </a:cubicBezTo>
                  <a:cubicBezTo>
                    <a:pt x="2159" y="347"/>
                    <a:pt x="2252" y="347"/>
                    <a:pt x="2052" y="148"/>
                  </a:cubicBezTo>
                  <a:cubicBezTo>
                    <a:pt x="2030" y="125"/>
                    <a:pt x="2003" y="108"/>
                    <a:pt x="1975" y="96"/>
                  </a:cubicBezTo>
                  <a:cubicBezTo>
                    <a:pt x="1946" y="84"/>
                    <a:pt x="1915" y="78"/>
                    <a:pt x="1884" y="78"/>
                  </a:cubicBezTo>
                  <a:cubicBezTo>
                    <a:pt x="1853" y="78"/>
                    <a:pt x="1822" y="84"/>
                    <a:pt x="1793" y="96"/>
                  </a:cubicBezTo>
                  <a:cubicBezTo>
                    <a:pt x="1765" y="108"/>
                    <a:pt x="1738" y="125"/>
                    <a:pt x="1716" y="148"/>
                  </a:cubicBezTo>
                  <a:cubicBezTo>
                    <a:pt x="1531" y="332"/>
                    <a:pt x="1613" y="332"/>
                    <a:pt x="1429" y="148"/>
                  </a:cubicBezTo>
                  <a:cubicBezTo>
                    <a:pt x="1406" y="125"/>
                    <a:pt x="1380" y="108"/>
                    <a:pt x="1352" y="96"/>
                  </a:cubicBezTo>
                  <a:cubicBezTo>
                    <a:pt x="1322" y="84"/>
                    <a:pt x="1291" y="78"/>
                    <a:pt x="1260" y="78"/>
                  </a:cubicBezTo>
                  <a:cubicBezTo>
                    <a:pt x="1229" y="78"/>
                    <a:pt x="1198" y="84"/>
                    <a:pt x="1169" y="96"/>
                  </a:cubicBezTo>
                  <a:cubicBezTo>
                    <a:pt x="1141" y="108"/>
                    <a:pt x="1115" y="125"/>
                    <a:pt x="1092" y="148"/>
                  </a:cubicBezTo>
                  <a:cubicBezTo>
                    <a:pt x="908" y="332"/>
                    <a:pt x="989" y="332"/>
                    <a:pt x="805" y="148"/>
                  </a:cubicBezTo>
                  <a:cubicBezTo>
                    <a:pt x="782" y="125"/>
                    <a:pt x="756" y="108"/>
                    <a:pt x="728" y="96"/>
                  </a:cubicBezTo>
                  <a:cubicBezTo>
                    <a:pt x="699" y="84"/>
                    <a:pt x="668" y="78"/>
                    <a:pt x="637" y="78"/>
                  </a:cubicBezTo>
                  <a:cubicBezTo>
                    <a:pt x="606" y="78"/>
                    <a:pt x="575" y="84"/>
                    <a:pt x="545" y="96"/>
                  </a:cubicBezTo>
                  <a:cubicBezTo>
                    <a:pt x="460" y="132"/>
                    <a:pt x="74" y="557"/>
                    <a:pt x="0" y="630"/>
                  </a:cubicBezTo>
                  <a:cubicBezTo>
                    <a:pt x="18" y="645"/>
                    <a:pt x="18" y="645"/>
                    <a:pt x="18" y="645"/>
                  </a:cubicBezTo>
                  <a:cubicBezTo>
                    <a:pt x="86" y="577"/>
                    <a:pt x="476" y="149"/>
                    <a:pt x="554" y="117"/>
                  </a:cubicBezTo>
                  <a:cubicBezTo>
                    <a:pt x="580" y="106"/>
                    <a:pt x="609" y="101"/>
                    <a:pt x="637" y="101"/>
                  </a:cubicBezTo>
                  <a:cubicBezTo>
                    <a:pt x="665" y="101"/>
                    <a:pt x="693" y="106"/>
                    <a:pt x="719" y="117"/>
                  </a:cubicBezTo>
                  <a:cubicBezTo>
                    <a:pt x="745" y="128"/>
                    <a:pt x="768" y="143"/>
                    <a:pt x="789" y="164"/>
                  </a:cubicBezTo>
                  <a:cubicBezTo>
                    <a:pt x="993" y="367"/>
                    <a:pt x="904" y="367"/>
                    <a:pt x="1108" y="164"/>
                  </a:cubicBezTo>
                  <a:cubicBezTo>
                    <a:pt x="1129" y="143"/>
                    <a:pt x="1152" y="128"/>
                    <a:pt x="1178" y="117"/>
                  </a:cubicBezTo>
                  <a:cubicBezTo>
                    <a:pt x="1204" y="106"/>
                    <a:pt x="1232" y="101"/>
                    <a:pt x="1260" y="101"/>
                  </a:cubicBezTo>
                  <a:cubicBezTo>
                    <a:pt x="1289" y="101"/>
                    <a:pt x="1317" y="106"/>
                    <a:pt x="1343" y="117"/>
                  </a:cubicBezTo>
                  <a:cubicBezTo>
                    <a:pt x="1368" y="128"/>
                    <a:pt x="1392" y="143"/>
                    <a:pt x="1413" y="164"/>
                  </a:cubicBezTo>
                  <a:cubicBezTo>
                    <a:pt x="1616" y="367"/>
                    <a:pt x="1528" y="367"/>
                    <a:pt x="1732" y="164"/>
                  </a:cubicBezTo>
                  <a:cubicBezTo>
                    <a:pt x="1752" y="143"/>
                    <a:pt x="1776" y="128"/>
                    <a:pt x="1801" y="117"/>
                  </a:cubicBezTo>
                  <a:cubicBezTo>
                    <a:pt x="1828" y="106"/>
                    <a:pt x="1856" y="101"/>
                    <a:pt x="1884" y="101"/>
                  </a:cubicBezTo>
                  <a:cubicBezTo>
                    <a:pt x="1912" y="101"/>
                    <a:pt x="1940" y="106"/>
                    <a:pt x="1967" y="117"/>
                  </a:cubicBezTo>
                  <a:cubicBezTo>
                    <a:pt x="1992" y="128"/>
                    <a:pt x="2016" y="143"/>
                    <a:pt x="2036" y="164"/>
                  </a:cubicBezTo>
                  <a:cubicBezTo>
                    <a:pt x="2261" y="388"/>
                    <a:pt x="2149" y="388"/>
                    <a:pt x="2374" y="164"/>
                  </a:cubicBezTo>
                  <a:cubicBezTo>
                    <a:pt x="2395" y="143"/>
                    <a:pt x="2418" y="128"/>
                    <a:pt x="2444" y="117"/>
                  </a:cubicBezTo>
                  <a:cubicBezTo>
                    <a:pt x="2470" y="106"/>
                    <a:pt x="2498" y="101"/>
                    <a:pt x="2526" y="101"/>
                  </a:cubicBezTo>
                  <a:cubicBezTo>
                    <a:pt x="2555" y="101"/>
                    <a:pt x="2583" y="106"/>
                    <a:pt x="2609" y="117"/>
                  </a:cubicBezTo>
                  <a:cubicBezTo>
                    <a:pt x="2634" y="128"/>
                    <a:pt x="2658" y="143"/>
                    <a:pt x="2679" y="164"/>
                  </a:cubicBezTo>
                  <a:cubicBezTo>
                    <a:pt x="2715" y="200"/>
                    <a:pt x="2715" y="200"/>
                    <a:pt x="2715" y="200"/>
                  </a:cubicBezTo>
                  <a:cubicBezTo>
                    <a:pt x="2778" y="137"/>
                    <a:pt x="2791" y="122"/>
                    <a:pt x="2819" y="91"/>
                  </a:cubicBezTo>
                  <a:cubicBezTo>
                    <a:pt x="2850" y="121"/>
                    <a:pt x="2850" y="121"/>
                    <a:pt x="2850" y="121"/>
                  </a:cubicBezTo>
                  <a:lnTo>
                    <a:pt x="2906" y="0"/>
                  </a:lnTo>
                  <a:close/>
                </a:path>
              </a:pathLst>
            </a:custGeom>
            <a:solidFill>
              <a:srgbClr val="6EBF84"/>
            </a:solidFill>
            <a:ln>
              <a:solidFill>
                <a:srgbClr val="6EBF84"/>
              </a:solidFill>
            </a:ln>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7" name="文本框 16">
              <a:extLst>
                <a:ext uri="{FF2B5EF4-FFF2-40B4-BE49-F238E27FC236}">
                  <a16:creationId xmlns:a16="http://schemas.microsoft.com/office/drawing/2014/main" id="{00212456-BEA3-4CC6-8528-65918AA329DB}"/>
                </a:ext>
              </a:extLst>
            </p:cNvPr>
            <p:cNvSpPr txBox="1"/>
            <p:nvPr/>
          </p:nvSpPr>
          <p:spPr>
            <a:xfrm>
              <a:off x="3069771"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2020</a:t>
              </a:r>
              <a:endParaRPr lang="zh-CN" altLang="en-US" sz="2800" dirty="0">
                <a:solidFill>
                  <a:srgbClr val="2C91B0"/>
                </a:solidFill>
                <a:cs typeface="+mn-ea"/>
                <a:sym typeface="+mn-lt"/>
              </a:endParaRPr>
            </a:p>
          </p:txBody>
        </p:sp>
        <p:sp>
          <p:nvSpPr>
            <p:cNvPr id="18" name="文本框 17">
              <a:extLst>
                <a:ext uri="{FF2B5EF4-FFF2-40B4-BE49-F238E27FC236}">
                  <a16:creationId xmlns:a16="http://schemas.microsoft.com/office/drawing/2014/main" id="{4D5B2B59-1664-4F3A-9712-6E19C743EC73}"/>
                </a:ext>
              </a:extLst>
            </p:cNvPr>
            <p:cNvSpPr txBox="1"/>
            <p:nvPr/>
          </p:nvSpPr>
          <p:spPr>
            <a:xfrm>
              <a:off x="5040085"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2021</a:t>
              </a:r>
              <a:endParaRPr lang="zh-CN" altLang="en-US" sz="2800" dirty="0">
                <a:solidFill>
                  <a:srgbClr val="2C91B0"/>
                </a:solidFill>
                <a:cs typeface="+mn-ea"/>
                <a:sym typeface="+mn-lt"/>
              </a:endParaRPr>
            </a:p>
          </p:txBody>
        </p:sp>
        <p:sp>
          <p:nvSpPr>
            <p:cNvPr id="19" name="文本框 18">
              <a:extLst>
                <a:ext uri="{FF2B5EF4-FFF2-40B4-BE49-F238E27FC236}">
                  <a16:creationId xmlns:a16="http://schemas.microsoft.com/office/drawing/2014/main" id="{75357F08-CF70-4D70-A874-539CCB001037}"/>
                </a:ext>
              </a:extLst>
            </p:cNvPr>
            <p:cNvSpPr txBox="1"/>
            <p:nvPr/>
          </p:nvSpPr>
          <p:spPr>
            <a:xfrm>
              <a:off x="7010399"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2022</a:t>
              </a:r>
              <a:endParaRPr lang="zh-CN" altLang="en-US" sz="2800" dirty="0">
                <a:solidFill>
                  <a:srgbClr val="2C91B0"/>
                </a:solidFill>
                <a:cs typeface="+mn-ea"/>
                <a:sym typeface="+mn-lt"/>
              </a:endParaRPr>
            </a:p>
          </p:txBody>
        </p:sp>
        <p:sp>
          <p:nvSpPr>
            <p:cNvPr id="20" name="文本框 19">
              <a:extLst>
                <a:ext uri="{FF2B5EF4-FFF2-40B4-BE49-F238E27FC236}">
                  <a16:creationId xmlns:a16="http://schemas.microsoft.com/office/drawing/2014/main" id="{A18EFB38-0314-4E2A-80B5-0C97A89531E1}"/>
                </a:ext>
              </a:extLst>
            </p:cNvPr>
            <p:cNvSpPr txBox="1"/>
            <p:nvPr/>
          </p:nvSpPr>
          <p:spPr>
            <a:xfrm>
              <a:off x="8980713"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20XX</a:t>
              </a:r>
              <a:endParaRPr lang="zh-CN" altLang="en-US" sz="2800" dirty="0">
                <a:solidFill>
                  <a:srgbClr val="2C91B0"/>
                </a:solidFill>
                <a:cs typeface="+mn-ea"/>
                <a:sym typeface="+mn-lt"/>
              </a:endParaRPr>
            </a:p>
          </p:txBody>
        </p:sp>
      </p:grpSp>
      <p:sp>
        <p:nvSpPr>
          <p:cNvPr id="23" name="TextBox 28">
            <a:extLst>
              <a:ext uri="{FF2B5EF4-FFF2-40B4-BE49-F238E27FC236}">
                <a16:creationId xmlns:a16="http://schemas.microsoft.com/office/drawing/2014/main" id="{6CDBB69F-F31E-449F-B0E5-69EA6EE5E1A5}"/>
              </a:ext>
            </a:extLst>
          </p:cNvPr>
          <p:cNvSpPr txBox="1"/>
          <p:nvPr/>
        </p:nvSpPr>
        <p:spPr>
          <a:xfrm>
            <a:off x="2812572"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公司成立</a:t>
            </a:r>
            <a:endParaRPr lang="id-ID" sz="2400" b="1" dirty="0">
              <a:solidFill>
                <a:srgbClr val="2C91B0"/>
              </a:solidFill>
              <a:cs typeface="+mn-ea"/>
              <a:sym typeface="+mn-lt"/>
            </a:endParaRPr>
          </a:p>
        </p:txBody>
      </p:sp>
      <p:sp>
        <p:nvSpPr>
          <p:cNvPr id="24" name="TextBox 28">
            <a:extLst>
              <a:ext uri="{FF2B5EF4-FFF2-40B4-BE49-F238E27FC236}">
                <a16:creationId xmlns:a16="http://schemas.microsoft.com/office/drawing/2014/main" id="{F1E9DE6A-C28A-4805-9B35-0B24CACF69AE}"/>
              </a:ext>
            </a:extLst>
          </p:cNvPr>
          <p:cNvSpPr txBox="1"/>
          <p:nvPr/>
        </p:nvSpPr>
        <p:spPr>
          <a:xfrm>
            <a:off x="4794119"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公司上市</a:t>
            </a:r>
            <a:endParaRPr lang="id-ID" sz="2400" b="1" dirty="0">
              <a:solidFill>
                <a:srgbClr val="2C91B0"/>
              </a:solidFill>
              <a:cs typeface="+mn-ea"/>
              <a:sym typeface="+mn-lt"/>
            </a:endParaRPr>
          </a:p>
        </p:txBody>
      </p:sp>
      <p:sp>
        <p:nvSpPr>
          <p:cNvPr id="25" name="TextBox 28">
            <a:extLst>
              <a:ext uri="{FF2B5EF4-FFF2-40B4-BE49-F238E27FC236}">
                <a16:creationId xmlns:a16="http://schemas.microsoft.com/office/drawing/2014/main" id="{8FB1FCB5-051E-4575-A6B5-BDCB648C646A}"/>
              </a:ext>
            </a:extLst>
          </p:cNvPr>
          <p:cNvSpPr txBox="1"/>
          <p:nvPr/>
        </p:nvSpPr>
        <p:spPr>
          <a:xfrm>
            <a:off x="6775666" y="3454374"/>
            <a:ext cx="1422184" cy="461665"/>
          </a:xfrm>
          <a:prstGeom prst="rect">
            <a:avLst/>
          </a:prstGeom>
          <a:noFill/>
        </p:spPr>
        <p:txBody>
          <a:bodyPr wrap="none" rtlCol="0">
            <a:spAutoFit/>
          </a:bodyPr>
          <a:lstStyle/>
          <a:p>
            <a:r>
              <a:rPr lang="zh-CN" altLang="en-US" sz="2400" b="1" dirty="0">
                <a:solidFill>
                  <a:srgbClr val="2C91B0"/>
                </a:solidFill>
                <a:cs typeface="+mn-ea"/>
                <a:sym typeface="+mn-lt"/>
              </a:rPr>
              <a:t>领域发展</a:t>
            </a:r>
            <a:endParaRPr lang="id-ID" sz="2400" b="1" dirty="0">
              <a:solidFill>
                <a:srgbClr val="2C91B0"/>
              </a:solidFill>
              <a:cs typeface="+mn-ea"/>
              <a:sym typeface="+mn-lt"/>
            </a:endParaRPr>
          </a:p>
        </p:txBody>
      </p:sp>
      <p:sp>
        <p:nvSpPr>
          <p:cNvPr id="26" name="TextBox 28">
            <a:extLst>
              <a:ext uri="{FF2B5EF4-FFF2-40B4-BE49-F238E27FC236}">
                <a16:creationId xmlns:a16="http://schemas.microsoft.com/office/drawing/2014/main" id="{5E80EC97-27A0-47D5-9EB3-DF849A568E87}"/>
              </a:ext>
            </a:extLst>
          </p:cNvPr>
          <p:cNvSpPr txBox="1"/>
          <p:nvPr/>
        </p:nvSpPr>
        <p:spPr>
          <a:xfrm>
            <a:off x="8734747"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行业前景</a:t>
            </a:r>
            <a:endParaRPr lang="id-ID" sz="2400" b="1" dirty="0">
              <a:solidFill>
                <a:srgbClr val="2C91B0"/>
              </a:solidFill>
              <a:cs typeface="+mn-ea"/>
              <a:sym typeface="+mn-lt"/>
            </a:endParaRPr>
          </a:p>
        </p:txBody>
      </p:sp>
      <p:sp>
        <p:nvSpPr>
          <p:cNvPr id="27" name="矩形 26">
            <a:extLst>
              <a:ext uri="{FF2B5EF4-FFF2-40B4-BE49-F238E27FC236}">
                <a16:creationId xmlns:a16="http://schemas.microsoft.com/office/drawing/2014/main" id="{141813BD-C99E-4A1C-910B-1A7B59FEAC5D}"/>
              </a:ext>
            </a:extLst>
          </p:cNvPr>
          <p:cNvSpPr/>
          <p:nvPr/>
        </p:nvSpPr>
        <p:spPr>
          <a:xfrm>
            <a:off x="2607472"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sp>
        <p:nvSpPr>
          <p:cNvPr id="28" name="矩形 27">
            <a:extLst>
              <a:ext uri="{FF2B5EF4-FFF2-40B4-BE49-F238E27FC236}">
                <a16:creationId xmlns:a16="http://schemas.microsoft.com/office/drawing/2014/main" id="{469932C9-4B5B-4595-ACA0-06A33B96EFBD}"/>
              </a:ext>
            </a:extLst>
          </p:cNvPr>
          <p:cNvSpPr/>
          <p:nvPr/>
        </p:nvSpPr>
        <p:spPr>
          <a:xfrm>
            <a:off x="4623879"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sp>
        <p:nvSpPr>
          <p:cNvPr id="29" name="矩形 28">
            <a:extLst>
              <a:ext uri="{FF2B5EF4-FFF2-40B4-BE49-F238E27FC236}">
                <a16:creationId xmlns:a16="http://schemas.microsoft.com/office/drawing/2014/main" id="{84D0234C-974A-4742-B598-43E991BAFC98}"/>
              </a:ext>
            </a:extLst>
          </p:cNvPr>
          <p:cNvSpPr/>
          <p:nvPr/>
        </p:nvSpPr>
        <p:spPr>
          <a:xfrm>
            <a:off x="6640286"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sp>
        <p:nvSpPr>
          <p:cNvPr id="30" name="矩形 29">
            <a:extLst>
              <a:ext uri="{FF2B5EF4-FFF2-40B4-BE49-F238E27FC236}">
                <a16:creationId xmlns:a16="http://schemas.microsoft.com/office/drawing/2014/main" id="{47AB3E59-ED6B-47AC-8CB7-E23E18044494}"/>
              </a:ext>
            </a:extLst>
          </p:cNvPr>
          <p:cNvSpPr/>
          <p:nvPr/>
        </p:nvSpPr>
        <p:spPr>
          <a:xfrm>
            <a:off x="8656692"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pic>
        <p:nvPicPr>
          <p:cNvPr id="31" name="图片 30">
            <a:extLst>
              <a:ext uri="{FF2B5EF4-FFF2-40B4-BE49-F238E27FC236}">
                <a16:creationId xmlns:a16="http://schemas.microsoft.com/office/drawing/2014/main" id="{6BEE4C0E-88FC-4086-99C9-F4C63949240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84213" y="2017536"/>
            <a:ext cx="699017" cy="953820"/>
          </a:xfrm>
          <a:prstGeom prst="rect">
            <a:avLst/>
          </a:prstGeom>
        </p:spPr>
      </p:pic>
      <p:pic>
        <p:nvPicPr>
          <p:cNvPr id="32" name="图片 31">
            <a:extLst>
              <a:ext uri="{FF2B5EF4-FFF2-40B4-BE49-F238E27FC236}">
                <a16:creationId xmlns:a16="http://schemas.microsoft.com/office/drawing/2014/main" id="{E63D9D69-4737-4F68-A28A-D511A3CA1F7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113555" y="5416442"/>
            <a:ext cx="493917" cy="673958"/>
          </a:xfrm>
          <a:prstGeom prst="rect">
            <a:avLst/>
          </a:prstGeom>
        </p:spPr>
      </p:pic>
      <p:pic>
        <p:nvPicPr>
          <p:cNvPr id="33" name="图片 32">
            <a:extLst>
              <a:ext uri="{FF2B5EF4-FFF2-40B4-BE49-F238E27FC236}">
                <a16:creationId xmlns:a16="http://schemas.microsoft.com/office/drawing/2014/main" id="{41808F03-1E35-4F52-B949-E7D6C45E97E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640286" y="1126431"/>
            <a:ext cx="493917" cy="673958"/>
          </a:xfrm>
          <a:prstGeom prst="rect">
            <a:avLst/>
          </a:prstGeom>
        </p:spPr>
      </p:pic>
      <p:pic>
        <p:nvPicPr>
          <p:cNvPr id="34" name="图片 33">
            <a:extLst>
              <a:ext uri="{FF2B5EF4-FFF2-40B4-BE49-F238E27FC236}">
                <a16:creationId xmlns:a16="http://schemas.microsoft.com/office/drawing/2014/main" id="{74F606A9-C91C-4EFD-9BF5-6262ABF4D59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554736" y="4654770"/>
            <a:ext cx="493917" cy="673958"/>
          </a:xfrm>
          <a:prstGeom prst="rect">
            <a:avLst/>
          </a:prstGeom>
        </p:spPr>
      </p:pic>
    </p:spTree>
    <p:extLst>
      <p:ext uri="{BB962C8B-B14F-4D97-AF65-F5344CB8AC3E}">
        <p14:creationId xmlns:p14="http://schemas.microsoft.com/office/powerpoint/2010/main" val="240485086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p:cTn id="14" dur="500" fill="hold"/>
                                        <p:tgtEl>
                                          <p:spTgt spid="31"/>
                                        </p:tgtEl>
                                        <p:attrNameLst>
                                          <p:attrName>ppt_w</p:attrName>
                                        </p:attrNameLst>
                                      </p:cBhvr>
                                      <p:tavLst>
                                        <p:tav tm="0">
                                          <p:val>
                                            <p:fltVal val="0"/>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animEffect transition="in" filter="fade">
                                      <p:cBhvr>
                                        <p:cTn id="16" dur="500"/>
                                        <p:tgtEl>
                                          <p:spTgt spid="31"/>
                                        </p:tgtEl>
                                      </p:cBhvr>
                                    </p:animEffect>
                                  </p:childTnLst>
                                </p:cTn>
                              </p:par>
                              <p:par>
                                <p:cTn id="17" presetID="53" presetClass="entr" presetSubtype="16"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Effect transition="in" filter="fade">
                                      <p:cBhvr>
                                        <p:cTn id="21" dur="500"/>
                                        <p:tgtEl>
                                          <p:spTgt spid="32"/>
                                        </p:tgtEl>
                                      </p:cBhvr>
                                    </p:animEffect>
                                  </p:childTnLst>
                                </p:cTn>
                              </p:par>
                              <p:par>
                                <p:cTn id="22" presetID="53" presetClass="entr" presetSubtype="16"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animEffect transition="in" filter="fade">
                                      <p:cBhvr>
                                        <p:cTn id="26" dur="500"/>
                                        <p:tgtEl>
                                          <p:spTgt spid="34"/>
                                        </p:tgtEl>
                                      </p:cBhvr>
                                    </p:animEffect>
                                  </p:childTnLst>
                                </p:cTn>
                              </p:par>
                              <p:par>
                                <p:cTn id="27" presetID="53" presetClass="entr" presetSubtype="16"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1000" fill="hold"/>
                                        <p:tgtEl>
                                          <p:spTgt spid="23"/>
                                        </p:tgtEl>
                                        <p:attrNameLst>
                                          <p:attrName>ppt_w</p:attrName>
                                        </p:attrNameLst>
                                      </p:cBhvr>
                                      <p:tavLst>
                                        <p:tav tm="0">
                                          <p:val>
                                            <p:fltVal val="0"/>
                                          </p:val>
                                        </p:tav>
                                        <p:tav tm="100000">
                                          <p:val>
                                            <p:strVal val="#ppt_w"/>
                                          </p:val>
                                        </p:tav>
                                      </p:tavLst>
                                    </p:anim>
                                    <p:anim calcmode="lin" valueType="num">
                                      <p:cBhvr>
                                        <p:cTn id="37" dur="1000" fill="hold"/>
                                        <p:tgtEl>
                                          <p:spTgt spid="23"/>
                                        </p:tgtEl>
                                        <p:attrNameLst>
                                          <p:attrName>ppt_h</p:attrName>
                                        </p:attrNameLst>
                                      </p:cBhvr>
                                      <p:tavLst>
                                        <p:tav tm="0">
                                          <p:val>
                                            <p:fltVal val="0"/>
                                          </p:val>
                                        </p:tav>
                                        <p:tav tm="100000">
                                          <p:val>
                                            <p:strVal val="#ppt_h"/>
                                          </p:val>
                                        </p:tav>
                                      </p:tavLst>
                                    </p:anim>
                                    <p:anim calcmode="lin" valueType="num">
                                      <p:cBhvr>
                                        <p:cTn id="38" dur="1000" fill="hold"/>
                                        <p:tgtEl>
                                          <p:spTgt spid="23"/>
                                        </p:tgtEl>
                                        <p:attrNameLst>
                                          <p:attrName>style.rotation</p:attrName>
                                        </p:attrNameLst>
                                      </p:cBhvr>
                                      <p:tavLst>
                                        <p:tav tm="0">
                                          <p:val>
                                            <p:fltVal val="90"/>
                                          </p:val>
                                        </p:tav>
                                        <p:tav tm="100000">
                                          <p:val>
                                            <p:fltVal val="0"/>
                                          </p:val>
                                        </p:tav>
                                      </p:tavLst>
                                    </p:anim>
                                    <p:animEffect transition="in" filter="fade">
                                      <p:cBhvr>
                                        <p:cTn id="39" dur="1000"/>
                                        <p:tgtEl>
                                          <p:spTgt spid="2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1000" fill="hold"/>
                                        <p:tgtEl>
                                          <p:spTgt spid="27"/>
                                        </p:tgtEl>
                                        <p:attrNameLst>
                                          <p:attrName>ppt_w</p:attrName>
                                        </p:attrNameLst>
                                      </p:cBhvr>
                                      <p:tavLst>
                                        <p:tav tm="0">
                                          <p:val>
                                            <p:fltVal val="0"/>
                                          </p:val>
                                        </p:tav>
                                        <p:tav tm="100000">
                                          <p:val>
                                            <p:strVal val="#ppt_w"/>
                                          </p:val>
                                        </p:tav>
                                      </p:tavLst>
                                    </p:anim>
                                    <p:anim calcmode="lin" valueType="num">
                                      <p:cBhvr>
                                        <p:cTn id="43" dur="1000" fill="hold"/>
                                        <p:tgtEl>
                                          <p:spTgt spid="27"/>
                                        </p:tgtEl>
                                        <p:attrNameLst>
                                          <p:attrName>ppt_h</p:attrName>
                                        </p:attrNameLst>
                                      </p:cBhvr>
                                      <p:tavLst>
                                        <p:tav tm="0">
                                          <p:val>
                                            <p:fltVal val="0"/>
                                          </p:val>
                                        </p:tav>
                                        <p:tav tm="100000">
                                          <p:val>
                                            <p:strVal val="#ppt_h"/>
                                          </p:val>
                                        </p:tav>
                                      </p:tavLst>
                                    </p:anim>
                                    <p:anim calcmode="lin" valueType="num">
                                      <p:cBhvr>
                                        <p:cTn id="44" dur="1000" fill="hold"/>
                                        <p:tgtEl>
                                          <p:spTgt spid="27"/>
                                        </p:tgtEl>
                                        <p:attrNameLst>
                                          <p:attrName>style.rotation</p:attrName>
                                        </p:attrNameLst>
                                      </p:cBhvr>
                                      <p:tavLst>
                                        <p:tav tm="0">
                                          <p:val>
                                            <p:fltVal val="90"/>
                                          </p:val>
                                        </p:tav>
                                        <p:tav tm="100000">
                                          <p:val>
                                            <p:fltVal val="0"/>
                                          </p:val>
                                        </p:tav>
                                      </p:tavLst>
                                    </p:anim>
                                    <p:animEffect transition="in" filter="fade">
                                      <p:cBhvr>
                                        <p:cTn id="45" dur="10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circle(in)">
                                      <p:cBhvr>
                                        <p:cTn id="50" dur="2000"/>
                                        <p:tgtEl>
                                          <p:spTgt spid="28"/>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circle(in)">
                                      <p:cBhvr>
                                        <p:cTn id="53" dur="20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heel(1)">
                                      <p:cBhvr>
                                        <p:cTn id="58" dur="2000"/>
                                        <p:tgtEl>
                                          <p:spTgt spid="25"/>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heel(1)">
                                      <p:cBhvr>
                                        <p:cTn id="61" dur="20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p:cTn id="66" dur="500" fill="hold"/>
                                        <p:tgtEl>
                                          <p:spTgt spid="26"/>
                                        </p:tgtEl>
                                        <p:attrNameLst>
                                          <p:attrName>ppt_w</p:attrName>
                                        </p:attrNameLst>
                                      </p:cBhvr>
                                      <p:tavLst>
                                        <p:tav tm="0">
                                          <p:val>
                                            <p:fltVal val="0"/>
                                          </p:val>
                                        </p:tav>
                                        <p:tav tm="100000">
                                          <p:val>
                                            <p:strVal val="#ppt_w"/>
                                          </p:val>
                                        </p:tav>
                                      </p:tavLst>
                                    </p:anim>
                                    <p:anim calcmode="lin" valueType="num">
                                      <p:cBhvr>
                                        <p:cTn id="67" dur="500" fill="hold"/>
                                        <p:tgtEl>
                                          <p:spTgt spid="26"/>
                                        </p:tgtEl>
                                        <p:attrNameLst>
                                          <p:attrName>ppt_h</p:attrName>
                                        </p:attrNameLst>
                                      </p:cBhvr>
                                      <p:tavLst>
                                        <p:tav tm="0">
                                          <p:val>
                                            <p:fltVal val="0"/>
                                          </p:val>
                                        </p:tav>
                                        <p:tav tm="100000">
                                          <p:val>
                                            <p:strVal val="#ppt_h"/>
                                          </p:val>
                                        </p:tav>
                                      </p:tavLst>
                                    </p:anim>
                                    <p:animEffect transition="in" filter="fade">
                                      <p:cBhvr>
                                        <p:cTn id="68" dur="500"/>
                                        <p:tgtEl>
                                          <p:spTgt spid="26"/>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p:cTn id="71" dur="500" fill="hold"/>
                                        <p:tgtEl>
                                          <p:spTgt spid="30"/>
                                        </p:tgtEl>
                                        <p:attrNameLst>
                                          <p:attrName>ppt_w</p:attrName>
                                        </p:attrNameLst>
                                      </p:cBhvr>
                                      <p:tavLst>
                                        <p:tav tm="0">
                                          <p:val>
                                            <p:fltVal val="0"/>
                                          </p:val>
                                        </p:tav>
                                        <p:tav tm="100000">
                                          <p:val>
                                            <p:strVal val="#ppt_w"/>
                                          </p:val>
                                        </p:tav>
                                      </p:tavLst>
                                    </p:anim>
                                    <p:anim calcmode="lin" valueType="num">
                                      <p:cBhvr>
                                        <p:cTn id="72" dur="500" fill="hold"/>
                                        <p:tgtEl>
                                          <p:spTgt spid="30"/>
                                        </p:tgtEl>
                                        <p:attrNameLst>
                                          <p:attrName>ppt_h</p:attrName>
                                        </p:attrNameLst>
                                      </p:cBhvr>
                                      <p:tavLst>
                                        <p:tav tm="0">
                                          <p:val>
                                            <p:fltVal val="0"/>
                                          </p:val>
                                        </p:tav>
                                        <p:tav tm="100000">
                                          <p:val>
                                            <p:strVal val="#ppt_h"/>
                                          </p:val>
                                        </p:tav>
                                      </p:tavLst>
                                    </p:anim>
                                    <p:animEffect transition="in" filter="fade">
                                      <p:cBhvr>
                                        <p:cTn id="7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6143F66D-C4C6-43A2-926C-F4517DC377A7}"/>
              </a:ext>
            </a:extLst>
          </p:cNvPr>
          <p:cNvGrpSpPr/>
          <p:nvPr/>
        </p:nvGrpSpPr>
        <p:grpSpPr>
          <a:xfrm>
            <a:off x="476368" y="2090857"/>
            <a:ext cx="4138131" cy="2889970"/>
            <a:chOff x="7430359" y="2142275"/>
            <a:chExt cx="3335613" cy="2329511"/>
          </a:xfrm>
        </p:grpSpPr>
        <p:pic>
          <p:nvPicPr>
            <p:cNvPr id="3" name="Picture 104">
              <a:extLst>
                <a:ext uri="{FF2B5EF4-FFF2-40B4-BE49-F238E27FC236}">
                  <a16:creationId xmlns:a16="http://schemas.microsoft.com/office/drawing/2014/main" id="{057152A6-E7A0-410C-8B9D-F05D731ED8C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30359" y="2142275"/>
              <a:ext cx="3335613" cy="2329511"/>
            </a:xfrm>
            <a:prstGeom prst="rect">
              <a:avLst/>
            </a:prstGeom>
          </p:spPr>
        </p:pic>
        <p:pic>
          <p:nvPicPr>
            <p:cNvPr id="5" name="图片 4">
              <a:extLst>
                <a:ext uri="{FF2B5EF4-FFF2-40B4-BE49-F238E27FC236}">
                  <a16:creationId xmlns:a16="http://schemas.microsoft.com/office/drawing/2014/main" id="{AFC65426-793E-4767-9730-7BDB2C059DA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64475" y="2442527"/>
              <a:ext cx="2296886" cy="1532922"/>
            </a:xfrm>
            <a:prstGeom prst="rect">
              <a:avLst/>
            </a:prstGeom>
            <a:effectLst/>
          </p:spPr>
        </p:pic>
      </p:grpSp>
      <p:grpSp>
        <p:nvGrpSpPr>
          <p:cNvPr id="7" name="Group 89">
            <a:extLst>
              <a:ext uri="{FF2B5EF4-FFF2-40B4-BE49-F238E27FC236}">
                <a16:creationId xmlns:a16="http://schemas.microsoft.com/office/drawing/2014/main" id="{DCDC4FF6-1134-4268-A7A0-C1B9A65394EA}"/>
              </a:ext>
            </a:extLst>
          </p:cNvPr>
          <p:cNvGrpSpPr>
            <a:grpSpLocks noChangeAspect="1"/>
          </p:cNvGrpSpPr>
          <p:nvPr/>
        </p:nvGrpSpPr>
        <p:grpSpPr bwMode="auto">
          <a:xfrm>
            <a:off x="4824663" y="1427937"/>
            <a:ext cx="514791" cy="662121"/>
            <a:chOff x="1309" y="2054"/>
            <a:chExt cx="297" cy="382"/>
          </a:xfrm>
          <a:solidFill>
            <a:srgbClr val="2C91B0"/>
          </a:solidFill>
        </p:grpSpPr>
        <p:sp>
          <p:nvSpPr>
            <p:cNvPr id="8" name="Freeform 90">
              <a:extLst>
                <a:ext uri="{FF2B5EF4-FFF2-40B4-BE49-F238E27FC236}">
                  <a16:creationId xmlns:a16="http://schemas.microsoft.com/office/drawing/2014/main" id="{8AD2CD82-ED17-4B61-8DE7-D16422931CB8}"/>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 name="Freeform 91">
              <a:extLst>
                <a:ext uri="{FF2B5EF4-FFF2-40B4-BE49-F238E27FC236}">
                  <a16:creationId xmlns:a16="http://schemas.microsoft.com/office/drawing/2014/main" id="{4F230AF9-FFA5-4FAE-B6F7-384CFFA610C5}"/>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 name="Freeform 92">
              <a:extLst>
                <a:ext uri="{FF2B5EF4-FFF2-40B4-BE49-F238E27FC236}">
                  <a16:creationId xmlns:a16="http://schemas.microsoft.com/office/drawing/2014/main" id="{1DA1D0B5-BAA5-45BB-9AB9-CC8B1222748B}"/>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 name="Freeform 93">
              <a:extLst>
                <a:ext uri="{FF2B5EF4-FFF2-40B4-BE49-F238E27FC236}">
                  <a16:creationId xmlns:a16="http://schemas.microsoft.com/office/drawing/2014/main" id="{8E4D5C07-9649-4564-A2BD-C257B2FE4B00}"/>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 name="Freeform 94">
              <a:extLst>
                <a:ext uri="{FF2B5EF4-FFF2-40B4-BE49-F238E27FC236}">
                  <a16:creationId xmlns:a16="http://schemas.microsoft.com/office/drawing/2014/main" id="{5387ED47-FB34-4E32-9BEB-E617225B93C4}"/>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 name="Freeform 95">
              <a:extLst>
                <a:ext uri="{FF2B5EF4-FFF2-40B4-BE49-F238E27FC236}">
                  <a16:creationId xmlns:a16="http://schemas.microsoft.com/office/drawing/2014/main" id="{B64571E4-B765-4BA4-8C4C-C23F0D50FF1E}"/>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 name="Freeform 96">
              <a:extLst>
                <a:ext uri="{FF2B5EF4-FFF2-40B4-BE49-F238E27FC236}">
                  <a16:creationId xmlns:a16="http://schemas.microsoft.com/office/drawing/2014/main" id="{30AB5953-8BA0-42AB-B192-0EF4B8B8B798}"/>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 name="Freeform 97">
              <a:extLst>
                <a:ext uri="{FF2B5EF4-FFF2-40B4-BE49-F238E27FC236}">
                  <a16:creationId xmlns:a16="http://schemas.microsoft.com/office/drawing/2014/main" id="{91139B86-4086-4FF6-BB5E-5C109358A488}"/>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6" name="Freeform 98">
              <a:extLst>
                <a:ext uri="{FF2B5EF4-FFF2-40B4-BE49-F238E27FC236}">
                  <a16:creationId xmlns:a16="http://schemas.microsoft.com/office/drawing/2014/main" id="{BFF31AFE-5271-42D0-80E0-ED72D97D709F}"/>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7" name="Freeform 99">
              <a:extLst>
                <a:ext uri="{FF2B5EF4-FFF2-40B4-BE49-F238E27FC236}">
                  <a16:creationId xmlns:a16="http://schemas.microsoft.com/office/drawing/2014/main" id="{52BFEFC7-546B-4730-ADDC-34835166E435}"/>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8" name="Freeform 100">
              <a:extLst>
                <a:ext uri="{FF2B5EF4-FFF2-40B4-BE49-F238E27FC236}">
                  <a16:creationId xmlns:a16="http://schemas.microsoft.com/office/drawing/2014/main" id="{29C5010F-FF7B-45CD-B2A9-A5F71EBFD372}"/>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9" name="Freeform 101">
              <a:extLst>
                <a:ext uri="{FF2B5EF4-FFF2-40B4-BE49-F238E27FC236}">
                  <a16:creationId xmlns:a16="http://schemas.microsoft.com/office/drawing/2014/main" id="{8E72D751-D0BE-458F-8914-2FD03B6DCBB3}"/>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0" name="Freeform 102">
              <a:extLst>
                <a:ext uri="{FF2B5EF4-FFF2-40B4-BE49-F238E27FC236}">
                  <a16:creationId xmlns:a16="http://schemas.microsoft.com/office/drawing/2014/main" id="{ACE16718-BEA6-4A68-B7C0-4CE7C62138D4}"/>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1" name="Freeform 103">
              <a:extLst>
                <a:ext uri="{FF2B5EF4-FFF2-40B4-BE49-F238E27FC236}">
                  <a16:creationId xmlns:a16="http://schemas.microsoft.com/office/drawing/2014/main" id="{09E12D00-269A-459C-9612-7D5D085F8C7F}"/>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104">
              <a:extLst>
                <a:ext uri="{FF2B5EF4-FFF2-40B4-BE49-F238E27FC236}">
                  <a16:creationId xmlns:a16="http://schemas.microsoft.com/office/drawing/2014/main" id="{DD4319D1-5FFF-45B5-ADD7-542FEC00ED15}"/>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105">
              <a:extLst>
                <a:ext uri="{FF2B5EF4-FFF2-40B4-BE49-F238E27FC236}">
                  <a16:creationId xmlns:a16="http://schemas.microsoft.com/office/drawing/2014/main" id="{78F82EE2-6801-4938-984A-0AC153C94160}"/>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106">
              <a:extLst>
                <a:ext uri="{FF2B5EF4-FFF2-40B4-BE49-F238E27FC236}">
                  <a16:creationId xmlns:a16="http://schemas.microsoft.com/office/drawing/2014/main" id="{A2F6D68F-95C0-4FF1-8EF4-DB395EBC710A}"/>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107">
              <a:extLst>
                <a:ext uri="{FF2B5EF4-FFF2-40B4-BE49-F238E27FC236}">
                  <a16:creationId xmlns:a16="http://schemas.microsoft.com/office/drawing/2014/main" id="{941EF25E-1675-4512-BF0C-66C04A447B95}"/>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108">
              <a:extLst>
                <a:ext uri="{FF2B5EF4-FFF2-40B4-BE49-F238E27FC236}">
                  <a16:creationId xmlns:a16="http://schemas.microsoft.com/office/drawing/2014/main" id="{60EC7E3B-5EC2-427C-A9E8-824468A50351}"/>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109">
              <a:extLst>
                <a:ext uri="{FF2B5EF4-FFF2-40B4-BE49-F238E27FC236}">
                  <a16:creationId xmlns:a16="http://schemas.microsoft.com/office/drawing/2014/main" id="{1ABB87FF-8A31-4C6F-9576-E7EC565F6591}"/>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110">
              <a:extLst>
                <a:ext uri="{FF2B5EF4-FFF2-40B4-BE49-F238E27FC236}">
                  <a16:creationId xmlns:a16="http://schemas.microsoft.com/office/drawing/2014/main" id="{5D3033D7-1B74-4FD0-8A6C-E9F24C6464E6}"/>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111">
              <a:extLst>
                <a:ext uri="{FF2B5EF4-FFF2-40B4-BE49-F238E27FC236}">
                  <a16:creationId xmlns:a16="http://schemas.microsoft.com/office/drawing/2014/main" id="{45EF8A35-DA6D-45E9-A56D-1838AC71C0F0}"/>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112">
              <a:extLst>
                <a:ext uri="{FF2B5EF4-FFF2-40B4-BE49-F238E27FC236}">
                  <a16:creationId xmlns:a16="http://schemas.microsoft.com/office/drawing/2014/main" id="{BD298725-B60B-4141-A408-14B004F7A656}"/>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113">
              <a:extLst>
                <a:ext uri="{FF2B5EF4-FFF2-40B4-BE49-F238E27FC236}">
                  <a16:creationId xmlns:a16="http://schemas.microsoft.com/office/drawing/2014/main" id="{9D5920BD-A43B-48E3-962A-BC3DEC8B06D1}"/>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114">
              <a:extLst>
                <a:ext uri="{FF2B5EF4-FFF2-40B4-BE49-F238E27FC236}">
                  <a16:creationId xmlns:a16="http://schemas.microsoft.com/office/drawing/2014/main" id="{B8E93C3D-DAB6-46B1-9E10-7F5A88A9D80A}"/>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115">
              <a:extLst>
                <a:ext uri="{FF2B5EF4-FFF2-40B4-BE49-F238E27FC236}">
                  <a16:creationId xmlns:a16="http://schemas.microsoft.com/office/drawing/2014/main" id="{5AF49525-9538-4A0B-A946-56E4FD3678C9}"/>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116">
              <a:extLst>
                <a:ext uri="{FF2B5EF4-FFF2-40B4-BE49-F238E27FC236}">
                  <a16:creationId xmlns:a16="http://schemas.microsoft.com/office/drawing/2014/main" id="{D8492D59-6F6A-4EAC-854F-CD3F9886D4BA}"/>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35" name="TextBox 28">
            <a:extLst>
              <a:ext uri="{FF2B5EF4-FFF2-40B4-BE49-F238E27FC236}">
                <a16:creationId xmlns:a16="http://schemas.microsoft.com/office/drawing/2014/main" id="{BA79BF28-AE78-47B7-A4A5-08C54F98144D}"/>
              </a:ext>
            </a:extLst>
          </p:cNvPr>
          <p:cNvSpPr txBox="1"/>
          <p:nvPr/>
        </p:nvSpPr>
        <p:spPr>
          <a:xfrm>
            <a:off x="5421353" y="148356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36" name="矩形 35">
            <a:extLst>
              <a:ext uri="{FF2B5EF4-FFF2-40B4-BE49-F238E27FC236}">
                <a16:creationId xmlns:a16="http://schemas.microsoft.com/office/drawing/2014/main" id="{73E83C17-19E0-4E92-A830-D181EA0D3DD2}"/>
              </a:ext>
            </a:extLst>
          </p:cNvPr>
          <p:cNvSpPr/>
          <p:nvPr/>
        </p:nvSpPr>
        <p:spPr>
          <a:xfrm>
            <a:off x="5421353" y="1967415"/>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p>
        </p:txBody>
      </p:sp>
      <p:grpSp>
        <p:nvGrpSpPr>
          <p:cNvPr id="37" name="Group 89">
            <a:extLst>
              <a:ext uri="{FF2B5EF4-FFF2-40B4-BE49-F238E27FC236}">
                <a16:creationId xmlns:a16="http://schemas.microsoft.com/office/drawing/2014/main" id="{5A36F94E-4359-42D0-B911-C6388B02308E}"/>
              </a:ext>
            </a:extLst>
          </p:cNvPr>
          <p:cNvGrpSpPr>
            <a:grpSpLocks noChangeAspect="1"/>
          </p:cNvGrpSpPr>
          <p:nvPr/>
        </p:nvGrpSpPr>
        <p:grpSpPr bwMode="auto">
          <a:xfrm>
            <a:off x="4824663" y="2812730"/>
            <a:ext cx="514791" cy="662121"/>
            <a:chOff x="1309" y="2054"/>
            <a:chExt cx="297" cy="382"/>
          </a:xfrm>
          <a:solidFill>
            <a:srgbClr val="2C91B0"/>
          </a:solidFill>
        </p:grpSpPr>
        <p:sp>
          <p:nvSpPr>
            <p:cNvPr id="38" name="Freeform 90">
              <a:extLst>
                <a:ext uri="{FF2B5EF4-FFF2-40B4-BE49-F238E27FC236}">
                  <a16:creationId xmlns:a16="http://schemas.microsoft.com/office/drawing/2014/main" id="{933631B2-21C0-4D96-9D10-0F604C9BA0D2}"/>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91">
              <a:extLst>
                <a:ext uri="{FF2B5EF4-FFF2-40B4-BE49-F238E27FC236}">
                  <a16:creationId xmlns:a16="http://schemas.microsoft.com/office/drawing/2014/main" id="{FB8376C7-4E3D-40F8-8E2F-C411578FD0E9}"/>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92">
              <a:extLst>
                <a:ext uri="{FF2B5EF4-FFF2-40B4-BE49-F238E27FC236}">
                  <a16:creationId xmlns:a16="http://schemas.microsoft.com/office/drawing/2014/main" id="{888CDBCD-FF4A-433E-8FD6-00A3A567E63A}"/>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93">
              <a:extLst>
                <a:ext uri="{FF2B5EF4-FFF2-40B4-BE49-F238E27FC236}">
                  <a16:creationId xmlns:a16="http://schemas.microsoft.com/office/drawing/2014/main" id="{A636CC20-2560-4A53-9C38-6452C6A0E32D}"/>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94">
              <a:extLst>
                <a:ext uri="{FF2B5EF4-FFF2-40B4-BE49-F238E27FC236}">
                  <a16:creationId xmlns:a16="http://schemas.microsoft.com/office/drawing/2014/main" id="{A5D82BA8-1327-4B3D-8E27-6FC4015D3652}"/>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95">
              <a:extLst>
                <a:ext uri="{FF2B5EF4-FFF2-40B4-BE49-F238E27FC236}">
                  <a16:creationId xmlns:a16="http://schemas.microsoft.com/office/drawing/2014/main" id="{B4EB7C6A-1374-49BA-8462-7C06E06EEB39}"/>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96">
              <a:extLst>
                <a:ext uri="{FF2B5EF4-FFF2-40B4-BE49-F238E27FC236}">
                  <a16:creationId xmlns:a16="http://schemas.microsoft.com/office/drawing/2014/main" id="{6C0F2E20-CF33-4BAE-8055-088353AB1108}"/>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97">
              <a:extLst>
                <a:ext uri="{FF2B5EF4-FFF2-40B4-BE49-F238E27FC236}">
                  <a16:creationId xmlns:a16="http://schemas.microsoft.com/office/drawing/2014/main" id="{B7F82A28-568E-4AE6-BE50-CE1AE83ED2B8}"/>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98">
              <a:extLst>
                <a:ext uri="{FF2B5EF4-FFF2-40B4-BE49-F238E27FC236}">
                  <a16:creationId xmlns:a16="http://schemas.microsoft.com/office/drawing/2014/main" id="{911CB7B7-0293-4D9F-B756-BBAFA080709A}"/>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99">
              <a:extLst>
                <a:ext uri="{FF2B5EF4-FFF2-40B4-BE49-F238E27FC236}">
                  <a16:creationId xmlns:a16="http://schemas.microsoft.com/office/drawing/2014/main" id="{126CF4AA-CCA9-4B62-9D49-8B0DAD5F45A1}"/>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00">
              <a:extLst>
                <a:ext uri="{FF2B5EF4-FFF2-40B4-BE49-F238E27FC236}">
                  <a16:creationId xmlns:a16="http://schemas.microsoft.com/office/drawing/2014/main" id="{C8320C9A-8F34-45CB-9E58-A3647898E8D6}"/>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01">
              <a:extLst>
                <a:ext uri="{FF2B5EF4-FFF2-40B4-BE49-F238E27FC236}">
                  <a16:creationId xmlns:a16="http://schemas.microsoft.com/office/drawing/2014/main" id="{56A90174-AF10-4685-A2F1-6028DDFC9D43}"/>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02">
              <a:extLst>
                <a:ext uri="{FF2B5EF4-FFF2-40B4-BE49-F238E27FC236}">
                  <a16:creationId xmlns:a16="http://schemas.microsoft.com/office/drawing/2014/main" id="{E6648DDD-4AC2-4751-8458-606AF1B246BF}"/>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03">
              <a:extLst>
                <a:ext uri="{FF2B5EF4-FFF2-40B4-BE49-F238E27FC236}">
                  <a16:creationId xmlns:a16="http://schemas.microsoft.com/office/drawing/2014/main" id="{74DA08B3-5EE0-49E9-999B-423224692036}"/>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04">
              <a:extLst>
                <a:ext uri="{FF2B5EF4-FFF2-40B4-BE49-F238E27FC236}">
                  <a16:creationId xmlns:a16="http://schemas.microsoft.com/office/drawing/2014/main" id="{8DD79811-C616-47A5-9038-B708DDEC7EE5}"/>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05">
              <a:extLst>
                <a:ext uri="{FF2B5EF4-FFF2-40B4-BE49-F238E27FC236}">
                  <a16:creationId xmlns:a16="http://schemas.microsoft.com/office/drawing/2014/main" id="{4ED4F39C-BCE4-4E57-9CA3-95F62C53FA85}"/>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106">
              <a:extLst>
                <a:ext uri="{FF2B5EF4-FFF2-40B4-BE49-F238E27FC236}">
                  <a16:creationId xmlns:a16="http://schemas.microsoft.com/office/drawing/2014/main" id="{CC74D681-E9E0-44CE-AFCF-AC0068F0B5A7}"/>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107">
              <a:extLst>
                <a:ext uri="{FF2B5EF4-FFF2-40B4-BE49-F238E27FC236}">
                  <a16:creationId xmlns:a16="http://schemas.microsoft.com/office/drawing/2014/main" id="{DC54A9DB-7A89-46D5-B361-DACE7D6B9573}"/>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108">
              <a:extLst>
                <a:ext uri="{FF2B5EF4-FFF2-40B4-BE49-F238E27FC236}">
                  <a16:creationId xmlns:a16="http://schemas.microsoft.com/office/drawing/2014/main" id="{B5D60857-7B6F-404F-989D-0467639987E7}"/>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109">
              <a:extLst>
                <a:ext uri="{FF2B5EF4-FFF2-40B4-BE49-F238E27FC236}">
                  <a16:creationId xmlns:a16="http://schemas.microsoft.com/office/drawing/2014/main" id="{2A132F5A-172D-40AD-BDBC-A397A0E421E1}"/>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8" name="Freeform 110">
              <a:extLst>
                <a:ext uri="{FF2B5EF4-FFF2-40B4-BE49-F238E27FC236}">
                  <a16:creationId xmlns:a16="http://schemas.microsoft.com/office/drawing/2014/main" id="{8F95A367-B9A5-4E6A-B7A6-34C66DAA6922}"/>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9" name="Freeform 111">
              <a:extLst>
                <a:ext uri="{FF2B5EF4-FFF2-40B4-BE49-F238E27FC236}">
                  <a16:creationId xmlns:a16="http://schemas.microsoft.com/office/drawing/2014/main" id="{57738E23-8E20-4D8D-AAEC-AD51598B90D5}"/>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0" name="Freeform 112">
              <a:extLst>
                <a:ext uri="{FF2B5EF4-FFF2-40B4-BE49-F238E27FC236}">
                  <a16:creationId xmlns:a16="http://schemas.microsoft.com/office/drawing/2014/main" id="{B117D0D3-9F3E-4368-9436-2E1D4F968D8E}"/>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1" name="Freeform 113">
              <a:extLst>
                <a:ext uri="{FF2B5EF4-FFF2-40B4-BE49-F238E27FC236}">
                  <a16:creationId xmlns:a16="http://schemas.microsoft.com/office/drawing/2014/main" id="{CD99A4F5-E779-4F1B-9BD1-B039D872C80A}"/>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2" name="Freeform 114">
              <a:extLst>
                <a:ext uri="{FF2B5EF4-FFF2-40B4-BE49-F238E27FC236}">
                  <a16:creationId xmlns:a16="http://schemas.microsoft.com/office/drawing/2014/main" id="{0F81757E-4B3A-4894-A209-7BD5DC37E14B}"/>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3" name="Freeform 115">
              <a:extLst>
                <a:ext uri="{FF2B5EF4-FFF2-40B4-BE49-F238E27FC236}">
                  <a16:creationId xmlns:a16="http://schemas.microsoft.com/office/drawing/2014/main" id="{7C332C75-4126-466F-A178-BF797A44AEDC}"/>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4" name="Freeform 116">
              <a:extLst>
                <a:ext uri="{FF2B5EF4-FFF2-40B4-BE49-F238E27FC236}">
                  <a16:creationId xmlns:a16="http://schemas.microsoft.com/office/drawing/2014/main" id="{F91589BE-2296-47D8-B18F-9BC173BF9C36}"/>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65" name="TextBox 28">
            <a:extLst>
              <a:ext uri="{FF2B5EF4-FFF2-40B4-BE49-F238E27FC236}">
                <a16:creationId xmlns:a16="http://schemas.microsoft.com/office/drawing/2014/main" id="{FCED7595-D64A-4DC7-9191-0C6C1683DE0D}"/>
              </a:ext>
            </a:extLst>
          </p:cNvPr>
          <p:cNvSpPr txBox="1"/>
          <p:nvPr/>
        </p:nvSpPr>
        <p:spPr>
          <a:xfrm>
            <a:off x="5421353" y="2868354"/>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66" name="矩形 65">
            <a:extLst>
              <a:ext uri="{FF2B5EF4-FFF2-40B4-BE49-F238E27FC236}">
                <a16:creationId xmlns:a16="http://schemas.microsoft.com/office/drawing/2014/main" id="{C5A66521-99D5-4933-9683-00FE62516491}"/>
              </a:ext>
            </a:extLst>
          </p:cNvPr>
          <p:cNvSpPr/>
          <p:nvPr/>
        </p:nvSpPr>
        <p:spPr>
          <a:xfrm>
            <a:off x="5421353" y="3352208"/>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p>
        </p:txBody>
      </p:sp>
      <p:grpSp>
        <p:nvGrpSpPr>
          <p:cNvPr id="67" name="Group 89">
            <a:extLst>
              <a:ext uri="{FF2B5EF4-FFF2-40B4-BE49-F238E27FC236}">
                <a16:creationId xmlns:a16="http://schemas.microsoft.com/office/drawing/2014/main" id="{E715D93C-467A-44A7-B213-EB8D3562AA7B}"/>
              </a:ext>
            </a:extLst>
          </p:cNvPr>
          <p:cNvGrpSpPr>
            <a:grpSpLocks noChangeAspect="1"/>
          </p:cNvGrpSpPr>
          <p:nvPr/>
        </p:nvGrpSpPr>
        <p:grpSpPr bwMode="auto">
          <a:xfrm>
            <a:off x="4843729" y="4202003"/>
            <a:ext cx="514791" cy="662121"/>
            <a:chOff x="1309" y="2054"/>
            <a:chExt cx="297" cy="382"/>
          </a:xfrm>
          <a:solidFill>
            <a:srgbClr val="2C91B0"/>
          </a:solidFill>
        </p:grpSpPr>
        <p:sp>
          <p:nvSpPr>
            <p:cNvPr id="68" name="Freeform 90">
              <a:extLst>
                <a:ext uri="{FF2B5EF4-FFF2-40B4-BE49-F238E27FC236}">
                  <a16:creationId xmlns:a16="http://schemas.microsoft.com/office/drawing/2014/main" id="{61E9EBAA-8D58-4CCD-B2E0-4A8E111791BA}"/>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91">
              <a:extLst>
                <a:ext uri="{FF2B5EF4-FFF2-40B4-BE49-F238E27FC236}">
                  <a16:creationId xmlns:a16="http://schemas.microsoft.com/office/drawing/2014/main" id="{73118DCD-E2D0-4BA8-AEB7-21DB94207C22}"/>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92">
              <a:extLst>
                <a:ext uri="{FF2B5EF4-FFF2-40B4-BE49-F238E27FC236}">
                  <a16:creationId xmlns:a16="http://schemas.microsoft.com/office/drawing/2014/main" id="{9601C021-1A0F-46E2-A2A4-A819325703D3}"/>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93">
              <a:extLst>
                <a:ext uri="{FF2B5EF4-FFF2-40B4-BE49-F238E27FC236}">
                  <a16:creationId xmlns:a16="http://schemas.microsoft.com/office/drawing/2014/main" id="{F28B1E91-07A4-4DEC-AE52-99069D9533F5}"/>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94">
              <a:extLst>
                <a:ext uri="{FF2B5EF4-FFF2-40B4-BE49-F238E27FC236}">
                  <a16:creationId xmlns:a16="http://schemas.microsoft.com/office/drawing/2014/main" id="{458D8007-6CDF-429D-8E47-D25A8717D15A}"/>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95">
              <a:extLst>
                <a:ext uri="{FF2B5EF4-FFF2-40B4-BE49-F238E27FC236}">
                  <a16:creationId xmlns:a16="http://schemas.microsoft.com/office/drawing/2014/main" id="{449BC361-A76A-4DEB-8360-7A5A11E1DA9C}"/>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96">
              <a:extLst>
                <a:ext uri="{FF2B5EF4-FFF2-40B4-BE49-F238E27FC236}">
                  <a16:creationId xmlns:a16="http://schemas.microsoft.com/office/drawing/2014/main" id="{B76236A8-1927-4693-9AB9-CFFB93D59823}"/>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97">
              <a:extLst>
                <a:ext uri="{FF2B5EF4-FFF2-40B4-BE49-F238E27FC236}">
                  <a16:creationId xmlns:a16="http://schemas.microsoft.com/office/drawing/2014/main" id="{629519B3-30E3-47D3-94B9-42BE0437882A}"/>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98">
              <a:extLst>
                <a:ext uri="{FF2B5EF4-FFF2-40B4-BE49-F238E27FC236}">
                  <a16:creationId xmlns:a16="http://schemas.microsoft.com/office/drawing/2014/main" id="{5E2E5587-DCB5-4662-9DC8-8280816FFB39}"/>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99">
              <a:extLst>
                <a:ext uri="{FF2B5EF4-FFF2-40B4-BE49-F238E27FC236}">
                  <a16:creationId xmlns:a16="http://schemas.microsoft.com/office/drawing/2014/main" id="{E96485CE-7020-44CA-8FA8-302763B3E4D8}"/>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00">
              <a:extLst>
                <a:ext uri="{FF2B5EF4-FFF2-40B4-BE49-F238E27FC236}">
                  <a16:creationId xmlns:a16="http://schemas.microsoft.com/office/drawing/2014/main" id="{D587143C-2A48-4F24-89C7-0EAC32C486A8}"/>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01">
              <a:extLst>
                <a:ext uri="{FF2B5EF4-FFF2-40B4-BE49-F238E27FC236}">
                  <a16:creationId xmlns:a16="http://schemas.microsoft.com/office/drawing/2014/main" id="{0A076F85-450F-4B12-B838-037AB4743C90}"/>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0" name="Freeform 102">
              <a:extLst>
                <a:ext uri="{FF2B5EF4-FFF2-40B4-BE49-F238E27FC236}">
                  <a16:creationId xmlns:a16="http://schemas.microsoft.com/office/drawing/2014/main" id="{D69A2406-6C39-4117-86B7-31978A6EF09E}"/>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1" name="Freeform 103">
              <a:extLst>
                <a:ext uri="{FF2B5EF4-FFF2-40B4-BE49-F238E27FC236}">
                  <a16:creationId xmlns:a16="http://schemas.microsoft.com/office/drawing/2014/main" id="{B03B6527-5B11-41A0-B8B6-0E4F85737401}"/>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2" name="Freeform 104">
              <a:extLst>
                <a:ext uri="{FF2B5EF4-FFF2-40B4-BE49-F238E27FC236}">
                  <a16:creationId xmlns:a16="http://schemas.microsoft.com/office/drawing/2014/main" id="{9D36EC98-2261-4F97-864C-5DF5A83C15F1}"/>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3" name="Freeform 105">
              <a:extLst>
                <a:ext uri="{FF2B5EF4-FFF2-40B4-BE49-F238E27FC236}">
                  <a16:creationId xmlns:a16="http://schemas.microsoft.com/office/drawing/2014/main" id="{96AE7369-E54C-4E27-BD40-6DFB642DD191}"/>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4" name="Freeform 106">
              <a:extLst>
                <a:ext uri="{FF2B5EF4-FFF2-40B4-BE49-F238E27FC236}">
                  <a16:creationId xmlns:a16="http://schemas.microsoft.com/office/drawing/2014/main" id="{BC283951-F18D-4D32-B21C-345E44C5A807}"/>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5" name="Freeform 107">
              <a:extLst>
                <a:ext uri="{FF2B5EF4-FFF2-40B4-BE49-F238E27FC236}">
                  <a16:creationId xmlns:a16="http://schemas.microsoft.com/office/drawing/2014/main" id="{28ADF50C-16E1-4CA8-A9E3-35780E560BD7}"/>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6" name="Freeform 108">
              <a:extLst>
                <a:ext uri="{FF2B5EF4-FFF2-40B4-BE49-F238E27FC236}">
                  <a16:creationId xmlns:a16="http://schemas.microsoft.com/office/drawing/2014/main" id="{F086C32D-5736-4752-98A1-9FE8D06CAD35}"/>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7" name="Freeform 109">
              <a:extLst>
                <a:ext uri="{FF2B5EF4-FFF2-40B4-BE49-F238E27FC236}">
                  <a16:creationId xmlns:a16="http://schemas.microsoft.com/office/drawing/2014/main" id="{6709BEA4-CEF6-4D7D-B95C-039E9593AB4C}"/>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8" name="Freeform 110">
              <a:extLst>
                <a:ext uri="{FF2B5EF4-FFF2-40B4-BE49-F238E27FC236}">
                  <a16:creationId xmlns:a16="http://schemas.microsoft.com/office/drawing/2014/main" id="{F86B49EF-12AD-4E7D-8543-2F5C0891B596}"/>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9" name="Freeform 111">
              <a:extLst>
                <a:ext uri="{FF2B5EF4-FFF2-40B4-BE49-F238E27FC236}">
                  <a16:creationId xmlns:a16="http://schemas.microsoft.com/office/drawing/2014/main" id="{80DF0439-AA4D-481C-AB94-52778D256343}"/>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0" name="Freeform 112">
              <a:extLst>
                <a:ext uri="{FF2B5EF4-FFF2-40B4-BE49-F238E27FC236}">
                  <a16:creationId xmlns:a16="http://schemas.microsoft.com/office/drawing/2014/main" id="{03FFDC98-26C8-4997-A0D0-56591F3AF9A5}"/>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1" name="Freeform 113">
              <a:extLst>
                <a:ext uri="{FF2B5EF4-FFF2-40B4-BE49-F238E27FC236}">
                  <a16:creationId xmlns:a16="http://schemas.microsoft.com/office/drawing/2014/main" id="{87EDDAD6-2A4F-4098-98CE-7CFD0F01DA9A}"/>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2" name="Freeform 114">
              <a:extLst>
                <a:ext uri="{FF2B5EF4-FFF2-40B4-BE49-F238E27FC236}">
                  <a16:creationId xmlns:a16="http://schemas.microsoft.com/office/drawing/2014/main" id="{E8F3A3F1-B93B-4F99-A76B-02718DE18590}"/>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3" name="Freeform 115">
              <a:extLst>
                <a:ext uri="{FF2B5EF4-FFF2-40B4-BE49-F238E27FC236}">
                  <a16:creationId xmlns:a16="http://schemas.microsoft.com/office/drawing/2014/main" id="{3209BD4B-E9BD-4CE2-89ED-9B2DC88EB04C}"/>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4" name="Freeform 116">
              <a:extLst>
                <a:ext uri="{FF2B5EF4-FFF2-40B4-BE49-F238E27FC236}">
                  <a16:creationId xmlns:a16="http://schemas.microsoft.com/office/drawing/2014/main" id="{4F64AA3F-F733-4469-A7C0-FB39C5650792}"/>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95" name="TextBox 28">
            <a:extLst>
              <a:ext uri="{FF2B5EF4-FFF2-40B4-BE49-F238E27FC236}">
                <a16:creationId xmlns:a16="http://schemas.microsoft.com/office/drawing/2014/main" id="{11B124F5-02C4-484D-BB07-383D0ED32CBF}"/>
              </a:ext>
            </a:extLst>
          </p:cNvPr>
          <p:cNvSpPr txBox="1"/>
          <p:nvPr/>
        </p:nvSpPr>
        <p:spPr>
          <a:xfrm>
            <a:off x="5440419" y="4257627"/>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96" name="矩形 95">
            <a:extLst>
              <a:ext uri="{FF2B5EF4-FFF2-40B4-BE49-F238E27FC236}">
                <a16:creationId xmlns:a16="http://schemas.microsoft.com/office/drawing/2014/main" id="{18506DB0-09A7-464B-8DF7-8D2AE2B13BB4}"/>
              </a:ext>
            </a:extLst>
          </p:cNvPr>
          <p:cNvSpPr/>
          <p:nvPr/>
        </p:nvSpPr>
        <p:spPr>
          <a:xfrm>
            <a:off x="5440419" y="4741481"/>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p>
        </p:txBody>
      </p:sp>
    </p:spTree>
    <p:extLst>
      <p:ext uri="{BB962C8B-B14F-4D97-AF65-F5344CB8AC3E}">
        <p14:creationId xmlns:p14="http://schemas.microsoft.com/office/powerpoint/2010/main" val="105444260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21"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fltVal val="0"/>
                                          </p:val>
                                        </p:tav>
                                        <p:tav tm="100000">
                                          <p:val>
                                            <p:strVal val="#ppt_w"/>
                                          </p:val>
                                        </p:tav>
                                      </p:tavLst>
                                    </p:anim>
                                    <p:anim calcmode="lin" valueType="num">
                                      <p:cBhvr>
                                        <p:cTn id="19" dur="1000" fill="hold"/>
                                        <p:tgtEl>
                                          <p:spTgt spid="35"/>
                                        </p:tgtEl>
                                        <p:attrNameLst>
                                          <p:attrName>ppt_h</p:attrName>
                                        </p:attrNameLst>
                                      </p:cBhvr>
                                      <p:tavLst>
                                        <p:tav tm="0">
                                          <p:val>
                                            <p:fltVal val="0"/>
                                          </p:val>
                                        </p:tav>
                                        <p:tav tm="100000">
                                          <p:val>
                                            <p:strVal val="#ppt_h"/>
                                          </p:val>
                                        </p:tav>
                                      </p:tavLst>
                                    </p:anim>
                                    <p:anim calcmode="lin" valueType="num">
                                      <p:cBhvr>
                                        <p:cTn id="20" dur="1000" fill="hold"/>
                                        <p:tgtEl>
                                          <p:spTgt spid="35"/>
                                        </p:tgtEl>
                                        <p:attrNameLst>
                                          <p:attrName>style.rotation</p:attrName>
                                        </p:attrNameLst>
                                      </p:cBhvr>
                                      <p:tavLst>
                                        <p:tav tm="0">
                                          <p:val>
                                            <p:fltVal val="90"/>
                                          </p:val>
                                        </p:tav>
                                        <p:tav tm="100000">
                                          <p:val>
                                            <p:fltVal val="0"/>
                                          </p:val>
                                        </p:tav>
                                      </p:tavLst>
                                    </p:anim>
                                    <p:animEffect transition="in" filter="fade">
                                      <p:cBhvr>
                                        <p:cTn id="21" dur="1000"/>
                                        <p:tgtEl>
                                          <p:spTgt spid="3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1000" fill="hold"/>
                                        <p:tgtEl>
                                          <p:spTgt spid="36"/>
                                        </p:tgtEl>
                                        <p:attrNameLst>
                                          <p:attrName>ppt_w</p:attrName>
                                        </p:attrNameLst>
                                      </p:cBhvr>
                                      <p:tavLst>
                                        <p:tav tm="0">
                                          <p:val>
                                            <p:fltVal val="0"/>
                                          </p:val>
                                        </p:tav>
                                        <p:tav tm="100000">
                                          <p:val>
                                            <p:strVal val="#ppt_w"/>
                                          </p:val>
                                        </p:tav>
                                      </p:tavLst>
                                    </p:anim>
                                    <p:anim calcmode="lin" valueType="num">
                                      <p:cBhvr>
                                        <p:cTn id="25" dur="1000" fill="hold"/>
                                        <p:tgtEl>
                                          <p:spTgt spid="36"/>
                                        </p:tgtEl>
                                        <p:attrNameLst>
                                          <p:attrName>ppt_h</p:attrName>
                                        </p:attrNameLst>
                                      </p:cBhvr>
                                      <p:tavLst>
                                        <p:tav tm="0">
                                          <p:val>
                                            <p:fltVal val="0"/>
                                          </p:val>
                                        </p:tav>
                                        <p:tav tm="100000">
                                          <p:val>
                                            <p:strVal val="#ppt_h"/>
                                          </p:val>
                                        </p:tav>
                                      </p:tavLst>
                                    </p:anim>
                                    <p:anim calcmode="lin" valueType="num">
                                      <p:cBhvr>
                                        <p:cTn id="26" dur="1000" fill="hold"/>
                                        <p:tgtEl>
                                          <p:spTgt spid="36"/>
                                        </p:tgtEl>
                                        <p:attrNameLst>
                                          <p:attrName>style.rotation</p:attrName>
                                        </p:attrNameLst>
                                      </p:cBhvr>
                                      <p:tavLst>
                                        <p:tav tm="0">
                                          <p:val>
                                            <p:fltVal val="90"/>
                                          </p:val>
                                        </p:tav>
                                        <p:tav tm="100000">
                                          <p:val>
                                            <p:fltVal val="0"/>
                                          </p:val>
                                        </p:tav>
                                      </p:tavLst>
                                    </p:anim>
                                    <p:animEffect transition="in" filter="fade">
                                      <p:cBhvr>
                                        <p:cTn id="27" dur="1000"/>
                                        <p:tgtEl>
                                          <p:spTgt spid="36"/>
                                        </p:tgtEl>
                                      </p:cBhvr>
                                    </p:animEffect>
                                  </p:childTnLst>
                                </p:cTn>
                              </p:par>
                              <p:par>
                                <p:cTn id="28" presetID="21" presetClass="entr" presetSubtype="1"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heel(1)">
                                      <p:cBhvr>
                                        <p:cTn id="30" dur="20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p:cTn id="35" dur="1000" fill="hold"/>
                                        <p:tgtEl>
                                          <p:spTgt spid="65"/>
                                        </p:tgtEl>
                                        <p:attrNameLst>
                                          <p:attrName>ppt_w</p:attrName>
                                        </p:attrNameLst>
                                      </p:cBhvr>
                                      <p:tavLst>
                                        <p:tav tm="0">
                                          <p:val>
                                            <p:fltVal val="0"/>
                                          </p:val>
                                        </p:tav>
                                        <p:tav tm="100000">
                                          <p:val>
                                            <p:strVal val="#ppt_w"/>
                                          </p:val>
                                        </p:tav>
                                      </p:tavLst>
                                    </p:anim>
                                    <p:anim calcmode="lin" valueType="num">
                                      <p:cBhvr>
                                        <p:cTn id="36" dur="1000" fill="hold"/>
                                        <p:tgtEl>
                                          <p:spTgt spid="65"/>
                                        </p:tgtEl>
                                        <p:attrNameLst>
                                          <p:attrName>ppt_h</p:attrName>
                                        </p:attrNameLst>
                                      </p:cBhvr>
                                      <p:tavLst>
                                        <p:tav tm="0">
                                          <p:val>
                                            <p:fltVal val="0"/>
                                          </p:val>
                                        </p:tav>
                                        <p:tav tm="100000">
                                          <p:val>
                                            <p:strVal val="#ppt_h"/>
                                          </p:val>
                                        </p:tav>
                                      </p:tavLst>
                                    </p:anim>
                                    <p:anim calcmode="lin" valueType="num">
                                      <p:cBhvr>
                                        <p:cTn id="37" dur="1000" fill="hold"/>
                                        <p:tgtEl>
                                          <p:spTgt spid="65"/>
                                        </p:tgtEl>
                                        <p:attrNameLst>
                                          <p:attrName>style.rotation</p:attrName>
                                        </p:attrNameLst>
                                      </p:cBhvr>
                                      <p:tavLst>
                                        <p:tav tm="0">
                                          <p:val>
                                            <p:fltVal val="90"/>
                                          </p:val>
                                        </p:tav>
                                        <p:tav tm="100000">
                                          <p:val>
                                            <p:fltVal val="0"/>
                                          </p:val>
                                        </p:tav>
                                      </p:tavLst>
                                    </p:anim>
                                    <p:animEffect transition="in" filter="fade">
                                      <p:cBhvr>
                                        <p:cTn id="38" dur="1000"/>
                                        <p:tgtEl>
                                          <p:spTgt spid="65"/>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par>
                                <p:cTn id="45" presetID="21" presetClass="entr" presetSubtype="1" fill="hold" nodeType="with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wheel(1)">
                                      <p:cBhvr>
                                        <p:cTn id="47" dur="2000"/>
                                        <p:tgtEl>
                                          <p:spTgt spid="67"/>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 calcmode="lin" valueType="num">
                                      <p:cBhvr>
                                        <p:cTn id="54" dur="1000" fill="hold"/>
                                        <p:tgtEl>
                                          <p:spTgt spid="95"/>
                                        </p:tgtEl>
                                        <p:attrNameLst>
                                          <p:attrName>style.rotation</p:attrName>
                                        </p:attrNameLst>
                                      </p:cBhvr>
                                      <p:tavLst>
                                        <p:tav tm="0">
                                          <p:val>
                                            <p:fltVal val="90"/>
                                          </p:val>
                                        </p:tav>
                                        <p:tav tm="100000">
                                          <p:val>
                                            <p:fltVal val="0"/>
                                          </p:val>
                                        </p:tav>
                                      </p:tavLst>
                                    </p:anim>
                                    <p:animEffect transition="in" filter="fade">
                                      <p:cBhvr>
                                        <p:cTn id="55" dur="1000"/>
                                        <p:tgtEl>
                                          <p:spTgt spid="95"/>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96"/>
                                        </p:tgtEl>
                                        <p:attrNameLst>
                                          <p:attrName>style.visibility</p:attrName>
                                        </p:attrNameLst>
                                      </p:cBhvr>
                                      <p:to>
                                        <p:strVal val="visible"/>
                                      </p:to>
                                    </p:set>
                                    <p:anim calcmode="lin" valueType="num">
                                      <p:cBhvr>
                                        <p:cTn id="58" dur="1000" fill="hold"/>
                                        <p:tgtEl>
                                          <p:spTgt spid="96"/>
                                        </p:tgtEl>
                                        <p:attrNameLst>
                                          <p:attrName>ppt_w</p:attrName>
                                        </p:attrNameLst>
                                      </p:cBhvr>
                                      <p:tavLst>
                                        <p:tav tm="0">
                                          <p:val>
                                            <p:fltVal val="0"/>
                                          </p:val>
                                        </p:tav>
                                        <p:tav tm="100000">
                                          <p:val>
                                            <p:strVal val="#ppt_w"/>
                                          </p:val>
                                        </p:tav>
                                      </p:tavLst>
                                    </p:anim>
                                    <p:anim calcmode="lin" valueType="num">
                                      <p:cBhvr>
                                        <p:cTn id="59" dur="1000" fill="hold"/>
                                        <p:tgtEl>
                                          <p:spTgt spid="96"/>
                                        </p:tgtEl>
                                        <p:attrNameLst>
                                          <p:attrName>ppt_h</p:attrName>
                                        </p:attrNameLst>
                                      </p:cBhvr>
                                      <p:tavLst>
                                        <p:tav tm="0">
                                          <p:val>
                                            <p:fltVal val="0"/>
                                          </p:val>
                                        </p:tav>
                                        <p:tav tm="100000">
                                          <p:val>
                                            <p:strVal val="#ppt_h"/>
                                          </p:val>
                                        </p:tav>
                                      </p:tavLst>
                                    </p:anim>
                                    <p:anim calcmode="lin" valueType="num">
                                      <p:cBhvr>
                                        <p:cTn id="60" dur="1000" fill="hold"/>
                                        <p:tgtEl>
                                          <p:spTgt spid="96"/>
                                        </p:tgtEl>
                                        <p:attrNameLst>
                                          <p:attrName>style.rotation</p:attrName>
                                        </p:attrNameLst>
                                      </p:cBhvr>
                                      <p:tavLst>
                                        <p:tav tm="0">
                                          <p:val>
                                            <p:fltVal val="90"/>
                                          </p:val>
                                        </p:tav>
                                        <p:tav tm="100000">
                                          <p:val>
                                            <p:fltVal val="0"/>
                                          </p:val>
                                        </p:tav>
                                      </p:tavLst>
                                    </p:anim>
                                    <p:animEffect transition="in" filter="fade">
                                      <p:cBhvr>
                                        <p:cTn id="61" dur="1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65" grpId="0"/>
      <p:bldP spid="66" grpId="0"/>
      <p:bldP spid="95" grpId="0"/>
      <p:bldP spid="9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职位分析</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664999640"/>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DBAC4B7A-AA9D-4226-8798-ECFF0630BC85}"/>
              </a:ext>
            </a:extLst>
          </p:cNvPr>
          <p:cNvGrpSpPr>
            <a:grpSpLocks noChangeAspect="1"/>
          </p:cNvGrpSpPr>
          <p:nvPr/>
        </p:nvGrpSpPr>
        <p:grpSpPr bwMode="auto">
          <a:xfrm>
            <a:off x="1960780" y="1827900"/>
            <a:ext cx="1739197" cy="1267127"/>
            <a:chOff x="6604" y="620"/>
            <a:chExt cx="210" cy="153"/>
          </a:xfrm>
          <a:solidFill>
            <a:srgbClr val="6EBF84"/>
          </a:solidFill>
        </p:grpSpPr>
        <p:sp>
          <p:nvSpPr>
            <p:cNvPr id="3" name="Freeform 5">
              <a:extLst>
                <a:ext uri="{FF2B5EF4-FFF2-40B4-BE49-F238E27FC236}">
                  <a16:creationId xmlns:a16="http://schemas.microsoft.com/office/drawing/2014/main" id="{75CC75C9-E0AF-434E-A1D6-23576512904F}"/>
                </a:ext>
              </a:extLst>
            </p:cNvPr>
            <p:cNvSpPr>
              <a:spLocks/>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 name="Freeform 6">
              <a:extLst>
                <a:ext uri="{FF2B5EF4-FFF2-40B4-BE49-F238E27FC236}">
                  <a16:creationId xmlns:a16="http://schemas.microsoft.com/office/drawing/2014/main" id="{EF0AC2F0-D1E0-4CD7-BDE3-9BB3A56C78D5}"/>
                </a:ext>
              </a:extLst>
            </p:cNvPr>
            <p:cNvSpPr>
              <a:spLocks/>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 name="Freeform 7">
              <a:extLst>
                <a:ext uri="{FF2B5EF4-FFF2-40B4-BE49-F238E27FC236}">
                  <a16:creationId xmlns:a16="http://schemas.microsoft.com/office/drawing/2014/main" id="{E3CB0F7E-87F1-4068-A051-9AA00805EE84}"/>
                </a:ext>
              </a:extLst>
            </p:cNvPr>
            <p:cNvSpPr>
              <a:spLocks/>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 name="Freeform 8">
              <a:extLst>
                <a:ext uri="{FF2B5EF4-FFF2-40B4-BE49-F238E27FC236}">
                  <a16:creationId xmlns:a16="http://schemas.microsoft.com/office/drawing/2014/main" id="{52FD7810-6404-449D-AA59-0312E8262746}"/>
                </a:ext>
              </a:extLst>
            </p:cNvPr>
            <p:cNvSpPr>
              <a:spLocks/>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 name="Freeform 9">
              <a:extLst>
                <a:ext uri="{FF2B5EF4-FFF2-40B4-BE49-F238E27FC236}">
                  <a16:creationId xmlns:a16="http://schemas.microsoft.com/office/drawing/2014/main" id="{BF51129F-08AE-428B-9B78-70AFE2327658}"/>
                </a:ext>
              </a:extLst>
            </p:cNvPr>
            <p:cNvSpPr>
              <a:spLocks/>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 name="Freeform 10">
              <a:extLst>
                <a:ext uri="{FF2B5EF4-FFF2-40B4-BE49-F238E27FC236}">
                  <a16:creationId xmlns:a16="http://schemas.microsoft.com/office/drawing/2014/main" id="{90759847-3305-4C22-9053-7E0BD78334F0}"/>
                </a:ext>
              </a:extLst>
            </p:cNvPr>
            <p:cNvSpPr>
              <a:spLocks/>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 name="Freeform 11">
              <a:extLst>
                <a:ext uri="{FF2B5EF4-FFF2-40B4-BE49-F238E27FC236}">
                  <a16:creationId xmlns:a16="http://schemas.microsoft.com/office/drawing/2014/main" id="{A57CF4CB-F28B-43C2-B004-EBEB4522FD88}"/>
                </a:ext>
              </a:extLst>
            </p:cNvPr>
            <p:cNvSpPr>
              <a:spLocks/>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 name="Freeform 12">
              <a:extLst>
                <a:ext uri="{FF2B5EF4-FFF2-40B4-BE49-F238E27FC236}">
                  <a16:creationId xmlns:a16="http://schemas.microsoft.com/office/drawing/2014/main" id="{468D3E87-E4E6-4D1C-AAD4-C1062A8F4DD7}"/>
                </a:ext>
              </a:extLst>
            </p:cNvPr>
            <p:cNvSpPr>
              <a:spLocks/>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 name="Freeform 13">
              <a:extLst>
                <a:ext uri="{FF2B5EF4-FFF2-40B4-BE49-F238E27FC236}">
                  <a16:creationId xmlns:a16="http://schemas.microsoft.com/office/drawing/2014/main" id="{E0B684F7-DCD9-485A-8F9C-3979F2D4085D}"/>
                </a:ext>
              </a:extLst>
            </p:cNvPr>
            <p:cNvSpPr>
              <a:spLocks/>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 name="Freeform 14">
              <a:extLst>
                <a:ext uri="{FF2B5EF4-FFF2-40B4-BE49-F238E27FC236}">
                  <a16:creationId xmlns:a16="http://schemas.microsoft.com/office/drawing/2014/main" id="{32569AB8-A215-41D2-971D-3CF4D9C2AAFC}"/>
                </a:ext>
              </a:extLst>
            </p:cNvPr>
            <p:cNvSpPr>
              <a:spLocks/>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 name="Freeform 15">
              <a:extLst>
                <a:ext uri="{FF2B5EF4-FFF2-40B4-BE49-F238E27FC236}">
                  <a16:creationId xmlns:a16="http://schemas.microsoft.com/office/drawing/2014/main" id="{95F110D8-CA30-464C-9D79-1FD68458B69F}"/>
                </a:ext>
              </a:extLst>
            </p:cNvPr>
            <p:cNvSpPr>
              <a:spLocks/>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 name="Freeform 16">
              <a:extLst>
                <a:ext uri="{FF2B5EF4-FFF2-40B4-BE49-F238E27FC236}">
                  <a16:creationId xmlns:a16="http://schemas.microsoft.com/office/drawing/2014/main" id="{6173562C-A728-4A29-9941-22578C0AC68B}"/>
                </a:ext>
              </a:extLst>
            </p:cNvPr>
            <p:cNvSpPr>
              <a:spLocks/>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 name="Freeform 17">
              <a:extLst>
                <a:ext uri="{FF2B5EF4-FFF2-40B4-BE49-F238E27FC236}">
                  <a16:creationId xmlns:a16="http://schemas.microsoft.com/office/drawing/2014/main" id="{1F1BB4C1-5A1F-4EC9-938D-0F95D12460CC}"/>
                </a:ext>
              </a:extLst>
            </p:cNvPr>
            <p:cNvSpPr>
              <a:spLocks/>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6" name="Freeform 18">
              <a:extLst>
                <a:ext uri="{FF2B5EF4-FFF2-40B4-BE49-F238E27FC236}">
                  <a16:creationId xmlns:a16="http://schemas.microsoft.com/office/drawing/2014/main" id="{E7439C66-3E2C-4BCD-BB0D-9DC6D2A8616C}"/>
                </a:ext>
              </a:extLst>
            </p:cNvPr>
            <p:cNvSpPr>
              <a:spLocks/>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7" name="Freeform 19">
              <a:extLst>
                <a:ext uri="{FF2B5EF4-FFF2-40B4-BE49-F238E27FC236}">
                  <a16:creationId xmlns:a16="http://schemas.microsoft.com/office/drawing/2014/main" id="{6637528A-4DDE-4994-8592-CCBBCBA6E54D}"/>
                </a:ext>
              </a:extLst>
            </p:cNvPr>
            <p:cNvSpPr>
              <a:spLocks/>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8" name="Freeform 20">
              <a:extLst>
                <a:ext uri="{FF2B5EF4-FFF2-40B4-BE49-F238E27FC236}">
                  <a16:creationId xmlns:a16="http://schemas.microsoft.com/office/drawing/2014/main" id="{FBA42C33-4FBD-412A-9AD5-2F1ECEEE3503}"/>
                </a:ext>
              </a:extLst>
            </p:cNvPr>
            <p:cNvSpPr>
              <a:spLocks/>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9" name="Freeform 21">
              <a:extLst>
                <a:ext uri="{FF2B5EF4-FFF2-40B4-BE49-F238E27FC236}">
                  <a16:creationId xmlns:a16="http://schemas.microsoft.com/office/drawing/2014/main" id="{E357DFF6-8F8D-4C2E-94A0-F82CA2AA607E}"/>
                </a:ext>
              </a:extLst>
            </p:cNvPr>
            <p:cNvSpPr>
              <a:spLocks/>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20" name="Group 4">
            <a:extLst>
              <a:ext uri="{FF2B5EF4-FFF2-40B4-BE49-F238E27FC236}">
                <a16:creationId xmlns:a16="http://schemas.microsoft.com/office/drawing/2014/main" id="{9E6FC2C7-413E-4E28-AB9B-1BB2D8A5DCD3}"/>
              </a:ext>
            </a:extLst>
          </p:cNvPr>
          <p:cNvGrpSpPr>
            <a:grpSpLocks noChangeAspect="1"/>
          </p:cNvGrpSpPr>
          <p:nvPr/>
        </p:nvGrpSpPr>
        <p:grpSpPr bwMode="auto">
          <a:xfrm>
            <a:off x="5374035" y="1827900"/>
            <a:ext cx="1739197" cy="1267127"/>
            <a:chOff x="6604" y="620"/>
            <a:chExt cx="210" cy="153"/>
          </a:xfrm>
          <a:solidFill>
            <a:srgbClr val="6EBF84"/>
          </a:solidFill>
        </p:grpSpPr>
        <p:sp>
          <p:nvSpPr>
            <p:cNvPr id="21" name="Freeform 5">
              <a:extLst>
                <a:ext uri="{FF2B5EF4-FFF2-40B4-BE49-F238E27FC236}">
                  <a16:creationId xmlns:a16="http://schemas.microsoft.com/office/drawing/2014/main" id="{C6D543B7-2CFC-4354-9741-DA19D8C62649}"/>
                </a:ext>
              </a:extLst>
            </p:cNvPr>
            <p:cNvSpPr>
              <a:spLocks/>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6">
              <a:extLst>
                <a:ext uri="{FF2B5EF4-FFF2-40B4-BE49-F238E27FC236}">
                  <a16:creationId xmlns:a16="http://schemas.microsoft.com/office/drawing/2014/main" id="{971A3BA6-31D1-4643-9E30-D60E40FF699B}"/>
                </a:ext>
              </a:extLst>
            </p:cNvPr>
            <p:cNvSpPr>
              <a:spLocks/>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7">
              <a:extLst>
                <a:ext uri="{FF2B5EF4-FFF2-40B4-BE49-F238E27FC236}">
                  <a16:creationId xmlns:a16="http://schemas.microsoft.com/office/drawing/2014/main" id="{B4CEA764-947B-4F54-B87B-6658EFEFF1CC}"/>
                </a:ext>
              </a:extLst>
            </p:cNvPr>
            <p:cNvSpPr>
              <a:spLocks/>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8">
              <a:extLst>
                <a:ext uri="{FF2B5EF4-FFF2-40B4-BE49-F238E27FC236}">
                  <a16:creationId xmlns:a16="http://schemas.microsoft.com/office/drawing/2014/main" id="{0F529E18-DAAA-4097-9C44-6C649CC94636}"/>
                </a:ext>
              </a:extLst>
            </p:cNvPr>
            <p:cNvSpPr>
              <a:spLocks/>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9">
              <a:extLst>
                <a:ext uri="{FF2B5EF4-FFF2-40B4-BE49-F238E27FC236}">
                  <a16:creationId xmlns:a16="http://schemas.microsoft.com/office/drawing/2014/main" id="{16242BA0-2EC0-4827-9F70-E44D3875357C}"/>
                </a:ext>
              </a:extLst>
            </p:cNvPr>
            <p:cNvSpPr>
              <a:spLocks/>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10">
              <a:extLst>
                <a:ext uri="{FF2B5EF4-FFF2-40B4-BE49-F238E27FC236}">
                  <a16:creationId xmlns:a16="http://schemas.microsoft.com/office/drawing/2014/main" id="{24728B8A-F935-4A60-90E9-54D3115BE23C}"/>
                </a:ext>
              </a:extLst>
            </p:cNvPr>
            <p:cNvSpPr>
              <a:spLocks/>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11">
              <a:extLst>
                <a:ext uri="{FF2B5EF4-FFF2-40B4-BE49-F238E27FC236}">
                  <a16:creationId xmlns:a16="http://schemas.microsoft.com/office/drawing/2014/main" id="{C77C27BD-A864-48B6-8776-4D88D22E4C4D}"/>
                </a:ext>
              </a:extLst>
            </p:cNvPr>
            <p:cNvSpPr>
              <a:spLocks/>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12">
              <a:extLst>
                <a:ext uri="{FF2B5EF4-FFF2-40B4-BE49-F238E27FC236}">
                  <a16:creationId xmlns:a16="http://schemas.microsoft.com/office/drawing/2014/main" id="{C7CDDD7D-411D-4B71-B9A4-FAB920A0E991}"/>
                </a:ext>
              </a:extLst>
            </p:cNvPr>
            <p:cNvSpPr>
              <a:spLocks/>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13">
              <a:extLst>
                <a:ext uri="{FF2B5EF4-FFF2-40B4-BE49-F238E27FC236}">
                  <a16:creationId xmlns:a16="http://schemas.microsoft.com/office/drawing/2014/main" id="{17ADE1F2-B49B-41C9-98DD-63E1086D7E80}"/>
                </a:ext>
              </a:extLst>
            </p:cNvPr>
            <p:cNvSpPr>
              <a:spLocks/>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14">
              <a:extLst>
                <a:ext uri="{FF2B5EF4-FFF2-40B4-BE49-F238E27FC236}">
                  <a16:creationId xmlns:a16="http://schemas.microsoft.com/office/drawing/2014/main" id="{3617C5C3-2105-4E0C-8473-ED2F0B3D90E8}"/>
                </a:ext>
              </a:extLst>
            </p:cNvPr>
            <p:cNvSpPr>
              <a:spLocks/>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15">
              <a:extLst>
                <a:ext uri="{FF2B5EF4-FFF2-40B4-BE49-F238E27FC236}">
                  <a16:creationId xmlns:a16="http://schemas.microsoft.com/office/drawing/2014/main" id="{2E8E3FDF-9B13-46AC-B85B-7F66CA7DA9FE}"/>
                </a:ext>
              </a:extLst>
            </p:cNvPr>
            <p:cNvSpPr>
              <a:spLocks/>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16">
              <a:extLst>
                <a:ext uri="{FF2B5EF4-FFF2-40B4-BE49-F238E27FC236}">
                  <a16:creationId xmlns:a16="http://schemas.microsoft.com/office/drawing/2014/main" id="{3D0889C4-25A3-4FAE-9886-58ADB15F7976}"/>
                </a:ext>
              </a:extLst>
            </p:cNvPr>
            <p:cNvSpPr>
              <a:spLocks/>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17">
              <a:extLst>
                <a:ext uri="{FF2B5EF4-FFF2-40B4-BE49-F238E27FC236}">
                  <a16:creationId xmlns:a16="http://schemas.microsoft.com/office/drawing/2014/main" id="{DED7A0BB-2C3D-47FA-BB0D-C390823E01B2}"/>
                </a:ext>
              </a:extLst>
            </p:cNvPr>
            <p:cNvSpPr>
              <a:spLocks/>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18">
              <a:extLst>
                <a:ext uri="{FF2B5EF4-FFF2-40B4-BE49-F238E27FC236}">
                  <a16:creationId xmlns:a16="http://schemas.microsoft.com/office/drawing/2014/main" id="{7007EBB5-8D24-491C-ADEE-5829FFC83CDD}"/>
                </a:ext>
              </a:extLst>
            </p:cNvPr>
            <p:cNvSpPr>
              <a:spLocks/>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19">
              <a:extLst>
                <a:ext uri="{FF2B5EF4-FFF2-40B4-BE49-F238E27FC236}">
                  <a16:creationId xmlns:a16="http://schemas.microsoft.com/office/drawing/2014/main" id="{7BB36828-7B0C-413A-8B2E-9E717A8B5485}"/>
                </a:ext>
              </a:extLst>
            </p:cNvPr>
            <p:cNvSpPr>
              <a:spLocks/>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20">
              <a:extLst>
                <a:ext uri="{FF2B5EF4-FFF2-40B4-BE49-F238E27FC236}">
                  <a16:creationId xmlns:a16="http://schemas.microsoft.com/office/drawing/2014/main" id="{5821985D-4934-401E-BAFA-608C517DB2BA}"/>
                </a:ext>
              </a:extLst>
            </p:cNvPr>
            <p:cNvSpPr>
              <a:spLocks/>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21">
              <a:extLst>
                <a:ext uri="{FF2B5EF4-FFF2-40B4-BE49-F238E27FC236}">
                  <a16:creationId xmlns:a16="http://schemas.microsoft.com/office/drawing/2014/main" id="{3B9C54BA-20BD-483F-B0B9-FED526341E43}"/>
                </a:ext>
              </a:extLst>
            </p:cNvPr>
            <p:cNvSpPr>
              <a:spLocks/>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38" name="Group 4">
            <a:extLst>
              <a:ext uri="{FF2B5EF4-FFF2-40B4-BE49-F238E27FC236}">
                <a16:creationId xmlns:a16="http://schemas.microsoft.com/office/drawing/2014/main" id="{5FF5B4A4-BBDF-4914-90EA-BAEBFDB7409F}"/>
              </a:ext>
            </a:extLst>
          </p:cNvPr>
          <p:cNvGrpSpPr>
            <a:grpSpLocks noChangeAspect="1"/>
          </p:cNvGrpSpPr>
          <p:nvPr/>
        </p:nvGrpSpPr>
        <p:grpSpPr bwMode="auto">
          <a:xfrm>
            <a:off x="8787289" y="1827900"/>
            <a:ext cx="1739197" cy="1267127"/>
            <a:chOff x="6604" y="620"/>
            <a:chExt cx="210" cy="153"/>
          </a:xfrm>
          <a:solidFill>
            <a:srgbClr val="6EBF84"/>
          </a:solidFill>
        </p:grpSpPr>
        <p:sp>
          <p:nvSpPr>
            <p:cNvPr id="39" name="Freeform 5">
              <a:extLst>
                <a:ext uri="{FF2B5EF4-FFF2-40B4-BE49-F238E27FC236}">
                  <a16:creationId xmlns:a16="http://schemas.microsoft.com/office/drawing/2014/main" id="{0AAB3ECC-3407-4AA2-A2FF-3EEC9617FBFF}"/>
                </a:ext>
              </a:extLst>
            </p:cNvPr>
            <p:cNvSpPr>
              <a:spLocks/>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6">
              <a:extLst>
                <a:ext uri="{FF2B5EF4-FFF2-40B4-BE49-F238E27FC236}">
                  <a16:creationId xmlns:a16="http://schemas.microsoft.com/office/drawing/2014/main" id="{E4E215F5-AB7E-4DC7-81F9-8C6C95F78937}"/>
                </a:ext>
              </a:extLst>
            </p:cNvPr>
            <p:cNvSpPr>
              <a:spLocks/>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7">
              <a:extLst>
                <a:ext uri="{FF2B5EF4-FFF2-40B4-BE49-F238E27FC236}">
                  <a16:creationId xmlns:a16="http://schemas.microsoft.com/office/drawing/2014/main" id="{360A7819-112E-4B3C-A85E-0923A0CD2C50}"/>
                </a:ext>
              </a:extLst>
            </p:cNvPr>
            <p:cNvSpPr>
              <a:spLocks/>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8">
              <a:extLst>
                <a:ext uri="{FF2B5EF4-FFF2-40B4-BE49-F238E27FC236}">
                  <a16:creationId xmlns:a16="http://schemas.microsoft.com/office/drawing/2014/main" id="{900463BE-9104-4E70-AFE8-7316D885FBE5}"/>
                </a:ext>
              </a:extLst>
            </p:cNvPr>
            <p:cNvSpPr>
              <a:spLocks/>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9">
              <a:extLst>
                <a:ext uri="{FF2B5EF4-FFF2-40B4-BE49-F238E27FC236}">
                  <a16:creationId xmlns:a16="http://schemas.microsoft.com/office/drawing/2014/main" id="{579A4E3E-DBF6-4886-8413-4FB71F96C26A}"/>
                </a:ext>
              </a:extLst>
            </p:cNvPr>
            <p:cNvSpPr>
              <a:spLocks/>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10">
              <a:extLst>
                <a:ext uri="{FF2B5EF4-FFF2-40B4-BE49-F238E27FC236}">
                  <a16:creationId xmlns:a16="http://schemas.microsoft.com/office/drawing/2014/main" id="{1B9BE64A-B1E0-4B87-9EA6-9D45B8770BD1}"/>
                </a:ext>
              </a:extLst>
            </p:cNvPr>
            <p:cNvSpPr>
              <a:spLocks/>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11">
              <a:extLst>
                <a:ext uri="{FF2B5EF4-FFF2-40B4-BE49-F238E27FC236}">
                  <a16:creationId xmlns:a16="http://schemas.microsoft.com/office/drawing/2014/main" id="{37C7654B-89DE-4C47-A3C2-2E98E1671695}"/>
                </a:ext>
              </a:extLst>
            </p:cNvPr>
            <p:cNvSpPr>
              <a:spLocks/>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12">
              <a:extLst>
                <a:ext uri="{FF2B5EF4-FFF2-40B4-BE49-F238E27FC236}">
                  <a16:creationId xmlns:a16="http://schemas.microsoft.com/office/drawing/2014/main" id="{252321D9-6ABB-48A2-94E7-89832E531FBE}"/>
                </a:ext>
              </a:extLst>
            </p:cNvPr>
            <p:cNvSpPr>
              <a:spLocks/>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13">
              <a:extLst>
                <a:ext uri="{FF2B5EF4-FFF2-40B4-BE49-F238E27FC236}">
                  <a16:creationId xmlns:a16="http://schemas.microsoft.com/office/drawing/2014/main" id="{E9B91A65-99F6-460F-AF7C-9E27445F747E}"/>
                </a:ext>
              </a:extLst>
            </p:cNvPr>
            <p:cNvSpPr>
              <a:spLocks/>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4">
              <a:extLst>
                <a:ext uri="{FF2B5EF4-FFF2-40B4-BE49-F238E27FC236}">
                  <a16:creationId xmlns:a16="http://schemas.microsoft.com/office/drawing/2014/main" id="{3BB3353B-423E-4E2D-9BC2-88B24AA86C60}"/>
                </a:ext>
              </a:extLst>
            </p:cNvPr>
            <p:cNvSpPr>
              <a:spLocks/>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5">
              <a:extLst>
                <a:ext uri="{FF2B5EF4-FFF2-40B4-BE49-F238E27FC236}">
                  <a16:creationId xmlns:a16="http://schemas.microsoft.com/office/drawing/2014/main" id="{EB660EB8-2F6C-436D-B542-9AB993F4F77A}"/>
                </a:ext>
              </a:extLst>
            </p:cNvPr>
            <p:cNvSpPr>
              <a:spLocks/>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6">
              <a:extLst>
                <a:ext uri="{FF2B5EF4-FFF2-40B4-BE49-F238E27FC236}">
                  <a16:creationId xmlns:a16="http://schemas.microsoft.com/office/drawing/2014/main" id="{87247A7B-F22E-4C52-8C54-89DD323FEA9F}"/>
                </a:ext>
              </a:extLst>
            </p:cNvPr>
            <p:cNvSpPr>
              <a:spLocks/>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7">
              <a:extLst>
                <a:ext uri="{FF2B5EF4-FFF2-40B4-BE49-F238E27FC236}">
                  <a16:creationId xmlns:a16="http://schemas.microsoft.com/office/drawing/2014/main" id="{D8438173-FD26-4741-A560-89380627A85D}"/>
                </a:ext>
              </a:extLst>
            </p:cNvPr>
            <p:cNvSpPr>
              <a:spLocks/>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8">
              <a:extLst>
                <a:ext uri="{FF2B5EF4-FFF2-40B4-BE49-F238E27FC236}">
                  <a16:creationId xmlns:a16="http://schemas.microsoft.com/office/drawing/2014/main" id="{1FA8677E-A7DC-4359-8517-B1DC1A60D78F}"/>
                </a:ext>
              </a:extLst>
            </p:cNvPr>
            <p:cNvSpPr>
              <a:spLocks/>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9">
              <a:extLst>
                <a:ext uri="{FF2B5EF4-FFF2-40B4-BE49-F238E27FC236}">
                  <a16:creationId xmlns:a16="http://schemas.microsoft.com/office/drawing/2014/main" id="{908A6A93-6AD2-48F3-8952-6BCCAEDACC4B}"/>
                </a:ext>
              </a:extLst>
            </p:cNvPr>
            <p:cNvSpPr>
              <a:spLocks/>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20">
              <a:extLst>
                <a:ext uri="{FF2B5EF4-FFF2-40B4-BE49-F238E27FC236}">
                  <a16:creationId xmlns:a16="http://schemas.microsoft.com/office/drawing/2014/main" id="{20F1A013-54E9-4780-9104-DD27F3C09E7F}"/>
                </a:ext>
              </a:extLst>
            </p:cNvPr>
            <p:cNvSpPr>
              <a:spLocks/>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21">
              <a:extLst>
                <a:ext uri="{FF2B5EF4-FFF2-40B4-BE49-F238E27FC236}">
                  <a16:creationId xmlns:a16="http://schemas.microsoft.com/office/drawing/2014/main" id="{B6F38E75-2D5D-4224-B04B-123D7BBDABBD}"/>
                </a:ext>
              </a:extLst>
            </p:cNvPr>
            <p:cNvSpPr>
              <a:spLocks/>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56" name="TextBox 28">
            <a:extLst>
              <a:ext uri="{FF2B5EF4-FFF2-40B4-BE49-F238E27FC236}">
                <a16:creationId xmlns:a16="http://schemas.microsoft.com/office/drawing/2014/main" id="{F3BE7BEF-CACC-4E57-B257-D5FC72CC8A2C}"/>
              </a:ext>
            </a:extLst>
          </p:cNvPr>
          <p:cNvSpPr txBox="1"/>
          <p:nvPr/>
        </p:nvSpPr>
        <p:spPr>
          <a:xfrm>
            <a:off x="1960780" y="3573551"/>
            <a:ext cx="1422184" cy="461665"/>
          </a:xfrm>
          <a:prstGeom prst="rect">
            <a:avLst/>
          </a:prstGeom>
          <a:noFill/>
        </p:spPr>
        <p:txBody>
          <a:bodyPr wrap="none" rtlCol="0">
            <a:spAutoFit/>
          </a:bodyPr>
          <a:lstStyle/>
          <a:p>
            <a:r>
              <a:rPr lang="zh-CN" altLang="en-US" sz="2400" b="1" dirty="0">
                <a:solidFill>
                  <a:srgbClr val="2C91B0"/>
                </a:solidFill>
                <a:cs typeface="+mn-ea"/>
                <a:sym typeface="+mn-lt"/>
              </a:rPr>
              <a:t>相关职位</a:t>
            </a:r>
            <a:endParaRPr lang="id-ID" sz="2400" b="1" dirty="0">
              <a:solidFill>
                <a:srgbClr val="2C91B0"/>
              </a:solidFill>
              <a:cs typeface="+mn-ea"/>
              <a:sym typeface="+mn-lt"/>
            </a:endParaRPr>
          </a:p>
        </p:txBody>
      </p:sp>
      <p:sp>
        <p:nvSpPr>
          <p:cNvPr id="57" name="矩形 56">
            <a:extLst>
              <a:ext uri="{FF2B5EF4-FFF2-40B4-BE49-F238E27FC236}">
                <a16:creationId xmlns:a16="http://schemas.microsoft.com/office/drawing/2014/main" id="{70340222-B421-4334-B918-63664DACAA55}"/>
              </a:ext>
            </a:extLst>
          </p:cNvPr>
          <p:cNvSpPr/>
          <p:nvPr/>
        </p:nvSpPr>
        <p:spPr>
          <a:xfrm>
            <a:off x="1740494" y="3975990"/>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p>
        </p:txBody>
      </p:sp>
      <p:sp>
        <p:nvSpPr>
          <p:cNvPr id="58" name="TextBox 28">
            <a:extLst>
              <a:ext uri="{FF2B5EF4-FFF2-40B4-BE49-F238E27FC236}">
                <a16:creationId xmlns:a16="http://schemas.microsoft.com/office/drawing/2014/main" id="{B3878114-26C8-45C4-B139-A269D9D072CF}"/>
              </a:ext>
            </a:extLst>
          </p:cNvPr>
          <p:cNvSpPr txBox="1"/>
          <p:nvPr/>
        </p:nvSpPr>
        <p:spPr>
          <a:xfrm>
            <a:off x="5523109" y="3573551"/>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公司近景</a:t>
            </a:r>
            <a:endParaRPr lang="id-ID" sz="2400" b="1" dirty="0">
              <a:solidFill>
                <a:srgbClr val="2C91B0"/>
              </a:solidFill>
              <a:cs typeface="+mn-ea"/>
              <a:sym typeface="+mn-lt"/>
            </a:endParaRPr>
          </a:p>
        </p:txBody>
      </p:sp>
      <p:sp>
        <p:nvSpPr>
          <p:cNvPr id="59" name="矩形 58">
            <a:extLst>
              <a:ext uri="{FF2B5EF4-FFF2-40B4-BE49-F238E27FC236}">
                <a16:creationId xmlns:a16="http://schemas.microsoft.com/office/drawing/2014/main" id="{6688BDFA-6F93-49BC-8B63-8BC2341A71A0}"/>
              </a:ext>
            </a:extLst>
          </p:cNvPr>
          <p:cNvSpPr/>
          <p:nvPr/>
        </p:nvSpPr>
        <p:spPr>
          <a:xfrm>
            <a:off x="5302823" y="3975990"/>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p>
        </p:txBody>
      </p:sp>
      <p:sp>
        <p:nvSpPr>
          <p:cNvPr id="60" name="TextBox 28">
            <a:extLst>
              <a:ext uri="{FF2B5EF4-FFF2-40B4-BE49-F238E27FC236}">
                <a16:creationId xmlns:a16="http://schemas.microsoft.com/office/drawing/2014/main" id="{600D024C-CC0F-45E9-9D3D-E23565E9680C}"/>
              </a:ext>
            </a:extLst>
          </p:cNvPr>
          <p:cNvSpPr txBox="1"/>
          <p:nvPr/>
        </p:nvSpPr>
        <p:spPr>
          <a:xfrm>
            <a:off x="8809038" y="3608503"/>
            <a:ext cx="1422184" cy="461665"/>
          </a:xfrm>
          <a:prstGeom prst="rect">
            <a:avLst/>
          </a:prstGeom>
          <a:noFill/>
        </p:spPr>
        <p:txBody>
          <a:bodyPr wrap="none" rtlCol="0">
            <a:spAutoFit/>
          </a:bodyPr>
          <a:lstStyle/>
          <a:p>
            <a:r>
              <a:rPr lang="zh-CN" altLang="en-US" sz="2400" b="1" dirty="0">
                <a:solidFill>
                  <a:srgbClr val="2C91B0"/>
                </a:solidFill>
                <a:cs typeface="+mn-ea"/>
                <a:sym typeface="+mn-lt"/>
              </a:rPr>
              <a:t>能力匹配</a:t>
            </a:r>
            <a:endParaRPr lang="id-ID" sz="2400" b="1" dirty="0">
              <a:solidFill>
                <a:srgbClr val="2C91B0"/>
              </a:solidFill>
              <a:cs typeface="+mn-ea"/>
              <a:sym typeface="+mn-lt"/>
            </a:endParaRPr>
          </a:p>
        </p:txBody>
      </p:sp>
      <p:sp>
        <p:nvSpPr>
          <p:cNvPr id="61" name="矩形 60">
            <a:extLst>
              <a:ext uri="{FF2B5EF4-FFF2-40B4-BE49-F238E27FC236}">
                <a16:creationId xmlns:a16="http://schemas.microsoft.com/office/drawing/2014/main" id="{5173BCDE-E0B5-4700-8023-363C62A53673}"/>
              </a:ext>
            </a:extLst>
          </p:cNvPr>
          <p:cNvSpPr/>
          <p:nvPr/>
        </p:nvSpPr>
        <p:spPr>
          <a:xfrm>
            <a:off x="8588752" y="4010942"/>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p>
        </p:txBody>
      </p:sp>
      <p:pic>
        <p:nvPicPr>
          <p:cNvPr id="62" name="图片 61">
            <a:extLst>
              <a:ext uri="{FF2B5EF4-FFF2-40B4-BE49-F238E27FC236}">
                <a16:creationId xmlns:a16="http://schemas.microsoft.com/office/drawing/2014/main" id="{C1456DB6-68CF-4D4A-AB08-C84550B6FBB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58281" y="4326695"/>
            <a:ext cx="818884" cy="1117381"/>
          </a:xfrm>
          <a:prstGeom prst="rect">
            <a:avLst/>
          </a:prstGeom>
        </p:spPr>
      </p:pic>
      <p:pic>
        <p:nvPicPr>
          <p:cNvPr id="63" name="图片 62">
            <a:extLst>
              <a:ext uri="{FF2B5EF4-FFF2-40B4-BE49-F238E27FC236}">
                <a16:creationId xmlns:a16="http://schemas.microsoft.com/office/drawing/2014/main" id="{9355F1BA-FD4A-4DD9-95F8-296CD127BF6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1661" y="1911054"/>
            <a:ext cx="818884" cy="1117381"/>
          </a:xfrm>
          <a:prstGeom prst="rect">
            <a:avLst/>
          </a:prstGeom>
        </p:spPr>
      </p:pic>
      <p:pic>
        <p:nvPicPr>
          <p:cNvPr id="64" name="图片 63">
            <a:extLst>
              <a:ext uri="{FF2B5EF4-FFF2-40B4-BE49-F238E27FC236}">
                <a16:creationId xmlns:a16="http://schemas.microsoft.com/office/drawing/2014/main" id="{F2C67D12-5DEE-4BAD-BDA4-D7BB3FC6C15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835118" y="680969"/>
            <a:ext cx="691330" cy="943331"/>
          </a:xfrm>
          <a:prstGeom prst="rect">
            <a:avLst/>
          </a:prstGeom>
        </p:spPr>
      </p:pic>
      <p:sp>
        <p:nvSpPr>
          <p:cNvPr id="65" name="TextBox 64"/>
          <p:cNvSpPr txBox="1"/>
          <p:nvPr/>
        </p:nvSpPr>
        <p:spPr>
          <a:xfrm>
            <a:off x="1295636" y="663119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extLst>
      <p:ext uri="{BB962C8B-B14F-4D97-AF65-F5344CB8AC3E}">
        <p14:creationId xmlns:p14="http://schemas.microsoft.com/office/powerpoint/2010/main" val="390036202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p:cTn id="17" dur="500" fill="hold"/>
                                        <p:tgtEl>
                                          <p:spTgt spid="57"/>
                                        </p:tgtEl>
                                        <p:attrNameLst>
                                          <p:attrName>ppt_w</p:attrName>
                                        </p:attrNameLst>
                                      </p:cBhvr>
                                      <p:tavLst>
                                        <p:tav tm="0">
                                          <p:val>
                                            <p:fltVal val="0"/>
                                          </p:val>
                                        </p:tav>
                                        <p:tav tm="100000">
                                          <p:val>
                                            <p:strVal val="#ppt_w"/>
                                          </p:val>
                                        </p:tav>
                                      </p:tavLst>
                                    </p:anim>
                                    <p:anim calcmode="lin" valueType="num">
                                      <p:cBhvr>
                                        <p:cTn id="18" dur="500" fill="hold"/>
                                        <p:tgtEl>
                                          <p:spTgt spid="57"/>
                                        </p:tgtEl>
                                        <p:attrNameLst>
                                          <p:attrName>ppt_h</p:attrName>
                                        </p:attrNameLst>
                                      </p:cBhvr>
                                      <p:tavLst>
                                        <p:tav tm="0">
                                          <p:val>
                                            <p:fltVal val="0"/>
                                          </p:val>
                                        </p:tav>
                                        <p:tav tm="100000">
                                          <p:val>
                                            <p:strVal val="#ppt_h"/>
                                          </p:val>
                                        </p:tav>
                                      </p:tavLst>
                                    </p:anim>
                                    <p:animEffect transition="in" filter="fade">
                                      <p:cBhvr>
                                        <p:cTn id="19" dur="500"/>
                                        <p:tgtEl>
                                          <p:spTgt spid="57"/>
                                        </p:tgtEl>
                                      </p:cBhvr>
                                    </p:animEffect>
                                  </p:childTnLst>
                                </p:cTn>
                              </p:par>
                              <p:par>
                                <p:cTn id="20" presetID="53" presetClass="entr" presetSubtype="16"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 calcmode="lin" valueType="num">
                                      <p:cBhvr>
                                        <p:cTn id="34" dur="500" fill="hold"/>
                                        <p:tgtEl>
                                          <p:spTgt spid="58"/>
                                        </p:tgtEl>
                                        <p:attrNameLst>
                                          <p:attrName>ppt_w</p:attrName>
                                        </p:attrNameLst>
                                      </p:cBhvr>
                                      <p:tavLst>
                                        <p:tav tm="0">
                                          <p:val>
                                            <p:fltVal val="0"/>
                                          </p:val>
                                        </p:tav>
                                        <p:tav tm="100000">
                                          <p:val>
                                            <p:strVal val="#ppt_w"/>
                                          </p:val>
                                        </p:tav>
                                      </p:tavLst>
                                    </p:anim>
                                    <p:anim calcmode="lin" valueType="num">
                                      <p:cBhvr>
                                        <p:cTn id="35" dur="500" fill="hold"/>
                                        <p:tgtEl>
                                          <p:spTgt spid="58"/>
                                        </p:tgtEl>
                                        <p:attrNameLst>
                                          <p:attrName>ppt_h</p:attrName>
                                        </p:attrNameLst>
                                      </p:cBhvr>
                                      <p:tavLst>
                                        <p:tav tm="0">
                                          <p:val>
                                            <p:fltVal val="0"/>
                                          </p:val>
                                        </p:tav>
                                        <p:tav tm="100000">
                                          <p:val>
                                            <p:strVal val="#ppt_h"/>
                                          </p:val>
                                        </p:tav>
                                      </p:tavLst>
                                    </p:anim>
                                    <p:animEffect transition="in" filter="fade">
                                      <p:cBhvr>
                                        <p:cTn id="36" dur="500"/>
                                        <p:tgtEl>
                                          <p:spTgt spid="5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p:cTn id="39" dur="500" fill="hold"/>
                                        <p:tgtEl>
                                          <p:spTgt spid="59"/>
                                        </p:tgtEl>
                                        <p:attrNameLst>
                                          <p:attrName>ppt_w</p:attrName>
                                        </p:attrNameLst>
                                      </p:cBhvr>
                                      <p:tavLst>
                                        <p:tav tm="0">
                                          <p:val>
                                            <p:fltVal val="0"/>
                                          </p:val>
                                        </p:tav>
                                        <p:tav tm="100000">
                                          <p:val>
                                            <p:strVal val="#ppt_w"/>
                                          </p:val>
                                        </p:tav>
                                      </p:tavLst>
                                    </p:anim>
                                    <p:anim calcmode="lin" valueType="num">
                                      <p:cBhvr>
                                        <p:cTn id="40" dur="500" fill="hold"/>
                                        <p:tgtEl>
                                          <p:spTgt spid="59"/>
                                        </p:tgtEl>
                                        <p:attrNameLst>
                                          <p:attrName>ppt_h</p:attrName>
                                        </p:attrNameLst>
                                      </p:cBhvr>
                                      <p:tavLst>
                                        <p:tav tm="0">
                                          <p:val>
                                            <p:fltVal val="0"/>
                                          </p:val>
                                        </p:tav>
                                        <p:tav tm="100000">
                                          <p:val>
                                            <p:strVal val="#ppt_h"/>
                                          </p:val>
                                        </p:tav>
                                      </p:tavLst>
                                    </p:anim>
                                    <p:animEffect transition="in" filter="fade">
                                      <p:cBhvr>
                                        <p:cTn id="41" dur="500"/>
                                        <p:tgtEl>
                                          <p:spTgt spid="59"/>
                                        </p:tgtEl>
                                      </p:cBhvr>
                                    </p:animEffect>
                                  </p:childTnLst>
                                </p:cTn>
                              </p:par>
                              <p:par>
                                <p:cTn id="42" presetID="53" presetClass="entr" presetSubtype="16" fill="hold" nodeType="with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heel(1)">
                                      <p:cBhvr>
                                        <p:cTn id="51" dur="2000"/>
                                        <p:tgtEl>
                                          <p:spTgt spid="38"/>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wheel(1)">
                                      <p:cBhvr>
                                        <p:cTn id="54" dur="2000"/>
                                        <p:tgtEl>
                                          <p:spTgt spid="60"/>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wheel(1)">
                                      <p:cBhvr>
                                        <p:cTn id="57" dur="2000"/>
                                        <p:tgtEl>
                                          <p:spTgt spid="61"/>
                                        </p:tgtEl>
                                      </p:cBhvr>
                                    </p:animEffect>
                                  </p:childTnLst>
                                </p:cTn>
                              </p:par>
                              <p:par>
                                <p:cTn id="58" presetID="21" presetClass="entr" presetSubtype="1" fill="hold"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wheel(1)">
                                      <p:cBhvr>
                                        <p:cTn id="60"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8">
            <a:extLst>
              <a:ext uri="{FF2B5EF4-FFF2-40B4-BE49-F238E27FC236}">
                <a16:creationId xmlns:a16="http://schemas.microsoft.com/office/drawing/2014/main" id="{64867B2F-AF1F-498F-833F-5EF4DB1D8E87}"/>
              </a:ext>
            </a:extLst>
          </p:cNvPr>
          <p:cNvSpPr txBox="1"/>
          <p:nvPr/>
        </p:nvSpPr>
        <p:spPr>
          <a:xfrm>
            <a:off x="2996370" y="1897222"/>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23" name="矩形 22">
            <a:extLst>
              <a:ext uri="{FF2B5EF4-FFF2-40B4-BE49-F238E27FC236}">
                <a16:creationId xmlns:a16="http://schemas.microsoft.com/office/drawing/2014/main" id="{10411C03-4DD6-437F-994F-3E787B8A1946}"/>
              </a:ext>
            </a:extLst>
          </p:cNvPr>
          <p:cNvSpPr/>
          <p:nvPr/>
        </p:nvSpPr>
        <p:spPr>
          <a:xfrm>
            <a:off x="1190059" y="2512621"/>
            <a:ext cx="3068529" cy="1384995"/>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sp>
        <p:nvSpPr>
          <p:cNvPr id="24" name="TextBox 28">
            <a:extLst>
              <a:ext uri="{FF2B5EF4-FFF2-40B4-BE49-F238E27FC236}">
                <a16:creationId xmlns:a16="http://schemas.microsoft.com/office/drawing/2014/main" id="{72C32E2D-D510-4CAD-B421-77418F0B80F4}"/>
              </a:ext>
            </a:extLst>
          </p:cNvPr>
          <p:cNvSpPr txBox="1"/>
          <p:nvPr/>
        </p:nvSpPr>
        <p:spPr>
          <a:xfrm>
            <a:off x="7317462" y="1753585"/>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25" name="矩形 24">
            <a:extLst>
              <a:ext uri="{FF2B5EF4-FFF2-40B4-BE49-F238E27FC236}">
                <a16:creationId xmlns:a16="http://schemas.microsoft.com/office/drawing/2014/main" id="{C004CBC2-787F-4A88-B0FE-32DC1FCBDE5C}"/>
              </a:ext>
            </a:extLst>
          </p:cNvPr>
          <p:cNvSpPr/>
          <p:nvPr/>
        </p:nvSpPr>
        <p:spPr>
          <a:xfrm>
            <a:off x="7762418" y="2382471"/>
            <a:ext cx="3068529" cy="1384995"/>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grpSp>
        <p:nvGrpSpPr>
          <p:cNvPr id="26" name="Group 89">
            <a:extLst>
              <a:ext uri="{FF2B5EF4-FFF2-40B4-BE49-F238E27FC236}">
                <a16:creationId xmlns:a16="http://schemas.microsoft.com/office/drawing/2014/main" id="{3C00E80B-05BB-490C-8198-0A148FA5B1B9}"/>
              </a:ext>
            </a:extLst>
          </p:cNvPr>
          <p:cNvGrpSpPr>
            <a:grpSpLocks noChangeAspect="1"/>
          </p:cNvGrpSpPr>
          <p:nvPr/>
        </p:nvGrpSpPr>
        <p:grpSpPr bwMode="auto">
          <a:xfrm>
            <a:off x="2451655" y="1720350"/>
            <a:ext cx="514791" cy="662121"/>
            <a:chOff x="1309" y="2054"/>
            <a:chExt cx="297" cy="382"/>
          </a:xfrm>
          <a:solidFill>
            <a:srgbClr val="6EBF84"/>
          </a:solidFill>
        </p:grpSpPr>
        <p:sp>
          <p:nvSpPr>
            <p:cNvPr id="27" name="Freeform 90">
              <a:extLst>
                <a:ext uri="{FF2B5EF4-FFF2-40B4-BE49-F238E27FC236}">
                  <a16:creationId xmlns:a16="http://schemas.microsoft.com/office/drawing/2014/main" id="{309A4E17-7DA6-43A8-B471-20DE182FA4CC}"/>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91">
              <a:extLst>
                <a:ext uri="{FF2B5EF4-FFF2-40B4-BE49-F238E27FC236}">
                  <a16:creationId xmlns:a16="http://schemas.microsoft.com/office/drawing/2014/main" id="{32AA88CC-7A9B-43CE-954C-7E1641B20BBB}"/>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92">
              <a:extLst>
                <a:ext uri="{FF2B5EF4-FFF2-40B4-BE49-F238E27FC236}">
                  <a16:creationId xmlns:a16="http://schemas.microsoft.com/office/drawing/2014/main" id="{C241AE69-6AB8-439E-A327-8912048CD373}"/>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93">
              <a:extLst>
                <a:ext uri="{FF2B5EF4-FFF2-40B4-BE49-F238E27FC236}">
                  <a16:creationId xmlns:a16="http://schemas.microsoft.com/office/drawing/2014/main" id="{0A4CBBA4-381A-4000-B05B-F3B462CC5BB1}"/>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94">
              <a:extLst>
                <a:ext uri="{FF2B5EF4-FFF2-40B4-BE49-F238E27FC236}">
                  <a16:creationId xmlns:a16="http://schemas.microsoft.com/office/drawing/2014/main" id="{4F07B590-C68B-4733-86A6-EB9C1AF11998}"/>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95">
              <a:extLst>
                <a:ext uri="{FF2B5EF4-FFF2-40B4-BE49-F238E27FC236}">
                  <a16:creationId xmlns:a16="http://schemas.microsoft.com/office/drawing/2014/main" id="{46D0CCAA-B70D-4124-A0FD-A966D5F8C2D2}"/>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96">
              <a:extLst>
                <a:ext uri="{FF2B5EF4-FFF2-40B4-BE49-F238E27FC236}">
                  <a16:creationId xmlns:a16="http://schemas.microsoft.com/office/drawing/2014/main" id="{72046949-B044-48F4-9129-691F518BE66F}"/>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97">
              <a:extLst>
                <a:ext uri="{FF2B5EF4-FFF2-40B4-BE49-F238E27FC236}">
                  <a16:creationId xmlns:a16="http://schemas.microsoft.com/office/drawing/2014/main" id="{B227D314-1C25-414D-A9B5-9B1282646661}"/>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98">
              <a:extLst>
                <a:ext uri="{FF2B5EF4-FFF2-40B4-BE49-F238E27FC236}">
                  <a16:creationId xmlns:a16="http://schemas.microsoft.com/office/drawing/2014/main" id="{43B32AED-049B-46E6-B443-C5282A3016DF}"/>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99">
              <a:extLst>
                <a:ext uri="{FF2B5EF4-FFF2-40B4-BE49-F238E27FC236}">
                  <a16:creationId xmlns:a16="http://schemas.microsoft.com/office/drawing/2014/main" id="{4E914C60-701B-4F05-AE55-B737153E2A48}"/>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100">
              <a:extLst>
                <a:ext uri="{FF2B5EF4-FFF2-40B4-BE49-F238E27FC236}">
                  <a16:creationId xmlns:a16="http://schemas.microsoft.com/office/drawing/2014/main" id="{04A013F3-33D6-4F29-8414-BB11AB6626A6}"/>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8" name="Freeform 101">
              <a:extLst>
                <a:ext uri="{FF2B5EF4-FFF2-40B4-BE49-F238E27FC236}">
                  <a16:creationId xmlns:a16="http://schemas.microsoft.com/office/drawing/2014/main" id="{C6128B7D-AC98-4F5D-9DAC-640ABD31315E}"/>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102">
              <a:extLst>
                <a:ext uri="{FF2B5EF4-FFF2-40B4-BE49-F238E27FC236}">
                  <a16:creationId xmlns:a16="http://schemas.microsoft.com/office/drawing/2014/main" id="{4E0126D0-D4F1-4574-A0DC-9B6D9F0D1D01}"/>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103">
              <a:extLst>
                <a:ext uri="{FF2B5EF4-FFF2-40B4-BE49-F238E27FC236}">
                  <a16:creationId xmlns:a16="http://schemas.microsoft.com/office/drawing/2014/main" id="{51446C12-FCA9-4A70-A2CB-DAF36AF6AC58}"/>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104">
              <a:extLst>
                <a:ext uri="{FF2B5EF4-FFF2-40B4-BE49-F238E27FC236}">
                  <a16:creationId xmlns:a16="http://schemas.microsoft.com/office/drawing/2014/main" id="{31A20034-BF56-4AE0-AB63-8725BF0C9E5F}"/>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105">
              <a:extLst>
                <a:ext uri="{FF2B5EF4-FFF2-40B4-BE49-F238E27FC236}">
                  <a16:creationId xmlns:a16="http://schemas.microsoft.com/office/drawing/2014/main" id="{CEA8D730-3E94-432E-9735-7DB81CA87BF0}"/>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106">
              <a:extLst>
                <a:ext uri="{FF2B5EF4-FFF2-40B4-BE49-F238E27FC236}">
                  <a16:creationId xmlns:a16="http://schemas.microsoft.com/office/drawing/2014/main" id="{CE504FAC-F424-4142-B46E-D2F51AD78C20}"/>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107">
              <a:extLst>
                <a:ext uri="{FF2B5EF4-FFF2-40B4-BE49-F238E27FC236}">
                  <a16:creationId xmlns:a16="http://schemas.microsoft.com/office/drawing/2014/main" id="{20B12AB3-EE2A-4A73-BAD2-4AED8FD1F7CB}"/>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108">
              <a:extLst>
                <a:ext uri="{FF2B5EF4-FFF2-40B4-BE49-F238E27FC236}">
                  <a16:creationId xmlns:a16="http://schemas.microsoft.com/office/drawing/2014/main" id="{F3992E2E-1DE4-4072-8721-D6ABEA895F69}"/>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109">
              <a:extLst>
                <a:ext uri="{FF2B5EF4-FFF2-40B4-BE49-F238E27FC236}">
                  <a16:creationId xmlns:a16="http://schemas.microsoft.com/office/drawing/2014/main" id="{AD05A9E5-6394-4876-A5A5-7CA97B1C4795}"/>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110">
              <a:extLst>
                <a:ext uri="{FF2B5EF4-FFF2-40B4-BE49-F238E27FC236}">
                  <a16:creationId xmlns:a16="http://schemas.microsoft.com/office/drawing/2014/main" id="{3F50323C-D793-4E78-BBBA-EBA8F02DA219}"/>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11">
              <a:extLst>
                <a:ext uri="{FF2B5EF4-FFF2-40B4-BE49-F238E27FC236}">
                  <a16:creationId xmlns:a16="http://schemas.microsoft.com/office/drawing/2014/main" id="{111A4B91-67B6-44D4-8BDC-9F269AA804B4}"/>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12">
              <a:extLst>
                <a:ext uri="{FF2B5EF4-FFF2-40B4-BE49-F238E27FC236}">
                  <a16:creationId xmlns:a16="http://schemas.microsoft.com/office/drawing/2014/main" id="{B1DE83FC-A326-4508-9C16-ACCD01772F5B}"/>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13">
              <a:extLst>
                <a:ext uri="{FF2B5EF4-FFF2-40B4-BE49-F238E27FC236}">
                  <a16:creationId xmlns:a16="http://schemas.microsoft.com/office/drawing/2014/main" id="{C0BBD0DC-6F8F-4FEA-9FCA-C884068DF06D}"/>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14">
              <a:extLst>
                <a:ext uri="{FF2B5EF4-FFF2-40B4-BE49-F238E27FC236}">
                  <a16:creationId xmlns:a16="http://schemas.microsoft.com/office/drawing/2014/main" id="{C8936286-94C6-43A3-9379-5803828751D6}"/>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15">
              <a:extLst>
                <a:ext uri="{FF2B5EF4-FFF2-40B4-BE49-F238E27FC236}">
                  <a16:creationId xmlns:a16="http://schemas.microsoft.com/office/drawing/2014/main" id="{799BA107-A6F9-4FBF-B62D-DE80A0583D5F}"/>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16">
              <a:extLst>
                <a:ext uri="{FF2B5EF4-FFF2-40B4-BE49-F238E27FC236}">
                  <a16:creationId xmlns:a16="http://schemas.microsoft.com/office/drawing/2014/main" id="{0BB16DCD-17EA-4064-9EB4-3D131EA54EEF}"/>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54" name="Group 89">
            <a:extLst>
              <a:ext uri="{FF2B5EF4-FFF2-40B4-BE49-F238E27FC236}">
                <a16:creationId xmlns:a16="http://schemas.microsoft.com/office/drawing/2014/main" id="{4352F5C5-BE13-487B-B3B9-07EF4E655E40}"/>
              </a:ext>
            </a:extLst>
          </p:cNvPr>
          <p:cNvGrpSpPr>
            <a:grpSpLocks noChangeAspect="1"/>
          </p:cNvGrpSpPr>
          <p:nvPr/>
        </p:nvGrpSpPr>
        <p:grpSpPr bwMode="auto">
          <a:xfrm>
            <a:off x="8725100" y="1560924"/>
            <a:ext cx="514791" cy="662121"/>
            <a:chOff x="1309" y="2054"/>
            <a:chExt cx="297" cy="382"/>
          </a:xfrm>
          <a:solidFill>
            <a:srgbClr val="6EBF84"/>
          </a:solidFill>
        </p:grpSpPr>
        <p:sp>
          <p:nvSpPr>
            <p:cNvPr id="55" name="Freeform 90">
              <a:extLst>
                <a:ext uri="{FF2B5EF4-FFF2-40B4-BE49-F238E27FC236}">
                  <a16:creationId xmlns:a16="http://schemas.microsoft.com/office/drawing/2014/main" id="{78DD2F79-3947-4834-986D-E8AAD4E9FF1F}"/>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91">
              <a:extLst>
                <a:ext uri="{FF2B5EF4-FFF2-40B4-BE49-F238E27FC236}">
                  <a16:creationId xmlns:a16="http://schemas.microsoft.com/office/drawing/2014/main" id="{E183BC7C-7DA1-4F54-90E0-B10D6CC3A1AF}"/>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92">
              <a:extLst>
                <a:ext uri="{FF2B5EF4-FFF2-40B4-BE49-F238E27FC236}">
                  <a16:creationId xmlns:a16="http://schemas.microsoft.com/office/drawing/2014/main" id="{491F7B9D-3CA6-4E2D-A387-44CAE5AB4601}"/>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8" name="Freeform 93">
              <a:extLst>
                <a:ext uri="{FF2B5EF4-FFF2-40B4-BE49-F238E27FC236}">
                  <a16:creationId xmlns:a16="http://schemas.microsoft.com/office/drawing/2014/main" id="{267A4A81-C9E7-4B5D-9048-A0395796D401}"/>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9" name="Freeform 94">
              <a:extLst>
                <a:ext uri="{FF2B5EF4-FFF2-40B4-BE49-F238E27FC236}">
                  <a16:creationId xmlns:a16="http://schemas.microsoft.com/office/drawing/2014/main" id="{A6920CB0-6722-454E-BFED-7B78BC86CB0E}"/>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0" name="Freeform 95">
              <a:extLst>
                <a:ext uri="{FF2B5EF4-FFF2-40B4-BE49-F238E27FC236}">
                  <a16:creationId xmlns:a16="http://schemas.microsoft.com/office/drawing/2014/main" id="{97FD86C9-30CE-4A66-A812-939993D07C50}"/>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1" name="Freeform 96">
              <a:extLst>
                <a:ext uri="{FF2B5EF4-FFF2-40B4-BE49-F238E27FC236}">
                  <a16:creationId xmlns:a16="http://schemas.microsoft.com/office/drawing/2014/main" id="{3C11CD51-DDBF-4A60-8ADF-778F5A1A6B6D}"/>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2" name="Freeform 97">
              <a:extLst>
                <a:ext uri="{FF2B5EF4-FFF2-40B4-BE49-F238E27FC236}">
                  <a16:creationId xmlns:a16="http://schemas.microsoft.com/office/drawing/2014/main" id="{9D1E002D-957E-4E73-8DA6-39391238F8F0}"/>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3" name="Freeform 98">
              <a:extLst>
                <a:ext uri="{FF2B5EF4-FFF2-40B4-BE49-F238E27FC236}">
                  <a16:creationId xmlns:a16="http://schemas.microsoft.com/office/drawing/2014/main" id="{426A0358-5400-4BDC-8053-BC8B7BBFF8D9}"/>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4" name="Freeform 99">
              <a:extLst>
                <a:ext uri="{FF2B5EF4-FFF2-40B4-BE49-F238E27FC236}">
                  <a16:creationId xmlns:a16="http://schemas.microsoft.com/office/drawing/2014/main" id="{FCD81A1B-D510-4FF8-B0F6-7E03443DC8D6}"/>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5" name="Freeform 100">
              <a:extLst>
                <a:ext uri="{FF2B5EF4-FFF2-40B4-BE49-F238E27FC236}">
                  <a16:creationId xmlns:a16="http://schemas.microsoft.com/office/drawing/2014/main" id="{505AB7F2-C955-4367-8E58-B182DF45ECF2}"/>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6" name="Freeform 101">
              <a:extLst>
                <a:ext uri="{FF2B5EF4-FFF2-40B4-BE49-F238E27FC236}">
                  <a16:creationId xmlns:a16="http://schemas.microsoft.com/office/drawing/2014/main" id="{B6E53D98-72F5-4E70-8ADD-7178E0103544}"/>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7" name="Freeform 102">
              <a:extLst>
                <a:ext uri="{FF2B5EF4-FFF2-40B4-BE49-F238E27FC236}">
                  <a16:creationId xmlns:a16="http://schemas.microsoft.com/office/drawing/2014/main" id="{27473EA9-B3D3-4A8D-AC63-C35BC55B8C58}"/>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8" name="Freeform 103">
              <a:extLst>
                <a:ext uri="{FF2B5EF4-FFF2-40B4-BE49-F238E27FC236}">
                  <a16:creationId xmlns:a16="http://schemas.microsoft.com/office/drawing/2014/main" id="{9D2AF205-EE0E-4691-97EC-684B15B461A8}"/>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104">
              <a:extLst>
                <a:ext uri="{FF2B5EF4-FFF2-40B4-BE49-F238E27FC236}">
                  <a16:creationId xmlns:a16="http://schemas.microsoft.com/office/drawing/2014/main" id="{0BAE6523-AD2C-445A-9B4E-55A26B22CCB3}"/>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105">
              <a:extLst>
                <a:ext uri="{FF2B5EF4-FFF2-40B4-BE49-F238E27FC236}">
                  <a16:creationId xmlns:a16="http://schemas.microsoft.com/office/drawing/2014/main" id="{B2C82C29-1D35-4774-A5D1-D91D4B7EA700}"/>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106">
              <a:extLst>
                <a:ext uri="{FF2B5EF4-FFF2-40B4-BE49-F238E27FC236}">
                  <a16:creationId xmlns:a16="http://schemas.microsoft.com/office/drawing/2014/main" id="{415D99D8-9368-428E-8B33-966515539371}"/>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107">
              <a:extLst>
                <a:ext uri="{FF2B5EF4-FFF2-40B4-BE49-F238E27FC236}">
                  <a16:creationId xmlns:a16="http://schemas.microsoft.com/office/drawing/2014/main" id="{A25CE4FD-EA50-49BB-A210-6E3EC9A274A2}"/>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108">
              <a:extLst>
                <a:ext uri="{FF2B5EF4-FFF2-40B4-BE49-F238E27FC236}">
                  <a16:creationId xmlns:a16="http://schemas.microsoft.com/office/drawing/2014/main" id="{48911550-DB2E-43ED-BE3C-D61C4BC90EB5}"/>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109">
              <a:extLst>
                <a:ext uri="{FF2B5EF4-FFF2-40B4-BE49-F238E27FC236}">
                  <a16:creationId xmlns:a16="http://schemas.microsoft.com/office/drawing/2014/main" id="{88607EFF-223A-46B0-AA84-4AA8FE67B22A}"/>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110">
              <a:extLst>
                <a:ext uri="{FF2B5EF4-FFF2-40B4-BE49-F238E27FC236}">
                  <a16:creationId xmlns:a16="http://schemas.microsoft.com/office/drawing/2014/main" id="{2A043AAB-FA45-443F-8ADC-106FEF41305F}"/>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111">
              <a:extLst>
                <a:ext uri="{FF2B5EF4-FFF2-40B4-BE49-F238E27FC236}">
                  <a16:creationId xmlns:a16="http://schemas.microsoft.com/office/drawing/2014/main" id="{EC2B79CA-AE54-48DD-9A3C-9FA820E166AE}"/>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112">
              <a:extLst>
                <a:ext uri="{FF2B5EF4-FFF2-40B4-BE49-F238E27FC236}">
                  <a16:creationId xmlns:a16="http://schemas.microsoft.com/office/drawing/2014/main" id="{E16A9578-1525-4FDC-B0E1-F301AD7052E9}"/>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13">
              <a:extLst>
                <a:ext uri="{FF2B5EF4-FFF2-40B4-BE49-F238E27FC236}">
                  <a16:creationId xmlns:a16="http://schemas.microsoft.com/office/drawing/2014/main" id="{F1AE60BA-E76A-4E2B-B0DB-3BE1BAC7C4C5}"/>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14">
              <a:extLst>
                <a:ext uri="{FF2B5EF4-FFF2-40B4-BE49-F238E27FC236}">
                  <a16:creationId xmlns:a16="http://schemas.microsoft.com/office/drawing/2014/main" id="{0173C6F8-80B0-4395-8379-E1F4B9AD5A2A}"/>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0" name="Freeform 115">
              <a:extLst>
                <a:ext uri="{FF2B5EF4-FFF2-40B4-BE49-F238E27FC236}">
                  <a16:creationId xmlns:a16="http://schemas.microsoft.com/office/drawing/2014/main" id="{0D4C441D-295B-4CE4-A8F3-2275FD26B3E5}"/>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1" name="Freeform 116">
              <a:extLst>
                <a:ext uri="{FF2B5EF4-FFF2-40B4-BE49-F238E27FC236}">
                  <a16:creationId xmlns:a16="http://schemas.microsoft.com/office/drawing/2014/main" id="{C3B97C5E-A249-4BDD-AA96-D8687BFFE090}"/>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85" name="TextBox 28">
            <a:extLst>
              <a:ext uri="{FF2B5EF4-FFF2-40B4-BE49-F238E27FC236}">
                <a16:creationId xmlns:a16="http://schemas.microsoft.com/office/drawing/2014/main" id="{888C1909-09A2-4F16-9098-1DCB351BFB38}"/>
              </a:ext>
            </a:extLst>
          </p:cNvPr>
          <p:cNvSpPr txBox="1"/>
          <p:nvPr/>
        </p:nvSpPr>
        <p:spPr>
          <a:xfrm>
            <a:off x="7347763" y="4444800"/>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86" name="矩形 85">
            <a:extLst>
              <a:ext uri="{FF2B5EF4-FFF2-40B4-BE49-F238E27FC236}">
                <a16:creationId xmlns:a16="http://schemas.microsoft.com/office/drawing/2014/main" id="{836D5BA4-5225-4539-9AA7-3AABF8C3B3A8}"/>
              </a:ext>
            </a:extLst>
          </p:cNvPr>
          <p:cNvSpPr/>
          <p:nvPr/>
        </p:nvSpPr>
        <p:spPr>
          <a:xfrm>
            <a:off x="7792719" y="5073686"/>
            <a:ext cx="3068529"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grpSp>
        <p:nvGrpSpPr>
          <p:cNvPr id="87" name="Group 89">
            <a:extLst>
              <a:ext uri="{FF2B5EF4-FFF2-40B4-BE49-F238E27FC236}">
                <a16:creationId xmlns:a16="http://schemas.microsoft.com/office/drawing/2014/main" id="{5B002977-8CDC-4576-9C03-C2F4382A3BA0}"/>
              </a:ext>
            </a:extLst>
          </p:cNvPr>
          <p:cNvGrpSpPr>
            <a:grpSpLocks noChangeAspect="1"/>
          </p:cNvGrpSpPr>
          <p:nvPr/>
        </p:nvGrpSpPr>
        <p:grpSpPr bwMode="auto">
          <a:xfrm>
            <a:off x="8755401" y="4252139"/>
            <a:ext cx="514791" cy="662121"/>
            <a:chOff x="1309" y="2054"/>
            <a:chExt cx="297" cy="382"/>
          </a:xfrm>
          <a:solidFill>
            <a:srgbClr val="6EBF84"/>
          </a:solidFill>
        </p:grpSpPr>
        <p:sp>
          <p:nvSpPr>
            <p:cNvPr id="88" name="Freeform 90">
              <a:extLst>
                <a:ext uri="{FF2B5EF4-FFF2-40B4-BE49-F238E27FC236}">
                  <a16:creationId xmlns:a16="http://schemas.microsoft.com/office/drawing/2014/main" id="{140C5EC8-FD62-4150-8F6A-2518FF4CA19A}"/>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9" name="Freeform 91">
              <a:extLst>
                <a:ext uri="{FF2B5EF4-FFF2-40B4-BE49-F238E27FC236}">
                  <a16:creationId xmlns:a16="http://schemas.microsoft.com/office/drawing/2014/main" id="{30C65565-8841-4828-BB2B-FF21EEA678C2}"/>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0" name="Freeform 92">
              <a:extLst>
                <a:ext uri="{FF2B5EF4-FFF2-40B4-BE49-F238E27FC236}">
                  <a16:creationId xmlns:a16="http://schemas.microsoft.com/office/drawing/2014/main" id="{175FF46E-28AD-4E26-B968-3947205E35FF}"/>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1" name="Freeform 93">
              <a:extLst>
                <a:ext uri="{FF2B5EF4-FFF2-40B4-BE49-F238E27FC236}">
                  <a16:creationId xmlns:a16="http://schemas.microsoft.com/office/drawing/2014/main" id="{94467340-92E7-4FCF-9B23-3A441B949A60}"/>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2" name="Freeform 94">
              <a:extLst>
                <a:ext uri="{FF2B5EF4-FFF2-40B4-BE49-F238E27FC236}">
                  <a16:creationId xmlns:a16="http://schemas.microsoft.com/office/drawing/2014/main" id="{AED6C512-9912-40EE-A28C-FB4A95D4F628}"/>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3" name="Freeform 95">
              <a:extLst>
                <a:ext uri="{FF2B5EF4-FFF2-40B4-BE49-F238E27FC236}">
                  <a16:creationId xmlns:a16="http://schemas.microsoft.com/office/drawing/2014/main" id="{ADB941D2-CD54-43AE-9309-E35459DF4F60}"/>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4" name="Freeform 96">
              <a:extLst>
                <a:ext uri="{FF2B5EF4-FFF2-40B4-BE49-F238E27FC236}">
                  <a16:creationId xmlns:a16="http://schemas.microsoft.com/office/drawing/2014/main" id="{0BD97E8D-0FCD-4065-BBF0-34B8D2BA1C95}"/>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5" name="Freeform 97">
              <a:extLst>
                <a:ext uri="{FF2B5EF4-FFF2-40B4-BE49-F238E27FC236}">
                  <a16:creationId xmlns:a16="http://schemas.microsoft.com/office/drawing/2014/main" id="{CC4B543C-81EE-4A3F-9B6F-F2D880698F30}"/>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6" name="Freeform 98">
              <a:extLst>
                <a:ext uri="{FF2B5EF4-FFF2-40B4-BE49-F238E27FC236}">
                  <a16:creationId xmlns:a16="http://schemas.microsoft.com/office/drawing/2014/main" id="{4B757B61-119E-4D0A-8492-364AD68610F6}"/>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7" name="Freeform 99">
              <a:extLst>
                <a:ext uri="{FF2B5EF4-FFF2-40B4-BE49-F238E27FC236}">
                  <a16:creationId xmlns:a16="http://schemas.microsoft.com/office/drawing/2014/main" id="{1E687192-E4C5-407B-9DAC-9C492A0FEAA4}"/>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8" name="Freeform 100">
              <a:extLst>
                <a:ext uri="{FF2B5EF4-FFF2-40B4-BE49-F238E27FC236}">
                  <a16:creationId xmlns:a16="http://schemas.microsoft.com/office/drawing/2014/main" id="{480D90A2-35AB-4749-A0C7-92B19F56C0AE}"/>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9" name="Freeform 101">
              <a:extLst>
                <a:ext uri="{FF2B5EF4-FFF2-40B4-BE49-F238E27FC236}">
                  <a16:creationId xmlns:a16="http://schemas.microsoft.com/office/drawing/2014/main" id="{F09B4BC9-BDE4-4220-928A-D3BC47D6777E}"/>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0" name="Freeform 102">
              <a:extLst>
                <a:ext uri="{FF2B5EF4-FFF2-40B4-BE49-F238E27FC236}">
                  <a16:creationId xmlns:a16="http://schemas.microsoft.com/office/drawing/2014/main" id="{863BD567-7D3C-4422-8C1C-4B773C74416A}"/>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1" name="Freeform 103">
              <a:extLst>
                <a:ext uri="{FF2B5EF4-FFF2-40B4-BE49-F238E27FC236}">
                  <a16:creationId xmlns:a16="http://schemas.microsoft.com/office/drawing/2014/main" id="{90E36ED5-149E-4773-A779-46F1E1965FCE}"/>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2" name="Freeform 104">
              <a:extLst>
                <a:ext uri="{FF2B5EF4-FFF2-40B4-BE49-F238E27FC236}">
                  <a16:creationId xmlns:a16="http://schemas.microsoft.com/office/drawing/2014/main" id="{7194D96B-FF54-45D1-91A3-B3192244DED4}"/>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3" name="Freeform 105">
              <a:extLst>
                <a:ext uri="{FF2B5EF4-FFF2-40B4-BE49-F238E27FC236}">
                  <a16:creationId xmlns:a16="http://schemas.microsoft.com/office/drawing/2014/main" id="{CE03CE7F-6953-4E48-853A-25B21495902B}"/>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4" name="Freeform 106">
              <a:extLst>
                <a:ext uri="{FF2B5EF4-FFF2-40B4-BE49-F238E27FC236}">
                  <a16:creationId xmlns:a16="http://schemas.microsoft.com/office/drawing/2014/main" id="{1D91DA21-9A1C-46D6-91F8-6FB9B60BA23D}"/>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5" name="Freeform 107">
              <a:extLst>
                <a:ext uri="{FF2B5EF4-FFF2-40B4-BE49-F238E27FC236}">
                  <a16:creationId xmlns:a16="http://schemas.microsoft.com/office/drawing/2014/main" id="{3A23F6F2-A94A-4A8E-BA68-9F0CB6F5FC3E}"/>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6" name="Freeform 108">
              <a:extLst>
                <a:ext uri="{FF2B5EF4-FFF2-40B4-BE49-F238E27FC236}">
                  <a16:creationId xmlns:a16="http://schemas.microsoft.com/office/drawing/2014/main" id="{65549E47-8CD5-42B3-B7F1-20836319EE81}"/>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7" name="Freeform 109">
              <a:extLst>
                <a:ext uri="{FF2B5EF4-FFF2-40B4-BE49-F238E27FC236}">
                  <a16:creationId xmlns:a16="http://schemas.microsoft.com/office/drawing/2014/main" id="{C5406063-7C9C-4321-B3BD-81C4FC52CCF3}"/>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8" name="Freeform 110">
              <a:extLst>
                <a:ext uri="{FF2B5EF4-FFF2-40B4-BE49-F238E27FC236}">
                  <a16:creationId xmlns:a16="http://schemas.microsoft.com/office/drawing/2014/main" id="{5998782D-05BE-4F14-A5AE-157F325CE4B7}"/>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9" name="Freeform 111">
              <a:extLst>
                <a:ext uri="{FF2B5EF4-FFF2-40B4-BE49-F238E27FC236}">
                  <a16:creationId xmlns:a16="http://schemas.microsoft.com/office/drawing/2014/main" id="{BD82002D-B112-4C5A-AC5B-62D22962116E}"/>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0" name="Freeform 112">
              <a:extLst>
                <a:ext uri="{FF2B5EF4-FFF2-40B4-BE49-F238E27FC236}">
                  <a16:creationId xmlns:a16="http://schemas.microsoft.com/office/drawing/2014/main" id="{0D13C5A9-D42C-436D-B379-3D05A068AAA1}"/>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1" name="Freeform 113">
              <a:extLst>
                <a:ext uri="{FF2B5EF4-FFF2-40B4-BE49-F238E27FC236}">
                  <a16:creationId xmlns:a16="http://schemas.microsoft.com/office/drawing/2014/main" id="{C8D8E887-974C-442B-9133-E784950865B8}"/>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2" name="Freeform 114">
              <a:extLst>
                <a:ext uri="{FF2B5EF4-FFF2-40B4-BE49-F238E27FC236}">
                  <a16:creationId xmlns:a16="http://schemas.microsoft.com/office/drawing/2014/main" id="{BD136377-39A1-43F3-AF4B-DD1064FA6EFA}"/>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3" name="Freeform 115">
              <a:extLst>
                <a:ext uri="{FF2B5EF4-FFF2-40B4-BE49-F238E27FC236}">
                  <a16:creationId xmlns:a16="http://schemas.microsoft.com/office/drawing/2014/main" id="{3B60B491-4288-442C-A9D7-6CD33174AF83}"/>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4" name="Freeform 116">
              <a:extLst>
                <a:ext uri="{FF2B5EF4-FFF2-40B4-BE49-F238E27FC236}">
                  <a16:creationId xmlns:a16="http://schemas.microsoft.com/office/drawing/2014/main" id="{5489299A-5363-4D52-8779-997AC4B9084F}"/>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148" name="组合 147">
            <a:extLst>
              <a:ext uri="{FF2B5EF4-FFF2-40B4-BE49-F238E27FC236}">
                <a16:creationId xmlns:a16="http://schemas.microsoft.com/office/drawing/2014/main" id="{EA0994A2-9D50-4C76-8FE9-2D5E9CD637E7}"/>
              </a:ext>
            </a:extLst>
          </p:cNvPr>
          <p:cNvGrpSpPr/>
          <p:nvPr/>
        </p:nvGrpSpPr>
        <p:grpSpPr>
          <a:xfrm>
            <a:off x="3798468" y="2285998"/>
            <a:ext cx="4111084" cy="3730137"/>
            <a:chOff x="3798468" y="2285998"/>
            <a:chExt cx="4111084" cy="3730137"/>
          </a:xfrm>
        </p:grpSpPr>
        <p:grpSp>
          <p:nvGrpSpPr>
            <p:cNvPr id="21" name="组合 20">
              <a:extLst>
                <a:ext uri="{FF2B5EF4-FFF2-40B4-BE49-F238E27FC236}">
                  <a16:creationId xmlns:a16="http://schemas.microsoft.com/office/drawing/2014/main" id="{8868FAF1-D9F3-402C-BFEF-6F32488C6CA6}"/>
                </a:ext>
              </a:extLst>
            </p:cNvPr>
            <p:cNvGrpSpPr/>
            <p:nvPr/>
          </p:nvGrpSpPr>
          <p:grpSpPr>
            <a:xfrm>
              <a:off x="4021190" y="2285998"/>
              <a:ext cx="3888362" cy="3730137"/>
              <a:chOff x="3394809" y="2354505"/>
              <a:chExt cx="5167300" cy="4957032"/>
            </a:xfrm>
          </p:grpSpPr>
          <p:sp>
            <p:nvSpPr>
              <p:cNvPr id="2" name="Freeform 5">
                <a:extLst>
                  <a:ext uri="{FF2B5EF4-FFF2-40B4-BE49-F238E27FC236}">
                    <a16:creationId xmlns:a16="http://schemas.microsoft.com/office/drawing/2014/main" id="{E41EC516-C2A3-4477-9145-4C00008F505C}"/>
                  </a:ext>
                </a:extLst>
              </p:cNvPr>
              <p:cNvSpPr>
                <a:spLocks/>
              </p:cNvSpPr>
              <p:nvPr/>
            </p:nvSpPr>
            <p:spPr bwMode="auto">
              <a:xfrm flipH="1">
                <a:off x="3777263" y="2434281"/>
                <a:ext cx="3998009" cy="4877256"/>
              </a:xfrm>
              <a:custGeom>
                <a:avLst/>
                <a:gdLst>
                  <a:gd name="T0" fmla="*/ 55 w 1148"/>
                  <a:gd name="T1" fmla="*/ 1345 h 1604"/>
                  <a:gd name="T2" fmla="*/ 200 w 1148"/>
                  <a:gd name="T3" fmla="*/ 1020 h 1604"/>
                  <a:gd name="T4" fmla="*/ 79 w 1148"/>
                  <a:gd name="T5" fmla="*/ 754 h 1604"/>
                  <a:gd name="T6" fmla="*/ 3 w 1148"/>
                  <a:gd name="T7" fmla="*/ 445 h 1604"/>
                  <a:gd name="T8" fmla="*/ 236 w 1148"/>
                  <a:gd name="T9" fmla="*/ 84 h 1604"/>
                  <a:gd name="T10" fmla="*/ 529 w 1148"/>
                  <a:gd name="T11" fmla="*/ 9 h 1604"/>
                  <a:gd name="T12" fmla="*/ 917 w 1148"/>
                  <a:gd name="T13" fmla="*/ 163 h 1604"/>
                  <a:gd name="T14" fmla="*/ 999 w 1148"/>
                  <a:gd name="T15" fmla="*/ 390 h 1604"/>
                  <a:gd name="T16" fmla="*/ 987 w 1148"/>
                  <a:gd name="T17" fmla="*/ 446 h 1604"/>
                  <a:gd name="T18" fmla="*/ 1147 w 1148"/>
                  <a:gd name="T19" fmla="*/ 645 h 1604"/>
                  <a:gd name="T20" fmla="*/ 1117 w 1148"/>
                  <a:gd name="T21" fmla="*/ 698 h 1604"/>
                  <a:gd name="T22" fmla="*/ 1060 w 1148"/>
                  <a:gd name="T23" fmla="*/ 725 h 1604"/>
                  <a:gd name="T24" fmla="*/ 1081 w 1148"/>
                  <a:gd name="T25" fmla="*/ 803 h 1604"/>
                  <a:gd name="T26" fmla="*/ 1036 w 1148"/>
                  <a:gd name="T27" fmla="*/ 846 h 1604"/>
                  <a:gd name="T28" fmla="*/ 1062 w 1148"/>
                  <a:gd name="T29" fmla="*/ 876 h 1604"/>
                  <a:gd name="T30" fmla="*/ 1061 w 1148"/>
                  <a:gd name="T31" fmla="*/ 904 h 1604"/>
                  <a:gd name="T32" fmla="*/ 1024 w 1148"/>
                  <a:gd name="T33" fmla="*/ 932 h 1604"/>
                  <a:gd name="T34" fmla="*/ 1045 w 1148"/>
                  <a:gd name="T35" fmla="*/ 1016 h 1604"/>
                  <a:gd name="T36" fmla="*/ 998 w 1148"/>
                  <a:gd name="T37" fmla="*/ 1099 h 1604"/>
                  <a:gd name="T38" fmla="*/ 778 w 1148"/>
                  <a:gd name="T39" fmla="*/ 1130 h 1604"/>
                  <a:gd name="T40" fmla="*/ 618 w 1148"/>
                  <a:gd name="T41" fmla="*/ 1604 h 1604"/>
                  <a:gd name="T42" fmla="*/ 55 w 1148"/>
                  <a:gd name="T43" fmla="*/ 1345 h 1604"/>
                  <a:gd name="connsiteX0" fmla="*/ 456 w 9968"/>
                  <a:gd name="connsiteY0" fmla="*/ 8334 h 8711"/>
                  <a:gd name="connsiteX1" fmla="*/ 1719 w 9968"/>
                  <a:gd name="connsiteY1" fmla="*/ 6308 h 8711"/>
                  <a:gd name="connsiteX2" fmla="*/ 665 w 9968"/>
                  <a:gd name="connsiteY2" fmla="*/ 4650 h 8711"/>
                  <a:gd name="connsiteX3" fmla="*/ 3 w 9968"/>
                  <a:gd name="connsiteY3" fmla="*/ 2723 h 8711"/>
                  <a:gd name="connsiteX4" fmla="*/ 2033 w 9968"/>
                  <a:gd name="connsiteY4" fmla="*/ 473 h 8711"/>
                  <a:gd name="connsiteX5" fmla="*/ 4585 w 9968"/>
                  <a:gd name="connsiteY5" fmla="*/ 5 h 8711"/>
                  <a:gd name="connsiteX6" fmla="*/ 7965 w 9968"/>
                  <a:gd name="connsiteY6" fmla="*/ 965 h 8711"/>
                  <a:gd name="connsiteX7" fmla="*/ 8679 w 9968"/>
                  <a:gd name="connsiteY7" fmla="*/ 2380 h 8711"/>
                  <a:gd name="connsiteX8" fmla="*/ 8575 w 9968"/>
                  <a:gd name="connsiteY8" fmla="*/ 2730 h 8711"/>
                  <a:gd name="connsiteX9" fmla="*/ 9968 w 9968"/>
                  <a:gd name="connsiteY9" fmla="*/ 3970 h 8711"/>
                  <a:gd name="connsiteX10" fmla="*/ 9707 w 9968"/>
                  <a:gd name="connsiteY10" fmla="*/ 4301 h 8711"/>
                  <a:gd name="connsiteX11" fmla="*/ 9210 w 9968"/>
                  <a:gd name="connsiteY11" fmla="*/ 4469 h 8711"/>
                  <a:gd name="connsiteX12" fmla="*/ 9393 w 9968"/>
                  <a:gd name="connsiteY12" fmla="*/ 4955 h 8711"/>
                  <a:gd name="connsiteX13" fmla="*/ 9001 w 9968"/>
                  <a:gd name="connsiteY13" fmla="*/ 5223 h 8711"/>
                  <a:gd name="connsiteX14" fmla="*/ 9228 w 9968"/>
                  <a:gd name="connsiteY14" fmla="*/ 5410 h 8711"/>
                  <a:gd name="connsiteX15" fmla="*/ 9219 w 9968"/>
                  <a:gd name="connsiteY15" fmla="*/ 5585 h 8711"/>
                  <a:gd name="connsiteX16" fmla="*/ 8897 w 9968"/>
                  <a:gd name="connsiteY16" fmla="*/ 5759 h 8711"/>
                  <a:gd name="connsiteX17" fmla="*/ 9080 w 9968"/>
                  <a:gd name="connsiteY17" fmla="*/ 6283 h 8711"/>
                  <a:gd name="connsiteX18" fmla="*/ 8670 w 9968"/>
                  <a:gd name="connsiteY18" fmla="*/ 6801 h 8711"/>
                  <a:gd name="connsiteX19" fmla="*/ 6754 w 9968"/>
                  <a:gd name="connsiteY19" fmla="*/ 6994 h 8711"/>
                  <a:gd name="connsiteX20" fmla="*/ 5499 w 9968"/>
                  <a:gd name="connsiteY20" fmla="*/ 8711 h 8711"/>
                  <a:gd name="connsiteX21" fmla="*/ 456 w 9968"/>
                  <a:gd name="connsiteY21" fmla="*/ 8334 h 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68" h="8711">
                    <a:moveTo>
                      <a:pt x="456" y="8334"/>
                    </a:moveTo>
                    <a:cubicBezTo>
                      <a:pt x="456" y="8334"/>
                      <a:pt x="1806" y="7349"/>
                      <a:pt x="1719" y="6308"/>
                    </a:cubicBezTo>
                    <a:cubicBezTo>
                      <a:pt x="1615" y="5142"/>
                      <a:pt x="1118" y="4986"/>
                      <a:pt x="665" y="4650"/>
                    </a:cubicBezTo>
                    <a:cubicBezTo>
                      <a:pt x="177" y="4294"/>
                      <a:pt x="-23" y="3852"/>
                      <a:pt x="3" y="2723"/>
                    </a:cubicBezTo>
                    <a:cubicBezTo>
                      <a:pt x="38" y="1601"/>
                      <a:pt x="1432" y="710"/>
                      <a:pt x="2033" y="473"/>
                    </a:cubicBezTo>
                    <a:cubicBezTo>
                      <a:pt x="2677" y="217"/>
                      <a:pt x="3514" y="55"/>
                      <a:pt x="4585" y="5"/>
                    </a:cubicBezTo>
                    <a:cubicBezTo>
                      <a:pt x="5778" y="-51"/>
                      <a:pt x="7416" y="398"/>
                      <a:pt x="7965" y="965"/>
                    </a:cubicBezTo>
                    <a:cubicBezTo>
                      <a:pt x="8514" y="1533"/>
                      <a:pt x="8653" y="2019"/>
                      <a:pt x="8679" y="2380"/>
                    </a:cubicBezTo>
                    <a:cubicBezTo>
                      <a:pt x="8688" y="2468"/>
                      <a:pt x="8566" y="2642"/>
                      <a:pt x="8575" y="2730"/>
                    </a:cubicBezTo>
                    <a:cubicBezTo>
                      <a:pt x="8575" y="2811"/>
                      <a:pt x="9968" y="3908"/>
                      <a:pt x="9968" y="3970"/>
                    </a:cubicBezTo>
                    <a:cubicBezTo>
                      <a:pt x="9977" y="4039"/>
                      <a:pt x="9820" y="4238"/>
                      <a:pt x="9707" y="4301"/>
                    </a:cubicBezTo>
                    <a:cubicBezTo>
                      <a:pt x="9602" y="4363"/>
                      <a:pt x="9219" y="4438"/>
                      <a:pt x="9210" y="4469"/>
                    </a:cubicBezTo>
                    <a:cubicBezTo>
                      <a:pt x="9202" y="4506"/>
                      <a:pt x="9402" y="4887"/>
                      <a:pt x="9393" y="4955"/>
                    </a:cubicBezTo>
                    <a:cubicBezTo>
                      <a:pt x="9385" y="5024"/>
                      <a:pt x="9001" y="5198"/>
                      <a:pt x="9001" y="5223"/>
                    </a:cubicBezTo>
                    <a:cubicBezTo>
                      <a:pt x="9001" y="5248"/>
                      <a:pt x="9228" y="5354"/>
                      <a:pt x="9228" y="5410"/>
                    </a:cubicBezTo>
                    <a:cubicBezTo>
                      <a:pt x="9237" y="5473"/>
                      <a:pt x="9254" y="5554"/>
                      <a:pt x="9219" y="5585"/>
                    </a:cubicBezTo>
                    <a:cubicBezTo>
                      <a:pt x="9158" y="5647"/>
                      <a:pt x="8914" y="5678"/>
                      <a:pt x="8897" y="5759"/>
                    </a:cubicBezTo>
                    <a:cubicBezTo>
                      <a:pt x="8879" y="5847"/>
                      <a:pt x="9036" y="6177"/>
                      <a:pt x="9080" y="6283"/>
                    </a:cubicBezTo>
                    <a:cubicBezTo>
                      <a:pt x="9123" y="6389"/>
                      <a:pt x="8914" y="6695"/>
                      <a:pt x="8670" y="6801"/>
                    </a:cubicBezTo>
                    <a:cubicBezTo>
                      <a:pt x="8426" y="6913"/>
                      <a:pt x="6824" y="6925"/>
                      <a:pt x="6754" y="6994"/>
                    </a:cubicBezTo>
                    <a:cubicBezTo>
                      <a:pt x="6693" y="7069"/>
                      <a:pt x="5499" y="8711"/>
                      <a:pt x="5499" y="8711"/>
                    </a:cubicBezTo>
                    <a:cubicBezTo>
                      <a:pt x="3864" y="8173"/>
                      <a:pt x="2091" y="8872"/>
                      <a:pt x="456" y="8334"/>
                    </a:cubicBezTo>
                    <a:close/>
                  </a:path>
                </a:pathLst>
              </a:custGeom>
              <a:solidFill>
                <a:srgbClr val="6EBF84"/>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3" name="Group 34">
                <a:extLst>
                  <a:ext uri="{FF2B5EF4-FFF2-40B4-BE49-F238E27FC236}">
                    <a16:creationId xmlns:a16="http://schemas.microsoft.com/office/drawing/2014/main" id="{BF736884-1AC9-4DB8-9545-7A8B9FB337B4}"/>
                  </a:ext>
                </a:extLst>
              </p:cNvPr>
              <p:cNvGrpSpPr/>
              <p:nvPr/>
            </p:nvGrpSpPr>
            <p:grpSpPr>
              <a:xfrm>
                <a:off x="3394809" y="2482710"/>
                <a:ext cx="1609458" cy="978494"/>
                <a:chOff x="2894176" y="3704601"/>
                <a:chExt cx="1609458" cy="978494"/>
              </a:xfrm>
            </p:grpSpPr>
            <p:cxnSp>
              <p:nvCxnSpPr>
                <p:cNvPr id="4" name="Straight Connector 35">
                  <a:extLst>
                    <a:ext uri="{FF2B5EF4-FFF2-40B4-BE49-F238E27FC236}">
                      <a16:creationId xmlns:a16="http://schemas.microsoft.com/office/drawing/2014/main" id="{EDB33804-9958-4322-A220-883D1B3F4839}"/>
                    </a:ext>
                  </a:extLst>
                </p:cNvPr>
                <p:cNvCxnSpPr/>
                <p:nvPr/>
              </p:nvCxnSpPr>
              <p:spPr>
                <a:xfrm flipH="1" flipV="1">
                  <a:off x="3525140" y="3704601"/>
                  <a:ext cx="978494" cy="97849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36">
                  <a:extLst>
                    <a:ext uri="{FF2B5EF4-FFF2-40B4-BE49-F238E27FC236}">
                      <a16:creationId xmlns:a16="http://schemas.microsoft.com/office/drawing/2014/main" id="{CDBB964F-B5F8-4F64-B543-4DB683B14999}"/>
                    </a:ext>
                  </a:extLst>
                </p:cNvPr>
                <p:cNvCxnSpPr/>
                <p:nvPr/>
              </p:nvCxnSpPr>
              <p:spPr>
                <a:xfrm flipH="1">
                  <a:off x="2894176" y="3704601"/>
                  <a:ext cx="630964"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6" name="Group 37">
                <a:extLst>
                  <a:ext uri="{FF2B5EF4-FFF2-40B4-BE49-F238E27FC236}">
                    <a16:creationId xmlns:a16="http://schemas.microsoft.com/office/drawing/2014/main" id="{9CB913DA-DE88-4733-8433-03304C7115D5}"/>
                  </a:ext>
                </a:extLst>
              </p:cNvPr>
              <p:cNvGrpSpPr/>
              <p:nvPr/>
            </p:nvGrpSpPr>
            <p:grpSpPr>
              <a:xfrm flipH="1">
                <a:off x="6839708" y="2354505"/>
                <a:ext cx="1722401" cy="581536"/>
                <a:chOff x="2250393" y="3570719"/>
                <a:chExt cx="1722401" cy="581536"/>
              </a:xfrm>
            </p:grpSpPr>
            <p:cxnSp>
              <p:nvCxnSpPr>
                <p:cNvPr id="7" name="Straight Connector 38">
                  <a:extLst>
                    <a:ext uri="{FF2B5EF4-FFF2-40B4-BE49-F238E27FC236}">
                      <a16:creationId xmlns:a16="http://schemas.microsoft.com/office/drawing/2014/main" id="{749E1886-5069-4D72-9555-EB6F929751E4}"/>
                    </a:ext>
                  </a:extLst>
                </p:cNvPr>
                <p:cNvCxnSpPr/>
                <p:nvPr/>
              </p:nvCxnSpPr>
              <p:spPr>
                <a:xfrm flipH="1" flipV="1">
                  <a:off x="3391258" y="3570719"/>
                  <a:ext cx="581536" cy="581536"/>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39">
                  <a:extLst>
                    <a:ext uri="{FF2B5EF4-FFF2-40B4-BE49-F238E27FC236}">
                      <a16:creationId xmlns:a16="http://schemas.microsoft.com/office/drawing/2014/main" id="{8CEADD77-2C03-4CAE-9E7B-C73884AB6A13}"/>
                    </a:ext>
                  </a:extLst>
                </p:cNvPr>
                <p:cNvCxnSpPr/>
                <p:nvPr/>
              </p:nvCxnSpPr>
              <p:spPr>
                <a:xfrm flipH="1">
                  <a:off x="2250393" y="3587811"/>
                  <a:ext cx="1162228"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9" name="Group 7">
                <a:extLst>
                  <a:ext uri="{FF2B5EF4-FFF2-40B4-BE49-F238E27FC236}">
                    <a16:creationId xmlns:a16="http://schemas.microsoft.com/office/drawing/2014/main" id="{561EF96B-31A4-4EE6-A9B0-A60F75CB78D6}"/>
                  </a:ext>
                </a:extLst>
              </p:cNvPr>
              <p:cNvGrpSpPr/>
              <p:nvPr/>
            </p:nvGrpSpPr>
            <p:grpSpPr>
              <a:xfrm>
                <a:off x="4531558" y="2655667"/>
                <a:ext cx="1615470" cy="1237355"/>
                <a:chOff x="4531558" y="2655667"/>
                <a:chExt cx="1615470" cy="1237355"/>
              </a:xfrm>
              <a:solidFill>
                <a:schemeClr val="bg1"/>
              </a:solidFill>
            </p:grpSpPr>
            <p:sp>
              <p:nvSpPr>
                <p:cNvPr id="10" name="Freeform 5">
                  <a:extLst>
                    <a:ext uri="{FF2B5EF4-FFF2-40B4-BE49-F238E27FC236}">
                      <a16:creationId xmlns:a16="http://schemas.microsoft.com/office/drawing/2014/main" id="{B701F0DA-153D-4869-ADF2-22B9DA84344A}"/>
                    </a:ext>
                  </a:extLst>
                </p:cNvPr>
                <p:cNvSpPr>
                  <a:spLocks/>
                </p:cNvSpPr>
                <p:nvPr/>
              </p:nvSpPr>
              <p:spPr bwMode="auto">
                <a:xfrm>
                  <a:off x="4531558" y="2655667"/>
                  <a:ext cx="1615470" cy="123735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1" name="TextBox 94">
                  <a:extLst>
                    <a:ext uri="{FF2B5EF4-FFF2-40B4-BE49-F238E27FC236}">
                      <a16:creationId xmlns:a16="http://schemas.microsoft.com/office/drawing/2014/main" id="{4FF7DD8F-5997-402B-96AE-3176E6077CB6}"/>
                    </a:ext>
                  </a:extLst>
                </p:cNvPr>
                <p:cNvSpPr txBox="1"/>
                <p:nvPr/>
              </p:nvSpPr>
              <p:spPr>
                <a:xfrm>
                  <a:off x="4898505" y="3053442"/>
                  <a:ext cx="910046" cy="490811"/>
                </a:xfrm>
                <a:prstGeom prst="rect">
                  <a:avLst/>
                </a:prstGeom>
                <a:grpFill/>
              </p:spPr>
              <p:txBody>
                <a:bodyPr wrap="none" rtlCol="0">
                  <a:spAutoFit/>
                </a:bodyPr>
                <a:lstStyle/>
                <a:p>
                  <a:pPr algn="ctr"/>
                  <a:r>
                    <a:rPr lang="id-ID" b="1" dirty="0">
                      <a:solidFill>
                        <a:schemeClr val="bg1"/>
                      </a:solidFill>
                      <a:cs typeface="+mn-ea"/>
                      <a:sym typeface="+mn-lt"/>
                    </a:rPr>
                    <a:t>25%</a:t>
                  </a:r>
                </a:p>
              </p:txBody>
            </p:sp>
          </p:grpSp>
          <p:grpSp>
            <p:nvGrpSpPr>
              <p:cNvPr id="12" name="Group 9">
                <a:extLst>
                  <a:ext uri="{FF2B5EF4-FFF2-40B4-BE49-F238E27FC236}">
                    <a16:creationId xmlns:a16="http://schemas.microsoft.com/office/drawing/2014/main" id="{20ECE12D-6CF3-40C4-912A-D6EB715FA57D}"/>
                  </a:ext>
                </a:extLst>
              </p:cNvPr>
              <p:cNvGrpSpPr/>
              <p:nvPr/>
            </p:nvGrpSpPr>
            <p:grpSpPr>
              <a:xfrm>
                <a:off x="5903325" y="2631799"/>
                <a:ext cx="1557685" cy="1207206"/>
                <a:chOff x="5903325" y="2631799"/>
                <a:chExt cx="1557685" cy="1207206"/>
              </a:xfrm>
              <a:solidFill>
                <a:schemeClr val="bg1"/>
              </a:solidFill>
            </p:grpSpPr>
            <p:sp>
              <p:nvSpPr>
                <p:cNvPr id="13" name="Freeform 23">
                  <a:extLst>
                    <a:ext uri="{FF2B5EF4-FFF2-40B4-BE49-F238E27FC236}">
                      <a16:creationId xmlns:a16="http://schemas.microsoft.com/office/drawing/2014/main" id="{18483670-41C6-4C29-A067-18E542C3A017}"/>
                    </a:ext>
                  </a:extLst>
                </p:cNvPr>
                <p:cNvSpPr>
                  <a:spLocks/>
                </p:cNvSpPr>
                <p:nvPr/>
              </p:nvSpPr>
              <p:spPr bwMode="auto">
                <a:xfrm>
                  <a:off x="5903325" y="2631799"/>
                  <a:ext cx="1557685" cy="1207206"/>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grp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4" name="TextBox 95">
                  <a:extLst>
                    <a:ext uri="{FF2B5EF4-FFF2-40B4-BE49-F238E27FC236}">
                      <a16:creationId xmlns:a16="http://schemas.microsoft.com/office/drawing/2014/main" id="{352E8211-57D8-4D21-88B1-F212769D0CCA}"/>
                    </a:ext>
                  </a:extLst>
                </p:cNvPr>
                <p:cNvSpPr txBox="1"/>
                <p:nvPr/>
              </p:nvSpPr>
              <p:spPr>
                <a:xfrm>
                  <a:off x="6262437" y="3053442"/>
                  <a:ext cx="910045" cy="490811"/>
                </a:xfrm>
                <a:prstGeom prst="rect">
                  <a:avLst/>
                </a:prstGeom>
                <a:grpFill/>
              </p:spPr>
              <p:txBody>
                <a:bodyPr wrap="none" rtlCol="0">
                  <a:spAutoFit/>
                </a:bodyPr>
                <a:lstStyle/>
                <a:p>
                  <a:pPr algn="ctr"/>
                  <a:r>
                    <a:rPr lang="id-ID" b="1" dirty="0">
                      <a:solidFill>
                        <a:schemeClr val="bg1"/>
                      </a:solidFill>
                      <a:cs typeface="+mn-ea"/>
                      <a:sym typeface="+mn-lt"/>
                    </a:rPr>
                    <a:t>25%</a:t>
                  </a:r>
                </a:p>
              </p:txBody>
            </p:sp>
          </p:grpSp>
        </p:grpSp>
        <p:grpSp>
          <p:nvGrpSpPr>
            <p:cNvPr id="84" name="组合 83">
              <a:extLst>
                <a:ext uri="{FF2B5EF4-FFF2-40B4-BE49-F238E27FC236}">
                  <a16:creationId xmlns:a16="http://schemas.microsoft.com/office/drawing/2014/main" id="{22E9177C-D2AE-4A25-BD4D-330FFDFEAA63}"/>
                </a:ext>
              </a:extLst>
            </p:cNvPr>
            <p:cNvGrpSpPr/>
            <p:nvPr/>
          </p:nvGrpSpPr>
          <p:grpSpPr>
            <a:xfrm flipH="1">
              <a:off x="6832257" y="5097088"/>
              <a:ext cx="874568" cy="531707"/>
              <a:chOff x="4173590" y="2534871"/>
              <a:chExt cx="1211107" cy="736311"/>
            </a:xfrm>
          </p:grpSpPr>
          <p:cxnSp>
            <p:nvCxnSpPr>
              <p:cNvPr id="82" name="Straight Connector 35">
                <a:extLst>
                  <a:ext uri="{FF2B5EF4-FFF2-40B4-BE49-F238E27FC236}">
                    <a16:creationId xmlns:a16="http://schemas.microsoft.com/office/drawing/2014/main" id="{65381532-8547-4363-8E3C-9FE7B38FCA4F}"/>
                  </a:ext>
                </a:extLst>
              </p:cNvPr>
              <p:cNvCxnSpPr/>
              <p:nvPr/>
            </p:nvCxnSpPr>
            <p:spPr>
              <a:xfrm flipH="1" flipV="1">
                <a:off x="4648386" y="2534871"/>
                <a:ext cx="736311" cy="736311"/>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36">
                <a:extLst>
                  <a:ext uri="{FF2B5EF4-FFF2-40B4-BE49-F238E27FC236}">
                    <a16:creationId xmlns:a16="http://schemas.microsoft.com/office/drawing/2014/main" id="{94265149-9C8D-4FAB-90E2-88F9F10FC5FA}"/>
                  </a:ext>
                </a:extLst>
              </p:cNvPr>
              <p:cNvCxnSpPr/>
              <p:nvPr/>
            </p:nvCxnSpPr>
            <p:spPr>
              <a:xfrm flipH="1">
                <a:off x="4173590" y="2534871"/>
                <a:ext cx="474796"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15" name="组合 114">
              <a:extLst>
                <a:ext uri="{FF2B5EF4-FFF2-40B4-BE49-F238E27FC236}">
                  <a16:creationId xmlns:a16="http://schemas.microsoft.com/office/drawing/2014/main" id="{497E7995-D42F-4C2D-A4D2-FA68F55434EA}"/>
                </a:ext>
              </a:extLst>
            </p:cNvPr>
            <p:cNvGrpSpPr/>
            <p:nvPr/>
          </p:nvGrpSpPr>
          <p:grpSpPr>
            <a:xfrm>
              <a:off x="3798468" y="4597066"/>
              <a:ext cx="874568" cy="531707"/>
              <a:chOff x="4173590" y="2534871"/>
              <a:chExt cx="1211107" cy="736311"/>
            </a:xfrm>
          </p:grpSpPr>
          <p:cxnSp>
            <p:nvCxnSpPr>
              <p:cNvPr id="116" name="Straight Connector 35">
                <a:extLst>
                  <a:ext uri="{FF2B5EF4-FFF2-40B4-BE49-F238E27FC236}">
                    <a16:creationId xmlns:a16="http://schemas.microsoft.com/office/drawing/2014/main" id="{BCF9E517-F405-40AB-9527-9C3D09E72288}"/>
                  </a:ext>
                </a:extLst>
              </p:cNvPr>
              <p:cNvCxnSpPr/>
              <p:nvPr/>
            </p:nvCxnSpPr>
            <p:spPr>
              <a:xfrm flipH="1" flipV="1">
                <a:off x="4648386" y="2534871"/>
                <a:ext cx="736311" cy="736311"/>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17" name="Straight Arrow Connector 36">
                <a:extLst>
                  <a:ext uri="{FF2B5EF4-FFF2-40B4-BE49-F238E27FC236}">
                    <a16:creationId xmlns:a16="http://schemas.microsoft.com/office/drawing/2014/main" id="{79B4C1A6-6094-47D0-83D1-6C5DE20429B4}"/>
                  </a:ext>
                </a:extLst>
              </p:cNvPr>
              <p:cNvCxnSpPr/>
              <p:nvPr/>
            </p:nvCxnSpPr>
            <p:spPr>
              <a:xfrm flipH="1">
                <a:off x="4173590" y="2534871"/>
                <a:ext cx="474796"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sp>
        <p:nvSpPr>
          <p:cNvPr id="118" name="TextBox 28">
            <a:extLst>
              <a:ext uri="{FF2B5EF4-FFF2-40B4-BE49-F238E27FC236}">
                <a16:creationId xmlns:a16="http://schemas.microsoft.com/office/drawing/2014/main" id="{876A7714-F3F6-4148-A5B1-19746C884549}"/>
              </a:ext>
            </a:extLst>
          </p:cNvPr>
          <p:cNvSpPr txBox="1"/>
          <p:nvPr/>
        </p:nvSpPr>
        <p:spPr>
          <a:xfrm>
            <a:off x="2775868" y="4099001"/>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119" name="矩形 118">
            <a:extLst>
              <a:ext uri="{FF2B5EF4-FFF2-40B4-BE49-F238E27FC236}">
                <a16:creationId xmlns:a16="http://schemas.microsoft.com/office/drawing/2014/main" id="{928C9A7A-4A94-4F2E-8CD9-5A6E34CAEAEA}"/>
              </a:ext>
            </a:extLst>
          </p:cNvPr>
          <p:cNvSpPr/>
          <p:nvPr/>
        </p:nvSpPr>
        <p:spPr>
          <a:xfrm>
            <a:off x="969557" y="4714400"/>
            <a:ext cx="3068529"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grpSp>
        <p:nvGrpSpPr>
          <p:cNvPr id="120" name="Group 89">
            <a:extLst>
              <a:ext uri="{FF2B5EF4-FFF2-40B4-BE49-F238E27FC236}">
                <a16:creationId xmlns:a16="http://schemas.microsoft.com/office/drawing/2014/main" id="{4A268D0E-0C7D-4723-8E4F-48E3834567F4}"/>
              </a:ext>
            </a:extLst>
          </p:cNvPr>
          <p:cNvGrpSpPr>
            <a:grpSpLocks noChangeAspect="1"/>
          </p:cNvGrpSpPr>
          <p:nvPr/>
        </p:nvGrpSpPr>
        <p:grpSpPr bwMode="auto">
          <a:xfrm>
            <a:off x="2231153" y="3922129"/>
            <a:ext cx="514791" cy="662121"/>
            <a:chOff x="1309" y="2054"/>
            <a:chExt cx="297" cy="382"/>
          </a:xfrm>
          <a:solidFill>
            <a:srgbClr val="6EBF84"/>
          </a:solidFill>
        </p:grpSpPr>
        <p:sp>
          <p:nvSpPr>
            <p:cNvPr id="121" name="Freeform 90">
              <a:extLst>
                <a:ext uri="{FF2B5EF4-FFF2-40B4-BE49-F238E27FC236}">
                  <a16:creationId xmlns:a16="http://schemas.microsoft.com/office/drawing/2014/main" id="{E43F66D5-D6E3-43BD-BF2E-3AC17B0B58B7}"/>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2" name="Freeform 91">
              <a:extLst>
                <a:ext uri="{FF2B5EF4-FFF2-40B4-BE49-F238E27FC236}">
                  <a16:creationId xmlns:a16="http://schemas.microsoft.com/office/drawing/2014/main" id="{F24E0E61-FF9C-41B9-86F9-ECAD8F8E30A0}"/>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3" name="Freeform 92">
              <a:extLst>
                <a:ext uri="{FF2B5EF4-FFF2-40B4-BE49-F238E27FC236}">
                  <a16:creationId xmlns:a16="http://schemas.microsoft.com/office/drawing/2014/main" id="{3EAEA861-066F-4E0E-B2AD-1856601AE095}"/>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4" name="Freeform 93">
              <a:extLst>
                <a:ext uri="{FF2B5EF4-FFF2-40B4-BE49-F238E27FC236}">
                  <a16:creationId xmlns:a16="http://schemas.microsoft.com/office/drawing/2014/main" id="{57D8D2EA-8831-4251-B0B3-2AEE78283C67}"/>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5" name="Freeform 94">
              <a:extLst>
                <a:ext uri="{FF2B5EF4-FFF2-40B4-BE49-F238E27FC236}">
                  <a16:creationId xmlns:a16="http://schemas.microsoft.com/office/drawing/2014/main" id="{3DC6703F-B8FB-4C81-9683-6EF3F4EF249D}"/>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6" name="Freeform 95">
              <a:extLst>
                <a:ext uri="{FF2B5EF4-FFF2-40B4-BE49-F238E27FC236}">
                  <a16:creationId xmlns:a16="http://schemas.microsoft.com/office/drawing/2014/main" id="{9041D6CD-42C2-445F-B2CE-33D7921FB095}"/>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7" name="Freeform 96">
              <a:extLst>
                <a:ext uri="{FF2B5EF4-FFF2-40B4-BE49-F238E27FC236}">
                  <a16:creationId xmlns:a16="http://schemas.microsoft.com/office/drawing/2014/main" id="{00ECA32B-65D9-4ACD-9298-8643FC4A5084}"/>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8" name="Freeform 97">
              <a:extLst>
                <a:ext uri="{FF2B5EF4-FFF2-40B4-BE49-F238E27FC236}">
                  <a16:creationId xmlns:a16="http://schemas.microsoft.com/office/drawing/2014/main" id="{F173A74C-DEA3-43F2-8494-959736CEFD5F}"/>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9" name="Freeform 98">
              <a:extLst>
                <a:ext uri="{FF2B5EF4-FFF2-40B4-BE49-F238E27FC236}">
                  <a16:creationId xmlns:a16="http://schemas.microsoft.com/office/drawing/2014/main" id="{A7F47DB4-E39B-4578-91C9-C911BBF90F92}"/>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0" name="Freeform 99">
              <a:extLst>
                <a:ext uri="{FF2B5EF4-FFF2-40B4-BE49-F238E27FC236}">
                  <a16:creationId xmlns:a16="http://schemas.microsoft.com/office/drawing/2014/main" id="{2398F6A4-94B1-468A-9721-666E7D01F767}"/>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1" name="Freeform 100">
              <a:extLst>
                <a:ext uri="{FF2B5EF4-FFF2-40B4-BE49-F238E27FC236}">
                  <a16:creationId xmlns:a16="http://schemas.microsoft.com/office/drawing/2014/main" id="{988B587C-8F22-426A-9122-72599752CDF9}"/>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2" name="Freeform 101">
              <a:extLst>
                <a:ext uri="{FF2B5EF4-FFF2-40B4-BE49-F238E27FC236}">
                  <a16:creationId xmlns:a16="http://schemas.microsoft.com/office/drawing/2014/main" id="{71F4DE3D-21FD-4E17-A4B6-A8A645721B46}"/>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3" name="Freeform 102">
              <a:extLst>
                <a:ext uri="{FF2B5EF4-FFF2-40B4-BE49-F238E27FC236}">
                  <a16:creationId xmlns:a16="http://schemas.microsoft.com/office/drawing/2014/main" id="{54F4D8B5-A588-4A46-B6BB-57CA82D860BC}"/>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4" name="Freeform 103">
              <a:extLst>
                <a:ext uri="{FF2B5EF4-FFF2-40B4-BE49-F238E27FC236}">
                  <a16:creationId xmlns:a16="http://schemas.microsoft.com/office/drawing/2014/main" id="{D1D127F7-A157-4A23-AE34-5B4B389E5841}"/>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5" name="Freeform 104">
              <a:extLst>
                <a:ext uri="{FF2B5EF4-FFF2-40B4-BE49-F238E27FC236}">
                  <a16:creationId xmlns:a16="http://schemas.microsoft.com/office/drawing/2014/main" id="{B9566995-B35D-4793-B687-1117512524BC}"/>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6" name="Freeform 105">
              <a:extLst>
                <a:ext uri="{FF2B5EF4-FFF2-40B4-BE49-F238E27FC236}">
                  <a16:creationId xmlns:a16="http://schemas.microsoft.com/office/drawing/2014/main" id="{8F4AACBE-9808-4236-9C42-4411A81DF008}"/>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7" name="Freeform 106">
              <a:extLst>
                <a:ext uri="{FF2B5EF4-FFF2-40B4-BE49-F238E27FC236}">
                  <a16:creationId xmlns:a16="http://schemas.microsoft.com/office/drawing/2014/main" id="{B3237AFF-6B38-4F13-91BA-EE7DBE12EFE0}"/>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8" name="Freeform 107">
              <a:extLst>
                <a:ext uri="{FF2B5EF4-FFF2-40B4-BE49-F238E27FC236}">
                  <a16:creationId xmlns:a16="http://schemas.microsoft.com/office/drawing/2014/main" id="{2992F2B1-CA4C-47E0-B8BB-0326F7585D39}"/>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9" name="Freeform 108">
              <a:extLst>
                <a:ext uri="{FF2B5EF4-FFF2-40B4-BE49-F238E27FC236}">
                  <a16:creationId xmlns:a16="http://schemas.microsoft.com/office/drawing/2014/main" id="{38EE0BBE-578B-41EB-A9A0-2EEB7259FF1C}"/>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0" name="Freeform 109">
              <a:extLst>
                <a:ext uri="{FF2B5EF4-FFF2-40B4-BE49-F238E27FC236}">
                  <a16:creationId xmlns:a16="http://schemas.microsoft.com/office/drawing/2014/main" id="{7505A26E-C236-462C-B3B5-0BAE1DA32DE5}"/>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1" name="Freeform 110">
              <a:extLst>
                <a:ext uri="{FF2B5EF4-FFF2-40B4-BE49-F238E27FC236}">
                  <a16:creationId xmlns:a16="http://schemas.microsoft.com/office/drawing/2014/main" id="{33218898-1904-4F60-9DAA-784B28BA7BC4}"/>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2" name="Freeform 111">
              <a:extLst>
                <a:ext uri="{FF2B5EF4-FFF2-40B4-BE49-F238E27FC236}">
                  <a16:creationId xmlns:a16="http://schemas.microsoft.com/office/drawing/2014/main" id="{F5BE2F12-066B-4AB0-9512-ECF2A7DDB680}"/>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3" name="Freeform 112">
              <a:extLst>
                <a:ext uri="{FF2B5EF4-FFF2-40B4-BE49-F238E27FC236}">
                  <a16:creationId xmlns:a16="http://schemas.microsoft.com/office/drawing/2014/main" id="{94C02F0B-3668-4328-9513-F32C3464F55C}"/>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4" name="Freeform 113">
              <a:extLst>
                <a:ext uri="{FF2B5EF4-FFF2-40B4-BE49-F238E27FC236}">
                  <a16:creationId xmlns:a16="http://schemas.microsoft.com/office/drawing/2014/main" id="{BC6D1028-5526-4B65-9642-DC1C59FA851C}"/>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5" name="Freeform 114">
              <a:extLst>
                <a:ext uri="{FF2B5EF4-FFF2-40B4-BE49-F238E27FC236}">
                  <a16:creationId xmlns:a16="http://schemas.microsoft.com/office/drawing/2014/main" id="{40F86178-E2A6-4BE0-93E1-3F06229E6552}"/>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6" name="Freeform 115">
              <a:extLst>
                <a:ext uri="{FF2B5EF4-FFF2-40B4-BE49-F238E27FC236}">
                  <a16:creationId xmlns:a16="http://schemas.microsoft.com/office/drawing/2014/main" id="{A2C2934F-A0CE-4504-B0F2-A45AA075A553}"/>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7" name="Freeform 116">
              <a:extLst>
                <a:ext uri="{FF2B5EF4-FFF2-40B4-BE49-F238E27FC236}">
                  <a16:creationId xmlns:a16="http://schemas.microsoft.com/office/drawing/2014/main" id="{87487833-80F8-4509-A0F9-773D04E2F979}"/>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Tree>
    <p:extLst>
      <p:ext uri="{BB962C8B-B14F-4D97-AF65-F5344CB8AC3E}">
        <p14:creationId xmlns:p14="http://schemas.microsoft.com/office/powerpoint/2010/main" val="37797405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 calcmode="lin" valueType="num">
                                      <p:cBhvr>
                                        <p:cTn id="7" dur="500" fill="hold"/>
                                        <p:tgtEl>
                                          <p:spTgt spid="148"/>
                                        </p:tgtEl>
                                        <p:attrNameLst>
                                          <p:attrName>ppt_w</p:attrName>
                                        </p:attrNameLst>
                                      </p:cBhvr>
                                      <p:tavLst>
                                        <p:tav tm="0">
                                          <p:val>
                                            <p:fltVal val="0"/>
                                          </p:val>
                                        </p:tav>
                                        <p:tav tm="100000">
                                          <p:val>
                                            <p:strVal val="#ppt_w"/>
                                          </p:val>
                                        </p:tav>
                                      </p:tavLst>
                                    </p:anim>
                                    <p:anim calcmode="lin" valueType="num">
                                      <p:cBhvr>
                                        <p:cTn id="8" dur="500" fill="hold"/>
                                        <p:tgtEl>
                                          <p:spTgt spid="148"/>
                                        </p:tgtEl>
                                        <p:attrNameLst>
                                          <p:attrName>ppt_h</p:attrName>
                                        </p:attrNameLst>
                                      </p:cBhvr>
                                      <p:tavLst>
                                        <p:tav tm="0">
                                          <p:val>
                                            <p:fltVal val="0"/>
                                          </p:val>
                                        </p:tav>
                                        <p:tav tm="100000">
                                          <p:val>
                                            <p:strVal val="#ppt_h"/>
                                          </p:val>
                                        </p:tav>
                                      </p:tavLst>
                                    </p:anim>
                                    <p:animEffect transition="in" filter="fade">
                                      <p:cBhvr>
                                        <p:cTn id="9" dur="500"/>
                                        <p:tgtEl>
                                          <p:spTgt spid="148"/>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randombar(horizontal)">
                                      <p:cBhvr>
                                        <p:cTn id="14" dur="500"/>
                                        <p:tgtEl>
                                          <p:spTgt spid="22"/>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randombar(horizontal)">
                                      <p:cBhvr>
                                        <p:cTn id="25" dur="500"/>
                                        <p:tgtEl>
                                          <p:spTgt spid="25"/>
                                        </p:tgtEl>
                                      </p:cBhvr>
                                    </p:animEffect>
                                  </p:childTnLst>
                                </p:cTn>
                              </p:par>
                              <p:par>
                                <p:cTn id="26" presetID="21" presetClass="entr" presetSubtype="1"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heel(1)">
                                      <p:cBhvr>
                                        <p:cTn id="28" dur="2000"/>
                                        <p:tgtEl>
                                          <p:spTgt spid="26"/>
                                        </p:tgtEl>
                                      </p:cBhvr>
                                    </p:animEffect>
                                  </p:childTnLst>
                                </p:cTn>
                              </p:par>
                              <p:par>
                                <p:cTn id="29" presetID="21" presetClass="entr" presetSubtype="1"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heel(1)">
                                      <p:cBhvr>
                                        <p:cTn id="31" dur="2000"/>
                                        <p:tgtEl>
                                          <p:spTgt spid="5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85"/>
                                        </p:tgtEl>
                                        <p:attrNameLst>
                                          <p:attrName>style.visibility</p:attrName>
                                        </p:attrNameLst>
                                      </p:cBhvr>
                                      <p:to>
                                        <p:strVal val="visible"/>
                                      </p:to>
                                    </p:set>
                                    <p:animEffect transition="in" filter="randombar(horizontal)">
                                      <p:cBhvr>
                                        <p:cTn id="36" dur="500"/>
                                        <p:tgtEl>
                                          <p:spTgt spid="8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randombar(horizontal)">
                                      <p:cBhvr>
                                        <p:cTn id="39" dur="500"/>
                                        <p:tgtEl>
                                          <p:spTgt spid="86"/>
                                        </p:tgtEl>
                                      </p:cBhvr>
                                    </p:animEffect>
                                  </p:childTnLst>
                                </p:cTn>
                              </p:par>
                              <p:par>
                                <p:cTn id="40" presetID="21" presetClass="entr" presetSubtype="1" fill="hold" nodeType="with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wheel(1)">
                                      <p:cBhvr>
                                        <p:cTn id="42" dur="2000"/>
                                        <p:tgtEl>
                                          <p:spTgt spid="87"/>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18"/>
                                        </p:tgtEl>
                                        <p:attrNameLst>
                                          <p:attrName>style.visibility</p:attrName>
                                        </p:attrNameLst>
                                      </p:cBhvr>
                                      <p:to>
                                        <p:strVal val="visible"/>
                                      </p:to>
                                    </p:set>
                                    <p:animEffect transition="in" filter="randombar(horizontal)">
                                      <p:cBhvr>
                                        <p:cTn id="47" dur="500"/>
                                        <p:tgtEl>
                                          <p:spTgt spid="118"/>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19"/>
                                        </p:tgtEl>
                                        <p:attrNameLst>
                                          <p:attrName>style.visibility</p:attrName>
                                        </p:attrNameLst>
                                      </p:cBhvr>
                                      <p:to>
                                        <p:strVal val="visible"/>
                                      </p:to>
                                    </p:set>
                                    <p:animEffect transition="in" filter="randombar(horizontal)">
                                      <p:cBhvr>
                                        <p:cTn id="50" dur="500"/>
                                        <p:tgtEl>
                                          <p:spTgt spid="119"/>
                                        </p:tgtEl>
                                      </p:cBhvr>
                                    </p:animEffect>
                                  </p:childTnLst>
                                </p:cTn>
                              </p:par>
                              <p:par>
                                <p:cTn id="51" presetID="21" presetClass="entr" presetSubtype="1" fill="hold" nodeType="withEffect">
                                  <p:stCondLst>
                                    <p:cond delay="0"/>
                                  </p:stCondLst>
                                  <p:childTnLst>
                                    <p:set>
                                      <p:cBhvr>
                                        <p:cTn id="52" dur="1" fill="hold">
                                          <p:stCondLst>
                                            <p:cond delay="0"/>
                                          </p:stCondLst>
                                        </p:cTn>
                                        <p:tgtEl>
                                          <p:spTgt spid="120"/>
                                        </p:tgtEl>
                                        <p:attrNameLst>
                                          <p:attrName>style.visibility</p:attrName>
                                        </p:attrNameLst>
                                      </p:cBhvr>
                                      <p:to>
                                        <p:strVal val="visible"/>
                                      </p:to>
                                    </p:set>
                                    <p:animEffect transition="in" filter="wheel(1)">
                                      <p:cBhvr>
                                        <p:cTn id="53" dur="2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85" grpId="0"/>
      <p:bldP spid="86" grpId="0"/>
      <p:bldP spid="118" grpId="0"/>
      <p:bldP spid="1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00">
            <a:extLst>
              <a:ext uri="{FF2B5EF4-FFF2-40B4-BE49-F238E27FC236}">
                <a16:creationId xmlns:a16="http://schemas.microsoft.com/office/drawing/2014/main" id="{A40B1136-DA3C-4996-A73D-B8B7B3B03ACF}"/>
              </a:ext>
            </a:extLst>
          </p:cNvPr>
          <p:cNvSpPr>
            <a:spLocks noChangeAspect="1" noEditPoints="1"/>
          </p:cNvSpPr>
          <p:nvPr/>
        </p:nvSpPr>
        <p:spPr bwMode="auto">
          <a:xfrm>
            <a:off x="1966262" y="1463464"/>
            <a:ext cx="703707" cy="2223611"/>
          </a:xfrm>
          <a:custGeom>
            <a:avLst/>
            <a:gdLst>
              <a:gd name="T0" fmla="*/ 412 w 463"/>
              <a:gd name="T1" fmla="*/ 379 h 1470"/>
              <a:gd name="T2" fmla="*/ 323 w 463"/>
              <a:gd name="T3" fmla="*/ 262 h 1470"/>
              <a:gd name="T4" fmla="*/ 285 w 463"/>
              <a:gd name="T5" fmla="*/ 285 h 1470"/>
              <a:gd name="T6" fmla="*/ 267 w 463"/>
              <a:gd name="T7" fmla="*/ 261 h 1470"/>
              <a:gd name="T8" fmla="*/ 184 w 463"/>
              <a:gd name="T9" fmla="*/ 204 h 1470"/>
              <a:gd name="T10" fmla="*/ 217 w 463"/>
              <a:gd name="T11" fmla="*/ 229 h 1470"/>
              <a:gd name="T12" fmla="*/ 275 w 463"/>
              <a:gd name="T13" fmla="*/ 231 h 1470"/>
              <a:gd name="T14" fmla="*/ 275 w 463"/>
              <a:gd name="T15" fmla="*/ 231 h 1470"/>
              <a:gd name="T16" fmla="*/ 280 w 463"/>
              <a:gd name="T17" fmla="*/ 213 h 1470"/>
              <a:gd name="T18" fmla="*/ 313 w 463"/>
              <a:gd name="T19" fmla="*/ 121 h 1470"/>
              <a:gd name="T20" fmla="*/ 312 w 463"/>
              <a:gd name="T21" fmla="*/ 65 h 1470"/>
              <a:gd name="T22" fmla="*/ 194 w 463"/>
              <a:gd name="T23" fmla="*/ 42 h 1470"/>
              <a:gd name="T24" fmla="*/ 186 w 463"/>
              <a:gd name="T25" fmla="*/ 51 h 1470"/>
              <a:gd name="T26" fmla="*/ 175 w 463"/>
              <a:gd name="T27" fmla="*/ 119 h 1470"/>
              <a:gd name="T28" fmla="*/ 178 w 463"/>
              <a:gd name="T29" fmla="*/ 165 h 1470"/>
              <a:gd name="T30" fmla="*/ 181 w 463"/>
              <a:gd name="T31" fmla="*/ 201 h 1470"/>
              <a:gd name="T32" fmla="*/ 175 w 463"/>
              <a:gd name="T33" fmla="*/ 217 h 1470"/>
              <a:gd name="T34" fmla="*/ 79 w 463"/>
              <a:gd name="T35" fmla="*/ 333 h 1470"/>
              <a:gd name="T36" fmla="*/ 104 w 463"/>
              <a:gd name="T37" fmla="*/ 477 h 1470"/>
              <a:gd name="T38" fmla="*/ 99 w 463"/>
              <a:gd name="T39" fmla="*/ 610 h 1470"/>
              <a:gd name="T40" fmla="*/ 85 w 463"/>
              <a:gd name="T41" fmla="*/ 763 h 1470"/>
              <a:gd name="T42" fmla="*/ 69 w 463"/>
              <a:gd name="T43" fmla="*/ 975 h 1470"/>
              <a:gd name="T44" fmla="*/ 8 w 463"/>
              <a:gd name="T45" fmla="*/ 1383 h 1470"/>
              <a:gd name="T46" fmla="*/ 11 w 463"/>
              <a:gd name="T47" fmla="*/ 1423 h 1470"/>
              <a:gd name="T48" fmla="*/ 108 w 463"/>
              <a:gd name="T49" fmla="*/ 1468 h 1470"/>
              <a:gd name="T50" fmla="*/ 96 w 463"/>
              <a:gd name="T51" fmla="*/ 1398 h 1470"/>
              <a:gd name="T52" fmla="*/ 153 w 463"/>
              <a:gd name="T53" fmla="*/ 1231 h 1470"/>
              <a:gd name="T54" fmla="*/ 220 w 463"/>
              <a:gd name="T55" fmla="*/ 1100 h 1470"/>
              <a:gd name="T56" fmla="*/ 215 w 463"/>
              <a:gd name="T57" fmla="*/ 1363 h 1470"/>
              <a:gd name="T58" fmla="*/ 242 w 463"/>
              <a:gd name="T59" fmla="*/ 1391 h 1470"/>
              <a:gd name="T60" fmla="*/ 297 w 463"/>
              <a:gd name="T61" fmla="*/ 1388 h 1470"/>
              <a:gd name="T62" fmla="*/ 429 w 463"/>
              <a:gd name="T63" fmla="*/ 1397 h 1470"/>
              <a:gd name="T64" fmla="*/ 342 w 463"/>
              <a:gd name="T65" fmla="*/ 1344 h 1470"/>
              <a:gd name="T66" fmla="*/ 316 w 463"/>
              <a:gd name="T67" fmla="*/ 1300 h 1470"/>
              <a:gd name="T68" fmla="*/ 337 w 463"/>
              <a:gd name="T69" fmla="*/ 1080 h 1470"/>
              <a:gd name="T70" fmla="*/ 376 w 463"/>
              <a:gd name="T71" fmla="*/ 792 h 1470"/>
              <a:gd name="T72" fmla="*/ 388 w 463"/>
              <a:gd name="T73" fmla="*/ 747 h 1470"/>
              <a:gd name="T74" fmla="*/ 359 w 463"/>
              <a:gd name="T75" fmla="*/ 534 h 1470"/>
              <a:gd name="T76" fmla="*/ 385 w 463"/>
              <a:gd name="T77" fmla="*/ 500 h 1470"/>
              <a:gd name="T78" fmla="*/ 454 w 463"/>
              <a:gd name="T79" fmla="*/ 422 h 1470"/>
              <a:gd name="T80" fmla="*/ 330 w 463"/>
              <a:gd name="T81" fmla="*/ 437 h 1470"/>
              <a:gd name="T82" fmla="*/ 327 w 463"/>
              <a:gd name="T83" fmla="*/ 411 h 1470"/>
              <a:gd name="T84" fmla="*/ 311 w 463"/>
              <a:gd name="T85" fmla="*/ 458 h 1470"/>
              <a:gd name="T86" fmla="*/ 353 w 463"/>
              <a:gd name="T87" fmla="*/ 483 h 1470"/>
              <a:gd name="T88" fmla="*/ 350 w 463"/>
              <a:gd name="T89" fmla="*/ 540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1470">
                <a:moveTo>
                  <a:pt x="454" y="422"/>
                </a:moveTo>
                <a:cubicBezTo>
                  <a:pt x="448" y="394"/>
                  <a:pt x="430" y="395"/>
                  <a:pt x="412" y="379"/>
                </a:cubicBezTo>
                <a:cubicBezTo>
                  <a:pt x="395" y="363"/>
                  <a:pt x="381" y="350"/>
                  <a:pt x="379" y="321"/>
                </a:cubicBezTo>
                <a:cubicBezTo>
                  <a:pt x="376" y="291"/>
                  <a:pt x="344" y="267"/>
                  <a:pt x="323" y="262"/>
                </a:cubicBezTo>
                <a:cubicBezTo>
                  <a:pt x="304" y="258"/>
                  <a:pt x="286" y="248"/>
                  <a:pt x="281" y="246"/>
                </a:cubicBezTo>
                <a:cubicBezTo>
                  <a:pt x="280" y="254"/>
                  <a:pt x="283" y="272"/>
                  <a:pt x="285" y="285"/>
                </a:cubicBezTo>
                <a:cubicBezTo>
                  <a:pt x="284" y="286"/>
                  <a:pt x="282" y="284"/>
                  <a:pt x="281" y="281"/>
                </a:cubicBezTo>
                <a:cubicBezTo>
                  <a:pt x="274" y="266"/>
                  <a:pt x="272" y="258"/>
                  <a:pt x="267" y="261"/>
                </a:cubicBezTo>
                <a:cubicBezTo>
                  <a:pt x="263" y="263"/>
                  <a:pt x="260" y="273"/>
                  <a:pt x="257" y="282"/>
                </a:cubicBezTo>
                <a:cubicBezTo>
                  <a:pt x="241" y="262"/>
                  <a:pt x="203" y="221"/>
                  <a:pt x="184" y="204"/>
                </a:cubicBezTo>
                <a:cubicBezTo>
                  <a:pt x="185" y="202"/>
                  <a:pt x="187" y="200"/>
                  <a:pt x="189" y="199"/>
                </a:cubicBezTo>
                <a:cubicBezTo>
                  <a:pt x="194" y="208"/>
                  <a:pt x="205" y="223"/>
                  <a:pt x="217" y="229"/>
                </a:cubicBezTo>
                <a:cubicBezTo>
                  <a:pt x="232" y="237"/>
                  <a:pt x="266" y="257"/>
                  <a:pt x="266" y="257"/>
                </a:cubicBezTo>
                <a:cubicBezTo>
                  <a:pt x="266" y="257"/>
                  <a:pt x="273" y="241"/>
                  <a:pt x="275" y="231"/>
                </a:cubicBezTo>
                <a:cubicBezTo>
                  <a:pt x="275" y="230"/>
                  <a:pt x="275" y="230"/>
                  <a:pt x="275" y="230"/>
                </a:cubicBezTo>
                <a:cubicBezTo>
                  <a:pt x="275" y="231"/>
                  <a:pt x="275" y="231"/>
                  <a:pt x="275" y="231"/>
                </a:cubicBezTo>
                <a:cubicBezTo>
                  <a:pt x="275" y="230"/>
                  <a:pt x="275" y="228"/>
                  <a:pt x="275" y="227"/>
                </a:cubicBezTo>
                <a:cubicBezTo>
                  <a:pt x="275" y="220"/>
                  <a:pt x="273" y="215"/>
                  <a:pt x="280" y="213"/>
                </a:cubicBezTo>
                <a:cubicBezTo>
                  <a:pt x="288" y="211"/>
                  <a:pt x="299" y="185"/>
                  <a:pt x="302" y="169"/>
                </a:cubicBezTo>
                <a:cubicBezTo>
                  <a:pt x="306" y="153"/>
                  <a:pt x="306" y="139"/>
                  <a:pt x="313" y="121"/>
                </a:cubicBezTo>
                <a:cubicBezTo>
                  <a:pt x="321" y="104"/>
                  <a:pt x="320" y="87"/>
                  <a:pt x="312" y="65"/>
                </a:cubicBezTo>
                <a:cubicBezTo>
                  <a:pt x="312" y="65"/>
                  <a:pt x="312" y="65"/>
                  <a:pt x="312" y="65"/>
                </a:cubicBezTo>
                <a:cubicBezTo>
                  <a:pt x="300" y="14"/>
                  <a:pt x="277" y="28"/>
                  <a:pt x="277" y="28"/>
                </a:cubicBezTo>
                <a:cubicBezTo>
                  <a:pt x="246" y="0"/>
                  <a:pt x="210" y="26"/>
                  <a:pt x="194" y="42"/>
                </a:cubicBezTo>
                <a:cubicBezTo>
                  <a:pt x="194" y="42"/>
                  <a:pt x="194" y="42"/>
                  <a:pt x="193" y="42"/>
                </a:cubicBezTo>
                <a:cubicBezTo>
                  <a:pt x="190" y="44"/>
                  <a:pt x="188" y="47"/>
                  <a:pt x="186" y="51"/>
                </a:cubicBezTo>
                <a:cubicBezTo>
                  <a:pt x="186" y="51"/>
                  <a:pt x="186" y="51"/>
                  <a:pt x="186" y="51"/>
                </a:cubicBezTo>
                <a:cubicBezTo>
                  <a:pt x="171" y="73"/>
                  <a:pt x="175" y="119"/>
                  <a:pt x="175" y="119"/>
                </a:cubicBezTo>
                <a:cubicBezTo>
                  <a:pt x="175" y="119"/>
                  <a:pt x="173" y="120"/>
                  <a:pt x="171" y="131"/>
                </a:cubicBezTo>
                <a:cubicBezTo>
                  <a:pt x="170" y="142"/>
                  <a:pt x="175" y="159"/>
                  <a:pt x="178" y="165"/>
                </a:cubicBezTo>
                <a:cubicBezTo>
                  <a:pt x="180" y="171"/>
                  <a:pt x="185" y="172"/>
                  <a:pt x="186" y="177"/>
                </a:cubicBezTo>
                <a:cubicBezTo>
                  <a:pt x="186" y="177"/>
                  <a:pt x="184" y="189"/>
                  <a:pt x="181" y="201"/>
                </a:cubicBezTo>
                <a:cubicBezTo>
                  <a:pt x="181" y="201"/>
                  <a:pt x="181" y="201"/>
                  <a:pt x="180" y="201"/>
                </a:cubicBezTo>
                <a:cubicBezTo>
                  <a:pt x="179" y="203"/>
                  <a:pt x="181" y="206"/>
                  <a:pt x="175" y="217"/>
                </a:cubicBezTo>
                <a:cubicBezTo>
                  <a:pt x="166" y="231"/>
                  <a:pt x="153" y="236"/>
                  <a:pt x="121" y="253"/>
                </a:cubicBezTo>
                <a:cubicBezTo>
                  <a:pt x="90" y="269"/>
                  <a:pt x="82" y="302"/>
                  <a:pt x="79" y="333"/>
                </a:cubicBezTo>
                <a:cubicBezTo>
                  <a:pt x="76" y="365"/>
                  <a:pt x="71" y="389"/>
                  <a:pt x="76" y="396"/>
                </a:cubicBezTo>
                <a:cubicBezTo>
                  <a:pt x="81" y="403"/>
                  <a:pt x="93" y="443"/>
                  <a:pt x="104" y="477"/>
                </a:cubicBezTo>
                <a:cubicBezTo>
                  <a:pt x="116" y="510"/>
                  <a:pt x="111" y="549"/>
                  <a:pt x="109" y="564"/>
                </a:cubicBezTo>
                <a:cubicBezTo>
                  <a:pt x="107" y="578"/>
                  <a:pt x="98" y="591"/>
                  <a:pt x="99" y="610"/>
                </a:cubicBezTo>
                <a:cubicBezTo>
                  <a:pt x="100" y="629"/>
                  <a:pt x="98" y="648"/>
                  <a:pt x="95" y="677"/>
                </a:cubicBezTo>
                <a:cubicBezTo>
                  <a:pt x="93" y="705"/>
                  <a:pt x="76" y="759"/>
                  <a:pt x="85" y="763"/>
                </a:cubicBezTo>
                <a:cubicBezTo>
                  <a:pt x="93" y="768"/>
                  <a:pt x="96" y="767"/>
                  <a:pt x="96" y="780"/>
                </a:cubicBezTo>
                <a:cubicBezTo>
                  <a:pt x="96" y="793"/>
                  <a:pt x="90" y="876"/>
                  <a:pt x="69" y="975"/>
                </a:cubicBezTo>
                <a:cubicBezTo>
                  <a:pt x="48" y="1075"/>
                  <a:pt x="16" y="1296"/>
                  <a:pt x="9" y="1338"/>
                </a:cubicBezTo>
                <a:cubicBezTo>
                  <a:pt x="2" y="1379"/>
                  <a:pt x="8" y="1383"/>
                  <a:pt x="8" y="1383"/>
                </a:cubicBezTo>
                <a:cubicBezTo>
                  <a:pt x="8" y="1383"/>
                  <a:pt x="8" y="1386"/>
                  <a:pt x="4" y="1398"/>
                </a:cubicBezTo>
                <a:cubicBezTo>
                  <a:pt x="0" y="1410"/>
                  <a:pt x="4" y="1418"/>
                  <a:pt x="11" y="1423"/>
                </a:cubicBezTo>
                <a:cubicBezTo>
                  <a:pt x="18" y="1428"/>
                  <a:pt x="19" y="1438"/>
                  <a:pt x="34" y="1449"/>
                </a:cubicBezTo>
                <a:cubicBezTo>
                  <a:pt x="48" y="1460"/>
                  <a:pt x="90" y="1470"/>
                  <a:pt x="108" y="1468"/>
                </a:cubicBezTo>
                <a:cubicBezTo>
                  <a:pt x="126" y="1466"/>
                  <a:pt x="121" y="1460"/>
                  <a:pt x="120" y="1442"/>
                </a:cubicBezTo>
                <a:cubicBezTo>
                  <a:pt x="119" y="1424"/>
                  <a:pt x="96" y="1398"/>
                  <a:pt x="96" y="1398"/>
                </a:cubicBezTo>
                <a:cubicBezTo>
                  <a:pt x="96" y="1398"/>
                  <a:pt x="95" y="1393"/>
                  <a:pt x="101" y="1390"/>
                </a:cubicBezTo>
                <a:cubicBezTo>
                  <a:pt x="107" y="1386"/>
                  <a:pt x="132" y="1306"/>
                  <a:pt x="153" y="1231"/>
                </a:cubicBezTo>
                <a:cubicBezTo>
                  <a:pt x="175" y="1157"/>
                  <a:pt x="214" y="1022"/>
                  <a:pt x="214" y="1022"/>
                </a:cubicBezTo>
                <a:cubicBezTo>
                  <a:pt x="214" y="1022"/>
                  <a:pt x="217" y="1061"/>
                  <a:pt x="220" y="1100"/>
                </a:cubicBezTo>
                <a:cubicBezTo>
                  <a:pt x="222" y="1139"/>
                  <a:pt x="224" y="1267"/>
                  <a:pt x="220" y="1300"/>
                </a:cubicBezTo>
                <a:cubicBezTo>
                  <a:pt x="215" y="1333"/>
                  <a:pt x="215" y="1363"/>
                  <a:pt x="215" y="1363"/>
                </a:cubicBezTo>
                <a:cubicBezTo>
                  <a:pt x="215" y="1363"/>
                  <a:pt x="215" y="1367"/>
                  <a:pt x="215" y="1378"/>
                </a:cubicBezTo>
                <a:cubicBezTo>
                  <a:pt x="215" y="1389"/>
                  <a:pt x="223" y="1389"/>
                  <a:pt x="242" y="1391"/>
                </a:cubicBezTo>
                <a:cubicBezTo>
                  <a:pt x="261" y="1393"/>
                  <a:pt x="287" y="1392"/>
                  <a:pt x="287" y="1392"/>
                </a:cubicBezTo>
                <a:cubicBezTo>
                  <a:pt x="287" y="1392"/>
                  <a:pt x="286" y="1383"/>
                  <a:pt x="297" y="1388"/>
                </a:cubicBezTo>
                <a:cubicBezTo>
                  <a:pt x="307" y="1392"/>
                  <a:pt x="329" y="1403"/>
                  <a:pt x="349" y="1403"/>
                </a:cubicBezTo>
                <a:cubicBezTo>
                  <a:pt x="369" y="1403"/>
                  <a:pt x="429" y="1412"/>
                  <a:pt x="429" y="1397"/>
                </a:cubicBezTo>
                <a:cubicBezTo>
                  <a:pt x="429" y="1382"/>
                  <a:pt x="406" y="1376"/>
                  <a:pt x="385" y="1376"/>
                </a:cubicBezTo>
                <a:cubicBezTo>
                  <a:pt x="365" y="1376"/>
                  <a:pt x="342" y="1344"/>
                  <a:pt x="342" y="1344"/>
                </a:cubicBezTo>
                <a:cubicBezTo>
                  <a:pt x="342" y="1344"/>
                  <a:pt x="342" y="1344"/>
                  <a:pt x="348" y="1340"/>
                </a:cubicBezTo>
                <a:cubicBezTo>
                  <a:pt x="353" y="1337"/>
                  <a:pt x="320" y="1312"/>
                  <a:pt x="316" y="1300"/>
                </a:cubicBezTo>
                <a:cubicBezTo>
                  <a:pt x="311" y="1288"/>
                  <a:pt x="312" y="1286"/>
                  <a:pt x="316" y="1257"/>
                </a:cubicBezTo>
                <a:cubicBezTo>
                  <a:pt x="319" y="1229"/>
                  <a:pt x="327" y="1136"/>
                  <a:pt x="337" y="1080"/>
                </a:cubicBezTo>
                <a:cubicBezTo>
                  <a:pt x="346" y="1023"/>
                  <a:pt x="358" y="968"/>
                  <a:pt x="365" y="920"/>
                </a:cubicBezTo>
                <a:cubicBezTo>
                  <a:pt x="372" y="871"/>
                  <a:pt x="376" y="792"/>
                  <a:pt x="376" y="792"/>
                </a:cubicBezTo>
                <a:cubicBezTo>
                  <a:pt x="376" y="792"/>
                  <a:pt x="380" y="791"/>
                  <a:pt x="387" y="785"/>
                </a:cubicBezTo>
                <a:cubicBezTo>
                  <a:pt x="394" y="779"/>
                  <a:pt x="392" y="764"/>
                  <a:pt x="388" y="747"/>
                </a:cubicBezTo>
                <a:cubicBezTo>
                  <a:pt x="385" y="729"/>
                  <a:pt x="380" y="656"/>
                  <a:pt x="377" y="621"/>
                </a:cubicBezTo>
                <a:cubicBezTo>
                  <a:pt x="373" y="586"/>
                  <a:pt x="359" y="534"/>
                  <a:pt x="359" y="534"/>
                </a:cubicBezTo>
                <a:cubicBezTo>
                  <a:pt x="359" y="534"/>
                  <a:pt x="370" y="529"/>
                  <a:pt x="377" y="522"/>
                </a:cubicBezTo>
                <a:cubicBezTo>
                  <a:pt x="384" y="516"/>
                  <a:pt x="385" y="500"/>
                  <a:pt x="385" y="500"/>
                </a:cubicBezTo>
                <a:cubicBezTo>
                  <a:pt x="385" y="500"/>
                  <a:pt x="428" y="504"/>
                  <a:pt x="446" y="496"/>
                </a:cubicBezTo>
                <a:cubicBezTo>
                  <a:pt x="463" y="489"/>
                  <a:pt x="460" y="450"/>
                  <a:pt x="454" y="422"/>
                </a:cubicBezTo>
                <a:close/>
                <a:moveTo>
                  <a:pt x="311" y="458"/>
                </a:moveTo>
                <a:cubicBezTo>
                  <a:pt x="311" y="458"/>
                  <a:pt x="330" y="452"/>
                  <a:pt x="330" y="437"/>
                </a:cubicBezTo>
                <a:cubicBezTo>
                  <a:pt x="330" y="421"/>
                  <a:pt x="315" y="411"/>
                  <a:pt x="308" y="410"/>
                </a:cubicBezTo>
                <a:cubicBezTo>
                  <a:pt x="301" y="410"/>
                  <a:pt x="313" y="399"/>
                  <a:pt x="327" y="411"/>
                </a:cubicBezTo>
                <a:cubicBezTo>
                  <a:pt x="342" y="423"/>
                  <a:pt x="353" y="475"/>
                  <a:pt x="353" y="475"/>
                </a:cubicBezTo>
                <a:cubicBezTo>
                  <a:pt x="353" y="475"/>
                  <a:pt x="323" y="463"/>
                  <a:pt x="311" y="458"/>
                </a:cubicBezTo>
                <a:close/>
                <a:moveTo>
                  <a:pt x="350" y="540"/>
                </a:moveTo>
                <a:cubicBezTo>
                  <a:pt x="350" y="540"/>
                  <a:pt x="352" y="500"/>
                  <a:pt x="353" y="483"/>
                </a:cubicBezTo>
                <a:cubicBezTo>
                  <a:pt x="362" y="531"/>
                  <a:pt x="362" y="531"/>
                  <a:pt x="362" y="531"/>
                </a:cubicBezTo>
                <a:lnTo>
                  <a:pt x="350" y="540"/>
                </a:lnTo>
                <a:close/>
              </a:path>
            </a:pathLst>
          </a:custGeom>
          <a:solidFill>
            <a:srgbClr val="6EBF84"/>
          </a:solidFill>
          <a:ln>
            <a:noFill/>
          </a:ln>
          <a:effectLst>
            <a:outerShdw blurRad="76200" dir="13500000" sy="23000" kx="1200000" algn="br" rotWithShape="0">
              <a:prstClr val="black">
                <a:alpha val="6000"/>
              </a:prstClr>
            </a:outerShdw>
          </a:effectLst>
        </p:spPr>
        <p:txBody>
          <a:bodyPr vert="horz" wrap="square" lIns="121920" tIns="60960" rIns="121920" bIns="60960" numCol="1" anchor="t" anchorCtr="0" compatLnSpc="1">
            <a:prstTxWarp prst="textNoShape">
              <a:avLst/>
            </a:prstTxWarp>
          </a:bodyPr>
          <a:lstStyle/>
          <a:p>
            <a:endParaRPr lang="id-ID" sz="2400">
              <a:cs typeface="+mn-ea"/>
              <a:sym typeface="+mn-lt"/>
            </a:endParaRPr>
          </a:p>
        </p:txBody>
      </p:sp>
      <p:sp>
        <p:nvSpPr>
          <p:cNvPr id="5" name="Freeform 9">
            <a:extLst>
              <a:ext uri="{FF2B5EF4-FFF2-40B4-BE49-F238E27FC236}">
                <a16:creationId xmlns:a16="http://schemas.microsoft.com/office/drawing/2014/main" id="{A946FC33-D15A-4C0C-A921-78851372F708}"/>
              </a:ext>
            </a:extLst>
          </p:cNvPr>
          <p:cNvSpPr>
            <a:spLocks noChangeAspect="1" noEditPoints="1"/>
          </p:cNvSpPr>
          <p:nvPr/>
        </p:nvSpPr>
        <p:spPr bwMode="auto">
          <a:xfrm>
            <a:off x="7065378" y="1463464"/>
            <a:ext cx="566990" cy="2223613"/>
          </a:xfrm>
          <a:custGeom>
            <a:avLst/>
            <a:gdLst>
              <a:gd name="T0" fmla="*/ 556 w 592"/>
              <a:gd name="T1" fmla="*/ 422 h 2332"/>
              <a:gd name="T2" fmla="*/ 463 w 592"/>
              <a:gd name="T3" fmla="*/ 340 h 2332"/>
              <a:gd name="T4" fmla="*/ 443 w 592"/>
              <a:gd name="T5" fmla="*/ 286 h 2332"/>
              <a:gd name="T6" fmla="*/ 465 w 592"/>
              <a:gd name="T7" fmla="*/ 223 h 2332"/>
              <a:gd name="T8" fmla="*/ 398 w 592"/>
              <a:gd name="T9" fmla="*/ 18 h 2332"/>
              <a:gd name="T10" fmla="*/ 390 w 592"/>
              <a:gd name="T11" fmla="*/ 12 h 2332"/>
              <a:gd name="T12" fmla="*/ 322 w 592"/>
              <a:gd name="T13" fmla="*/ 0 h 2332"/>
              <a:gd name="T14" fmla="*/ 189 w 592"/>
              <a:gd name="T15" fmla="*/ 79 h 2332"/>
              <a:gd name="T16" fmla="*/ 206 w 592"/>
              <a:gd name="T17" fmla="*/ 92 h 2332"/>
              <a:gd name="T18" fmla="*/ 201 w 592"/>
              <a:gd name="T19" fmla="*/ 210 h 2332"/>
              <a:gd name="T20" fmla="*/ 202 w 592"/>
              <a:gd name="T21" fmla="*/ 262 h 2332"/>
              <a:gd name="T22" fmla="*/ 111 w 592"/>
              <a:gd name="T23" fmla="*/ 332 h 2332"/>
              <a:gd name="T24" fmla="*/ 65 w 592"/>
              <a:gd name="T25" fmla="*/ 494 h 2332"/>
              <a:gd name="T26" fmla="*/ 52 w 592"/>
              <a:gd name="T27" fmla="*/ 521 h 2332"/>
              <a:gd name="T28" fmla="*/ 13 w 592"/>
              <a:gd name="T29" fmla="*/ 778 h 2332"/>
              <a:gd name="T30" fmla="*/ 86 w 592"/>
              <a:gd name="T31" fmla="*/ 846 h 2332"/>
              <a:gd name="T32" fmla="*/ 90 w 592"/>
              <a:gd name="T33" fmla="*/ 1054 h 2332"/>
              <a:gd name="T34" fmla="*/ 124 w 592"/>
              <a:gd name="T35" fmla="*/ 1245 h 2332"/>
              <a:gd name="T36" fmla="*/ 195 w 592"/>
              <a:gd name="T37" fmla="*/ 1920 h 2332"/>
              <a:gd name="T38" fmla="*/ 203 w 592"/>
              <a:gd name="T39" fmla="*/ 2029 h 2332"/>
              <a:gd name="T40" fmla="*/ 147 w 592"/>
              <a:gd name="T41" fmla="*/ 2144 h 2332"/>
              <a:gd name="T42" fmla="*/ 195 w 592"/>
              <a:gd name="T43" fmla="*/ 2217 h 2332"/>
              <a:gd name="T44" fmla="*/ 297 w 592"/>
              <a:gd name="T45" fmla="*/ 2212 h 2332"/>
              <a:gd name="T46" fmla="*/ 315 w 592"/>
              <a:gd name="T47" fmla="*/ 2229 h 2332"/>
              <a:gd name="T48" fmla="*/ 267 w 592"/>
              <a:gd name="T49" fmla="*/ 2266 h 2332"/>
              <a:gd name="T50" fmla="*/ 355 w 592"/>
              <a:gd name="T51" fmla="*/ 2330 h 2332"/>
              <a:gd name="T52" fmla="*/ 531 w 592"/>
              <a:gd name="T53" fmla="*/ 2277 h 2332"/>
              <a:gd name="T54" fmla="*/ 545 w 592"/>
              <a:gd name="T55" fmla="*/ 2157 h 2332"/>
              <a:gd name="T56" fmla="*/ 527 w 592"/>
              <a:gd name="T57" fmla="*/ 1629 h 2332"/>
              <a:gd name="T58" fmla="*/ 491 w 592"/>
              <a:gd name="T59" fmla="*/ 1517 h 2332"/>
              <a:gd name="T60" fmla="*/ 494 w 592"/>
              <a:gd name="T61" fmla="*/ 1408 h 2332"/>
              <a:gd name="T62" fmla="*/ 487 w 592"/>
              <a:gd name="T63" fmla="*/ 1324 h 2332"/>
              <a:gd name="T64" fmla="*/ 517 w 592"/>
              <a:gd name="T65" fmla="*/ 1126 h 2332"/>
              <a:gd name="T66" fmla="*/ 503 w 592"/>
              <a:gd name="T67" fmla="*/ 988 h 2332"/>
              <a:gd name="T68" fmla="*/ 510 w 592"/>
              <a:gd name="T69" fmla="*/ 908 h 2332"/>
              <a:gd name="T70" fmla="*/ 539 w 592"/>
              <a:gd name="T71" fmla="*/ 754 h 2332"/>
              <a:gd name="T72" fmla="*/ 592 w 592"/>
              <a:gd name="T73" fmla="*/ 630 h 2332"/>
              <a:gd name="T74" fmla="*/ 222 w 592"/>
              <a:gd name="T75" fmla="*/ 401 h 2332"/>
              <a:gd name="T76" fmla="*/ 155 w 592"/>
              <a:gd name="T77" fmla="*/ 469 h 2332"/>
              <a:gd name="T78" fmla="*/ 128 w 592"/>
              <a:gd name="T79" fmla="*/ 500 h 2332"/>
              <a:gd name="T80" fmla="*/ 175 w 592"/>
              <a:gd name="T81" fmla="*/ 422 h 2332"/>
              <a:gd name="T82" fmla="*/ 216 w 592"/>
              <a:gd name="T83" fmla="*/ 381 h 2332"/>
              <a:gd name="T84" fmla="*/ 235 w 592"/>
              <a:gd name="T85" fmla="*/ 362 h 2332"/>
              <a:gd name="T86" fmla="*/ 279 w 592"/>
              <a:gd name="T87" fmla="*/ 364 h 2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92" h="2332">
                <a:moveTo>
                  <a:pt x="592" y="630"/>
                </a:moveTo>
                <a:cubicBezTo>
                  <a:pt x="591" y="574"/>
                  <a:pt x="589" y="534"/>
                  <a:pt x="586" y="511"/>
                </a:cubicBezTo>
                <a:cubicBezTo>
                  <a:pt x="582" y="472"/>
                  <a:pt x="572" y="443"/>
                  <a:pt x="556" y="422"/>
                </a:cubicBezTo>
                <a:cubicBezTo>
                  <a:pt x="553" y="418"/>
                  <a:pt x="547" y="412"/>
                  <a:pt x="539" y="406"/>
                </a:cubicBezTo>
                <a:cubicBezTo>
                  <a:pt x="529" y="397"/>
                  <a:pt x="523" y="391"/>
                  <a:pt x="520" y="388"/>
                </a:cubicBezTo>
                <a:cubicBezTo>
                  <a:pt x="497" y="365"/>
                  <a:pt x="478" y="349"/>
                  <a:pt x="463" y="340"/>
                </a:cubicBezTo>
                <a:cubicBezTo>
                  <a:pt x="463" y="336"/>
                  <a:pt x="460" y="328"/>
                  <a:pt x="454" y="318"/>
                </a:cubicBezTo>
                <a:cubicBezTo>
                  <a:pt x="454" y="317"/>
                  <a:pt x="453" y="316"/>
                  <a:pt x="453" y="315"/>
                </a:cubicBezTo>
                <a:cubicBezTo>
                  <a:pt x="447" y="303"/>
                  <a:pt x="443" y="293"/>
                  <a:pt x="443" y="286"/>
                </a:cubicBezTo>
                <a:cubicBezTo>
                  <a:pt x="441" y="284"/>
                  <a:pt x="439" y="284"/>
                  <a:pt x="436" y="284"/>
                </a:cubicBezTo>
                <a:cubicBezTo>
                  <a:pt x="434" y="284"/>
                  <a:pt x="431" y="283"/>
                  <a:pt x="427" y="283"/>
                </a:cubicBezTo>
                <a:cubicBezTo>
                  <a:pt x="444" y="271"/>
                  <a:pt x="456" y="251"/>
                  <a:pt x="465" y="223"/>
                </a:cubicBezTo>
                <a:cubicBezTo>
                  <a:pt x="473" y="196"/>
                  <a:pt x="476" y="168"/>
                  <a:pt x="474" y="138"/>
                </a:cubicBezTo>
                <a:cubicBezTo>
                  <a:pt x="472" y="107"/>
                  <a:pt x="465" y="80"/>
                  <a:pt x="453" y="60"/>
                </a:cubicBezTo>
                <a:cubicBezTo>
                  <a:pt x="439" y="36"/>
                  <a:pt x="421" y="22"/>
                  <a:pt x="398" y="18"/>
                </a:cubicBezTo>
                <a:cubicBezTo>
                  <a:pt x="395" y="18"/>
                  <a:pt x="395" y="16"/>
                  <a:pt x="397" y="14"/>
                </a:cubicBezTo>
                <a:cubicBezTo>
                  <a:pt x="398" y="12"/>
                  <a:pt x="398" y="11"/>
                  <a:pt x="396" y="11"/>
                </a:cubicBezTo>
                <a:cubicBezTo>
                  <a:pt x="393" y="10"/>
                  <a:pt x="391" y="10"/>
                  <a:pt x="390" y="12"/>
                </a:cubicBezTo>
                <a:cubicBezTo>
                  <a:pt x="389" y="14"/>
                  <a:pt x="388" y="16"/>
                  <a:pt x="387" y="16"/>
                </a:cubicBezTo>
                <a:cubicBezTo>
                  <a:pt x="383" y="11"/>
                  <a:pt x="374" y="7"/>
                  <a:pt x="359" y="4"/>
                </a:cubicBezTo>
                <a:cubicBezTo>
                  <a:pt x="346" y="1"/>
                  <a:pt x="333" y="0"/>
                  <a:pt x="322" y="0"/>
                </a:cubicBezTo>
                <a:cubicBezTo>
                  <a:pt x="301" y="3"/>
                  <a:pt x="277" y="12"/>
                  <a:pt x="249" y="28"/>
                </a:cubicBezTo>
                <a:cubicBezTo>
                  <a:pt x="234" y="37"/>
                  <a:pt x="214" y="49"/>
                  <a:pt x="189" y="64"/>
                </a:cubicBezTo>
                <a:cubicBezTo>
                  <a:pt x="191" y="69"/>
                  <a:pt x="190" y="74"/>
                  <a:pt x="189" y="79"/>
                </a:cubicBezTo>
                <a:cubicBezTo>
                  <a:pt x="187" y="82"/>
                  <a:pt x="185" y="86"/>
                  <a:pt x="183" y="94"/>
                </a:cubicBezTo>
                <a:cubicBezTo>
                  <a:pt x="188" y="95"/>
                  <a:pt x="193" y="95"/>
                  <a:pt x="197" y="94"/>
                </a:cubicBezTo>
                <a:cubicBezTo>
                  <a:pt x="202" y="92"/>
                  <a:pt x="205" y="92"/>
                  <a:pt x="206" y="92"/>
                </a:cubicBezTo>
                <a:cubicBezTo>
                  <a:pt x="204" y="100"/>
                  <a:pt x="200" y="113"/>
                  <a:pt x="194" y="130"/>
                </a:cubicBezTo>
                <a:cubicBezTo>
                  <a:pt x="190" y="144"/>
                  <a:pt x="189" y="160"/>
                  <a:pt x="189" y="174"/>
                </a:cubicBezTo>
                <a:cubicBezTo>
                  <a:pt x="203" y="182"/>
                  <a:pt x="207" y="194"/>
                  <a:pt x="201" y="210"/>
                </a:cubicBezTo>
                <a:cubicBezTo>
                  <a:pt x="198" y="219"/>
                  <a:pt x="191" y="233"/>
                  <a:pt x="181" y="252"/>
                </a:cubicBezTo>
                <a:cubicBezTo>
                  <a:pt x="181" y="256"/>
                  <a:pt x="184" y="258"/>
                  <a:pt x="189" y="260"/>
                </a:cubicBezTo>
                <a:cubicBezTo>
                  <a:pt x="191" y="261"/>
                  <a:pt x="195" y="262"/>
                  <a:pt x="202" y="262"/>
                </a:cubicBezTo>
                <a:cubicBezTo>
                  <a:pt x="202" y="274"/>
                  <a:pt x="203" y="283"/>
                  <a:pt x="205" y="290"/>
                </a:cubicBezTo>
                <a:cubicBezTo>
                  <a:pt x="207" y="294"/>
                  <a:pt x="211" y="300"/>
                  <a:pt x="217" y="308"/>
                </a:cubicBezTo>
                <a:cubicBezTo>
                  <a:pt x="180" y="300"/>
                  <a:pt x="145" y="308"/>
                  <a:pt x="111" y="332"/>
                </a:cubicBezTo>
                <a:cubicBezTo>
                  <a:pt x="107" y="344"/>
                  <a:pt x="101" y="367"/>
                  <a:pt x="95" y="402"/>
                </a:cubicBezTo>
                <a:cubicBezTo>
                  <a:pt x="89" y="436"/>
                  <a:pt x="82" y="460"/>
                  <a:pt x="75" y="475"/>
                </a:cubicBezTo>
                <a:cubicBezTo>
                  <a:pt x="73" y="479"/>
                  <a:pt x="70" y="485"/>
                  <a:pt x="65" y="494"/>
                </a:cubicBezTo>
                <a:cubicBezTo>
                  <a:pt x="63" y="498"/>
                  <a:pt x="61" y="501"/>
                  <a:pt x="59" y="504"/>
                </a:cubicBezTo>
                <a:cubicBezTo>
                  <a:pt x="57" y="508"/>
                  <a:pt x="55" y="512"/>
                  <a:pt x="54" y="515"/>
                </a:cubicBezTo>
                <a:cubicBezTo>
                  <a:pt x="53" y="517"/>
                  <a:pt x="53" y="519"/>
                  <a:pt x="52" y="521"/>
                </a:cubicBezTo>
                <a:cubicBezTo>
                  <a:pt x="36" y="559"/>
                  <a:pt x="26" y="582"/>
                  <a:pt x="23" y="592"/>
                </a:cubicBezTo>
                <a:cubicBezTo>
                  <a:pt x="12" y="622"/>
                  <a:pt x="5" y="650"/>
                  <a:pt x="3" y="676"/>
                </a:cubicBezTo>
                <a:cubicBezTo>
                  <a:pt x="0" y="718"/>
                  <a:pt x="4" y="753"/>
                  <a:pt x="13" y="778"/>
                </a:cubicBezTo>
                <a:cubicBezTo>
                  <a:pt x="27" y="812"/>
                  <a:pt x="51" y="826"/>
                  <a:pt x="86" y="820"/>
                </a:cubicBezTo>
                <a:cubicBezTo>
                  <a:pt x="88" y="822"/>
                  <a:pt x="89" y="827"/>
                  <a:pt x="88" y="832"/>
                </a:cubicBezTo>
                <a:cubicBezTo>
                  <a:pt x="87" y="836"/>
                  <a:pt x="87" y="840"/>
                  <a:pt x="86" y="846"/>
                </a:cubicBezTo>
                <a:cubicBezTo>
                  <a:pt x="89" y="846"/>
                  <a:pt x="93" y="848"/>
                  <a:pt x="99" y="849"/>
                </a:cubicBezTo>
                <a:cubicBezTo>
                  <a:pt x="104" y="850"/>
                  <a:pt x="108" y="851"/>
                  <a:pt x="111" y="851"/>
                </a:cubicBezTo>
                <a:cubicBezTo>
                  <a:pt x="109" y="883"/>
                  <a:pt x="102" y="951"/>
                  <a:pt x="90" y="1054"/>
                </a:cubicBezTo>
                <a:cubicBezTo>
                  <a:pt x="80" y="1138"/>
                  <a:pt x="75" y="1205"/>
                  <a:pt x="77" y="1256"/>
                </a:cubicBezTo>
                <a:cubicBezTo>
                  <a:pt x="82" y="1253"/>
                  <a:pt x="89" y="1251"/>
                  <a:pt x="100" y="1250"/>
                </a:cubicBezTo>
                <a:cubicBezTo>
                  <a:pt x="112" y="1248"/>
                  <a:pt x="120" y="1246"/>
                  <a:pt x="124" y="1245"/>
                </a:cubicBezTo>
                <a:cubicBezTo>
                  <a:pt x="128" y="1310"/>
                  <a:pt x="134" y="1412"/>
                  <a:pt x="142" y="1551"/>
                </a:cubicBezTo>
                <a:cubicBezTo>
                  <a:pt x="150" y="1674"/>
                  <a:pt x="161" y="1773"/>
                  <a:pt x="175" y="1846"/>
                </a:cubicBezTo>
                <a:cubicBezTo>
                  <a:pt x="177" y="1862"/>
                  <a:pt x="185" y="1886"/>
                  <a:pt x="195" y="1920"/>
                </a:cubicBezTo>
                <a:cubicBezTo>
                  <a:pt x="198" y="1930"/>
                  <a:pt x="202" y="1943"/>
                  <a:pt x="208" y="1962"/>
                </a:cubicBezTo>
                <a:cubicBezTo>
                  <a:pt x="213" y="1977"/>
                  <a:pt x="215" y="1988"/>
                  <a:pt x="215" y="1994"/>
                </a:cubicBezTo>
                <a:cubicBezTo>
                  <a:pt x="215" y="1996"/>
                  <a:pt x="211" y="2008"/>
                  <a:pt x="203" y="2029"/>
                </a:cubicBezTo>
                <a:cubicBezTo>
                  <a:pt x="198" y="2043"/>
                  <a:pt x="200" y="2054"/>
                  <a:pt x="208" y="2062"/>
                </a:cubicBezTo>
                <a:cubicBezTo>
                  <a:pt x="204" y="2072"/>
                  <a:pt x="193" y="2086"/>
                  <a:pt x="176" y="2103"/>
                </a:cubicBezTo>
                <a:cubicBezTo>
                  <a:pt x="159" y="2120"/>
                  <a:pt x="150" y="2133"/>
                  <a:pt x="147" y="2144"/>
                </a:cubicBezTo>
                <a:cubicBezTo>
                  <a:pt x="132" y="2155"/>
                  <a:pt x="107" y="2160"/>
                  <a:pt x="73" y="2160"/>
                </a:cubicBezTo>
                <a:cubicBezTo>
                  <a:pt x="35" y="2176"/>
                  <a:pt x="45" y="2198"/>
                  <a:pt x="103" y="2226"/>
                </a:cubicBezTo>
                <a:cubicBezTo>
                  <a:pt x="131" y="2229"/>
                  <a:pt x="161" y="2226"/>
                  <a:pt x="195" y="2217"/>
                </a:cubicBezTo>
                <a:cubicBezTo>
                  <a:pt x="250" y="2202"/>
                  <a:pt x="277" y="2194"/>
                  <a:pt x="278" y="2194"/>
                </a:cubicBezTo>
                <a:cubicBezTo>
                  <a:pt x="281" y="2195"/>
                  <a:pt x="285" y="2198"/>
                  <a:pt x="288" y="2202"/>
                </a:cubicBezTo>
                <a:cubicBezTo>
                  <a:pt x="291" y="2208"/>
                  <a:pt x="294" y="2211"/>
                  <a:pt x="297" y="2212"/>
                </a:cubicBezTo>
                <a:cubicBezTo>
                  <a:pt x="300" y="2212"/>
                  <a:pt x="305" y="2211"/>
                  <a:pt x="313" y="2210"/>
                </a:cubicBezTo>
                <a:cubicBezTo>
                  <a:pt x="319" y="2209"/>
                  <a:pt x="324" y="2209"/>
                  <a:pt x="329" y="2209"/>
                </a:cubicBezTo>
                <a:cubicBezTo>
                  <a:pt x="325" y="2213"/>
                  <a:pt x="321" y="2219"/>
                  <a:pt x="315" y="2229"/>
                </a:cubicBezTo>
                <a:cubicBezTo>
                  <a:pt x="309" y="2238"/>
                  <a:pt x="304" y="2245"/>
                  <a:pt x="299" y="2249"/>
                </a:cubicBezTo>
                <a:cubicBezTo>
                  <a:pt x="296" y="2252"/>
                  <a:pt x="291" y="2255"/>
                  <a:pt x="283" y="2258"/>
                </a:cubicBezTo>
                <a:cubicBezTo>
                  <a:pt x="275" y="2261"/>
                  <a:pt x="270" y="2264"/>
                  <a:pt x="267" y="2266"/>
                </a:cubicBezTo>
                <a:cubicBezTo>
                  <a:pt x="264" y="2269"/>
                  <a:pt x="259" y="2275"/>
                  <a:pt x="253" y="2285"/>
                </a:cubicBezTo>
                <a:cubicBezTo>
                  <a:pt x="248" y="2292"/>
                  <a:pt x="247" y="2299"/>
                  <a:pt x="252" y="2304"/>
                </a:cubicBezTo>
                <a:cubicBezTo>
                  <a:pt x="268" y="2324"/>
                  <a:pt x="303" y="2332"/>
                  <a:pt x="355" y="2330"/>
                </a:cubicBezTo>
                <a:cubicBezTo>
                  <a:pt x="406" y="2326"/>
                  <a:pt x="443" y="2314"/>
                  <a:pt x="467" y="2292"/>
                </a:cubicBezTo>
                <a:cubicBezTo>
                  <a:pt x="477" y="2296"/>
                  <a:pt x="489" y="2297"/>
                  <a:pt x="501" y="2293"/>
                </a:cubicBezTo>
                <a:cubicBezTo>
                  <a:pt x="511" y="2290"/>
                  <a:pt x="521" y="2285"/>
                  <a:pt x="531" y="2277"/>
                </a:cubicBezTo>
                <a:cubicBezTo>
                  <a:pt x="531" y="2265"/>
                  <a:pt x="530" y="2252"/>
                  <a:pt x="527" y="2237"/>
                </a:cubicBezTo>
                <a:cubicBezTo>
                  <a:pt x="523" y="2212"/>
                  <a:pt x="520" y="2199"/>
                  <a:pt x="520" y="2199"/>
                </a:cubicBezTo>
                <a:cubicBezTo>
                  <a:pt x="534" y="2191"/>
                  <a:pt x="542" y="2177"/>
                  <a:pt x="545" y="2157"/>
                </a:cubicBezTo>
                <a:cubicBezTo>
                  <a:pt x="547" y="2135"/>
                  <a:pt x="538" y="2124"/>
                  <a:pt x="516" y="2123"/>
                </a:cubicBezTo>
                <a:cubicBezTo>
                  <a:pt x="538" y="2067"/>
                  <a:pt x="548" y="1987"/>
                  <a:pt x="547" y="1884"/>
                </a:cubicBezTo>
                <a:cubicBezTo>
                  <a:pt x="546" y="1815"/>
                  <a:pt x="539" y="1730"/>
                  <a:pt x="527" y="1629"/>
                </a:cubicBezTo>
                <a:cubicBezTo>
                  <a:pt x="524" y="1610"/>
                  <a:pt x="519" y="1590"/>
                  <a:pt x="512" y="1570"/>
                </a:cubicBezTo>
                <a:cubicBezTo>
                  <a:pt x="511" y="1568"/>
                  <a:pt x="507" y="1559"/>
                  <a:pt x="500" y="1543"/>
                </a:cubicBezTo>
                <a:cubicBezTo>
                  <a:pt x="494" y="1532"/>
                  <a:pt x="491" y="1524"/>
                  <a:pt x="491" y="1517"/>
                </a:cubicBezTo>
                <a:cubicBezTo>
                  <a:pt x="490" y="1507"/>
                  <a:pt x="491" y="1492"/>
                  <a:pt x="493" y="1470"/>
                </a:cubicBezTo>
                <a:cubicBezTo>
                  <a:pt x="497" y="1448"/>
                  <a:pt x="497" y="1432"/>
                  <a:pt x="497" y="1422"/>
                </a:cubicBezTo>
                <a:cubicBezTo>
                  <a:pt x="497" y="1419"/>
                  <a:pt x="496" y="1414"/>
                  <a:pt x="494" y="1408"/>
                </a:cubicBezTo>
                <a:cubicBezTo>
                  <a:pt x="492" y="1401"/>
                  <a:pt x="491" y="1396"/>
                  <a:pt x="491" y="1393"/>
                </a:cubicBezTo>
                <a:cubicBezTo>
                  <a:pt x="493" y="1358"/>
                  <a:pt x="493" y="1358"/>
                  <a:pt x="493" y="1358"/>
                </a:cubicBezTo>
                <a:cubicBezTo>
                  <a:pt x="493" y="1344"/>
                  <a:pt x="491" y="1332"/>
                  <a:pt x="487" y="1324"/>
                </a:cubicBezTo>
                <a:cubicBezTo>
                  <a:pt x="490" y="1308"/>
                  <a:pt x="493" y="1290"/>
                  <a:pt x="495" y="1270"/>
                </a:cubicBezTo>
                <a:cubicBezTo>
                  <a:pt x="498" y="1246"/>
                  <a:pt x="500" y="1230"/>
                  <a:pt x="501" y="1218"/>
                </a:cubicBezTo>
                <a:cubicBezTo>
                  <a:pt x="509" y="1178"/>
                  <a:pt x="514" y="1146"/>
                  <a:pt x="517" y="1126"/>
                </a:cubicBezTo>
                <a:cubicBezTo>
                  <a:pt x="522" y="1088"/>
                  <a:pt x="522" y="1056"/>
                  <a:pt x="516" y="1028"/>
                </a:cubicBezTo>
                <a:cubicBezTo>
                  <a:pt x="515" y="1024"/>
                  <a:pt x="513" y="1018"/>
                  <a:pt x="510" y="1009"/>
                </a:cubicBezTo>
                <a:cubicBezTo>
                  <a:pt x="506" y="1000"/>
                  <a:pt x="504" y="994"/>
                  <a:pt x="503" y="988"/>
                </a:cubicBezTo>
                <a:cubicBezTo>
                  <a:pt x="501" y="969"/>
                  <a:pt x="501" y="952"/>
                  <a:pt x="501" y="936"/>
                </a:cubicBezTo>
                <a:cubicBezTo>
                  <a:pt x="502" y="932"/>
                  <a:pt x="503" y="927"/>
                  <a:pt x="505" y="922"/>
                </a:cubicBezTo>
                <a:cubicBezTo>
                  <a:pt x="507" y="915"/>
                  <a:pt x="509" y="910"/>
                  <a:pt x="510" y="908"/>
                </a:cubicBezTo>
                <a:cubicBezTo>
                  <a:pt x="512" y="896"/>
                  <a:pt x="515" y="878"/>
                  <a:pt x="517" y="852"/>
                </a:cubicBezTo>
                <a:cubicBezTo>
                  <a:pt x="519" y="826"/>
                  <a:pt x="522" y="808"/>
                  <a:pt x="525" y="796"/>
                </a:cubicBezTo>
                <a:cubicBezTo>
                  <a:pt x="527" y="785"/>
                  <a:pt x="532" y="771"/>
                  <a:pt x="539" y="754"/>
                </a:cubicBezTo>
                <a:cubicBezTo>
                  <a:pt x="550" y="725"/>
                  <a:pt x="556" y="710"/>
                  <a:pt x="556" y="710"/>
                </a:cubicBezTo>
                <a:cubicBezTo>
                  <a:pt x="566" y="681"/>
                  <a:pt x="571" y="666"/>
                  <a:pt x="572" y="666"/>
                </a:cubicBezTo>
                <a:cubicBezTo>
                  <a:pt x="578" y="650"/>
                  <a:pt x="585" y="638"/>
                  <a:pt x="592" y="630"/>
                </a:cubicBezTo>
                <a:close/>
                <a:moveTo>
                  <a:pt x="279" y="364"/>
                </a:moveTo>
                <a:cubicBezTo>
                  <a:pt x="274" y="372"/>
                  <a:pt x="272" y="377"/>
                  <a:pt x="271" y="378"/>
                </a:cubicBezTo>
                <a:cubicBezTo>
                  <a:pt x="266" y="382"/>
                  <a:pt x="249" y="390"/>
                  <a:pt x="222" y="401"/>
                </a:cubicBezTo>
                <a:cubicBezTo>
                  <a:pt x="201" y="410"/>
                  <a:pt x="187" y="419"/>
                  <a:pt x="179" y="429"/>
                </a:cubicBezTo>
                <a:cubicBezTo>
                  <a:pt x="175" y="433"/>
                  <a:pt x="172" y="440"/>
                  <a:pt x="167" y="449"/>
                </a:cubicBezTo>
                <a:cubicBezTo>
                  <a:pt x="163" y="458"/>
                  <a:pt x="159" y="465"/>
                  <a:pt x="155" y="469"/>
                </a:cubicBezTo>
                <a:cubicBezTo>
                  <a:pt x="154" y="477"/>
                  <a:pt x="151" y="485"/>
                  <a:pt x="147" y="492"/>
                </a:cubicBezTo>
                <a:cubicBezTo>
                  <a:pt x="145" y="497"/>
                  <a:pt x="140" y="503"/>
                  <a:pt x="135" y="511"/>
                </a:cubicBezTo>
                <a:cubicBezTo>
                  <a:pt x="131" y="508"/>
                  <a:pt x="129" y="504"/>
                  <a:pt x="128" y="500"/>
                </a:cubicBezTo>
                <a:cubicBezTo>
                  <a:pt x="124" y="488"/>
                  <a:pt x="130" y="472"/>
                  <a:pt x="145" y="452"/>
                </a:cubicBezTo>
                <a:cubicBezTo>
                  <a:pt x="147" y="449"/>
                  <a:pt x="153" y="444"/>
                  <a:pt x="160" y="438"/>
                </a:cubicBezTo>
                <a:cubicBezTo>
                  <a:pt x="167" y="432"/>
                  <a:pt x="172" y="426"/>
                  <a:pt x="175" y="422"/>
                </a:cubicBezTo>
                <a:cubicBezTo>
                  <a:pt x="178" y="417"/>
                  <a:pt x="181" y="410"/>
                  <a:pt x="183" y="400"/>
                </a:cubicBezTo>
                <a:cubicBezTo>
                  <a:pt x="186" y="389"/>
                  <a:pt x="189" y="381"/>
                  <a:pt x="191" y="376"/>
                </a:cubicBezTo>
                <a:cubicBezTo>
                  <a:pt x="201" y="380"/>
                  <a:pt x="209" y="382"/>
                  <a:pt x="216" y="381"/>
                </a:cubicBezTo>
                <a:cubicBezTo>
                  <a:pt x="223" y="380"/>
                  <a:pt x="231" y="378"/>
                  <a:pt x="240" y="374"/>
                </a:cubicBezTo>
                <a:cubicBezTo>
                  <a:pt x="240" y="372"/>
                  <a:pt x="239" y="370"/>
                  <a:pt x="237" y="368"/>
                </a:cubicBezTo>
                <a:cubicBezTo>
                  <a:pt x="235" y="366"/>
                  <a:pt x="235" y="364"/>
                  <a:pt x="235" y="362"/>
                </a:cubicBezTo>
                <a:cubicBezTo>
                  <a:pt x="242" y="364"/>
                  <a:pt x="250" y="362"/>
                  <a:pt x="258" y="354"/>
                </a:cubicBezTo>
                <a:cubicBezTo>
                  <a:pt x="267" y="347"/>
                  <a:pt x="275" y="345"/>
                  <a:pt x="282" y="348"/>
                </a:cubicBezTo>
                <a:cubicBezTo>
                  <a:pt x="283" y="352"/>
                  <a:pt x="283" y="358"/>
                  <a:pt x="279" y="364"/>
                </a:cubicBezTo>
                <a:cubicBezTo>
                  <a:pt x="279" y="364"/>
                  <a:pt x="279" y="364"/>
                  <a:pt x="279" y="364"/>
                </a:cubicBezTo>
                <a:close/>
              </a:path>
            </a:pathLst>
          </a:custGeom>
          <a:solidFill>
            <a:srgbClr val="6EBF84"/>
          </a:solidFill>
          <a:ln>
            <a:noFill/>
          </a:ln>
          <a:effectLst>
            <a:outerShdw blurRad="76200" dir="18900000" sy="23000" kx="-1200000" algn="bl" rotWithShape="0">
              <a:prstClr val="black">
                <a:alpha val="6000"/>
              </a:prstClr>
            </a:outerShdw>
          </a:effec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5">
            <a:extLst>
              <a:ext uri="{FF2B5EF4-FFF2-40B4-BE49-F238E27FC236}">
                <a16:creationId xmlns:a16="http://schemas.microsoft.com/office/drawing/2014/main" id="{1361AD10-00DC-4108-8145-ACE8D8F7DBB6}"/>
              </a:ext>
            </a:extLst>
          </p:cNvPr>
          <p:cNvSpPr>
            <a:spLocks noChangeAspect="1" noEditPoints="1"/>
          </p:cNvSpPr>
          <p:nvPr/>
        </p:nvSpPr>
        <p:spPr bwMode="auto">
          <a:xfrm>
            <a:off x="9324969" y="1463464"/>
            <a:ext cx="885831" cy="2223612"/>
          </a:xfrm>
          <a:custGeom>
            <a:avLst/>
            <a:gdLst>
              <a:gd name="T0" fmla="*/ 137 w 180"/>
              <a:gd name="T1" fmla="*/ 75 h 457"/>
              <a:gd name="T2" fmla="*/ 99 w 180"/>
              <a:gd name="T3" fmla="*/ 61 h 457"/>
              <a:gd name="T4" fmla="*/ 81 w 180"/>
              <a:gd name="T5" fmla="*/ 69 h 457"/>
              <a:gd name="T6" fmla="*/ 95 w 180"/>
              <a:gd name="T7" fmla="*/ 56 h 457"/>
              <a:gd name="T8" fmla="*/ 101 w 180"/>
              <a:gd name="T9" fmla="*/ 47 h 457"/>
              <a:gd name="T10" fmla="*/ 89 w 180"/>
              <a:gd name="T11" fmla="*/ 3 h 457"/>
              <a:gd name="T12" fmla="*/ 60 w 180"/>
              <a:gd name="T13" fmla="*/ 39 h 457"/>
              <a:gd name="T14" fmla="*/ 64 w 180"/>
              <a:gd name="T15" fmla="*/ 63 h 457"/>
              <a:gd name="T16" fmla="*/ 61 w 180"/>
              <a:gd name="T17" fmla="*/ 68 h 457"/>
              <a:gd name="T18" fmla="*/ 61 w 180"/>
              <a:gd name="T19" fmla="*/ 67 h 457"/>
              <a:gd name="T20" fmla="*/ 26 w 180"/>
              <a:gd name="T21" fmla="*/ 92 h 457"/>
              <a:gd name="T22" fmla="*/ 7 w 180"/>
              <a:gd name="T23" fmla="*/ 118 h 457"/>
              <a:gd name="T24" fmla="*/ 9 w 180"/>
              <a:gd name="T25" fmla="*/ 149 h 457"/>
              <a:gd name="T26" fmla="*/ 32 w 180"/>
              <a:gd name="T27" fmla="*/ 178 h 457"/>
              <a:gd name="T28" fmla="*/ 39 w 180"/>
              <a:gd name="T29" fmla="*/ 220 h 457"/>
              <a:gd name="T30" fmla="*/ 47 w 180"/>
              <a:gd name="T31" fmla="*/ 318 h 457"/>
              <a:gd name="T32" fmla="*/ 57 w 180"/>
              <a:gd name="T33" fmla="*/ 359 h 457"/>
              <a:gd name="T34" fmla="*/ 39 w 180"/>
              <a:gd name="T35" fmla="*/ 403 h 457"/>
              <a:gd name="T36" fmla="*/ 51 w 180"/>
              <a:gd name="T37" fmla="*/ 416 h 457"/>
              <a:gd name="T38" fmla="*/ 86 w 180"/>
              <a:gd name="T39" fmla="*/ 403 h 457"/>
              <a:gd name="T40" fmla="*/ 82 w 180"/>
              <a:gd name="T41" fmla="*/ 382 h 457"/>
              <a:gd name="T42" fmla="*/ 85 w 180"/>
              <a:gd name="T43" fmla="*/ 336 h 457"/>
              <a:gd name="T44" fmla="*/ 81 w 180"/>
              <a:gd name="T45" fmla="*/ 303 h 457"/>
              <a:gd name="T46" fmla="*/ 86 w 180"/>
              <a:gd name="T47" fmla="*/ 327 h 457"/>
              <a:gd name="T48" fmla="*/ 90 w 180"/>
              <a:gd name="T49" fmla="*/ 378 h 457"/>
              <a:gd name="T50" fmla="*/ 96 w 180"/>
              <a:gd name="T51" fmla="*/ 418 h 457"/>
              <a:gd name="T52" fmla="*/ 96 w 180"/>
              <a:gd name="T53" fmla="*/ 456 h 457"/>
              <a:gd name="T54" fmla="*/ 122 w 180"/>
              <a:gd name="T55" fmla="*/ 421 h 457"/>
              <a:gd name="T56" fmla="*/ 124 w 180"/>
              <a:gd name="T57" fmla="*/ 384 h 457"/>
              <a:gd name="T58" fmla="*/ 124 w 180"/>
              <a:gd name="T59" fmla="*/ 355 h 457"/>
              <a:gd name="T60" fmla="*/ 123 w 180"/>
              <a:gd name="T61" fmla="*/ 335 h 457"/>
              <a:gd name="T62" fmla="*/ 116 w 180"/>
              <a:gd name="T63" fmla="*/ 284 h 457"/>
              <a:gd name="T64" fmla="*/ 119 w 180"/>
              <a:gd name="T65" fmla="*/ 253 h 457"/>
              <a:gd name="T66" fmla="*/ 122 w 180"/>
              <a:gd name="T67" fmla="*/ 229 h 457"/>
              <a:gd name="T68" fmla="*/ 140 w 180"/>
              <a:gd name="T69" fmla="*/ 225 h 457"/>
              <a:gd name="T70" fmla="*/ 143 w 180"/>
              <a:gd name="T71" fmla="*/ 180 h 457"/>
              <a:gd name="T72" fmla="*/ 175 w 180"/>
              <a:gd name="T73" fmla="*/ 132 h 457"/>
              <a:gd name="T74" fmla="*/ 33 w 180"/>
              <a:gd name="T75" fmla="*/ 146 h 457"/>
              <a:gd name="T76" fmla="*/ 28 w 180"/>
              <a:gd name="T77" fmla="*/ 129 h 457"/>
              <a:gd name="T78" fmla="*/ 36 w 180"/>
              <a:gd name="T79" fmla="*/ 144 h 457"/>
              <a:gd name="T80" fmla="*/ 42 w 180"/>
              <a:gd name="T81" fmla="*/ 124 h 457"/>
              <a:gd name="T82" fmla="*/ 60 w 180"/>
              <a:gd name="T83" fmla="*/ 72 h 457"/>
              <a:gd name="T84" fmla="*/ 66 w 180"/>
              <a:gd name="T85" fmla="*/ 82 h 457"/>
              <a:gd name="T86" fmla="*/ 53 w 180"/>
              <a:gd name="T87" fmla="*/ 138 h 457"/>
              <a:gd name="T88" fmla="*/ 117 w 180"/>
              <a:gd name="T89" fmla="*/ 191 h 457"/>
              <a:gd name="T90" fmla="*/ 63 w 180"/>
              <a:gd name="T91" fmla="*/ 199 h 457"/>
              <a:gd name="T92" fmla="*/ 71 w 180"/>
              <a:gd name="T93" fmla="*/ 95 h 457"/>
              <a:gd name="T94" fmla="*/ 77 w 180"/>
              <a:gd name="T95" fmla="*/ 66 h 457"/>
              <a:gd name="T96" fmla="*/ 82 w 180"/>
              <a:gd name="T97" fmla="*/ 115 h 457"/>
              <a:gd name="T98" fmla="*/ 105 w 180"/>
              <a:gd name="T99" fmla="*/ 161 h 457"/>
              <a:gd name="T100" fmla="*/ 102 w 180"/>
              <a:gd name="T101" fmla="*/ 174 h 457"/>
              <a:gd name="T102" fmla="*/ 114 w 180"/>
              <a:gd name="T103" fmla="*/ 183 h 457"/>
              <a:gd name="T104" fmla="*/ 118 w 180"/>
              <a:gd name="T105" fmla="*/ 180 h 457"/>
              <a:gd name="T106" fmla="*/ 138 w 180"/>
              <a:gd name="T107" fmla="*/ 135 h 457"/>
              <a:gd name="T108" fmla="*/ 136 w 180"/>
              <a:gd name="T109" fmla="*/ 117 h 457"/>
              <a:gd name="T110" fmla="*/ 142 w 180"/>
              <a:gd name="T111" fmla="*/ 128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0" h="457">
                <a:moveTo>
                  <a:pt x="177" y="118"/>
                </a:moveTo>
                <a:cubicBezTo>
                  <a:pt x="175" y="113"/>
                  <a:pt x="164" y="101"/>
                  <a:pt x="159" y="97"/>
                </a:cubicBezTo>
                <a:cubicBezTo>
                  <a:pt x="155" y="93"/>
                  <a:pt x="145" y="86"/>
                  <a:pt x="142" y="84"/>
                </a:cubicBezTo>
                <a:cubicBezTo>
                  <a:pt x="138" y="82"/>
                  <a:pt x="138" y="78"/>
                  <a:pt x="137" y="75"/>
                </a:cubicBezTo>
                <a:cubicBezTo>
                  <a:pt x="136" y="72"/>
                  <a:pt x="136" y="68"/>
                  <a:pt x="133" y="62"/>
                </a:cubicBezTo>
                <a:cubicBezTo>
                  <a:pt x="130" y="57"/>
                  <a:pt x="118" y="60"/>
                  <a:pt x="114" y="61"/>
                </a:cubicBezTo>
                <a:cubicBezTo>
                  <a:pt x="109" y="61"/>
                  <a:pt x="108" y="62"/>
                  <a:pt x="104" y="64"/>
                </a:cubicBezTo>
                <a:cubicBezTo>
                  <a:pt x="100" y="65"/>
                  <a:pt x="101" y="63"/>
                  <a:pt x="99" y="61"/>
                </a:cubicBezTo>
                <a:cubicBezTo>
                  <a:pt x="98" y="61"/>
                  <a:pt x="97" y="60"/>
                  <a:pt x="97" y="59"/>
                </a:cubicBezTo>
                <a:cubicBezTo>
                  <a:pt x="93" y="63"/>
                  <a:pt x="90" y="69"/>
                  <a:pt x="87" y="77"/>
                </a:cubicBezTo>
                <a:cubicBezTo>
                  <a:pt x="87" y="77"/>
                  <a:pt x="87" y="76"/>
                  <a:pt x="86" y="75"/>
                </a:cubicBezTo>
                <a:cubicBezTo>
                  <a:pt x="85" y="74"/>
                  <a:pt x="83" y="71"/>
                  <a:pt x="81" y="69"/>
                </a:cubicBezTo>
                <a:cubicBezTo>
                  <a:pt x="80" y="67"/>
                  <a:pt x="78" y="66"/>
                  <a:pt x="77" y="66"/>
                </a:cubicBezTo>
                <a:cubicBezTo>
                  <a:pt x="76" y="66"/>
                  <a:pt x="75" y="66"/>
                  <a:pt x="74" y="66"/>
                </a:cubicBezTo>
                <a:cubicBezTo>
                  <a:pt x="75" y="66"/>
                  <a:pt x="75" y="66"/>
                  <a:pt x="75" y="66"/>
                </a:cubicBezTo>
                <a:cubicBezTo>
                  <a:pt x="77" y="65"/>
                  <a:pt x="95" y="56"/>
                  <a:pt x="95" y="56"/>
                </a:cubicBezTo>
                <a:cubicBezTo>
                  <a:pt x="96" y="56"/>
                  <a:pt x="96" y="56"/>
                  <a:pt x="96" y="56"/>
                </a:cubicBezTo>
                <a:cubicBezTo>
                  <a:pt x="96" y="56"/>
                  <a:pt x="96" y="55"/>
                  <a:pt x="96" y="55"/>
                </a:cubicBezTo>
                <a:cubicBezTo>
                  <a:pt x="97" y="54"/>
                  <a:pt x="98" y="49"/>
                  <a:pt x="98" y="48"/>
                </a:cubicBezTo>
                <a:cubicBezTo>
                  <a:pt x="99" y="47"/>
                  <a:pt x="99" y="47"/>
                  <a:pt x="101" y="47"/>
                </a:cubicBezTo>
                <a:cubicBezTo>
                  <a:pt x="104" y="46"/>
                  <a:pt x="105" y="40"/>
                  <a:pt x="105" y="36"/>
                </a:cubicBezTo>
                <a:cubicBezTo>
                  <a:pt x="106" y="32"/>
                  <a:pt x="104" y="33"/>
                  <a:pt x="103" y="33"/>
                </a:cubicBezTo>
                <a:cubicBezTo>
                  <a:pt x="102" y="33"/>
                  <a:pt x="104" y="30"/>
                  <a:pt x="104" y="23"/>
                </a:cubicBezTo>
                <a:cubicBezTo>
                  <a:pt x="104" y="16"/>
                  <a:pt x="98" y="5"/>
                  <a:pt x="89" y="3"/>
                </a:cubicBezTo>
                <a:cubicBezTo>
                  <a:pt x="81" y="0"/>
                  <a:pt x="70" y="2"/>
                  <a:pt x="64" y="11"/>
                </a:cubicBezTo>
                <a:cubicBezTo>
                  <a:pt x="57" y="20"/>
                  <a:pt x="60" y="28"/>
                  <a:pt x="60" y="31"/>
                </a:cubicBezTo>
                <a:cubicBezTo>
                  <a:pt x="60" y="34"/>
                  <a:pt x="60" y="34"/>
                  <a:pt x="60" y="34"/>
                </a:cubicBezTo>
                <a:cubicBezTo>
                  <a:pt x="59" y="35"/>
                  <a:pt x="59" y="37"/>
                  <a:pt x="60" y="39"/>
                </a:cubicBezTo>
                <a:cubicBezTo>
                  <a:pt x="61" y="42"/>
                  <a:pt x="61" y="44"/>
                  <a:pt x="61" y="46"/>
                </a:cubicBezTo>
                <a:cubicBezTo>
                  <a:pt x="61" y="48"/>
                  <a:pt x="61" y="48"/>
                  <a:pt x="61" y="48"/>
                </a:cubicBezTo>
                <a:cubicBezTo>
                  <a:pt x="61" y="53"/>
                  <a:pt x="65" y="56"/>
                  <a:pt x="65" y="59"/>
                </a:cubicBezTo>
                <a:cubicBezTo>
                  <a:pt x="65" y="60"/>
                  <a:pt x="65" y="61"/>
                  <a:pt x="64" y="63"/>
                </a:cubicBezTo>
                <a:cubicBezTo>
                  <a:pt x="65" y="61"/>
                  <a:pt x="65" y="61"/>
                  <a:pt x="65" y="61"/>
                </a:cubicBezTo>
                <a:cubicBezTo>
                  <a:pt x="70" y="68"/>
                  <a:pt x="70" y="68"/>
                  <a:pt x="70" y="68"/>
                </a:cubicBezTo>
                <a:cubicBezTo>
                  <a:pt x="69" y="68"/>
                  <a:pt x="66" y="67"/>
                  <a:pt x="64" y="67"/>
                </a:cubicBezTo>
                <a:cubicBezTo>
                  <a:pt x="63" y="67"/>
                  <a:pt x="62" y="67"/>
                  <a:pt x="61" y="68"/>
                </a:cubicBezTo>
                <a:cubicBezTo>
                  <a:pt x="60" y="69"/>
                  <a:pt x="60" y="71"/>
                  <a:pt x="60" y="72"/>
                </a:cubicBezTo>
                <a:cubicBezTo>
                  <a:pt x="60" y="73"/>
                  <a:pt x="60" y="73"/>
                  <a:pt x="60" y="73"/>
                </a:cubicBezTo>
                <a:cubicBezTo>
                  <a:pt x="59" y="72"/>
                  <a:pt x="59" y="71"/>
                  <a:pt x="59" y="70"/>
                </a:cubicBezTo>
                <a:cubicBezTo>
                  <a:pt x="59" y="68"/>
                  <a:pt x="61" y="67"/>
                  <a:pt x="61" y="67"/>
                </a:cubicBezTo>
                <a:cubicBezTo>
                  <a:pt x="61" y="67"/>
                  <a:pt x="57" y="67"/>
                  <a:pt x="52" y="68"/>
                </a:cubicBezTo>
                <a:cubicBezTo>
                  <a:pt x="47" y="69"/>
                  <a:pt x="41" y="72"/>
                  <a:pt x="37" y="73"/>
                </a:cubicBezTo>
                <a:cubicBezTo>
                  <a:pt x="34" y="73"/>
                  <a:pt x="30" y="86"/>
                  <a:pt x="30" y="88"/>
                </a:cubicBezTo>
                <a:cubicBezTo>
                  <a:pt x="29" y="90"/>
                  <a:pt x="28" y="90"/>
                  <a:pt x="26" y="92"/>
                </a:cubicBezTo>
                <a:cubicBezTo>
                  <a:pt x="24" y="94"/>
                  <a:pt x="24" y="96"/>
                  <a:pt x="22" y="99"/>
                </a:cubicBezTo>
                <a:cubicBezTo>
                  <a:pt x="20" y="102"/>
                  <a:pt x="19" y="102"/>
                  <a:pt x="19" y="103"/>
                </a:cubicBezTo>
                <a:cubicBezTo>
                  <a:pt x="19" y="104"/>
                  <a:pt x="16" y="105"/>
                  <a:pt x="13" y="109"/>
                </a:cubicBezTo>
                <a:cubicBezTo>
                  <a:pt x="11" y="112"/>
                  <a:pt x="9" y="114"/>
                  <a:pt x="7" y="118"/>
                </a:cubicBezTo>
                <a:cubicBezTo>
                  <a:pt x="5" y="122"/>
                  <a:pt x="4" y="121"/>
                  <a:pt x="2" y="125"/>
                </a:cubicBezTo>
                <a:cubicBezTo>
                  <a:pt x="0" y="129"/>
                  <a:pt x="2" y="129"/>
                  <a:pt x="3" y="132"/>
                </a:cubicBezTo>
                <a:cubicBezTo>
                  <a:pt x="3" y="134"/>
                  <a:pt x="5" y="137"/>
                  <a:pt x="6" y="140"/>
                </a:cubicBezTo>
                <a:cubicBezTo>
                  <a:pt x="8" y="143"/>
                  <a:pt x="8" y="145"/>
                  <a:pt x="9" y="149"/>
                </a:cubicBezTo>
                <a:cubicBezTo>
                  <a:pt x="11" y="152"/>
                  <a:pt x="14" y="158"/>
                  <a:pt x="16" y="162"/>
                </a:cubicBezTo>
                <a:cubicBezTo>
                  <a:pt x="18" y="166"/>
                  <a:pt x="22" y="173"/>
                  <a:pt x="23" y="175"/>
                </a:cubicBezTo>
                <a:cubicBezTo>
                  <a:pt x="24" y="178"/>
                  <a:pt x="26" y="178"/>
                  <a:pt x="29" y="179"/>
                </a:cubicBezTo>
                <a:cubicBezTo>
                  <a:pt x="31" y="180"/>
                  <a:pt x="32" y="178"/>
                  <a:pt x="32" y="178"/>
                </a:cubicBezTo>
                <a:cubicBezTo>
                  <a:pt x="32" y="178"/>
                  <a:pt x="31" y="180"/>
                  <a:pt x="32" y="186"/>
                </a:cubicBezTo>
                <a:cubicBezTo>
                  <a:pt x="32" y="191"/>
                  <a:pt x="33" y="204"/>
                  <a:pt x="33" y="209"/>
                </a:cubicBezTo>
                <a:cubicBezTo>
                  <a:pt x="33" y="215"/>
                  <a:pt x="33" y="221"/>
                  <a:pt x="34" y="223"/>
                </a:cubicBezTo>
                <a:cubicBezTo>
                  <a:pt x="35" y="225"/>
                  <a:pt x="39" y="220"/>
                  <a:pt x="39" y="220"/>
                </a:cubicBezTo>
                <a:cubicBezTo>
                  <a:pt x="39" y="220"/>
                  <a:pt x="39" y="223"/>
                  <a:pt x="39" y="228"/>
                </a:cubicBezTo>
                <a:cubicBezTo>
                  <a:pt x="39" y="232"/>
                  <a:pt x="40" y="245"/>
                  <a:pt x="40" y="253"/>
                </a:cubicBezTo>
                <a:cubicBezTo>
                  <a:pt x="40" y="261"/>
                  <a:pt x="41" y="266"/>
                  <a:pt x="43" y="288"/>
                </a:cubicBezTo>
                <a:cubicBezTo>
                  <a:pt x="46" y="310"/>
                  <a:pt x="46" y="310"/>
                  <a:pt x="47" y="318"/>
                </a:cubicBezTo>
                <a:cubicBezTo>
                  <a:pt x="48" y="326"/>
                  <a:pt x="51" y="331"/>
                  <a:pt x="52" y="335"/>
                </a:cubicBezTo>
                <a:cubicBezTo>
                  <a:pt x="54" y="338"/>
                  <a:pt x="54" y="341"/>
                  <a:pt x="54" y="343"/>
                </a:cubicBezTo>
                <a:cubicBezTo>
                  <a:pt x="55" y="345"/>
                  <a:pt x="54" y="348"/>
                  <a:pt x="54" y="351"/>
                </a:cubicBezTo>
                <a:cubicBezTo>
                  <a:pt x="54" y="353"/>
                  <a:pt x="56" y="355"/>
                  <a:pt x="57" y="359"/>
                </a:cubicBezTo>
                <a:cubicBezTo>
                  <a:pt x="57" y="363"/>
                  <a:pt x="58" y="367"/>
                  <a:pt x="58" y="373"/>
                </a:cubicBezTo>
                <a:cubicBezTo>
                  <a:pt x="57" y="379"/>
                  <a:pt x="60" y="382"/>
                  <a:pt x="59" y="382"/>
                </a:cubicBezTo>
                <a:cubicBezTo>
                  <a:pt x="57" y="382"/>
                  <a:pt x="57" y="382"/>
                  <a:pt x="56" y="388"/>
                </a:cubicBezTo>
                <a:cubicBezTo>
                  <a:pt x="54" y="393"/>
                  <a:pt x="45" y="400"/>
                  <a:pt x="39" y="403"/>
                </a:cubicBezTo>
                <a:cubicBezTo>
                  <a:pt x="33" y="406"/>
                  <a:pt x="29" y="407"/>
                  <a:pt x="27" y="407"/>
                </a:cubicBezTo>
                <a:cubicBezTo>
                  <a:pt x="24" y="407"/>
                  <a:pt x="25" y="410"/>
                  <a:pt x="24" y="410"/>
                </a:cubicBezTo>
                <a:cubicBezTo>
                  <a:pt x="23" y="410"/>
                  <a:pt x="23" y="412"/>
                  <a:pt x="27" y="414"/>
                </a:cubicBezTo>
                <a:cubicBezTo>
                  <a:pt x="31" y="417"/>
                  <a:pt x="41" y="418"/>
                  <a:pt x="51" y="416"/>
                </a:cubicBezTo>
                <a:cubicBezTo>
                  <a:pt x="61" y="414"/>
                  <a:pt x="67" y="408"/>
                  <a:pt x="68" y="407"/>
                </a:cubicBezTo>
                <a:cubicBezTo>
                  <a:pt x="69" y="406"/>
                  <a:pt x="71" y="408"/>
                  <a:pt x="71" y="408"/>
                </a:cubicBezTo>
                <a:cubicBezTo>
                  <a:pt x="72" y="409"/>
                  <a:pt x="82" y="407"/>
                  <a:pt x="83" y="406"/>
                </a:cubicBezTo>
                <a:cubicBezTo>
                  <a:pt x="85" y="405"/>
                  <a:pt x="86" y="406"/>
                  <a:pt x="86" y="403"/>
                </a:cubicBezTo>
                <a:cubicBezTo>
                  <a:pt x="86" y="401"/>
                  <a:pt x="85" y="399"/>
                  <a:pt x="84" y="398"/>
                </a:cubicBezTo>
                <a:cubicBezTo>
                  <a:pt x="84" y="397"/>
                  <a:pt x="85" y="397"/>
                  <a:pt x="85" y="396"/>
                </a:cubicBezTo>
                <a:cubicBezTo>
                  <a:pt x="85" y="395"/>
                  <a:pt x="84" y="389"/>
                  <a:pt x="85" y="387"/>
                </a:cubicBezTo>
                <a:cubicBezTo>
                  <a:pt x="86" y="384"/>
                  <a:pt x="84" y="383"/>
                  <a:pt x="82" y="382"/>
                </a:cubicBezTo>
                <a:cubicBezTo>
                  <a:pt x="81" y="381"/>
                  <a:pt x="83" y="379"/>
                  <a:pt x="83" y="376"/>
                </a:cubicBezTo>
                <a:cubicBezTo>
                  <a:pt x="83" y="373"/>
                  <a:pt x="83" y="365"/>
                  <a:pt x="83" y="362"/>
                </a:cubicBezTo>
                <a:cubicBezTo>
                  <a:pt x="83" y="358"/>
                  <a:pt x="84" y="355"/>
                  <a:pt x="86" y="350"/>
                </a:cubicBezTo>
                <a:cubicBezTo>
                  <a:pt x="87" y="346"/>
                  <a:pt x="86" y="340"/>
                  <a:pt x="85" y="336"/>
                </a:cubicBezTo>
                <a:cubicBezTo>
                  <a:pt x="85" y="332"/>
                  <a:pt x="84" y="330"/>
                  <a:pt x="84" y="326"/>
                </a:cubicBezTo>
                <a:cubicBezTo>
                  <a:pt x="84" y="322"/>
                  <a:pt x="84" y="318"/>
                  <a:pt x="83" y="316"/>
                </a:cubicBezTo>
                <a:cubicBezTo>
                  <a:pt x="83" y="315"/>
                  <a:pt x="82" y="312"/>
                  <a:pt x="82" y="310"/>
                </a:cubicBezTo>
                <a:cubicBezTo>
                  <a:pt x="82" y="308"/>
                  <a:pt x="81" y="303"/>
                  <a:pt x="81" y="303"/>
                </a:cubicBezTo>
                <a:cubicBezTo>
                  <a:pt x="81" y="303"/>
                  <a:pt x="82" y="306"/>
                  <a:pt x="83" y="307"/>
                </a:cubicBezTo>
                <a:cubicBezTo>
                  <a:pt x="83" y="308"/>
                  <a:pt x="84" y="310"/>
                  <a:pt x="84" y="313"/>
                </a:cubicBezTo>
                <a:cubicBezTo>
                  <a:pt x="84" y="316"/>
                  <a:pt x="85" y="317"/>
                  <a:pt x="85" y="320"/>
                </a:cubicBezTo>
                <a:cubicBezTo>
                  <a:pt x="86" y="323"/>
                  <a:pt x="86" y="324"/>
                  <a:pt x="86" y="327"/>
                </a:cubicBezTo>
                <a:cubicBezTo>
                  <a:pt x="86" y="330"/>
                  <a:pt x="87" y="333"/>
                  <a:pt x="87" y="337"/>
                </a:cubicBezTo>
                <a:cubicBezTo>
                  <a:pt x="87" y="342"/>
                  <a:pt x="89" y="343"/>
                  <a:pt x="88" y="347"/>
                </a:cubicBezTo>
                <a:cubicBezTo>
                  <a:pt x="87" y="351"/>
                  <a:pt x="89" y="367"/>
                  <a:pt x="90" y="371"/>
                </a:cubicBezTo>
                <a:cubicBezTo>
                  <a:pt x="91" y="374"/>
                  <a:pt x="90" y="375"/>
                  <a:pt x="90" y="378"/>
                </a:cubicBezTo>
                <a:cubicBezTo>
                  <a:pt x="89" y="380"/>
                  <a:pt x="89" y="384"/>
                  <a:pt x="90" y="388"/>
                </a:cubicBezTo>
                <a:cubicBezTo>
                  <a:pt x="90" y="391"/>
                  <a:pt x="88" y="397"/>
                  <a:pt x="88" y="400"/>
                </a:cubicBezTo>
                <a:cubicBezTo>
                  <a:pt x="88" y="403"/>
                  <a:pt x="93" y="404"/>
                  <a:pt x="95" y="407"/>
                </a:cubicBezTo>
                <a:cubicBezTo>
                  <a:pt x="97" y="410"/>
                  <a:pt x="97" y="413"/>
                  <a:pt x="96" y="418"/>
                </a:cubicBezTo>
                <a:cubicBezTo>
                  <a:pt x="96" y="423"/>
                  <a:pt x="93" y="426"/>
                  <a:pt x="92" y="428"/>
                </a:cubicBezTo>
                <a:cubicBezTo>
                  <a:pt x="90" y="430"/>
                  <a:pt x="85" y="437"/>
                  <a:pt x="83" y="441"/>
                </a:cubicBezTo>
                <a:cubicBezTo>
                  <a:pt x="82" y="445"/>
                  <a:pt x="78" y="449"/>
                  <a:pt x="77" y="452"/>
                </a:cubicBezTo>
                <a:cubicBezTo>
                  <a:pt x="75" y="455"/>
                  <a:pt x="90" y="457"/>
                  <a:pt x="96" y="456"/>
                </a:cubicBezTo>
                <a:cubicBezTo>
                  <a:pt x="101" y="454"/>
                  <a:pt x="112" y="449"/>
                  <a:pt x="114" y="445"/>
                </a:cubicBezTo>
                <a:cubicBezTo>
                  <a:pt x="115" y="440"/>
                  <a:pt x="119" y="436"/>
                  <a:pt x="122" y="434"/>
                </a:cubicBezTo>
                <a:cubicBezTo>
                  <a:pt x="124" y="433"/>
                  <a:pt x="123" y="426"/>
                  <a:pt x="122" y="424"/>
                </a:cubicBezTo>
                <a:cubicBezTo>
                  <a:pt x="122" y="421"/>
                  <a:pt x="122" y="422"/>
                  <a:pt x="122" y="421"/>
                </a:cubicBezTo>
                <a:cubicBezTo>
                  <a:pt x="123" y="419"/>
                  <a:pt x="123" y="417"/>
                  <a:pt x="124" y="414"/>
                </a:cubicBezTo>
                <a:cubicBezTo>
                  <a:pt x="125" y="411"/>
                  <a:pt x="122" y="408"/>
                  <a:pt x="120" y="406"/>
                </a:cubicBezTo>
                <a:cubicBezTo>
                  <a:pt x="118" y="404"/>
                  <a:pt x="121" y="395"/>
                  <a:pt x="121" y="395"/>
                </a:cubicBezTo>
                <a:cubicBezTo>
                  <a:pt x="121" y="395"/>
                  <a:pt x="122" y="388"/>
                  <a:pt x="124" y="384"/>
                </a:cubicBezTo>
                <a:cubicBezTo>
                  <a:pt x="126" y="380"/>
                  <a:pt x="126" y="378"/>
                  <a:pt x="126" y="378"/>
                </a:cubicBezTo>
                <a:cubicBezTo>
                  <a:pt x="126" y="378"/>
                  <a:pt x="125" y="373"/>
                  <a:pt x="126" y="369"/>
                </a:cubicBezTo>
                <a:cubicBezTo>
                  <a:pt x="126" y="365"/>
                  <a:pt x="126" y="367"/>
                  <a:pt x="125" y="363"/>
                </a:cubicBezTo>
                <a:cubicBezTo>
                  <a:pt x="124" y="359"/>
                  <a:pt x="124" y="359"/>
                  <a:pt x="124" y="355"/>
                </a:cubicBezTo>
                <a:cubicBezTo>
                  <a:pt x="124" y="351"/>
                  <a:pt x="124" y="351"/>
                  <a:pt x="124" y="348"/>
                </a:cubicBezTo>
                <a:cubicBezTo>
                  <a:pt x="123" y="345"/>
                  <a:pt x="123" y="347"/>
                  <a:pt x="123" y="344"/>
                </a:cubicBezTo>
                <a:cubicBezTo>
                  <a:pt x="124" y="341"/>
                  <a:pt x="124" y="342"/>
                  <a:pt x="123" y="340"/>
                </a:cubicBezTo>
                <a:cubicBezTo>
                  <a:pt x="122" y="338"/>
                  <a:pt x="121" y="338"/>
                  <a:pt x="123" y="335"/>
                </a:cubicBezTo>
                <a:cubicBezTo>
                  <a:pt x="124" y="331"/>
                  <a:pt x="121" y="331"/>
                  <a:pt x="121" y="322"/>
                </a:cubicBezTo>
                <a:cubicBezTo>
                  <a:pt x="122" y="312"/>
                  <a:pt x="119" y="304"/>
                  <a:pt x="118" y="297"/>
                </a:cubicBezTo>
                <a:cubicBezTo>
                  <a:pt x="117" y="291"/>
                  <a:pt x="117" y="291"/>
                  <a:pt x="116" y="288"/>
                </a:cubicBezTo>
                <a:cubicBezTo>
                  <a:pt x="116" y="285"/>
                  <a:pt x="116" y="286"/>
                  <a:pt x="116" y="284"/>
                </a:cubicBezTo>
                <a:cubicBezTo>
                  <a:pt x="116" y="281"/>
                  <a:pt x="117" y="280"/>
                  <a:pt x="117" y="278"/>
                </a:cubicBezTo>
                <a:cubicBezTo>
                  <a:pt x="118" y="275"/>
                  <a:pt x="118" y="275"/>
                  <a:pt x="119" y="270"/>
                </a:cubicBezTo>
                <a:cubicBezTo>
                  <a:pt x="119" y="266"/>
                  <a:pt x="119" y="263"/>
                  <a:pt x="120" y="260"/>
                </a:cubicBezTo>
                <a:cubicBezTo>
                  <a:pt x="120" y="256"/>
                  <a:pt x="119" y="257"/>
                  <a:pt x="119" y="253"/>
                </a:cubicBezTo>
                <a:cubicBezTo>
                  <a:pt x="119" y="249"/>
                  <a:pt x="119" y="251"/>
                  <a:pt x="119" y="247"/>
                </a:cubicBezTo>
                <a:cubicBezTo>
                  <a:pt x="119" y="244"/>
                  <a:pt x="120" y="245"/>
                  <a:pt x="120" y="242"/>
                </a:cubicBezTo>
                <a:cubicBezTo>
                  <a:pt x="120" y="240"/>
                  <a:pt x="120" y="240"/>
                  <a:pt x="121" y="236"/>
                </a:cubicBezTo>
                <a:cubicBezTo>
                  <a:pt x="122" y="233"/>
                  <a:pt x="122" y="232"/>
                  <a:pt x="122" y="229"/>
                </a:cubicBezTo>
                <a:cubicBezTo>
                  <a:pt x="121" y="226"/>
                  <a:pt x="123" y="225"/>
                  <a:pt x="123" y="225"/>
                </a:cubicBezTo>
                <a:cubicBezTo>
                  <a:pt x="123" y="225"/>
                  <a:pt x="129" y="225"/>
                  <a:pt x="130" y="225"/>
                </a:cubicBezTo>
                <a:cubicBezTo>
                  <a:pt x="132" y="225"/>
                  <a:pt x="134" y="225"/>
                  <a:pt x="137" y="225"/>
                </a:cubicBezTo>
                <a:cubicBezTo>
                  <a:pt x="139" y="224"/>
                  <a:pt x="139" y="225"/>
                  <a:pt x="140" y="225"/>
                </a:cubicBezTo>
                <a:cubicBezTo>
                  <a:pt x="141" y="226"/>
                  <a:pt x="145" y="225"/>
                  <a:pt x="148" y="224"/>
                </a:cubicBezTo>
                <a:cubicBezTo>
                  <a:pt x="152" y="223"/>
                  <a:pt x="151" y="224"/>
                  <a:pt x="154" y="222"/>
                </a:cubicBezTo>
                <a:cubicBezTo>
                  <a:pt x="157" y="221"/>
                  <a:pt x="153" y="214"/>
                  <a:pt x="152" y="211"/>
                </a:cubicBezTo>
                <a:cubicBezTo>
                  <a:pt x="150" y="207"/>
                  <a:pt x="145" y="185"/>
                  <a:pt x="143" y="180"/>
                </a:cubicBezTo>
                <a:cubicBezTo>
                  <a:pt x="142" y="174"/>
                  <a:pt x="141" y="173"/>
                  <a:pt x="141" y="173"/>
                </a:cubicBezTo>
                <a:cubicBezTo>
                  <a:pt x="141" y="173"/>
                  <a:pt x="144" y="171"/>
                  <a:pt x="146" y="168"/>
                </a:cubicBezTo>
                <a:cubicBezTo>
                  <a:pt x="148" y="164"/>
                  <a:pt x="159" y="153"/>
                  <a:pt x="164" y="145"/>
                </a:cubicBezTo>
                <a:cubicBezTo>
                  <a:pt x="170" y="138"/>
                  <a:pt x="170" y="135"/>
                  <a:pt x="175" y="132"/>
                </a:cubicBezTo>
                <a:cubicBezTo>
                  <a:pt x="180" y="128"/>
                  <a:pt x="178" y="124"/>
                  <a:pt x="177" y="118"/>
                </a:cubicBezTo>
                <a:close/>
                <a:moveTo>
                  <a:pt x="36" y="151"/>
                </a:moveTo>
                <a:cubicBezTo>
                  <a:pt x="36" y="152"/>
                  <a:pt x="34" y="151"/>
                  <a:pt x="33" y="151"/>
                </a:cubicBezTo>
                <a:cubicBezTo>
                  <a:pt x="33" y="150"/>
                  <a:pt x="34" y="149"/>
                  <a:pt x="33" y="146"/>
                </a:cubicBezTo>
                <a:cubicBezTo>
                  <a:pt x="31" y="143"/>
                  <a:pt x="31" y="143"/>
                  <a:pt x="30" y="141"/>
                </a:cubicBezTo>
                <a:cubicBezTo>
                  <a:pt x="30" y="139"/>
                  <a:pt x="30" y="139"/>
                  <a:pt x="29" y="136"/>
                </a:cubicBezTo>
                <a:cubicBezTo>
                  <a:pt x="28" y="133"/>
                  <a:pt x="25" y="132"/>
                  <a:pt x="27" y="131"/>
                </a:cubicBezTo>
                <a:cubicBezTo>
                  <a:pt x="28" y="131"/>
                  <a:pt x="29" y="131"/>
                  <a:pt x="28" y="129"/>
                </a:cubicBezTo>
                <a:cubicBezTo>
                  <a:pt x="28" y="127"/>
                  <a:pt x="27" y="127"/>
                  <a:pt x="30" y="126"/>
                </a:cubicBezTo>
                <a:cubicBezTo>
                  <a:pt x="32" y="125"/>
                  <a:pt x="32" y="125"/>
                  <a:pt x="32" y="125"/>
                </a:cubicBezTo>
                <a:cubicBezTo>
                  <a:pt x="32" y="125"/>
                  <a:pt x="33" y="132"/>
                  <a:pt x="34" y="136"/>
                </a:cubicBezTo>
                <a:cubicBezTo>
                  <a:pt x="36" y="141"/>
                  <a:pt x="37" y="141"/>
                  <a:pt x="36" y="144"/>
                </a:cubicBezTo>
                <a:cubicBezTo>
                  <a:pt x="36" y="147"/>
                  <a:pt x="37" y="149"/>
                  <a:pt x="36" y="151"/>
                </a:cubicBezTo>
                <a:close/>
                <a:moveTo>
                  <a:pt x="48" y="195"/>
                </a:moveTo>
                <a:cubicBezTo>
                  <a:pt x="45" y="193"/>
                  <a:pt x="43" y="183"/>
                  <a:pt x="42" y="171"/>
                </a:cubicBezTo>
                <a:cubicBezTo>
                  <a:pt x="41" y="158"/>
                  <a:pt x="42" y="139"/>
                  <a:pt x="42" y="124"/>
                </a:cubicBezTo>
                <a:cubicBezTo>
                  <a:pt x="43" y="110"/>
                  <a:pt x="58" y="85"/>
                  <a:pt x="59" y="83"/>
                </a:cubicBezTo>
                <a:cubicBezTo>
                  <a:pt x="60" y="81"/>
                  <a:pt x="60" y="79"/>
                  <a:pt x="60" y="77"/>
                </a:cubicBezTo>
                <a:cubicBezTo>
                  <a:pt x="60" y="77"/>
                  <a:pt x="60" y="77"/>
                  <a:pt x="60" y="77"/>
                </a:cubicBezTo>
                <a:cubicBezTo>
                  <a:pt x="60" y="75"/>
                  <a:pt x="60" y="74"/>
                  <a:pt x="60" y="72"/>
                </a:cubicBezTo>
                <a:cubicBezTo>
                  <a:pt x="60" y="71"/>
                  <a:pt x="60" y="69"/>
                  <a:pt x="61" y="68"/>
                </a:cubicBezTo>
                <a:cubicBezTo>
                  <a:pt x="62" y="67"/>
                  <a:pt x="63" y="67"/>
                  <a:pt x="64" y="67"/>
                </a:cubicBezTo>
                <a:cubicBezTo>
                  <a:pt x="66" y="67"/>
                  <a:pt x="69" y="68"/>
                  <a:pt x="70" y="69"/>
                </a:cubicBezTo>
                <a:cubicBezTo>
                  <a:pt x="61" y="69"/>
                  <a:pt x="66" y="80"/>
                  <a:pt x="66" y="82"/>
                </a:cubicBezTo>
                <a:cubicBezTo>
                  <a:pt x="66" y="84"/>
                  <a:pt x="64" y="87"/>
                  <a:pt x="63" y="89"/>
                </a:cubicBezTo>
                <a:cubicBezTo>
                  <a:pt x="62" y="91"/>
                  <a:pt x="61" y="94"/>
                  <a:pt x="60" y="99"/>
                </a:cubicBezTo>
                <a:cubicBezTo>
                  <a:pt x="60" y="104"/>
                  <a:pt x="57" y="110"/>
                  <a:pt x="56" y="112"/>
                </a:cubicBezTo>
                <a:cubicBezTo>
                  <a:pt x="56" y="115"/>
                  <a:pt x="54" y="130"/>
                  <a:pt x="53" y="138"/>
                </a:cubicBezTo>
                <a:cubicBezTo>
                  <a:pt x="51" y="146"/>
                  <a:pt x="51" y="187"/>
                  <a:pt x="51" y="190"/>
                </a:cubicBezTo>
                <a:cubicBezTo>
                  <a:pt x="51" y="191"/>
                  <a:pt x="52" y="194"/>
                  <a:pt x="53" y="197"/>
                </a:cubicBezTo>
                <a:cubicBezTo>
                  <a:pt x="51" y="197"/>
                  <a:pt x="49" y="196"/>
                  <a:pt x="48" y="195"/>
                </a:cubicBezTo>
                <a:close/>
                <a:moveTo>
                  <a:pt x="117" y="191"/>
                </a:moveTo>
                <a:cubicBezTo>
                  <a:pt x="117" y="191"/>
                  <a:pt x="114" y="192"/>
                  <a:pt x="112" y="193"/>
                </a:cubicBezTo>
                <a:cubicBezTo>
                  <a:pt x="110" y="193"/>
                  <a:pt x="106" y="193"/>
                  <a:pt x="103" y="193"/>
                </a:cubicBezTo>
                <a:cubicBezTo>
                  <a:pt x="100" y="193"/>
                  <a:pt x="99" y="194"/>
                  <a:pt x="91" y="195"/>
                </a:cubicBezTo>
                <a:cubicBezTo>
                  <a:pt x="83" y="196"/>
                  <a:pt x="70" y="199"/>
                  <a:pt x="63" y="199"/>
                </a:cubicBezTo>
                <a:cubicBezTo>
                  <a:pt x="62" y="199"/>
                  <a:pt x="62" y="199"/>
                  <a:pt x="61" y="199"/>
                </a:cubicBezTo>
                <a:cubicBezTo>
                  <a:pt x="63" y="196"/>
                  <a:pt x="65" y="194"/>
                  <a:pt x="66" y="193"/>
                </a:cubicBezTo>
                <a:cubicBezTo>
                  <a:pt x="67" y="191"/>
                  <a:pt x="69" y="145"/>
                  <a:pt x="68" y="136"/>
                </a:cubicBezTo>
                <a:cubicBezTo>
                  <a:pt x="68" y="127"/>
                  <a:pt x="71" y="102"/>
                  <a:pt x="71" y="95"/>
                </a:cubicBezTo>
                <a:cubicBezTo>
                  <a:pt x="71" y="88"/>
                  <a:pt x="72" y="83"/>
                  <a:pt x="75" y="78"/>
                </a:cubicBezTo>
                <a:cubicBezTo>
                  <a:pt x="78" y="72"/>
                  <a:pt x="71" y="69"/>
                  <a:pt x="70" y="69"/>
                </a:cubicBezTo>
                <a:cubicBezTo>
                  <a:pt x="70" y="69"/>
                  <a:pt x="71" y="68"/>
                  <a:pt x="72" y="67"/>
                </a:cubicBezTo>
                <a:cubicBezTo>
                  <a:pt x="73" y="67"/>
                  <a:pt x="75" y="66"/>
                  <a:pt x="77" y="66"/>
                </a:cubicBezTo>
                <a:cubicBezTo>
                  <a:pt x="78" y="66"/>
                  <a:pt x="80" y="67"/>
                  <a:pt x="81" y="69"/>
                </a:cubicBezTo>
                <a:cubicBezTo>
                  <a:pt x="85" y="75"/>
                  <a:pt x="87" y="77"/>
                  <a:pt x="87" y="77"/>
                </a:cubicBezTo>
                <a:cubicBezTo>
                  <a:pt x="87" y="77"/>
                  <a:pt x="87" y="77"/>
                  <a:pt x="87" y="77"/>
                </a:cubicBezTo>
                <a:cubicBezTo>
                  <a:pt x="83" y="90"/>
                  <a:pt x="82" y="106"/>
                  <a:pt x="82" y="115"/>
                </a:cubicBezTo>
                <a:cubicBezTo>
                  <a:pt x="82" y="129"/>
                  <a:pt x="96" y="145"/>
                  <a:pt x="100" y="150"/>
                </a:cubicBezTo>
                <a:cubicBezTo>
                  <a:pt x="103" y="154"/>
                  <a:pt x="110" y="157"/>
                  <a:pt x="110" y="157"/>
                </a:cubicBezTo>
                <a:cubicBezTo>
                  <a:pt x="110" y="157"/>
                  <a:pt x="113" y="160"/>
                  <a:pt x="112" y="160"/>
                </a:cubicBezTo>
                <a:cubicBezTo>
                  <a:pt x="110" y="160"/>
                  <a:pt x="108" y="161"/>
                  <a:pt x="105" y="161"/>
                </a:cubicBezTo>
                <a:cubicBezTo>
                  <a:pt x="103" y="161"/>
                  <a:pt x="102" y="162"/>
                  <a:pt x="101" y="163"/>
                </a:cubicBezTo>
                <a:cubicBezTo>
                  <a:pt x="99" y="164"/>
                  <a:pt x="100" y="166"/>
                  <a:pt x="100" y="167"/>
                </a:cubicBezTo>
                <a:cubicBezTo>
                  <a:pt x="101" y="168"/>
                  <a:pt x="101" y="168"/>
                  <a:pt x="100" y="171"/>
                </a:cubicBezTo>
                <a:cubicBezTo>
                  <a:pt x="99" y="173"/>
                  <a:pt x="102" y="173"/>
                  <a:pt x="102" y="174"/>
                </a:cubicBezTo>
                <a:cubicBezTo>
                  <a:pt x="102" y="175"/>
                  <a:pt x="103" y="176"/>
                  <a:pt x="104" y="178"/>
                </a:cubicBezTo>
                <a:cubicBezTo>
                  <a:pt x="105" y="180"/>
                  <a:pt x="106" y="182"/>
                  <a:pt x="107" y="183"/>
                </a:cubicBezTo>
                <a:cubicBezTo>
                  <a:pt x="107" y="185"/>
                  <a:pt x="110" y="186"/>
                  <a:pt x="113" y="186"/>
                </a:cubicBezTo>
                <a:cubicBezTo>
                  <a:pt x="115" y="187"/>
                  <a:pt x="114" y="183"/>
                  <a:pt x="114" y="183"/>
                </a:cubicBezTo>
                <a:cubicBezTo>
                  <a:pt x="114" y="183"/>
                  <a:pt x="114" y="184"/>
                  <a:pt x="116" y="183"/>
                </a:cubicBezTo>
                <a:cubicBezTo>
                  <a:pt x="119" y="183"/>
                  <a:pt x="116" y="180"/>
                  <a:pt x="117" y="180"/>
                </a:cubicBezTo>
                <a:cubicBezTo>
                  <a:pt x="118" y="180"/>
                  <a:pt x="117" y="178"/>
                  <a:pt x="117" y="179"/>
                </a:cubicBezTo>
                <a:cubicBezTo>
                  <a:pt x="118" y="179"/>
                  <a:pt x="118" y="180"/>
                  <a:pt x="118" y="180"/>
                </a:cubicBezTo>
                <a:lnTo>
                  <a:pt x="117" y="191"/>
                </a:lnTo>
                <a:close/>
                <a:moveTo>
                  <a:pt x="142" y="128"/>
                </a:moveTo>
                <a:cubicBezTo>
                  <a:pt x="141" y="128"/>
                  <a:pt x="139" y="128"/>
                  <a:pt x="139" y="131"/>
                </a:cubicBezTo>
                <a:cubicBezTo>
                  <a:pt x="138" y="133"/>
                  <a:pt x="139" y="133"/>
                  <a:pt x="138" y="135"/>
                </a:cubicBezTo>
                <a:cubicBezTo>
                  <a:pt x="137" y="136"/>
                  <a:pt x="138" y="136"/>
                  <a:pt x="137" y="137"/>
                </a:cubicBezTo>
                <a:cubicBezTo>
                  <a:pt x="136" y="138"/>
                  <a:pt x="130" y="141"/>
                  <a:pt x="130" y="141"/>
                </a:cubicBezTo>
                <a:cubicBezTo>
                  <a:pt x="130" y="141"/>
                  <a:pt x="127" y="135"/>
                  <a:pt x="128" y="132"/>
                </a:cubicBezTo>
                <a:cubicBezTo>
                  <a:pt x="129" y="130"/>
                  <a:pt x="136" y="117"/>
                  <a:pt x="136" y="117"/>
                </a:cubicBezTo>
                <a:cubicBezTo>
                  <a:pt x="136" y="117"/>
                  <a:pt x="137" y="115"/>
                  <a:pt x="137" y="117"/>
                </a:cubicBezTo>
                <a:cubicBezTo>
                  <a:pt x="138" y="119"/>
                  <a:pt x="138" y="121"/>
                  <a:pt x="139" y="122"/>
                </a:cubicBezTo>
                <a:cubicBezTo>
                  <a:pt x="141" y="124"/>
                  <a:pt x="141" y="124"/>
                  <a:pt x="142" y="125"/>
                </a:cubicBezTo>
                <a:cubicBezTo>
                  <a:pt x="142" y="126"/>
                  <a:pt x="143" y="128"/>
                  <a:pt x="142" y="128"/>
                </a:cubicBezTo>
                <a:close/>
              </a:path>
            </a:pathLst>
          </a:custGeom>
          <a:solidFill>
            <a:srgbClr val="2C91B0"/>
          </a:solidFill>
          <a:ln>
            <a:noFill/>
          </a:ln>
          <a:effectLst>
            <a:outerShdw blurRad="76200" dir="18900000" sy="23000" kx="-1200000" algn="bl" rotWithShape="0">
              <a:prstClr val="black">
                <a:alpha val="5000"/>
              </a:prstClr>
            </a:outerShdw>
          </a:effec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7" name="Freeform 9">
            <a:extLst>
              <a:ext uri="{FF2B5EF4-FFF2-40B4-BE49-F238E27FC236}">
                <a16:creationId xmlns:a16="http://schemas.microsoft.com/office/drawing/2014/main" id="{A824FF50-A839-41ED-9B10-24CE01ADAB8F}"/>
              </a:ext>
            </a:extLst>
          </p:cNvPr>
          <p:cNvSpPr>
            <a:spLocks noChangeAspect="1"/>
          </p:cNvSpPr>
          <p:nvPr/>
        </p:nvSpPr>
        <p:spPr bwMode="auto">
          <a:xfrm>
            <a:off x="4481342" y="1463464"/>
            <a:ext cx="536838" cy="2223613"/>
          </a:xfrm>
          <a:custGeom>
            <a:avLst/>
            <a:gdLst>
              <a:gd name="T0" fmla="*/ 563 w 563"/>
              <a:gd name="T1" fmla="*/ 1247 h 2332"/>
              <a:gd name="T2" fmla="*/ 519 w 563"/>
              <a:gd name="T3" fmla="*/ 943 h 2332"/>
              <a:gd name="T4" fmla="*/ 519 w 563"/>
              <a:gd name="T5" fmla="*/ 723 h 2332"/>
              <a:gd name="T6" fmla="*/ 519 w 563"/>
              <a:gd name="T7" fmla="*/ 602 h 2332"/>
              <a:gd name="T8" fmla="*/ 475 w 563"/>
              <a:gd name="T9" fmla="*/ 404 h 2332"/>
              <a:gd name="T10" fmla="*/ 373 w 563"/>
              <a:gd name="T11" fmla="*/ 319 h 2332"/>
              <a:gd name="T12" fmla="*/ 351 w 563"/>
              <a:gd name="T13" fmla="*/ 283 h 2332"/>
              <a:gd name="T14" fmla="*/ 322 w 563"/>
              <a:gd name="T15" fmla="*/ 255 h 2332"/>
              <a:gd name="T16" fmla="*/ 307 w 563"/>
              <a:gd name="T17" fmla="*/ 262 h 2332"/>
              <a:gd name="T18" fmla="*/ 293 w 563"/>
              <a:gd name="T19" fmla="*/ 227 h 2332"/>
              <a:gd name="T20" fmla="*/ 293 w 563"/>
              <a:gd name="T21" fmla="*/ 191 h 2332"/>
              <a:gd name="T22" fmla="*/ 271 w 563"/>
              <a:gd name="T23" fmla="*/ 85 h 2332"/>
              <a:gd name="T24" fmla="*/ 190 w 563"/>
              <a:gd name="T25" fmla="*/ 14 h 2332"/>
              <a:gd name="T26" fmla="*/ 95 w 563"/>
              <a:gd name="T27" fmla="*/ 14 h 2332"/>
              <a:gd name="T28" fmla="*/ 30 w 563"/>
              <a:gd name="T29" fmla="*/ 71 h 2332"/>
              <a:gd name="T30" fmla="*/ 15 w 563"/>
              <a:gd name="T31" fmla="*/ 149 h 2332"/>
              <a:gd name="T32" fmla="*/ 30 w 563"/>
              <a:gd name="T33" fmla="*/ 198 h 2332"/>
              <a:gd name="T34" fmla="*/ 37 w 563"/>
              <a:gd name="T35" fmla="*/ 234 h 2332"/>
              <a:gd name="T36" fmla="*/ 51 w 563"/>
              <a:gd name="T37" fmla="*/ 248 h 2332"/>
              <a:gd name="T38" fmla="*/ 73 w 563"/>
              <a:gd name="T39" fmla="*/ 291 h 2332"/>
              <a:gd name="T40" fmla="*/ 103 w 563"/>
              <a:gd name="T41" fmla="*/ 333 h 2332"/>
              <a:gd name="T42" fmla="*/ 139 w 563"/>
              <a:gd name="T43" fmla="*/ 361 h 2332"/>
              <a:gd name="T44" fmla="*/ 190 w 563"/>
              <a:gd name="T45" fmla="*/ 361 h 2332"/>
              <a:gd name="T46" fmla="*/ 183 w 563"/>
              <a:gd name="T47" fmla="*/ 376 h 2332"/>
              <a:gd name="T48" fmla="*/ 183 w 563"/>
              <a:gd name="T49" fmla="*/ 383 h 2332"/>
              <a:gd name="T50" fmla="*/ 176 w 563"/>
              <a:gd name="T51" fmla="*/ 404 h 2332"/>
              <a:gd name="T52" fmla="*/ 176 w 563"/>
              <a:gd name="T53" fmla="*/ 411 h 2332"/>
              <a:gd name="T54" fmla="*/ 161 w 563"/>
              <a:gd name="T55" fmla="*/ 454 h 2332"/>
              <a:gd name="T56" fmla="*/ 103 w 563"/>
              <a:gd name="T57" fmla="*/ 702 h 2332"/>
              <a:gd name="T58" fmla="*/ 73 w 563"/>
              <a:gd name="T59" fmla="*/ 857 h 2332"/>
              <a:gd name="T60" fmla="*/ 51 w 563"/>
              <a:gd name="T61" fmla="*/ 971 h 2332"/>
              <a:gd name="T62" fmla="*/ 51 w 563"/>
              <a:gd name="T63" fmla="*/ 1013 h 2332"/>
              <a:gd name="T64" fmla="*/ 44 w 563"/>
              <a:gd name="T65" fmla="*/ 1233 h 2332"/>
              <a:gd name="T66" fmla="*/ 44 w 563"/>
              <a:gd name="T67" fmla="*/ 1304 h 2332"/>
              <a:gd name="T68" fmla="*/ 132 w 563"/>
              <a:gd name="T69" fmla="*/ 1318 h 2332"/>
              <a:gd name="T70" fmla="*/ 139 w 563"/>
              <a:gd name="T71" fmla="*/ 1318 h 2332"/>
              <a:gd name="T72" fmla="*/ 168 w 563"/>
              <a:gd name="T73" fmla="*/ 1672 h 2332"/>
              <a:gd name="T74" fmla="*/ 263 w 563"/>
              <a:gd name="T75" fmla="*/ 2062 h 2332"/>
              <a:gd name="T76" fmla="*/ 307 w 563"/>
              <a:gd name="T77" fmla="*/ 2154 h 2332"/>
              <a:gd name="T78" fmla="*/ 285 w 563"/>
              <a:gd name="T79" fmla="*/ 2197 h 2332"/>
              <a:gd name="T80" fmla="*/ 205 w 563"/>
              <a:gd name="T81" fmla="*/ 2239 h 2332"/>
              <a:gd name="T82" fmla="*/ 139 w 563"/>
              <a:gd name="T83" fmla="*/ 2261 h 2332"/>
              <a:gd name="T84" fmla="*/ 168 w 563"/>
              <a:gd name="T85" fmla="*/ 2289 h 2332"/>
              <a:gd name="T86" fmla="*/ 154 w 563"/>
              <a:gd name="T87" fmla="*/ 2303 h 2332"/>
              <a:gd name="T88" fmla="*/ 271 w 563"/>
              <a:gd name="T89" fmla="*/ 2332 h 2332"/>
              <a:gd name="T90" fmla="*/ 402 w 563"/>
              <a:gd name="T91" fmla="*/ 2310 h 2332"/>
              <a:gd name="T92" fmla="*/ 483 w 563"/>
              <a:gd name="T93" fmla="*/ 2317 h 2332"/>
              <a:gd name="T94" fmla="*/ 527 w 563"/>
              <a:gd name="T95" fmla="*/ 2239 h 2332"/>
              <a:gd name="T96" fmla="*/ 527 w 563"/>
              <a:gd name="T97" fmla="*/ 2133 h 2332"/>
              <a:gd name="T98" fmla="*/ 497 w 563"/>
              <a:gd name="T99" fmla="*/ 1991 h 2332"/>
              <a:gd name="T100" fmla="*/ 490 w 563"/>
              <a:gd name="T101" fmla="*/ 1750 h 2332"/>
              <a:gd name="T102" fmla="*/ 475 w 563"/>
              <a:gd name="T103" fmla="*/ 1488 h 2332"/>
              <a:gd name="T104" fmla="*/ 490 w 563"/>
              <a:gd name="T105" fmla="*/ 1283 h 2332"/>
              <a:gd name="T106" fmla="*/ 519 w 563"/>
              <a:gd name="T107" fmla="*/ 1247 h 2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3" h="2332">
                <a:moveTo>
                  <a:pt x="519" y="1247"/>
                </a:moveTo>
                <a:lnTo>
                  <a:pt x="556" y="1247"/>
                </a:lnTo>
                <a:lnTo>
                  <a:pt x="563" y="1247"/>
                </a:lnTo>
                <a:lnTo>
                  <a:pt x="548" y="1183"/>
                </a:lnTo>
                <a:lnTo>
                  <a:pt x="534" y="1070"/>
                </a:lnTo>
                <a:lnTo>
                  <a:pt x="519" y="943"/>
                </a:lnTo>
                <a:lnTo>
                  <a:pt x="512" y="843"/>
                </a:lnTo>
                <a:lnTo>
                  <a:pt x="512" y="751"/>
                </a:lnTo>
                <a:lnTo>
                  <a:pt x="519" y="723"/>
                </a:lnTo>
                <a:lnTo>
                  <a:pt x="512" y="645"/>
                </a:lnTo>
                <a:lnTo>
                  <a:pt x="519" y="624"/>
                </a:lnTo>
                <a:lnTo>
                  <a:pt x="519" y="602"/>
                </a:lnTo>
                <a:lnTo>
                  <a:pt x="519" y="553"/>
                </a:lnTo>
                <a:lnTo>
                  <a:pt x="505" y="482"/>
                </a:lnTo>
                <a:lnTo>
                  <a:pt x="475" y="404"/>
                </a:lnTo>
                <a:lnTo>
                  <a:pt x="453" y="368"/>
                </a:lnTo>
                <a:lnTo>
                  <a:pt x="402" y="333"/>
                </a:lnTo>
                <a:lnTo>
                  <a:pt x="373" y="319"/>
                </a:lnTo>
                <a:lnTo>
                  <a:pt x="358" y="305"/>
                </a:lnTo>
                <a:lnTo>
                  <a:pt x="351" y="291"/>
                </a:lnTo>
                <a:lnTo>
                  <a:pt x="351" y="283"/>
                </a:lnTo>
                <a:lnTo>
                  <a:pt x="344" y="276"/>
                </a:lnTo>
                <a:lnTo>
                  <a:pt x="344" y="276"/>
                </a:lnTo>
                <a:lnTo>
                  <a:pt x="322" y="255"/>
                </a:lnTo>
                <a:lnTo>
                  <a:pt x="307" y="255"/>
                </a:lnTo>
                <a:lnTo>
                  <a:pt x="307" y="262"/>
                </a:lnTo>
                <a:lnTo>
                  <a:pt x="307" y="262"/>
                </a:lnTo>
                <a:lnTo>
                  <a:pt x="300" y="241"/>
                </a:lnTo>
                <a:lnTo>
                  <a:pt x="293" y="234"/>
                </a:lnTo>
                <a:lnTo>
                  <a:pt x="293" y="227"/>
                </a:lnTo>
                <a:lnTo>
                  <a:pt x="293" y="234"/>
                </a:lnTo>
                <a:lnTo>
                  <a:pt x="293" y="220"/>
                </a:lnTo>
                <a:lnTo>
                  <a:pt x="293" y="191"/>
                </a:lnTo>
                <a:lnTo>
                  <a:pt x="293" y="142"/>
                </a:lnTo>
                <a:lnTo>
                  <a:pt x="285" y="113"/>
                </a:lnTo>
                <a:lnTo>
                  <a:pt x="271" y="85"/>
                </a:lnTo>
                <a:lnTo>
                  <a:pt x="249" y="64"/>
                </a:lnTo>
                <a:lnTo>
                  <a:pt x="220" y="28"/>
                </a:lnTo>
                <a:lnTo>
                  <a:pt x="190" y="14"/>
                </a:lnTo>
                <a:lnTo>
                  <a:pt x="154" y="0"/>
                </a:lnTo>
                <a:lnTo>
                  <a:pt x="117" y="7"/>
                </a:lnTo>
                <a:lnTo>
                  <a:pt x="95" y="14"/>
                </a:lnTo>
                <a:lnTo>
                  <a:pt x="73" y="28"/>
                </a:lnTo>
                <a:lnTo>
                  <a:pt x="44" y="43"/>
                </a:lnTo>
                <a:lnTo>
                  <a:pt x="30" y="71"/>
                </a:lnTo>
                <a:lnTo>
                  <a:pt x="8" y="106"/>
                </a:lnTo>
                <a:lnTo>
                  <a:pt x="0" y="128"/>
                </a:lnTo>
                <a:lnTo>
                  <a:pt x="15" y="149"/>
                </a:lnTo>
                <a:lnTo>
                  <a:pt x="15" y="156"/>
                </a:lnTo>
                <a:lnTo>
                  <a:pt x="22" y="184"/>
                </a:lnTo>
                <a:lnTo>
                  <a:pt x="30" y="198"/>
                </a:lnTo>
                <a:lnTo>
                  <a:pt x="30" y="213"/>
                </a:lnTo>
                <a:lnTo>
                  <a:pt x="30" y="227"/>
                </a:lnTo>
                <a:lnTo>
                  <a:pt x="37" y="234"/>
                </a:lnTo>
                <a:lnTo>
                  <a:pt x="37" y="234"/>
                </a:lnTo>
                <a:lnTo>
                  <a:pt x="44" y="248"/>
                </a:lnTo>
                <a:lnTo>
                  <a:pt x="51" y="248"/>
                </a:lnTo>
                <a:lnTo>
                  <a:pt x="51" y="269"/>
                </a:lnTo>
                <a:lnTo>
                  <a:pt x="59" y="276"/>
                </a:lnTo>
                <a:lnTo>
                  <a:pt x="73" y="291"/>
                </a:lnTo>
                <a:lnTo>
                  <a:pt x="88" y="305"/>
                </a:lnTo>
                <a:lnTo>
                  <a:pt x="95" y="319"/>
                </a:lnTo>
                <a:lnTo>
                  <a:pt x="103" y="333"/>
                </a:lnTo>
                <a:lnTo>
                  <a:pt x="117" y="333"/>
                </a:lnTo>
                <a:lnTo>
                  <a:pt x="125" y="354"/>
                </a:lnTo>
                <a:lnTo>
                  <a:pt x="139" y="361"/>
                </a:lnTo>
                <a:lnTo>
                  <a:pt x="161" y="361"/>
                </a:lnTo>
                <a:lnTo>
                  <a:pt x="183" y="354"/>
                </a:lnTo>
                <a:lnTo>
                  <a:pt x="190" y="361"/>
                </a:lnTo>
                <a:lnTo>
                  <a:pt x="190" y="361"/>
                </a:lnTo>
                <a:lnTo>
                  <a:pt x="190" y="361"/>
                </a:lnTo>
                <a:lnTo>
                  <a:pt x="183" y="376"/>
                </a:lnTo>
                <a:lnTo>
                  <a:pt x="176" y="390"/>
                </a:lnTo>
                <a:lnTo>
                  <a:pt x="176" y="404"/>
                </a:lnTo>
                <a:lnTo>
                  <a:pt x="183" y="383"/>
                </a:lnTo>
                <a:lnTo>
                  <a:pt x="183" y="383"/>
                </a:lnTo>
                <a:lnTo>
                  <a:pt x="183" y="383"/>
                </a:lnTo>
                <a:lnTo>
                  <a:pt x="176" y="404"/>
                </a:lnTo>
                <a:lnTo>
                  <a:pt x="176" y="404"/>
                </a:lnTo>
                <a:lnTo>
                  <a:pt x="176" y="404"/>
                </a:lnTo>
                <a:lnTo>
                  <a:pt x="176" y="411"/>
                </a:lnTo>
                <a:lnTo>
                  <a:pt x="168" y="439"/>
                </a:lnTo>
                <a:lnTo>
                  <a:pt x="168" y="446"/>
                </a:lnTo>
                <a:lnTo>
                  <a:pt x="161" y="454"/>
                </a:lnTo>
                <a:lnTo>
                  <a:pt x="139" y="517"/>
                </a:lnTo>
                <a:lnTo>
                  <a:pt x="125" y="595"/>
                </a:lnTo>
                <a:lnTo>
                  <a:pt x="103" y="702"/>
                </a:lnTo>
                <a:lnTo>
                  <a:pt x="95" y="744"/>
                </a:lnTo>
                <a:lnTo>
                  <a:pt x="103" y="716"/>
                </a:lnTo>
                <a:lnTo>
                  <a:pt x="73" y="857"/>
                </a:lnTo>
                <a:lnTo>
                  <a:pt x="59" y="921"/>
                </a:lnTo>
                <a:lnTo>
                  <a:pt x="51" y="964"/>
                </a:lnTo>
                <a:lnTo>
                  <a:pt x="51" y="971"/>
                </a:lnTo>
                <a:lnTo>
                  <a:pt x="51" y="978"/>
                </a:lnTo>
                <a:lnTo>
                  <a:pt x="51" y="971"/>
                </a:lnTo>
                <a:lnTo>
                  <a:pt x="51" y="1013"/>
                </a:lnTo>
                <a:lnTo>
                  <a:pt x="59" y="1063"/>
                </a:lnTo>
                <a:lnTo>
                  <a:pt x="51" y="1155"/>
                </a:lnTo>
                <a:lnTo>
                  <a:pt x="44" y="1233"/>
                </a:lnTo>
                <a:lnTo>
                  <a:pt x="37" y="1304"/>
                </a:lnTo>
                <a:lnTo>
                  <a:pt x="37" y="1304"/>
                </a:lnTo>
                <a:lnTo>
                  <a:pt x="44" y="1304"/>
                </a:lnTo>
                <a:lnTo>
                  <a:pt x="59" y="1311"/>
                </a:lnTo>
                <a:lnTo>
                  <a:pt x="88" y="1318"/>
                </a:lnTo>
                <a:lnTo>
                  <a:pt x="132" y="1318"/>
                </a:lnTo>
                <a:lnTo>
                  <a:pt x="256" y="1318"/>
                </a:lnTo>
                <a:lnTo>
                  <a:pt x="256" y="1318"/>
                </a:lnTo>
                <a:lnTo>
                  <a:pt x="139" y="1318"/>
                </a:lnTo>
                <a:lnTo>
                  <a:pt x="132" y="1361"/>
                </a:lnTo>
                <a:lnTo>
                  <a:pt x="154" y="1502"/>
                </a:lnTo>
                <a:lnTo>
                  <a:pt x="168" y="1672"/>
                </a:lnTo>
                <a:lnTo>
                  <a:pt x="198" y="1807"/>
                </a:lnTo>
                <a:lnTo>
                  <a:pt x="212" y="1913"/>
                </a:lnTo>
                <a:lnTo>
                  <a:pt x="263" y="2062"/>
                </a:lnTo>
                <a:lnTo>
                  <a:pt x="293" y="2126"/>
                </a:lnTo>
                <a:lnTo>
                  <a:pt x="307" y="2133"/>
                </a:lnTo>
                <a:lnTo>
                  <a:pt x="307" y="2154"/>
                </a:lnTo>
                <a:lnTo>
                  <a:pt x="293" y="2183"/>
                </a:lnTo>
                <a:lnTo>
                  <a:pt x="300" y="2190"/>
                </a:lnTo>
                <a:lnTo>
                  <a:pt x="285" y="2197"/>
                </a:lnTo>
                <a:lnTo>
                  <a:pt x="256" y="2225"/>
                </a:lnTo>
                <a:lnTo>
                  <a:pt x="227" y="2239"/>
                </a:lnTo>
                <a:lnTo>
                  <a:pt x="205" y="2239"/>
                </a:lnTo>
                <a:lnTo>
                  <a:pt x="168" y="2239"/>
                </a:lnTo>
                <a:lnTo>
                  <a:pt x="154" y="2254"/>
                </a:lnTo>
                <a:lnTo>
                  <a:pt x="139" y="2261"/>
                </a:lnTo>
                <a:lnTo>
                  <a:pt x="139" y="2268"/>
                </a:lnTo>
                <a:lnTo>
                  <a:pt x="139" y="2275"/>
                </a:lnTo>
                <a:lnTo>
                  <a:pt x="168" y="2289"/>
                </a:lnTo>
                <a:lnTo>
                  <a:pt x="161" y="2296"/>
                </a:lnTo>
                <a:lnTo>
                  <a:pt x="161" y="2296"/>
                </a:lnTo>
                <a:lnTo>
                  <a:pt x="154" y="2303"/>
                </a:lnTo>
                <a:lnTo>
                  <a:pt x="154" y="2317"/>
                </a:lnTo>
                <a:lnTo>
                  <a:pt x="190" y="2324"/>
                </a:lnTo>
                <a:lnTo>
                  <a:pt x="271" y="2332"/>
                </a:lnTo>
                <a:lnTo>
                  <a:pt x="358" y="2332"/>
                </a:lnTo>
                <a:lnTo>
                  <a:pt x="388" y="2317"/>
                </a:lnTo>
                <a:lnTo>
                  <a:pt x="402" y="2310"/>
                </a:lnTo>
                <a:lnTo>
                  <a:pt x="417" y="2317"/>
                </a:lnTo>
                <a:lnTo>
                  <a:pt x="432" y="2324"/>
                </a:lnTo>
                <a:lnTo>
                  <a:pt x="483" y="2317"/>
                </a:lnTo>
                <a:lnTo>
                  <a:pt x="505" y="2303"/>
                </a:lnTo>
                <a:lnTo>
                  <a:pt x="519" y="2254"/>
                </a:lnTo>
                <a:lnTo>
                  <a:pt x="527" y="2239"/>
                </a:lnTo>
                <a:lnTo>
                  <a:pt x="527" y="2239"/>
                </a:lnTo>
                <a:lnTo>
                  <a:pt x="527" y="2190"/>
                </a:lnTo>
                <a:lnTo>
                  <a:pt x="527" y="2133"/>
                </a:lnTo>
                <a:lnTo>
                  <a:pt x="512" y="2084"/>
                </a:lnTo>
                <a:lnTo>
                  <a:pt x="519" y="2062"/>
                </a:lnTo>
                <a:lnTo>
                  <a:pt x="497" y="1991"/>
                </a:lnTo>
                <a:lnTo>
                  <a:pt x="512" y="1935"/>
                </a:lnTo>
                <a:lnTo>
                  <a:pt x="497" y="1821"/>
                </a:lnTo>
                <a:lnTo>
                  <a:pt x="490" y="1750"/>
                </a:lnTo>
                <a:lnTo>
                  <a:pt x="483" y="1694"/>
                </a:lnTo>
                <a:lnTo>
                  <a:pt x="475" y="1552"/>
                </a:lnTo>
                <a:lnTo>
                  <a:pt x="475" y="1488"/>
                </a:lnTo>
                <a:lnTo>
                  <a:pt x="490" y="1424"/>
                </a:lnTo>
                <a:lnTo>
                  <a:pt x="490" y="1318"/>
                </a:lnTo>
                <a:lnTo>
                  <a:pt x="490" y="1283"/>
                </a:lnTo>
                <a:lnTo>
                  <a:pt x="439" y="1304"/>
                </a:lnTo>
                <a:lnTo>
                  <a:pt x="519" y="1276"/>
                </a:lnTo>
                <a:lnTo>
                  <a:pt x="519" y="1247"/>
                </a:lnTo>
                <a:close/>
              </a:path>
            </a:pathLst>
          </a:custGeom>
          <a:solidFill>
            <a:srgbClr val="2C91B0"/>
          </a:solidFill>
          <a:ln>
            <a:noFill/>
          </a:ln>
          <a:effectLst>
            <a:outerShdw blurRad="76200" dir="13500000" sy="23000" kx="1200000" algn="br" rotWithShape="0">
              <a:prstClr val="black">
                <a:alpha val="5000"/>
              </a:prstClr>
            </a:outerShdw>
          </a:effec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8" name="TextBox 28">
            <a:extLst>
              <a:ext uri="{FF2B5EF4-FFF2-40B4-BE49-F238E27FC236}">
                <a16:creationId xmlns:a16="http://schemas.microsoft.com/office/drawing/2014/main" id="{B3AC7756-F5C1-4859-889A-80F02509A199}"/>
              </a:ext>
            </a:extLst>
          </p:cNvPr>
          <p:cNvSpPr txBox="1"/>
          <p:nvPr/>
        </p:nvSpPr>
        <p:spPr>
          <a:xfrm>
            <a:off x="1526799" y="4063479"/>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9" name="矩形 8">
            <a:extLst>
              <a:ext uri="{FF2B5EF4-FFF2-40B4-BE49-F238E27FC236}">
                <a16:creationId xmlns:a16="http://schemas.microsoft.com/office/drawing/2014/main" id="{201D830C-56F5-44C8-A655-84C0C039E12C}"/>
              </a:ext>
            </a:extLst>
          </p:cNvPr>
          <p:cNvSpPr/>
          <p:nvPr/>
        </p:nvSpPr>
        <p:spPr>
          <a:xfrm>
            <a:off x="1149659" y="4511474"/>
            <a:ext cx="2315141"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sp>
        <p:nvSpPr>
          <p:cNvPr id="10" name="TextBox 28">
            <a:extLst>
              <a:ext uri="{FF2B5EF4-FFF2-40B4-BE49-F238E27FC236}">
                <a16:creationId xmlns:a16="http://schemas.microsoft.com/office/drawing/2014/main" id="{8D816208-C54D-44D4-99C8-894897E0AB1A}"/>
              </a:ext>
            </a:extLst>
          </p:cNvPr>
          <p:cNvSpPr txBox="1"/>
          <p:nvPr/>
        </p:nvSpPr>
        <p:spPr>
          <a:xfrm>
            <a:off x="6789201" y="4063479"/>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11" name="矩形 10">
            <a:extLst>
              <a:ext uri="{FF2B5EF4-FFF2-40B4-BE49-F238E27FC236}">
                <a16:creationId xmlns:a16="http://schemas.microsoft.com/office/drawing/2014/main" id="{0F07213D-F5AE-4500-8EFA-027E158BDF16}"/>
              </a:ext>
            </a:extLst>
          </p:cNvPr>
          <p:cNvSpPr/>
          <p:nvPr/>
        </p:nvSpPr>
        <p:spPr>
          <a:xfrm>
            <a:off x="6412061" y="4511474"/>
            <a:ext cx="2315141"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sp>
        <p:nvSpPr>
          <p:cNvPr id="12" name="TextBox 28">
            <a:extLst>
              <a:ext uri="{FF2B5EF4-FFF2-40B4-BE49-F238E27FC236}">
                <a16:creationId xmlns:a16="http://schemas.microsoft.com/office/drawing/2014/main" id="{3EAD826F-8052-49CE-A54B-9158FE474F5C}"/>
              </a:ext>
            </a:extLst>
          </p:cNvPr>
          <p:cNvSpPr txBox="1"/>
          <p:nvPr/>
        </p:nvSpPr>
        <p:spPr>
          <a:xfrm>
            <a:off x="4157999" y="4077149"/>
            <a:ext cx="1422184" cy="461665"/>
          </a:xfrm>
          <a:prstGeom prst="rect">
            <a:avLst/>
          </a:prstGeom>
          <a:noFill/>
        </p:spPr>
        <p:txBody>
          <a:bodyPr wrap="none" rtlCol="0">
            <a:spAutoFit/>
          </a:bodyPr>
          <a:lstStyle/>
          <a:p>
            <a:r>
              <a:rPr lang="zh-CN" altLang="en-US" sz="2400" b="1" dirty="0">
                <a:solidFill>
                  <a:srgbClr val="6EBF84"/>
                </a:solidFill>
                <a:cs typeface="+mn-ea"/>
                <a:sym typeface="+mn-lt"/>
              </a:rPr>
              <a:t>心仪职位</a:t>
            </a:r>
            <a:endParaRPr lang="id-ID" sz="2400" b="1" dirty="0">
              <a:solidFill>
                <a:srgbClr val="6EBF84"/>
              </a:solidFill>
              <a:cs typeface="+mn-ea"/>
              <a:sym typeface="+mn-lt"/>
            </a:endParaRPr>
          </a:p>
        </p:txBody>
      </p:sp>
      <p:sp>
        <p:nvSpPr>
          <p:cNvPr id="13" name="矩形 12">
            <a:extLst>
              <a:ext uri="{FF2B5EF4-FFF2-40B4-BE49-F238E27FC236}">
                <a16:creationId xmlns:a16="http://schemas.microsoft.com/office/drawing/2014/main" id="{0B1573C6-C641-4BE2-9147-D81AC76F5E7B}"/>
              </a:ext>
            </a:extLst>
          </p:cNvPr>
          <p:cNvSpPr/>
          <p:nvPr/>
        </p:nvSpPr>
        <p:spPr>
          <a:xfrm>
            <a:off x="3780859" y="4525144"/>
            <a:ext cx="2315141" cy="1061829"/>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a:t>
            </a:r>
          </a:p>
        </p:txBody>
      </p:sp>
      <p:sp>
        <p:nvSpPr>
          <p:cNvPr id="14" name="TextBox 28">
            <a:extLst>
              <a:ext uri="{FF2B5EF4-FFF2-40B4-BE49-F238E27FC236}">
                <a16:creationId xmlns:a16="http://schemas.microsoft.com/office/drawing/2014/main" id="{34C2AFD8-F056-4BAE-82E5-7D636DD09ABA}"/>
              </a:ext>
            </a:extLst>
          </p:cNvPr>
          <p:cNvSpPr txBox="1"/>
          <p:nvPr/>
        </p:nvSpPr>
        <p:spPr>
          <a:xfrm>
            <a:off x="9155787" y="4063479"/>
            <a:ext cx="1422184" cy="461665"/>
          </a:xfrm>
          <a:prstGeom prst="rect">
            <a:avLst/>
          </a:prstGeom>
          <a:noFill/>
        </p:spPr>
        <p:txBody>
          <a:bodyPr wrap="none" rtlCol="0">
            <a:spAutoFit/>
          </a:bodyPr>
          <a:lstStyle/>
          <a:p>
            <a:r>
              <a:rPr lang="zh-CN" altLang="en-US" sz="2400" b="1" dirty="0">
                <a:solidFill>
                  <a:srgbClr val="6EBF84"/>
                </a:solidFill>
                <a:cs typeface="+mn-ea"/>
                <a:sym typeface="+mn-lt"/>
              </a:rPr>
              <a:t>心仪职位</a:t>
            </a:r>
            <a:endParaRPr lang="id-ID" sz="2400" b="1" dirty="0">
              <a:solidFill>
                <a:srgbClr val="6EBF84"/>
              </a:solidFill>
              <a:cs typeface="+mn-ea"/>
              <a:sym typeface="+mn-lt"/>
            </a:endParaRPr>
          </a:p>
        </p:txBody>
      </p:sp>
      <p:sp>
        <p:nvSpPr>
          <p:cNvPr id="15" name="矩形 14">
            <a:extLst>
              <a:ext uri="{FF2B5EF4-FFF2-40B4-BE49-F238E27FC236}">
                <a16:creationId xmlns:a16="http://schemas.microsoft.com/office/drawing/2014/main" id="{7BF025B0-B2C9-4F81-82A1-8793F8F41438}"/>
              </a:ext>
            </a:extLst>
          </p:cNvPr>
          <p:cNvSpPr/>
          <p:nvPr/>
        </p:nvSpPr>
        <p:spPr>
          <a:xfrm>
            <a:off x="8778647" y="4511474"/>
            <a:ext cx="2315141" cy="1061829"/>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a:t>
            </a:r>
          </a:p>
        </p:txBody>
      </p:sp>
    </p:spTree>
    <p:extLst>
      <p:ext uri="{BB962C8B-B14F-4D97-AF65-F5344CB8AC3E}">
        <p14:creationId xmlns:p14="http://schemas.microsoft.com/office/powerpoint/2010/main" val="291774844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randombar(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randombar(horizontal)">
                                      <p:cBhvr>
                                        <p:cTn id="53" dur="500"/>
                                        <p:tgtEl>
                                          <p:spTgt spid="14"/>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randombar(horizontal)">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a:extLst>
              <a:ext uri="{FF2B5EF4-FFF2-40B4-BE49-F238E27FC236}">
                <a16:creationId xmlns:a16="http://schemas.microsoft.com/office/drawing/2014/main" id="{2581008D-36C3-491A-8030-6BC52FC6F580}"/>
              </a:ext>
            </a:extLst>
          </p:cNvPr>
          <p:cNvGrpSpPr/>
          <p:nvPr/>
        </p:nvGrpSpPr>
        <p:grpSpPr>
          <a:xfrm>
            <a:off x="564724" y="1578871"/>
            <a:ext cx="3578091" cy="4026830"/>
            <a:chOff x="7902425" y="1415585"/>
            <a:chExt cx="3578091" cy="4026830"/>
          </a:xfrm>
        </p:grpSpPr>
        <p:grpSp>
          <p:nvGrpSpPr>
            <p:cNvPr id="19" name="组合 18">
              <a:extLst>
                <a:ext uri="{FF2B5EF4-FFF2-40B4-BE49-F238E27FC236}">
                  <a16:creationId xmlns:a16="http://schemas.microsoft.com/office/drawing/2014/main" id="{5CAC3276-5754-4B9F-8F90-A9789930B7FF}"/>
                </a:ext>
              </a:extLst>
            </p:cNvPr>
            <p:cNvGrpSpPr/>
            <p:nvPr/>
          </p:nvGrpSpPr>
          <p:grpSpPr>
            <a:xfrm>
              <a:off x="7902425" y="1415585"/>
              <a:ext cx="3578091" cy="4026830"/>
              <a:chOff x="1648418" y="3343997"/>
              <a:chExt cx="2405062" cy="2706688"/>
            </a:xfrm>
          </p:grpSpPr>
          <p:sp>
            <p:nvSpPr>
              <p:cNvPr id="20" name="Freeform 6">
                <a:extLst>
                  <a:ext uri="{FF2B5EF4-FFF2-40B4-BE49-F238E27FC236}">
                    <a16:creationId xmlns:a16="http://schemas.microsoft.com/office/drawing/2014/main" id="{549078B1-DA9E-4FE6-AA43-B2B75760FD58}"/>
                  </a:ext>
                </a:extLst>
              </p:cNvPr>
              <p:cNvSpPr>
                <a:spLocks/>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Freeform 8">
                <a:extLst>
                  <a:ext uri="{FF2B5EF4-FFF2-40B4-BE49-F238E27FC236}">
                    <a16:creationId xmlns:a16="http://schemas.microsoft.com/office/drawing/2014/main" id="{B98886AC-9379-455A-87B7-63639B487135}"/>
                  </a:ext>
                </a:extLst>
              </p:cNvPr>
              <p:cNvSpPr>
                <a:spLocks/>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6EBF84"/>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Freeform 10">
                <a:extLst>
                  <a:ext uri="{FF2B5EF4-FFF2-40B4-BE49-F238E27FC236}">
                    <a16:creationId xmlns:a16="http://schemas.microsoft.com/office/drawing/2014/main" id="{02BD3DE8-B388-44ED-9001-EE895B8EF99C}"/>
                  </a:ext>
                </a:extLst>
              </p:cNvPr>
              <p:cNvSpPr>
                <a:spLocks/>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6EBF84"/>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24" name="椭圆 23">
              <a:extLst>
                <a:ext uri="{FF2B5EF4-FFF2-40B4-BE49-F238E27FC236}">
                  <a16:creationId xmlns:a16="http://schemas.microsoft.com/office/drawing/2014/main" id="{4B129B8A-60A0-4A32-A993-6C41858EAFE4}"/>
                </a:ext>
              </a:extLst>
            </p:cNvPr>
            <p:cNvSpPr/>
            <p:nvPr/>
          </p:nvSpPr>
          <p:spPr>
            <a:xfrm>
              <a:off x="8294151" y="1806711"/>
              <a:ext cx="1287828" cy="1287828"/>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26" name="TextBox 28">
            <a:extLst>
              <a:ext uri="{FF2B5EF4-FFF2-40B4-BE49-F238E27FC236}">
                <a16:creationId xmlns:a16="http://schemas.microsoft.com/office/drawing/2014/main" id="{0B809CF5-9285-4F52-B8BC-D59A5C492FC2}"/>
              </a:ext>
            </a:extLst>
          </p:cNvPr>
          <p:cNvSpPr txBox="1"/>
          <p:nvPr/>
        </p:nvSpPr>
        <p:spPr>
          <a:xfrm>
            <a:off x="1198651" y="2198412"/>
            <a:ext cx="803425" cy="830997"/>
          </a:xfrm>
          <a:prstGeom prst="rect">
            <a:avLst/>
          </a:prstGeom>
          <a:noFill/>
        </p:spPr>
        <p:txBody>
          <a:bodyPr wrap="none" rtlCol="0">
            <a:spAutoFit/>
          </a:bodyPr>
          <a:lstStyle/>
          <a:p>
            <a:r>
              <a:rPr lang="zh-CN" altLang="en-US" sz="2400" b="1" dirty="0">
                <a:solidFill>
                  <a:srgbClr val="6EBF84"/>
                </a:solidFill>
                <a:cs typeface="+mn-ea"/>
                <a:sym typeface="+mn-lt"/>
              </a:rPr>
              <a:t>心仪</a:t>
            </a:r>
            <a:endParaRPr lang="en-US" altLang="zh-CN" sz="2400" b="1" dirty="0">
              <a:solidFill>
                <a:srgbClr val="6EBF84"/>
              </a:solidFill>
              <a:cs typeface="+mn-ea"/>
              <a:sym typeface="+mn-lt"/>
            </a:endParaRPr>
          </a:p>
          <a:p>
            <a:r>
              <a:rPr lang="zh-CN" altLang="en-US" sz="2400" b="1" dirty="0">
                <a:solidFill>
                  <a:srgbClr val="6EBF84"/>
                </a:solidFill>
                <a:cs typeface="+mn-ea"/>
                <a:sym typeface="+mn-lt"/>
              </a:rPr>
              <a:t>职位</a:t>
            </a:r>
            <a:endParaRPr lang="id-ID" sz="2400" b="1" dirty="0">
              <a:solidFill>
                <a:srgbClr val="6EBF84"/>
              </a:solidFill>
              <a:cs typeface="+mn-ea"/>
              <a:sym typeface="+mn-lt"/>
            </a:endParaRPr>
          </a:p>
        </p:txBody>
      </p:sp>
      <p:sp>
        <p:nvSpPr>
          <p:cNvPr id="27" name="矩形 26">
            <a:extLst>
              <a:ext uri="{FF2B5EF4-FFF2-40B4-BE49-F238E27FC236}">
                <a16:creationId xmlns:a16="http://schemas.microsoft.com/office/drawing/2014/main" id="{4A7848F7-18EB-4617-A2B3-881D1DF06048}"/>
              </a:ext>
            </a:extLst>
          </p:cNvPr>
          <p:cNvSpPr/>
          <p:nvPr/>
        </p:nvSpPr>
        <p:spPr>
          <a:xfrm>
            <a:off x="907225" y="3541988"/>
            <a:ext cx="2975749" cy="1708160"/>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用户可以在投影仪或者计算机上进行演示也可以将演示文稿打印出来用户可以在投影仪或者计算机上进行演示也可以将演示文稿打印出来</a:t>
            </a:r>
          </a:p>
          <a:p>
            <a:pPr>
              <a:lnSpc>
                <a:spcPct val="150000"/>
              </a:lnSpc>
            </a:pPr>
            <a:endParaRPr lang="zh-CN" altLang="en-US" sz="1400" dirty="0">
              <a:solidFill>
                <a:srgbClr val="6EBF84"/>
              </a:solidFill>
              <a:cs typeface="+mn-ea"/>
              <a:sym typeface="+mn-lt"/>
            </a:endParaRPr>
          </a:p>
        </p:txBody>
      </p:sp>
      <p:grpSp>
        <p:nvGrpSpPr>
          <p:cNvPr id="28" name="组合 27">
            <a:extLst>
              <a:ext uri="{FF2B5EF4-FFF2-40B4-BE49-F238E27FC236}">
                <a16:creationId xmlns:a16="http://schemas.microsoft.com/office/drawing/2014/main" id="{E4DD1689-908B-423E-82FA-50C1339559A8}"/>
              </a:ext>
            </a:extLst>
          </p:cNvPr>
          <p:cNvGrpSpPr/>
          <p:nvPr/>
        </p:nvGrpSpPr>
        <p:grpSpPr>
          <a:xfrm>
            <a:off x="8257673" y="1578871"/>
            <a:ext cx="3578091" cy="4026830"/>
            <a:chOff x="7902425" y="1415585"/>
            <a:chExt cx="3578091" cy="4026830"/>
          </a:xfrm>
        </p:grpSpPr>
        <p:grpSp>
          <p:nvGrpSpPr>
            <p:cNvPr id="29" name="组合 28">
              <a:extLst>
                <a:ext uri="{FF2B5EF4-FFF2-40B4-BE49-F238E27FC236}">
                  <a16:creationId xmlns:a16="http://schemas.microsoft.com/office/drawing/2014/main" id="{A39962FF-6486-468A-AB58-C07629634B84}"/>
                </a:ext>
              </a:extLst>
            </p:cNvPr>
            <p:cNvGrpSpPr/>
            <p:nvPr/>
          </p:nvGrpSpPr>
          <p:grpSpPr>
            <a:xfrm>
              <a:off x="7902425" y="1415585"/>
              <a:ext cx="3578091" cy="4026830"/>
              <a:chOff x="1648418" y="3343997"/>
              <a:chExt cx="2405062" cy="2706688"/>
            </a:xfrm>
          </p:grpSpPr>
          <p:sp>
            <p:nvSpPr>
              <p:cNvPr id="31" name="Freeform 6">
                <a:extLst>
                  <a:ext uri="{FF2B5EF4-FFF2-40B4-BE49-F238E27FC236}">
                    <a16:creationId xmlns:a16="http://schemas.microsoft.com/office/drawing/2014/main" id="{1AE271A0-F817-422B-A388-FE9525F28B20}"/>
                  </a:ext>
                </a:extLst>
              </p:cNvPr>
              <p:cNvSpPr>
                <a:spLocks/>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Freeform 8">
                <a:extLst>
                  <a:ext uri="{FF2B5EF4-FFF2-40B4-BE49-F238E27FC236}">
                    <a16:creationId xmlns:a16="http://schemas.microsoft.com/office/drawing/2014/main" id="{38EC8827-4B67-489F-B01D-77645BCBFD9E}"/>
                  </a:ext>
                </a:extLst>
              </p:cNvPr>
              <p:cNvSpPr>
                <a:spLocks/>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6EBF84"/>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Freeform 10">
                <a:extLst>
                  <a:ext uri="{FF2B5EF4-FFF2-40B4-BE49-F238E27FC236}">
                    <a16:creationId xmlns:a16="http://schemas.microsoft.com/office/drawing/2014/main" id="{9FF08BE2-4A25-4906-BA42-577B2D8691B3}"/>
                  </a:ext>
                </a:extLst>
              </p:cNvPr>
              <p:cNvSpPr>
                <a:spLocks/>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6EBF84"/>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30" name="椭圆 29">
              <a:extLst>
                <a:ext uri="{FF2B5EF4-FFF2-40B4-BE49-F238E27FC236}">
                  <a16:creationId xmlns:a16="http://schemas.microsoft.com/office/drawing/2014/main" id="{57D64126-9EC5-41EC-876A-2DBB22D7A444}"/>
                </a:ext>
              </a:extLst>
            </p:cNvPr>
            <p:cNvSpPr/>
            <p:nvPr/>
          </p:nvSpPr>
          <p:spPr>
            <a:xfrm>
              <a:off x="8294151" y="1806711"/>
              <a:ext cx="1287828" cy="1287828"/>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34" name="TextBox 28">
            <a:extLst>
              <a:ext uri="{FF2B5EF4-FFF2-40B4-BE49-F238E27FC236}">
                <a16:creationId xmlns:a16="http://schemas.microsoft.com/office/drawing/2014/main" id="{DDCEEA46-CDA6-4785-8D6B-D8423528A446}"/>
              </a:ext>
            </a:extLst>
          </p:cNvPr>
          <p:cNvSpPr txBox="1"/>
          <p:nvPr/>
        </p:nvSpPr>
        <p:spPr>
          <a:xfrm>
            <a:off x="8891600" y="2198412"/>
            <a:ext cx="803425" cy="830997"/>
          </a:xfrm>
          <a:prstGeom prst="rect">
            <a:avLst/>
          </a:prstGeom>
          <a:noFill/>
        </p:spPr>
        <p:txBody>
          <a:bodyPr wrap="none" rtlCol="0">
            <a:spAutoFit/>
          </a:bodyPr>
          <a:lstStyle/>
          <a:p>
            <a:r>
              <a:rPr lang="zh-CN" altLang="en-US" sz="2400" b="1" dirty="0">
                <a:solidFill>
                  <a:srgbClr val="6EBF84"/>
                </a:solidFill>
                <a:cs typeface="+mn-ea"/>
                <a:sym typeface="+mn-lt"/>
              </a:rPr>
              <a:t>心仪</a:t>
            </a:r>
            <a:endParaRPr lang="en-US" altLang="zh-CN" sz="2400" b="1" dirty="0">
              <a:solidFill>
                <a:srgbClr val="6EBF84"/>
              </a:solidFill>
              <a:cs typeface="+mn-ea"/>
              <a:sym typeface="+mn-lt"/>
            </a:endParaRPr>
          </a:p>
          <a:p>
            <a:r>
              <a:rPr lang="zh-CN" altLang="en-US" sz="2400" b="1" dirty="0">
                <a:solidFill>
                  <a:srgbClr val="6EBF84"/>
                </a:solidFill>
                <a:cs typeface="+mn-ea"/>
                <a:sym typeface="+mn-lt"/>
              </a:rPr>
              <a:t>职位</a:t>
            </a:r>
            <a:endParaRPr lang="id-ID" sz="2400" b="1" dirty="0">
              <a:solidFill>
                <a:srgbClr val="6EBF84"/>
              </a:solidFill>
              <a:cs typeface="+mn-ea"/>
              <a:sym typeface="+mn-lt"/>
            </a:endParaRPr>
          </a:p>
        </p:txBody>
      </p:sp>
      <p:sp>
        <p:nvSpPr>
          <p:cNvPr id="35" name="矩形 34">
            <a:extLst>
              <a:ext uri="{FF2B5EF4-FFF2-40B4-BE49-F238E27FC236}">
                <a16:creationId xmlns:a16="http://schemas.microsoft.com/office/drawing/2014/main" id="{48D03D32-CF96-42CA-8C3B-3E448733E75C}"/>
              </a:ext>
            </a:extLst>
          </p:cNvPr>
          <p:cNvSpPr/>
          <p:nvPr/>
        </p:nvSpPr>
        <p:spPr>
          <a:xfrm>
            <a:off x="8600174" y="3541988"/>
            <a:ext cx="2975749" cy="1708160"/>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用户可以在投影仪或者计算机上进行演示也可以将演示文稿打印出来用户可以在投影仪或者计算机上进行演示也可以将演示文稿打印出来</a:t>
            </a:r>
          </a:p>
          <a:p>
            <a:pPr>
              <a:lnSpc>
                <a:spcPct val="150000"/>
              </a:lnSpc>
            </a:pPr>
            <a:endParaRPr lang="zh-CN" altLang="en-US" sz="1400" dirty="0">
              <a:solidFill>
                <a:srgbClr val="6EBF84"/>
              </a:solidFill>
              <a:cs typeface="+mn-ea"/>
              <a:sym typeface="+mn-lt"/>
            </a:endParaRPr>
          </a:p>
        </p:txBody>
      </p:sp>
      <p:grpSp>
        <p:nvGrpSpPr>
          <p:cNvPr id="36" name="组合 35">
            <a:extLst>
              <a:ext uri="{FF2B5EF4-FFF2-40B4-BE49-F238E27FC236}">
                <a16:creationId xmlns:a16="http://schemas.microsoft.com/office/drawing/2014/main" id="{032D7CED-CB92-4887-BBA4-E1E84A8786CB}"/>
              </a:ext>
            </a:extLst>
          </p:cNvPr>
          <p:cNvGrpSpPr/>
          <p:nvPr/>
        </p:nvGrpSpPr>
        <p:grpSpPr>
          <a:xfrm>
            <a:off x="4453178" y="1578871"/>
            <a:ext cx="3578091" cy="4026830"/>
            <a:chOff x="7902425" y="1415585"/>
            <a:chExt cx="3578091" cy="4026830"/>
          </a:xfrm>
        </p:grpSpPr>
        <p:grpSp>
          <p:nvGrpSpPr>
            <p:cNvPr id="37" name="组合 36">
              <a:extLst>
                <a:ext uri="{FF2B5EF4-FFF2-40B4-BE49-F238E27FC236}">
                  <a16:creationId xmlns:a16="http://schemas.microsoft.com/office/drawing/2014/main" id="{3A4D6FE8-164E-4751-804D-450A7E5357F5}"/>
                </a:ext>
              </a:extLst>
            </p:cNvPr>
            <p:cNvGrpSpPr/>
            <p:nvPr/>
          </p:nvGrpSpPr>
          <p:grpSpPr>
            <a:xfrm>
              <a:off x="7902425" y="1415585"/>
              <a:ext cx="3578091" cy="4026830"/>
              <a:chOff x="1648418" y="3343997"/>
              <a:chExt cx="2405062" cy="2706688"/>
            </a:xfrm>
          </p:grpSpPr>
          <p:sp>
            <p:nvSpPr>
              <p:cNvPr id="39" name="Freeform 6">
                <a:extLst>
                  <a:ext uri="{FF2B5EF4-FFF2-40B4-BE49-F238E27FC236}">
                    <a16:creationId xmlns:a16="http://schemas.microsoft.com/office/drawing/2014/main" id="{57EAB50B-5DE4-4F86-84EB-F2758301CA64}"/>
                  </a:ext>
                </a:extLst>
              </p:cNvPr>
              <p:cNvSpPr>
                <a:spLocks/>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Freeform 8">
                <a:extLst>
                  <a:ext uri="{FF2B5EF4-FFF2-40B4-BE49-F238E27FC236}">
                    <a16:creationId xmlns:a16="http://schemas.microsoft.com/office/drawing/2014/main" id="{46ADF9F6-7751-4A23-852A-1636455F784C}"/>
                  </a:ext>
                </a:extLst>
              </p:cNvPr>
              <p:cNvSpPr>
                <a:spLocks/>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2C91B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Freeform 10">
                <a:extLst>
                  <a:ext uri="{FF2B5EF4-FFF2-40B4-BE49-F238E27FC236}">
                    <a16:creationId xmlns:a16="http://schemas.microsoft.com/office/drawing/2014/main" id="{15BE67D6-09FB-46AD-BAD3-15B06928FC3B}"/>
                  </a:ext>
                </a:extLst>
              </p:cNvPr>
              <p:cNvSpPr>
                <a:spLocks/>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2C91B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38" name="椭圆 37">
              <a:extLst>
                <a:ext uri="{FF2B5EF4-FFF2-40B4-BE49-F238E27FC236}">
                  <a16:creationId xmlns:a16="http://schemas.microsoft.com/office/drawing/2014/main" id="{D09A40B6-324F-4130-AC24-F30C520C9358}"/>
                </a:ext>
              </a:extLst>
            </p:cNvPr>
            <p:cNvSpPr/>
            <p:nvPr/>
          </p:nvSpPr>
          <p:spPr>
            <a:xfrm>
              <a:off x="8294151" y="1806711"/>
              <a:ext cx="1287828" cy="1287828"/>
            </a:xfrm>
            <a:prstGeom prst="ellipse">
              <a:avLst/>
            </a:prstGeom>
            <a:solidFill>
              <a:schemeClr val="bg1"/>
            </a:solidFill>
            <a:ln w="22225">
              <a:solidFill>
                <a:srgbClr val="2C91B0"/>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42" name="TextBox 28">
            <a:extLst>
              <a:ext uri="{FF2B5EF4-FFF2-40B4-BE49-F238E27FC236}">
                <a16:creationId xmlns:a16="http://schemas.microsoft.com/office/drawing/2014/main" id="{E94730C9-C254-414D-A47E-97F2D739A521}"/>
              </a:ext>
            </a:extLst>
          </p:cNvPr>
          <p:cNvSpPr txBox="1"/>
          <p:nvPr/>
        </p:nvSpPr>
        <p:spPr>
          <a:xfrm>
            <a:off x="5087105" y="2198412"/>
            <a:ext cx="803425" cy="830997"/>
          </a:xfrm>
          <a:prstGeom prst="rect">
            <a:avLst/>
          </a:prstGeom>
          <a:noFill/>
        </p:spPr>
        <p:txBody>
          <a:bodyPr wrap="none" rtlCol="0">
            <a:spAutoFit/>
          </a:bodyPr>
          <a:lstStyle/>
          <a:p>
            <a:r>
              <a:rPr lang="zh-CN" altLang="en-US" sz="2400" b="1" dirty="0">
                <a:solidFill>
                  <a:srgbClr val="2C91B0"/>
                </a:solidFill>
                <a:cs typeface="+mn-ea"/>
                <a:sym typeface="+mn-lt"/>
              </a:rPr>
              <a:t>心仪</a:t>
            </a:r>
            <a:endParaRPr lang="en-US" altLang="zh-CN" sz="2400" b="1" dirty="0">
              <a:solidFill>
                <a:srgbClr val="2C91B0"/>
              </a:solidFill>
              <a:cs typeface="+mn-ea"/>
              <a:sym typeface="+mn-lt"/>
            </a:endParaRPr>
          </a:p>
          <a:p>
            <a:r>
              <a:rPr lang="zh-CN" altLang="en-US" sz="2400" b="1" dirty="0">
                <a:solidFill>
                  <a:srgbClr val="2C91B0"/>
                </a:solidFill>
                <a:cs typeface="+mn-ea"/>
                <a:sym typeface="+mn-lt"/>
              </a:rPr>
              <a:t>职位</a:t>
            </a:r>
            <a:endParaRPr lang="id-ID" sz="2400" b="1" dirty="0">
              <a:solidFill>
                <a:srgbClr val="2C91B0"/>
              </a:solidFill>
              <a:cs typeface="+mn-ea"/>
              <a:sym typeface="+mn-lt"/>
            </a:endParaRPr>
          </a:p>
        </p:txBody>
      </p:sp>
      <p:sp>
        <p:nvSpPr>
          <p:cNvPr id="43" name="矩形 42">
            <a:extLst>
              <a:ext uri="{FF2B5EF4-FFF2-40B4-BE49-F238E27FC236}">
                <a16:creationId xmlns:a16="http://schemas.microsoft.com/office/drawing/2014/main" id="{A2452408-B3BF-4C74-A73A-23A222C1D60C}"/>
              </a:ext>
            </a:extLst>
          </p:cNvPr>
          <p:cNvSpPr/>
          <p:nvPr/>
        </p:nvSpPr>
        <p:spPr>
          <a:xfrm>
            <a:off x="4795679" y="3541988"/>
            <a:ext cx="2975749" cy="1708160"/>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用户可以在投影仪或者计算机上进行演示也可以将演示文稿打印出来用户可以在投影仪或者计算机上进行演示也可以将演示文稿打印出来</a:t>
            </a:r>
          </a:p>
          <a:p>
            <a:pPr>
              <a:lnSpc>
                <a:spcPct val="150000"/>
              </a:lnSpc>
            </a:pPr>
            <a:endParaRPr lang="zh-CN" altLang="en-US" sz="1400" dirty="0">
              <a:solidFill>
                <a:srgbClr val="2C91B0"/>
              </a:solidFill>
              <a:cs typeface="+mn-ea"/>
              <a:sym typeface="+mn-lt"/>
            </a:endParaRPr>
          </a:p>
        </p:txBody>
      </p:sp>
    </p:spTree>
    <p:extLst>
      <p:ext uri="{BB962C8B-B14F-4D97-AF65-F5344CB8AC3E}">
        <p14:creationId xmlns:p14="http://schemas.microsoft.com/office/powerpoint/2010/main" val="56510137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animEffect transition="in" filter="fade">
                                      <p:cBhvr>
                                        <p:cTn id="16" dur="5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randombar(horizontal)">
                                      <p:cBhvr>
                                        <p:cTn id="28" dur="500"/>
                                        <p:tgtEl>
                                          <p:spTgt spid="26"/>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randombar(horizont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randombar(horizontal)">
                                      <p:cBhvr>
                                        <p:cTn id="36" dur="500"/>
                                        <p:tgtEl>
                                          <p:spTgt spid="34"/>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randombar(horizont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randombar(horizontal)">
                                      <p:cBhvr>
                                        <p:cTn id="4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4" grpId="0"/>
      <p:bldP spid="35" grpId="0"/>
      <p:bldP spid="42"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a:extLst>
              <a:ext uri="{FF2B5EF4-FFF2-40B4-BE49-F238E27FC236}">
                <a16:creationId xmlns:a16="http://schemas.microsoft.com/office/drawing/2014/main" id="{2465204A-704F-4307-9A89-4577749754E1}"/>
              </a:ext>
            </a:extLst>
          </p:cNvPr>
          <p:cNvGrpSpPr/>
          <p:nvPr/>
        </p:nvGrpSpPr>
        <p:grpSpPr>
          <a:xfrm>
            <a:off x="3014960" y="1614264"/>
            <a:ext cx="5917619" cy="4873622"/>
            <a:chOff x="3080275" y="1984378"/>
            <a:chExt cx="5917619" cy="4873622"/>
          </a:xfrm>
        </p:grpSpPr>
        <p:sp>
          <p:nvSpPr>
            <p:cNvPr id="2" name="Oval 6">
              <a:extLst>
                <a:ext uri="{FF2B5EF4-FFF2-40B4-BE49-F238E27FC236}">
                  <a16:creationId xmlns:a16="http://schemas.microsoft.com/office/drawing/2014/main" id="{2FA74900-2F54-440A-AA13-E0B1A051C430}"/>
                </a:ext>
              </a:extLst>
            </p:cNvPr>
            <p:cNvSpPr>
              <a:spLocks noChangeArrowheads="1"/>
            </p:cNvSpPr>
            <p:nvPr/>
          </p:nvSpPr>
          <p:spPr bwMode="auto">
            <a:xfrm>
              <a:off x="4103833" y="1984378"/>
              <a:ext cx="2052736" cy="2052736"/>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 name="Oval 6">
              <a:extLst>
                <a:ext uri="{FF2B5EF4-FFF2-40B4-BE49-F238E27FC236}">
                  <a16:creationId xmlns:a16="http://schemas.microsoft.com/office/drawing/2014/main" id="{FD268F77-EF83-4F6D-9CCC-5D1B32DAB875}"/>
                </a:ext>
              </a:extLst>
            </p:cNvPr>
            <p:cNvSpPr>
              <a:spLocks noChangeArrowheads="1"/>
            </p:cNvSpPr>
            <p:nvPr/>
          </p:nvSpPr>
          <p:spPr bwMode="auto">
            <a:xfrm>
              <a:off x="5674504" y="2013410"/>
              <a:ext cx="2052736" cy="2052736"/>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4" name="Oval 8">
              <a:extLst>
                <a:ext uri="{FF2B5EF4-FFF2-40B4-BE49-F238E27FC236}">
                  <a16:creationId xmlns:a16="http://schemas.microsoft.com/office/drawing/2014/main" id="{188E0010-AF6D-4D5E-AF7D-04DF067431C7}"/>
                </a:ext>
              </a:extLst>
            </p:cNvPr>
            <p:cNvSpPr>
              <a:spLocks noChangeArrowheads="1"/>
            </p:cNvSpPr>
            <p:nvPr/>
          </p:nvSpPr>
          <p:spPr bwMode="auto">
            <a:xfrm>
              <a:off x="6790967" y="3129394"/>
              <a:ext cx="1746250" cy="1746250"/>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5" name="Oval 10">
              <a:extLst>
                <a:ext uri="{FF2B5EF4-FFF2-40B4-BE49-F238E27FC236}">
                  <a16:creationId xmlns:a16="http://schemas.microsoft.com/office/drawing/2014/main" id="{F7B3BDF3-1A0C-4DEB-9ECD-5DB82FE89F6D}"/>
                </a:ext>
              </a:extLst>
            </p:cNvPr>
            <p:cNvSpPr>
              <a:spLocks noChangeArrowheads="1"/>
            </p:cNvSpPr>
            <p:nvPr/>
          </p:nvSpPr>
          <p:spPr bwMode="auto">
            <a:xfrm>
              <a:off x="3784313" y="3506789"/>
              <a:ext cx="1830388" cy="1828800"/>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56">
              <a:extLst>
                <a:ext uri="{FF2B5EF4-FFF2-40B4-BE49-F238E27FC236}">
                  <a16:creationId xmlns:a16="http://schemas.microsoft.com/office/drawing/2014/main" id="{859758B5-8A81-44CF-A02B-25ED96AF3EDF}"/>
                </a:ext>
              </a:extLst>
            </p:cNvPr>
            <p:cNvSpPr>
              <a:spLocks/>
            </p:cNvSpPr>
            <p:nvPr/>
          </p:nvSpPr>
          <p:spPr bwMode="auto">
            <a:xfrm>
              <a:off x="4579086" y="3068398"/>
              <a:ext cx="3025592" cy="3789602"/>
            </a:xfrm>
            <a:custGeom>
              <a:avLst/>
              <a:gdLst>
                <a:gd name="T0" fmla="*/ 197 w 454"/>
                <a:gd name="T1" fmla="*/ 254 h 569"/>
                <a:gd name="T2" fmla="*/ 200 w 454"/>
                <a:gd name="T3" fmla="*/ 449 h 569"/>
                <a:gd name="T4" fmla="*/ 148 w 454"/>
                <a:gd name="T5" fmla="*/ 559 h 569"/>
                <a:gd name="T6" fmla="*/ 122 w 454"/>
                <a:gd name="T7" fmla="*/ 569 h 569"/>
                <a:gd name="T8" fmla="*/ 339 w 454"/>
                <a:gd name="T9" fmla="*/ 569 h 569"/>
                <a:gd name="T10" fmla="*/ 304 w 454"/>
                <a:gd name="T11" fmla="*/ 557 h 569"/>
                <a:gd name="T12" fmla="*/ 277 w 454"/>
                <a:gd name="T13" fmla="*/ 354 h 569"/>
                <a:gd name="T14" fmla="*/ 282 w 454"/>
                <a:gd name="T15" fmla="*/ 261 h 569"/>
                <a:gd name="T16" fmla="*/ 315 w 454"/>
                <a:gd name="T17" fmla="*/ 247 h 569"/>
                <a:gd name="T18" fmla="*/ 454 w 454"/>
                <a:gd name="T19" fmla="*/ 120 h 569"/>
                <a:gd name="T20" fmla="*/ 451 w 454"/>
                <a:gd name="T21" fmla="*/ 117 h 569"/>
                <a:gd name="T22" fmla="*/ 451 w 454"/>
                <a:gd name="T23" fmla="*/ 117 h 569"/>
                <a:gd name="T24" fmla="*/ 389 w 454"/>
                <a:gd name="T25" fmla="*/ 164 h 569"/>
                <a:gd name="T26" fmla="*/ 400 w 454"/>
                <a:gd name="T27" fmla="*/ 82 h 569"/>
                <a:gd name="T28" fmla="*/ 399 w 454"/>
                <a:gd name="T29" fmla="*/ 82 h 569"/>
                <a:gd name="T30" fmla="*/ 398 w 454"/>
                <a:gd name="T31" fmla="*/ 82 h 569"/>
                <a:gd name="T32" fmla="*/ 362 w 454"/>
                <a:gd name="T33" fmla="*/ 182 h 569"/>
                <a:gd name="T34" fmla="*/ 257 w 454"/>
                <a:gd name="T35" fmla="*/ 234 h 569"/>
                <a:gd name="T36" fmla="*/ 241 w 454"/>
                <a:gd name="T37" fmla="*/ 146 h 569"/>
                <a:gd name="T38" fmla="*/ 296 w 454"/>
                <a:gd name="T39" fmla="*/ 54 h 569"/>
                <a:gd name="T40" fmla="*/ 295 w 454"/>
                <a:gd name="T41" fmla="*/ 54 h 569"/>
                <a:gd name="T42" fmla="*/ 294 w 454"/>
                <a:gd name="T43" fmla="*/ 52 h 569"/>
                <a:gd name="T44" fmla="*/ 238 w 454"/>
                <a:gd name="T45" fmla="*/ 113 h 569"/>
                <a:gd name="T46" fmla="*/ 235 w 454"/>
                <a:gd name="T47" fmla="*/ 35 h 569"/>
                <a:gd name="T48" fmla="*/ 235 w 454"/>
                <a:gd name="T49" fmla="*/ 35 h 569"/>
                <a:gd name="T50" fmla="*/ 230 w 454"/>
                <a:gd name="T51" fmla="*/ 35 h 569"/>
                <a:gd name="T52" fmla="*/ 219 w 454"/>
                <a:gd name="T53" fmla="*/ 223 h 569"/>
                <a:gd name="T54" fmla="*/ 122 w 454"/>
                <a:gd name="T55" fmla="*/ 132 h 569"/>
                <a:gd name="T56" fmla="*/ 137 w 454"/>
                <a:gd name="T57" fmla="*/ 64 h 569"/>
                <a:gd name="T58" fmla="*/ 135 w 454"/>
                <a:gd name="T59" fmla="*/ 63 h 569"/>
                <a:gd name="T60" fmla="*/ 135 w 454"/>
                <a:gd name="T61" fmla="*/ 63 h 569"/>
                <a:gd name="T62" fmla="*/ 113 w 454"/>
                <a:gd name="T63" fmla="*/ 118 h 569"/>
                <a:gd name="T64" fmla="*/ 52 w 454"/>
                <a:gd name="T65" fmla="*/ 1 h 569"/>
                <a:gd name="T66" fmla="*/ 50 w 454"/>
                <a:gd name="T67" fmla="*/ 0 h 569"/>
                <a:gd name="T68" fmla="*/ 46 w 454"/>
                <a:gd name="T69" fmla="*/ 1 h 569"/>
                <a:gd name="T70" fmla="*/ 74 w 454"/>
                <a:gd name="T71" fmla="*/ 91 h 569"/>
                <a:gd name="T72" fmla="*/ 74 w 454"/>
                <a:gd name="T73" fmla="*/ 91 h 569"/>
                <a:gd name="T74" fmla="*/ 149 w 454"/>
                <a:gd name="T75" fmla="*/ 208 h 569"/>
                <a:gd name="T76" fmla="*/ 3 w 454"/>
                <a:gd name="T77" fmla="*/ 195 h 569"/>
                <a:gd name="T78" fmla="*/ 3 w 454"/>
                <a:gd name="T79" fmla="*/ 196 h 569"/>
                <a:gd name="T80" fmla="*/ 0 w 454"/>
                <a:gd name="T81" fmla="*/ 201 h 569"/>
                <a:gd name="T82" fmla="*/ 172 w 454"/>
                <a:gd name="T83" fmla="*/ 237 h 569"/>
                <a:gd name="T84" fmla="*/ 197 w 454"/>
                <a:gd name="T85" fmla="*/ 254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4" h="569">
                  <a:moveTo>
                    <a:pt x="197" y="254"/>
                  </a:moveTo>
                  <a:cubicBezTo>
                    <a:pt x="209" y="304"/>
                    <a:pt x="213" y="368"/>
                    <a:pt x="200" y="449"/>
                  </a:cubicBezTo>
                  <a:cubicBezTo>
                    <a:pt x="191" y="518"/>
                    <a:pt x="199" y="559"/>
                    <a:pt x="148" y="559"/>
                  </a:cubicBezTo>
                  <a:cubicBezTo>
                    <a:pt x="148" y="559"/>
                    <a:pt x="138" y="555"/>
                    <a:pt x="122" y="569"/>
                  </a:cubicBezTo>
                  <a:cubicBezTo>
                    <a:pt x="339" y="569"/>
                    <a:pt x="339" y="569"/>
                    <a:pt x="339" y="569"/>
                  </a:cubicBezTo>
                  <a:cubicBezTo>
                    <a:pt x="328" y="564"/>
                    <a:pt x="315" y="559"/>
                    <a:pt x="304" y="557"/>
                  </a:cubicBezTo>
                  <a:cubicBezTo>
                    <a:pt x="292" y="529"/>
                    <a:pt x="279" y="475"/>
                    <a:pt x="277" y="354"/>
                  </a:cubicBezTo>
                  <a:cubicBezTo>
                    <a:pt x="276" y="318"/>
                    <a:pt x="278" y="287"/>
                    <a:pt x="282" y="261"/>
                  </a:cubicBezTo>
                  <a:cubicBezTo>
                    <a:pt x="315" y="247"/>
                    <a:pt x="315" y="247"/>
                    <a:pt x="315" y="247"/>
                  </a:cubicBezTo>
                  <a:cubicBezTo>
                    <a:pt x="404" y="194"/>
                    <a:pt x="433" y="147"/>
                    <a:pt x="454" y="120"/>
                  </a:cubicBezTo>
                  <a:cubicBezTo>
                    <a:pt x="451" y="117"/>
                    <a:pt x="451" y="117"/>
                    <a:pt x="451" y="117"/>
                  </a:cubicBezTo>
                  <a:cubicBezTo>
                    <a:pt x="451" y="117"/>
                    <a:pt x="451" y="117"/>
                    <a:pt x="451" y="117"/>
                  </a:cubicBezTo>
                  <a:cubicBezTo>
                    <a:pt x="428" y="135"/>
                    <a:pt x="407" y="151"/>
                    <a:pt x="389" y="164"/>
                  </a:cubicBezTo>
                  <a:cubicBezTo>
                    <a:pt x="396" y="133"/>
                    <a:pt x="398" y="121"/>
                    <a:pt x="400" y="82"/>
                  </a:cubicBezTo>
                  <a:cubicBezTo>
                    <a:pt x="399" y="82"/>
                    <a:pt x="399" y="82"/>
                    <a:pt x="399" y="82"/>
                  </a:cubicBezTo>
                  <a:cubicBezTo>
                    <a:pt x="399" y="82"/>
                    <a:pt x="398" y="82"/>
                    <a:pt x="398" y="82"/>
                  </a:cubicBezTo>
                  <a:cubicBezTo>
                    <a:pt x="393" y="101"/>
                    <a:pt x="379" y="147"/>
                    <a:pt x="362" y="182"/>
                  </a:cubicBezTo>
                  <a:cubicBezTo>
                    <a:pt x="312" y="215"/>
                    <a:pt x="278" y="228"/>
                    <a:pt x="257" y="234"/>
                  </a:cubicBezTo>
                  <a:cubicBezTo>
                    <a:pt x="251" y="213"/>
                    <a:pt x="245" y="185"/>
                    <a:pt x="241" y="146"/>
                  </a:cubicBezTo>
                  <a:cubicBezTo>
                    <a:pt x="257" y="110"/>
                    <a:pt x="284" y="70"/>
                    <a:pt x="296" y="54"/>
                  </a:cubicBezTo>
                  <a:cubicBezTo>
                    <a:pt x="295" y="54"/>
                    <a:pt x="295" y="54"/>
                    <a:pt x="295" y="54"/>
                  </a:cubicBezTo>
                  <a:cubicBezTo>
                    <a:pt x="294" y="52"/>
                    <a:pt x="294" y="52"/>
                    <a:pt x="294" y="52"/>
                  </a:cubicBezTo>
                  <a:cubicBezTo>
                    <a:pt x="265" y="79"/>
                    <a:pt x="258" y="88"/>
                    <a:pt x="238" y="113"/>
                  </a:cubicBezTo>
                  <a:cubicBezTo>
                    <a:pt x="236" y="91"/>
                    <a:pt x="235" y="64"/>
                    <a:pt x="235" y="35"/>
                  </a:cubicBezTo>
                  <a:cubicBezTo>
                    <a:pt x="235" y="35"/>
                    <a:pt x="235" y="35"/>
                    <a:pt x="235" y="35"/>
                  </a:cubicBezTo>
                  <a:cubicBezTo>
                    <a:pt x="230" y="35"/>
                    <a:pt x="230" y="35"/>
                    <a:pt x="230" y="35"/>
                  </a:cubicBezTo>
                  <a:cubicBezTo>
                    <a:pt x="223" y="69"/>
                    <a:pt x="210" y="143"/>
                    <a:pt x="219" y="223"/>
                  </a:cubicBezTo>
                  <a:cubicBezTo>
                    <a:pt x="219" y="223"/>
                    <a:pt x="175" y="205"/>
                    <a:pt x="122" y="132"/>
                  </a:cubicBezTo>
                  <a:cubicBezTo>
                    <a:pt x="123" y="120"/>
                    <a:pt x="125" y="90"/>
                    <a:pt x="137" y="64"/>
                  </a:cubicBezTo>
                  <a:cubicBezTo>
                    <a:pt x="135" y="63"/>
                    <a:pt x="135" y="63"/>
                    <a:pt x="135" y="63"/>
                  </a:cubicBezTo>
                  <a:cubicBezTo>
                    <a:pt x="135" y="63"/>
                    <a:pt x="135" y="63"/>
                    <a:pt x="135" y="63"/>
                  </a:cubicBezTo>
                  <a:cubicBezTo>
                    <a:pt x="127" y="75"/>
                    <a:pt x="118" y="94"/>
                    <a:pt x="113" y="118"/>
                  </a:cubicBezTo>
                  <a:cubicBezTo>
                    <a:pt x="93" y="88"/>
                    <a:pt x="72" y="50"/>
                    <a:pt x="52" y="1"/>
                  </a:cubicBezTo>
                  <a:cubicBezTo>
                    <a:pt x="51" y="1"/>
                    <a:pt x="51" y="1"/>
                    <a:pt x="50" y="0"/>
                  </a:cubicBezTo>
                  <a:cubicBezTo>
                    <a:pt x="46" y="1"/>
                    <a:pt x="46" y="1"/>
                    <a:pt x="46" y="1"/>
                  </a:cubicBezTo>
                  <a:cubicBezTo>
                    <a:pt x="49" y="17"/>
                    <a:pt x="74" y="91"/>
                    <a:pt x="74" y="91"/>
                  </a:cubicBezTo>
                  <a:cubicBezTo>
                    <a:pt x="74" y="91"/>
                    <a:pt x="74" y="91"/>
                    <a:pt x="74" y="91"/>
                  </a:cubicBezTo>
                  <a:cubicBezTo>
                    <a:pt x="91" y="132"/>
                    <a:pt x="115" y="175"/>
                    <a:pt x="149" y="208"/>
                  </a:cubicBezTo>
                  <a:cubicBezTo>
                    <a:pt x="149" y="208"/>
                    <a:pt x="89" y="222"/>
                    <a:pt x="3" y="195"/>
                  </a:cubicBezTo>
                  <a:cubicBezTo>
                    <a:pt x="3" y="196"/>
                    <a:pt x="3" y="196"/>
                    <a:pt x="3" y="196"/>
                  </a:cubicBezTo>
                  <a:cubicBezTo>
                    <a:pt x="0" y="201"/>
                    <a:pt x="0" y="201"/>
                    <a:pt x="0" y="201"/>
                  </a:cubicBezTo>
                  <a:cubicBezTo>
                    <a:pt x="37" y="218"/>
                    <a:pt x="97" y="238"/>
                    <a:pt x="172" y="237"/>
                  </a:cubicBezTo>
                  <a:cubicBezTo>
                    <a:pt x="178" y="238"/>
                    <a:pt x="187" y="243"/>
                    <a:pt x="197" y="254"/>
                  </a:cubicBezTo>
                  <a:close/>
                </a:path>
              </a:pathLst>
            </a:custGeom>
            <a:solidFill>
              <a:srgbClr val="6EBF84"/>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7" name="Group 80">
              <a:extLst>
                <a:ext uri="{FF2B5EF4-FFF2-40B4-BE49-F238E27FC236}">
                  <a16:creationId xmlns:a16="http://schemas.microsoft.com/office/drawing/2014/main" id="{F7766685-7E39-4FFB-93B3-E4401093236F}"/>
                </a:ext>
              </a:extLst>
            </p:cNvPr>
            <p:cNvGrpSpPr/>
            <p:nvPr/>
          </p:nvGrpSpPr>
          <p:grpSpPr>
            <a:xfrm rot="10800000" flipH="1">
              <a:off x="3080275" y="4539366"/>
              <a:ext cx="1163703" cy="301378"/>
              <a:chOff x="3000375" y="4042161"/>
              <a:chExt cx="1163703" cy="301378"/>
            </a:xfrm>
          </p:grpSpPr>
          <p:cxnSp>
            <p:nvCxnSpPr>
              <p:cNvPr id="8" name="Straight Connector 81">
                <a:extLst>
                  <a:ext uri="{FF2B5EF4-FFF2-40B4-BE49-F238E27FC236}">
                    <a16:creationId xmlns:a16="http://schemas.microsoft.com/office/drawing/2014/main" id="{4CECCFDC-B0B3-4390-923C-30E288625A83}"/>
                  </a:ext>
                </a:extLst>
              </p:cNvPr>
              <p:cNvCxnSpPr/>
              <p:nvPr/>
            </p:nvCxnSpPr>
            <p:spPr>
              <a:xfrm rot="10800000">
                <a:off x="3862700" y="4042161"/>
                <a:ext cx="301378" cy="301378"/>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2">
                <a:extLst>
                  <a:ext uri="{FF2B5EF4-FFF2-40B4-BE49-F238E27FC236}">
                    <a16:creationId xmlns:a16="http://schemas.microsoft.com/office/drawing/2014/main" id="{D76989F8-DEC7-4F84-931E-F96808646178}"/>
                  </a:ext>
                </a:extLst>
              </p:cNvPr>
              <p:cNvCxnSpPr/>
              <p:nvPr/>
            </p:nvCxnSpPr>
            <p:spPr>
              <a:xfrm flipH="1">
                <a:off x="3000375" y="4050707"/>
                <a:ext cx="870870"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0" name="Group 83">
              <a:extLst>
                <a:ext uri="{FF2B5EF4-FFF2-40B4-BE49-F238E27FC236}">
                  <a16:creationId xmlns:a16="http://schemas.microsoft.com/office/drawing/2014/main" id="{1747D4A6-EBBC-4302-93DF-814CA9BFEB7D}"/>
                </a:ext>
              </a:extLst>
            </p:cNvPr>
            <p:cNvGrpSpPr/>
            <p:nvPr/>
          </p:nvGrpSpPr>
          <p:grpSpPr>
            <a:xfrm rot="10800000">
              <a:off x="7808863" y="4656495"/>
              <a:ext cx="1189031" cy="389504"/>
              <a:chOff x="3153400" y="4042161"/>
              <a:chExt cx="1189031" cy="389504"/>
            </a:xfrm>
          </p:grpSpPr>
          <p:cxnSp>
            <p:nvCxnSpPr>
              <p:cNvPr id="11" name="Straight Connector 84">
                <a:extLst>
                  <a:ext uri="{FF2B5EF4-FFF2-40B4-BE49-F238E27FC236}">
                    <a16:creationId xmlns:a16="http://schemas.microsoft.com/office/drawing/2014/main" id="{59CB55BF-3C79-4F9B-A048-589F932F091E}"/>
                  </a:ext>
                </a:extLst>
              </p:cNvPr>
              <p:cNvCxnSpPr/>
              <p:nvPr/>
            </p:nvCxnSpPr>
            <p:spPr>
              <a:xfrm rot="10800000">
                <a:off x="3862700" y="4042161"/>
                <a:ext cx="479731" cy="38950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85">
                <a:extLst>
                  <a:ext uri="{FF2B5EF4-FFF2-40B4-BE49-F238E27FC236}">
                    <a16:creationId xmlns:a16="http://schemas.microsoft.com/office/drawing/2014/main" id="{596367C6-DEA7-4DED-9FDF-34DC9340C48E}"/>
                  </a:ext>
                </a:extLst>
              </p:cNvPr>
              <p:cNvCxnSpPr/>
              <p:nvPr/>
            </p:nvCxnSpPr>
            <p:spPr>
              <a:xfrm flipH="1">
                <a:off x="3153400" y="4050707"/>
                <a:ext cx="717845"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3" name="Group 86">
              <a:extLst>
                <a:ext uri="{FF2B5EF4-FFF2-40B4-BE49-F238E27FC236}">
                  <a16:creationId xmlns:a16="http://schemas.microsoft.com/office/drawing/2014/main" id="{EF7082AB-4662-4CDA-8D20-9CB5957C569F}"/>
                </a:ext>
              </a:extLst>
            </p:cNvPr>
            <p:cNvGrpSpPr/>
            <p:nvPr/>
          </p:nvGrpSpPr>
          <p:grpSpPr>
            <a:xfrm>
              <a:off x="3349904" y="2212407"/>
              <a:ext cx="1058821" cy="427857"/>
              <a:chOff x="2894176" y="3704601"/>
              <a:chExt cx="1058821" cy="427857"/>
            </a:xfrm>
          </p:grpSpPr>
          <p:cxnSp>
            <p:nvCxnSpPr>
              <p:cNvPr id="14" name="Straight Connector 87">
                <a:extLst>
                  <a:ext uri="{FF2B5EF4-FFF2-40B4-BE49-F238E27FC236}">
                    <a16:creationId xmlns:a16="http://schemas.microsoft.com/office/drawing/2014/main" id="{25186809-0C80-451E-9D7E-0005D440CD15}"/>
                  </a:ext>
                </a:extLst>
              </p:cNvPr>
              <p:cNvCxnSpPr/>
              <p:nvPr/>
            </p:nvCxnSpPr>
            <p:spPr>
              <a:xfrm flipH="1" flipV="1">
                <a:off x="3525140" y="3704601"/>
                <a:ext cx="427857" cy="427857"/>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88">
                <a:extLst>
                  <a:ext uri="{FF2B5EF4-FFF2-40B4-BE49-F238E27FC236}">
                    <a16:creationId xmlns:a16="http://schemas.microsoft.com/office/drawing/2014/main" id="{B7A5FB20-0CD4-4DBF-93EB-658472B55617}"/>
                  </a:ext>
                </a:extLst>
              </p:cNvPr>
              <p:cNvCxnSpPr/>
              <p:nvPr/>
            </p:nvCxnSpPr>
            <p:spPr>
              <a:xfrm flipH="1">
                <a:off x="2894176" y="3704601"/>
                <a:ext cx="630964"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6" name="Group 89">
              <a:extLst>
                <a:ext uri="{FF2B5EF4-FFF2-40B4-BE49-F238E27FC236}">
                  <a16:creationId xmlns:a16="http://schemas.microsoft.com/office/drawing/2014/main" id="{8D2B82F2-70BE-4E2C-BEB7-98D2606FDA76}"/>
                </a:ext>
              </a:extLst>
            </p:cNvPr>
            <p:cNvGrpSpPr/>
            <p:nvPr/>
          </p:nvGrpSpPr>
          <p:grpSpPr>
            <a:xfrm flipH="1">
              <a:off x="7457999" y="2218284"/>
              <a:ext cx="1305001" cy="332242"/>
              <a:chOff x="2410191" y="3562411"/>
              <a:chExt cx="1305001" cy="332242"/>
            </a:xfrm>
          </p:grpSpPr>
          <p:cxnSp>
            <p:nvCxnSpPr>
              <p:cNvPr id="17" name="Straight Connector 90">
                <a:extLst>
                  <a:ext uri="{FF2B5EF4-FFF2-40B4-BE49-F238E27FC236}">
                    <a16:creationId xmlns:a16="http://schemas.microsoft.com/office/drawing/2014/main" id="{D70A6B97-4764-4BD2-B8AA-A1C438102B2D}"/>
                  </a:ext>
                </a:extLst>
              </p:cNvPr>
              <p:cNvCxnSpPr/>
              <p:nvPr/>
            </p:nvCxnSpPr>
            <p:spPr>
              <a:xfrm flipH="1" flipV="1">
                <a:off x="3391258" y="3570719"/>
                <a:ext cx="323934" cy="32393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91">
                <a:extLst>
                  <a:ext uri="{FF2B5EF4-FFF2-40B4-BE49-F238E27FC236}">
                    <a16:creationId xmlns:a16="http://schemas.microsoft.com/office/drawing/2014/main" id="{28395F31-4FEA-4C3E-96C9-C6E8A035BE71}"/>
                  </a:ext>
                </a:extLst>
              </p:cNvPr>
              <p:cNvCxnSpPr/>
              <p:nvPr/>
            </p:nvCxnSpPr>
            <p:spPr>
              <a:xfrm flipH="1">
                <a:off x="2410191" y="3562411"/>
                <a:ext cx="1002430"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sp>
        <p:nvSpPr>
          <p:cNvPr id="20" name="TextBox 28">
            <a:extLst>
              <a:ext uri="{FF2B5EF4-FFF2-40B4-BE49-F238E27FC236}">
                <a16:creationId xmlns:a16="http://schemas.microsoft.com/office/drawing/2014/main" id="{F5ED5E62-9020-4790-B2B2-408CA6619C42}"/>
              </a:ext>
            </a:extLst>
          </p:cNvPr>
          <p:cNvSpPr txBox="1"/>
          <p:nvPr/>
        </p:nvSpPr>
        <p:spPr>
          <a:xfrm>
            <a:off x="2554852" y="1341199"/>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1" name="矩形 20">
            <a:extLst>
              <a:ext uri="{FF2B5EF4-FFF2-40B4-BE49-F238E27FC236}">
                <a16:creationId xmlns:a16="http://schemas.microsoft.com/office/drawing/2014/main" id="{C8B31F3E-1EBA-4E2F-B2E5-15AABD7D9016}"/>
              </a:ext>
            </a:extLst>
          </p:cNvPr>
          <p:cNvSpPr/>
          <p:nvPr/>
        </p:nvSpPr>
        <p:spPr>
          <a:xfrm>
            <a:off x="868412" y="1833748"/>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2" name="TextBox 28">
            <a:extLst>
              <a:ext uri="{FF2B5EF4-FFF2-40B4-BE49-F238E27FC236}">
                <a16:creationId xmlns:a16="http://schemas.microsoft.com/office/drawing/2014/main" id="{0BC510F4-DE69-4C31-BA07-B9CB7ED50C88}"/>
              </a:ext>
            </a:extLst>
          </p:cNvPr>
          <p:cNvSpPr txBox="1"/>
          <p:nvPr/>
        </p:nvSpPr>
        <p:spPr>
          <a:xfrm>
            <a:off x="2305659" y="3999676"/>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3" name="矩形 22">
            <a:extLst>
              <a:ext uri="{FF2B5EF4-FFF2-40B4-BE49-F238E27FC236}">
                <a16:creationId xmlns:a16="http://schemas.microsoft.com/office/drawing/2014/main" id="{795208AA-52A1-4BA2-BB7B-9F9D9A9CA01B}"/>
              </a:ext>
            </a:extLst>
          </p:cNvPr>
          <p:cNvSpPr/>
          <p:nvPr/>
        </p:nvSpPr>
        <p:spPr>
          <a:xfrm>
            <a:off x="619219" y="4492225"/>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4" name="TextBox 28">
            <a:extLst>
              <a:ext uri="{FF2B5EF4-FFF2-40B4-BE49-F238E27FC236}">
                <a16:creationId xmlns:a16="http://schemas.microsoft.com/office/drawing/2014/main" id="{9FC3F922-7D01-4663-A89B-08D218FC3760}"/>
              </a:ext>
            </a:extLst>
          </p:cNvPr>
          <p:cNvSpPr txBox="1"/>
          <p:nvPr/>
        </p:nvSpPr>
        <p:spPr>
          <a:xfrm>
            <a:off x="8360227" y="1371744"/>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5" name="矩形 24">
            <a:extLst>
              <a:ext uri="{FF2B5EF4-FFF2-40B4-BE49-F238E27FC236}">
                <a16:creationId xmlns:a16="http://schemas.microsoft.com/office/drawing/2014/main" id="{84F57F51-EAF6-4360-8403-D24901250242}"/>
              </a:ext>
            </a:extLst>
          </p:cNvPr>
          <p:cNvSpPr/>
          <p:nvPr/>
        </p:nvSpPr>
        <p:spPr>
          <a:xfrm>
            <a:off x="8360227" y="1905012"/>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6" name="TextBox 28">
            <a:extLst>
              <a:ext uri="{FF2B5EF4-FFF2-40B4-BE49-F238E27FC236}">
                <a16:creationId xmlns:a16="http://schemas.microsoft.com/office/drawing/2014/main" id="{B47106CC-3EE7-41A9-B013-B36A53A887EA}"/>
              </a:ext>
            </a:extLst>
          </p:cNvPr>
          <p:cNvSpPr txBox="1"/>
          <p:nvPr/>
        </p:nvSpPr>
        <p:spPr>
          <a:xfrm>
            <a:off x="8427464" y="4134071"/>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7" name="矩形 26">
            <a:extLst>
              <a:ext uri="{FF2B5EF4-FFF2-40B4-BE49-F238E27FC236}">
                <a16:creationId xmlns:a16="http://schemas.microsoft.com/office/drawing/2014/main" id="{8A95AF8E-DEE4-4304-AB19-BA0647943313}"/>
              </a:ext>
            </a:extLst>
          </p:cNvPr>
          <p:cNvSpPr/>
          <p:nvPr/>
        </p:nvSpPr>
        <p:spPr>
          <a:xfrm>
            <a:off x="8427464" y="4667339"/>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Tree>
    <p:extLst>
      <p:ext uri="{BB962C8B-B14F-4D97-AF65-F5344CB8AC3E}">
        <p14:creationId xmlns:p14="http://schemas.microsoft.com/office/powerpoint/2010/main" val="42936837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randombar(horizontal)">
                                      <p:cBhvr>
                                        <p:cTn id="14" dur="500"/>
                                        <p:tgtEl>
                                          <p:spTgt spid="20"/>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randombar(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randombar(horizontal)">
                                      <p:cBhvr>
                                        <p:cTn id="30" dur="500"/>
                                        <p:tgtEl>
                                          <p:spTgt spid="2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randombar(horizontal)">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randombar(horizontal)">
                                      <p:cBhvr>
                                        <p:cTn id="38" dur="500"/>
                                        <p:tgtEl>
                                          <p:spTgt spid="2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randombar(horizontal)">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914C3427-41B5-48A2-B19C-54A0A6BA27A7}"/>
              </a:ext>
            </a:extLst>
          </p:cNvPr>
          <p:cNvSpPr/>
          <p:nvPr/>
        </p:nvSpPr>
        <p:spPr>
          <a:xfrm>
            <a:off x="1837988" y="1462415"/>
            <a:ext cx="8496297" cy="3933169"/>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a16="http://schemas.microsoft.com/office/drawing/2014/main" id="{736743F8-5E35-4935-B85C-6E06871B54E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424017" y="0"/>
            <a:ext cx="1767983" cy="1799303"/>
          </a:xfrm>
          <a:prstGeom prst="rect">
            <a:avLst/>
          </a:prstGeom>
        </p:spPr>
      </p:pic>
      <p:pic>
        <p:nvPicPr>
          <p:cNvPr id="4" name="图片 3">
            <a:extLst>
              <a:ext uri="{FF2B5EF4-FFF2-40B4-BE49-F238E27FC236}">
                <a16:creationId xmlns:a16="http://schemas.microsoft.com/office/drawing/2014/main" id="{56DF3BC6-0587-4D7A-BB42-FF4DE1491E2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1"/>
            <a:ext cx="1748256" cy="1919235"/>
          </a:xfrm>
          <a:prstGeom prst="rect">
            <a:avLst/>
          </a:prstGeom>
        </p:spPr>
      </p:pic>
      <p:pic>
        <p:nvPicPr>
          <p:cNvPr id="5" name="图片 4">
            <a:extLst>
              <a:ext uri="{FF2B5EF4-FFF2-40B4-BE49-F238E27FC236}">
                <a16:creationId xmlns:a16="http://schemas.microsoft.com/office/drawing/2014/main" id="{D1A6D11C-5F9E-42BD-8A72-1871D179208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4938765"/>
            <a:ext cx="1800200" cy="1919235"/>
          </a:xfrm>
          <a:prstGeom prst="rect">
            <a:avLst/>
          </a:prstGeom>
        </p:spPr>
      </p:pic>
      <p:pic>
        <p:nvPicPr>
          <p:cNvPr id="6" name="图片 5">
            <a:extLst>
              <a:ext uri="{FF2B5EF4-FFF2-40B4-BE49-F238E27FC236}">
                <a16:creationId xmlns:a16="http://schemas.microsoft.com/office/drawing/2014/main" id="{18758EF5-B687-46CE-894F-8A7610FD23E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0139854" y="5214257"/>
            <a:ext cx="2052145" cy="1643743"/>
          </a:xfrm>
          <a:prstGeom prst="rect">
            <a:avLst/>
          </a:prstGeom>
        </p:spPr>
      </p:pic>
      <p:sp>
        <p:nvSpPr>
          <p:cNvPr id="7" name="矩形 6">
            <a:extLst>
              <a:ext uri="{FF2B5EF4-FFF2-40B4-BE49-F238E27FC236}">
                <a16:creationId xmlns:a16="http://schemas.microsoft.com/office/drawing/2014/main" id="{5A8B2534-6064-417A-BE66-121F89CD96FE}"/>
              </a:ext>
            </a:extLst>
          </p:cNvPr>
          <p:cNvSpPr/>
          <p:nvPr/>
        </p:nvSpPr>
        <p:spPr>
          <a:xfrm>
            <a:off x="5606141" y="-7387"/>
            <a:ext cx="979714" cy="685852"/>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id="{915F4F32-90AE-4C9A-A0FC-E68C726BB386}"/>
              </a:ext>
            </a:extLst>
          </p:cNvPr>
          <p:cNvSpPr txBox="1"/>
          <p:nvPr/>
        </p:nvSpPr>
        <p:spPr>
          <a:xfrm>
            <a:off x="4218910" y="774950"/>
            <a:ext cx="3818588" cy="369332"/>
          </a:xfrm>
          <a:prstGeom prst="rect">
            <a:avLst/>
          </a:prstGeom>
          <a:noFill/>
        </p:spPr>
        <p:txBody>
          <a:bodyPr wrap="square" rtlCol="0">
            <a:spAutoFit/>
          </a:bodyPr>
          <a:lstStyle/>
          <a:p>
            <a:pPr algn="ctr"/>
            <a:r>
              <a:rPr lang="zh-CN" altLang="en-US" spc="600" dirty="0">
                <a:solidFill>
                  <a:schemeClr val="tx1">
                    <a:lumMod val="95000"/>
                    <a:lumOff val="5000"/>
                  </a:schemeClr>
                </a:solidFill>
                <a:cs typeface="+mn-ea"/>
                <a:sym typeface="+mn-lt"/>
              </a:rPr>
              <a:t>实 现 自 我 收 获 成 功</a:t>
            </a:r>
          </a:p>
        </p:txBody>
      </p:sp>
      <p:sp>
        <p:nvSpPr>
          <p:cNvPr id="11" name="TextBox 28">
            <a:extLst>
              <a:ext uri="{FF2B5EF4-FFF2-40B4-BE49-F238E27FC236}">
                <a16:creationId xmlns:a16="http://schemas.microsoft.com/office/drawing/2014/main" id="{15E11CAE-5D94-434A-888B-29585CFBDE9A}"/>
              </a:ext>
            </a:extLst>
          </p:cNvPr>
          <p:cNvSpPr txBox="1"/>
          <p:nvPr/>
        </p:nvSpPr>
        <p:spPr>
          <a:xfrm>
            <a:off x="8283368" y="1740248"/>
            <a:ext cx="553998" cy="1477328"/>
          </a:xfrm>
          <a:prstGeom prst="rect">
            <a:avLst/>
          </a:prstGeom>
          <a:noFill/>
        </p:spPr>
        <p:txBody>
          <a:bodyPr vert="eaVert" wrap="none" rtlCol="0">
            <a:spAutoFit/>
          </a:bodyPr>
          <a:lstStyle/>
          <a:p>
            <a:r>
              <a:rPr lang="zh-CN" altLang="en-US" sz="2400" b="1" spc="300" dirty="0">
                <a:solidFill>
                  <a:srgbClr val="2C91B0"/>
                </a:solidFill>
                <a:cs typeface="+mn-ea"/>
                <a:sym typeface="+mn-lt"/>
              </a:rPr>
              <a:t>认识自我</a:t>
            </a:r>
            <a:endParaRPr lang="id-ID" sz="2400" b="1" spc="300" dirty="0">
              <a:solidFill>
                <a:srgbClr val="2C91B0"/>
              </a:solidFill>
              <a:cs typeface="+mn-ea"/>
              <a:sym typeface="+mn-lt"/>
            </a:endParaRPr>
          </a:p>
        </p:txBody>
      </p:sp>
      <p:sp>
        <p:nvSpPr>
          <p:cNvPr id="12" name="矩形 11">
            <a:extLst>
              <a:ext uri="{FF2B5EF4-FFF2-40B4-BE49-F238E27FC236}">
                <a16:creationId xmlns:a16="http://schemas.microsoft.com/office/drawing/2014/main" id="{C78D204F-1841-420C-8908-51F7D0FAE14A}"/>
              </a:ext>
            </a:extLst>
          </p:cNvPr>
          <p:cNvSpPr/>
          <p:nvPr/>
        </p:nvSpPr>
        <p:spPr>
          <a:xfrm>
            <a:off x="7520772" y="1740248"/>
            <a:ext cx="830997" cy="3643329"/>
          </a:xfrm>
          <a:prstGeom prst="rect">
            <a:avLst/>
          </a:prstGeom>
          <a:noFill/>
        </p:spPr>
        <p:txBody>
          <a:bodyPr vert="eaVert"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9" name="TextBox 28">
            <a:extLst>
              <a:ext uri="{FF2B5EF4-FFF2-40B4-BE49-F238E27FC236}">
                <a16:creationId xmlns:a16="http://schemas.microsoft.com/office/drawing/2014/main" id="{418B8512-8785-4220-BDB6-1DE2E937E918}"/>
              </a:ext>
            </a:extLst>
          </p:cNvPr>
          <p:cNvSpPr txBox="1"/>
          <p:nvPr/>
        </p:nvSpPr>
        <p:spPr>
          <a:xfrm>
            <a:off x="6622219" y="1740248"/>
            <a:ext cx="553998" cy="1477328"/>
          </a:xfrm>
          <a:prstGeom prst="rect">
            <a:avLst/>
          </a:prstGeom>
          <a:noFill/>
        </p:spPr>
        <p:txBody>
          <a:bodyPr vert="eaVert" wrap="none" rtlCol="0">
            <a:spAutoFit/>
          </a:bodyPr>
          <a:lstStyle/>
          <a:p>
            <a:r>
              <a:rPr lang="zh-CN" altLang="en-US" sz="2400" b="1" spc="300" dirty="0">
                <a:solidFill>
                  <a:srgbClr val="6EBF84"/>
                </a:solidFill>
                <a:cs typeface="+mn-ea"/>
                <a:sym typeface="+mn-lt"/>
              </a:rPr>
              <a:t>认识环境</a:t>
            </a:r>
            <a:endParaRPr lang="id-ID" sz="2400" b="1" spc="300" dirty="0">
              <a:solidFill>
                <a:srgbClr val="6EBF84"/>
              </a:solidFill>
              <a:cs typeface="+mn-ea"/>
              <a:sym typeface="+mn-lt"/>
            </a:endParaRPr>
          </a:p>
        </p:txBody>
      </p:sp>
      <p:sp>
        <p:nvSpPr>
          <p:cNvPr id="20" name="矩形 19">
            <a:extLst>
              <a:ext uri="{FF2B5EF4-FFF2-40B4-BE49-F238E27FC236}">
                <a16:creationId xmlns:a16="http://schemas.microsoft.com/office/drawing/2014/main" id="{C16EB774-E4B2-4BE3-82B7-25E76B365409}"/>
              </a:ext>
            </a:extLst>
          </p:cNvPr>
          <p:cNvSpPr/>
          <p:nvPr/>
        </p:nvSpPr>
        <p:spPr>
          <a:xfrm>
            <a:off x="5859623" y="1740248"/>
            <a:ext cx="830997" cy="3643329"/>
          </a:xfrm>
          <a:prstGeom prst="rect">
            <a:avLst/>
          </a:prstGeom>
          <a:noFill/>
        </p:spPr>
        <p:txBody>
          <a:bodyPr vert="eaVert"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用户可以在投影仪或者计算机上进行演示也可以将演示文稿打印出来制作成胶片</a:t>
            </a:r>
          </a:p>
        </p:txBody>
      </p:sp>
      <p:sp>
        <p:nvSpPr>
          <p:cNvPr id="21" name="TextBox 28">
            <a:extLst>
              <a:ext uri="{FF2B5EF4-FFF2-40B4-BE49-F238E27FC236}">
                <a16:creationId xmlns:a16="http://schemas.microsoft.com/office/drawing/2014/main" id="{532B805C-9EE7-4D6F-9D5D-B32995C9341C}"/>
              </a:ext>
            </a:extLst>
          </p:cNvPr>
          <p:cNvSpPr txBox="1"/>
          <p:nvPr/>
        </p:nvSpPr>
        <p:spPr>
          <a:xfrm>
            <a:off x="4951996" y="1740248"/>
            <a:ext cx="553998" cy="1477328"/>
          </a:xfrm>
          <a:prstGeom prst="rect">
            <a:avLst/>
          </a:prstGeom>
          <a:noFill/>
        </p:spPr>
        <p:txBody>
          <a:bodyPr vert="eaVert" wrap="none" rtlCol="0">
            <a:spAutoFit/>
          </a:bodyPr>
          <a:lstStyle/>
          <a:p>
            <a:r>
              <a:rPr lang="zh-CN" altLang="en-US" sz="2400" b="1" spc="300" dirty="0">
                <a:solidFill>
                  <a:srgbClr val="2C91B0"/>
                </a:solidFill>
                <a:cs typeface="+mn-ea"/>
                <a:sym typeface="+mn-lt"/>
              </a:rPr>
              <a:t>职位分析</a:t>
            </a:r>
            <a:endParaRPr lang="id-ID" sz="2400" b="1" spc="300" dirty="0">
              <a:solidFill>
                <a:srgbClr val="2C91B0"/>
              </a:solidFill>
              <a:cs typeface="+mn-ea"/>
              <a:sym typeface="+mn-lt"/>
            </a:endParaRPr>
          </a:p>
        </p:txBody>
      </p:sp>
      <p:sp>
        <p:nvSpPr>
          <p:cNvPr id="22" name="矩形 21">
            <a:extLst>
              <a:ext uri="{FF2B5EF4-FFF2-40B4-BE49-F238E27FC236}">
                <a16:creationId xmlns:a16="http://schemas.microsoft.com/office/drawing/2014/main" id="{BA464483-34DE-4B39-BA88-41B73434BC08}"/>
              </a:ext>
            </a:extLst>
          </p:cNvPr>
          <p:cNvSpPr/>
          <p:nvPr/>
        </p:nvSpPr>
        <p:spPr>
          <a:xfrm>
            <a:off x="4189400" y="1740248"/>
            <a:ext cx="830997" cy="3643329"/>
          </a:xfrm>
          <a:prstGeom prst="rect">
            <a:avLst/>
          </a:prstGeom>
          <a:noFill/>
        </p:spPr>
        <p:txBody>
          <a:bodyPr vert="eaVert"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3" name="TextBox 28">
            <a:extLst>
              <a:ext uri="{FF2B5EF4-FFF2-40B4-BE49-F238E27FC236}">
                <a16:creationId xmlns:a16="http://schemas.microsoft.com/office/drawing/2014/main" id="{C91D0904-EAC0-4F3D-A533-82FA7E92CA78}"/>
              </a:ext>
            </a:extLst>
          </p:cNvPr>
          <p:cNvSpPr txBox="1"/>
          <p:nvPr/>
        </p:nvSpPr>
        <p:spPr>
          <a:xfrm>
            <a:off x="3243067" y="1740248"/>
            <a:ext cx="553998" cy="1477328"/>
          </a:xfrm>
          <a:prstGeom prst="rect">
            <a:avLst/>
          </a:prstGeom>
          <a:noFill/>
        </p:spPr>
        <p:txBody>
          <a:bodyPr vert="eaVert" wrap="none" rtlCol="0">
            <a:spAutoFit/>
          </a:bodyPr>
          <a:lstStyle/>
          <a:p>
            <a:r>
              <a:rPr lang="zh-CN" altLang="en-US" sz="2400" b="1" spc="300" dirty="0">
                <a:solidFill>
                  <a:srgbClr val="6EBF84"/>
                </a:solidFill>
                <a:cs typeface="+mn-ea"/>
                <a:sym typeface="+mn-lt"/>
              </a:rPr>
              <a:t>执行计划</a:t>
            </a:r>
            <a:endParaRPr lang="id-ID" sz="2400" b="1" spc="300" dirty="0">
              <a:solidFill>
                <a:srgbClr val="6EBF84"/>
              </a:solidFill>
              <a:cs typeface="+mn-ea"/>
              <a:sym typeface="+mn-lt"/>
            </a:endParaRPr>
          </a:p>
        </p:txBody>
      </p:sp>
      <p:sp>
        <p:nvSpPr>
          <p:cNvPr id="24" name="矩形 23">
            <a:extLst>
              <a:ext uri="{FF2B5EF4-FFF2-40B4-BE49-F238E27FC236}">
                <a16:creationId xmlns:a16="http://schemas.microsoft.com/office/drawing/2014/main" id="{594C0787-A2DD-475A-B7E4-0537C9A47889}"/>
              </a:ext>
            </a:extLst>
          </p:cNvPr>
          <p:cNvSpPr/>
          <p:nvPr/>
        </p:nvSpPr>
        <p:spPr>
          <a:xfrm>
            <a:off x="2480471" y="1740248"/>
            <a:ext cx="830997" cy="3643329"/>
          </a:xfrm>
          <a:prstGeom prst="rect">
            <a:avLst/>
          </a:prstGeom>
          <a:noFill/>
        </p:spPr>
        <p:txBody>
          <a:bodyPr vert="eaVert"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用户可以在投影仪或者计算机上进行演示也可以将演示文稿打印出来制作成胶片</a:t>
            </a:r>
          </a:p>
        </p:txBody>
      </p:sp>
      <p:grpSp>
        <p:nvGrpSpPr>
          <p:cNvPr id="28" name="组合 27">
            <a:extLst>
              <a:ext uri="{FF2B5EF4-FFF2-40B4-BE49-F238E27FC236}">
                <a16:creationId xmlns:a16="http://schemas.microsoft.com/office/drawing/2014/main" id="{48794495-AE55-4B79-A442-51040B6AD57C}"/>
              </a:ext>
            </a:extLst>
          </p:cNvPr>
          <p:cNvGrpSpPr/>
          <p:nvPr/>
        </p:nvGrpSpPr>
        <p:grpSpPr>
          <a:xfrm>
            <a:off x="9177632" y="2208679"/>
            <a:ext cx="800219" cy="2440638"/>
            <a:chOff x="9258056" y="2208680"/>
            <a:chExt cx="800219" cy="2440638"/>
          </a:xfrm>
        </p:grpSpPr>
        <p:sp>
          <p:nvSpPr>
            <p:cNvPr id="10" name="TextBox 23">
              <a:extLst>
                <a:ext uri="{FF2B5EF4-FFF2-40B4-BE49-F238E27FC236}">
                  <a16:creationId xmlns:a16="http://schemas.microsoft.com/office/drawing/2014/main" id="{867CBCA0-43A8-40B3-9ED0-95B172AD6A8E}"/>
                </a:ext>
              </a:extLst>
            </p:cNvPr>
            <p:cNvSpPr txBox="1"/>
            <p:nvPr/>
          </p:nvSpPr>
          <p:spPr>
            <a:xfrm>
              <a:off x="9258056" y="2208680"/>
              <a:ext cx="800219" cy="2440638"/>
            </a:xfrm>
            <a:prstGeom prst="rect">
              <a:avLst/>
            </a:prstGeom>
            <a:noFill/>
          </p:spPr>
          <p:txBody>
            <a:bodyPr vert="eaVert" wrap="square" rtlCol="0">
              <a:spAutoFit/>
            </a:bodyPr>
            <a:lstStyle/>
            <a:p>
              <a:pPr algn="ctr"/>
              <a:r>
                <a:rPr lang="zh-CN" altLang="en-US" sz="4000" b="1" spc="600" dirty="0">
                  <a:solidFill>
                    <a:srgbClr val="2C91B0"/>
                  </a:solidFill>
                  <a:cs typeface="+mn-ea"/>
                  <a:sym typeface="+mn-lt"/>
                </a:rPr>
                <a:t>目标</a:t>
              </a:r>
              <a:endParaRPr lang="en-US" sz="4000" b="1" spc="600" dirty="0">
                <a:solidFill>
                  <a:srgbClr val="2C91B0"/>
                </a:solidFill>
                <a:cs typeface="+mn-ea"/>
                <a:sym typeface="+mn-lt"/>
              </a:endParaRPr>
            </a:p>
          </p:txBody>
        </p:sp>
        <p:pic>
          <p:nvPicPr>
            <p:cNvPr id="26" name="图片 25">
              <a:extLst>
                <a:ext uri="{FF2B5EF4-FFF2-40B4-BE49-F238E27FC236}">
                  <a16:creationId xmlns:a16="http://schemas.microsoft.com/office/drawing/2014/main" id="{C1C77E6B-0633-40EE-8B87-9F67FF8AB77B}"/>
                </a:ext>
              </a:extLst>
            </p:cNvPr>
            <p:cNvPicPr>
              <a:picLocks noChangeAspect="1"/>
            </p:cNvPicPr>
            <p:nvPr/>
          </p:nvPicPr>
          <p:blipFill>
            <a:blip r:embed="rId7"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9539459" y="2430392"/>
              <a:ext cx="237411" cy="237048"/>
            </a:xfrm>
            <a:prstGeom prst="rect">
              <a:avLst/>
            </a:prstGeom>
          </p:spPr>
        </p:pic>
        <p:pic>
          <p:nvPicPr>
            <p:cNvPr id="27" name="图片 26">
              <a:extLst>
                <a:ext uri="{FF2B5EF4-FFF2-40B4-BE49-F238E27FC236}">
                  <a16:creationId xmlns:a16="http://schemas.microsoft.com/office/drawing/2014/main" id="{FCE7853C-B9A1-49E7-BBB5-A5B6E3289222}"/>
                </a:ext>
              </a:extLst>
            </p:cNvPr>
            <p:cNvPicPr>
              <a:picLocks noChangeAspect="1"/>
            </p:cNvPicPr>
            <p:nvPr/>
          </p:nvPicPr>
          <p:blipFill>
            <a:blip r:embed="rId7"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9545554" y="4190560"/>
              <a:ext cx="237411" cy="237048"/>
            </a:xfrm>
            <a:prstGeom prst="rect">
              <a:avLst/>
            </a:prstGeom>
          </p:spPr>
        </p:pic>
      </p:grpSp>
      <p:pic>
        <p:nvPicPr>
          <p:cNvPr id="29" name="图片 28">
            <a:extLst>
              <a:ext uri="{FF2B5EF4-FFF2-40B4-BE49-F238E27FC236}">
                <a16:creationId xmlns:a16="http://schemas.microsoft.com/office/drawing/2014/main" id="{DA1CCEBD-5882-4D7D-9632-E2FCC65D4634}"/>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880"/>
          <a:stretch/>
        </p:blipFill>
        <p:spPr>
          <a:xfrm>
            <a:off x="3381483" y="475568"/>
            <a:ext cx="488372" cy="692550"/>
          </a:xfrm>
          <a:prstGeom prst="rect">
            <a:avLst/>
          </a:prstGeom>
        </p:spPr>
      </p:pic>
      <p:pic>
        <p:nvPicPr>
          <p:cNvPr id="30" name="图片 29">
            <a:extLst>
              <a:ext uri="{FF2B5EF4-FFF2-40B4-BE49-F238E27FC236}">
                <a16:creationId xmlns:a16="http://schemas.microsoft.com/office/drawing/2014/main" id="{17CBA2A8-26EB-4DC3-ACA2-B68D170616AA}"/>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880"/>
          <a:stretch/>
        </p:blipFill>
        <p:spPr>
          <a:xfrm>
            <a:off x="8194254" y="475568"/>
            <a:ext cx="488372" cy="692550"/>
          </a:xfrm>
          <a:prstGeom prst="rect">
            <a:avLst/>
          </a:prstGeom>
        </p:spPr>
      </p:pic>
      <p:sp>
        <p:nvSpPr>
          <p:cNvPr id="2" name="文本框 1"/>
          <p:cNvSpPr txBox="1"/>
          <p:nvPr/>
        </p:nvSpPr>
        <p:spPr>
          <a:xfrm>
            <a:off x="2059619" y="355107"/>
            <a:ext cx="1810236"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extLst>
      <p:ext uri="{BB962C8B-B14F-4D97-AF65-F5344CB8AC3E}">
        <p14:creationId xmlns:p14="http://schemas.microsoft.com/office/powerpoint/2010/main" val="270089825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par>
                                <p:cTn id="42" presetID="53" presetClass="entr" presetSubtype="16" fill="hold"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down)">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down)">
                                      <p:cBhvr>
                                        <p:cTn id="84" dur="500"/>
                                        <p:tgtEl>
                                          <p:spTgt spid="22"/>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down)">
                                      <p:cBhvr>
                                        <p:cTn id="89" dur="500"/>
                                        <p:tgtEl>
                                          <p:spTgt spid="23"/>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down)">
                                      <p:cBhvr>
                                        <p:cTn id="9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P spid="11" grpId="0"/>
      <p:bldP spid="12"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执行计划</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75653422"/>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id="{B736E741-92C3-4138-AFE7-EAE832B62765}"/>
              </a:ext>
            </a:extLst>
          </p:cNvPr>
          <p:cNvSpPr>
            <a:spLocks/>
          </p:cNvSpPr>
          <p:nvPr/>
        </p:nvSpPr>
        <p:spPr bwMode="auto">
          <a:xfrm>
            <a:off x="8085491" y="495264"/>
            <a:ext cx="3837010" cy="2319006"/>
          </a:xfrm>
          <a:custGeom>
            <a:avLst/>
            <a:gdLst>
              <a:gd name="T0" fmla="*/ 140 w 449"/>
              <a:gd name="T1" fmla="*/ 425 h 435"/>
              <a:gd name="T2" fmla="*/ 117 w 449"/>
              <a:gd name="T3" fmla="*/ 395 h 435"/>
              <a:gd name="T4" fmla="*/ 117 w 449"/>
              <a:gd name="T5" fmla="*/ 322 h 435"/>
              <a:gd name="T6" fmla="*/ 130 w 449"/>
              <a:gd name="T7" fmla="*/ 299 h 435"/>
              <a:gd name="T8" fmla="*/ 343 w 449"/>
              <a:gd name="T9" fmla="*/ 296 h 435"/>
              <a:gd name="T10" fmla="*/ 449 w 449"/>
              <a:gd name="T11" fmla="*/ 296 h 435"/>
              <a:gd name="T12" fmla="*/ 449 w 449"/>
              <a:gd name="T13" fmla="*/ 196 h 435"/>
              <a:gd name="T14" fmla="*/ 319 w 449"/>
              <a:gd name="T15" fmla="*/ 196 h 435"/>
              <a:gd name="T16" fmla="*/ 289 w 449"/>
              <a:gd name="T17" fmla="*/ 173 h 435"/>
              <a:gd name="T18" fmla="*/ 316 w 449"/>
              <a:gd name="T19" fmla="*/ 173 h 435"/>
              <a:gd name="T20" fmla="*/ 316 w 449"/>
              <a:gd name="T21" fmla="*/ 133 h 435"/>
              <a:gd name="T22" fmla="*/ 289 w 449"/>
              <a:gd name="T23" fmla="*/ 133 h 435"/>
              <a:gd name="T24" fmla="*/ 253 w 449"/>
              <a:gd name="T25" fmla="*/ 63 h 435"/>
              <a:gd name="T26" fmla="*/ 253 w 449"/>
              <a:gd name="T27" fmla="*/ 43 h 435"/>
              <a:gd name="T28" fmla="*/ 309 w 449"/>
              <a:gd name="T29" fmla="*/ 43 h 435"/>
              <a:gd name="T30" fmla="*/ 353 w 449"/>
              <a:gd name="T31" fmla="*/ 30 h 435"/>
              <a:gd name="T32" fmla="*/ 309 w 449"/>
              <a:gd name="T33" fmla="*/ 17 h 435"/>
              <a:gd name="T34" fmla="*/ 170 w 449"/>
              <a:gd name="T35" fmla="*/ 17 h 435"/>
              <a:gd name="T36" fmla="*/ 126 w 449"/>
              <a:gd name="T37" fmla="*/ 30 h 435"/>
              <a:gd name="T38" fmla="*/ 170 w 449"/>
              <a:gd name="T39" fmla="*/ 43 h 435"/>
              <a:gd name="T40" fmla="*/ 223 w 449"/>
              <a:gd name="T41" fmla="*/ 43 h 435"/>
              <a:gd name="T42" fmla="*/ 223 w 449"/>
              <a:gd name="T43" fmla="*/ 63 h 435"/>
              <a:gd name="T44" fmla="*/ 190 w 449"/>
              <a:gd name="T45" fmla="*/ 133 h 435"/>
              <a:gd name="T46" fmla="*/ 164 w 449"/>
              <a:gd name="T47" fmla="*/ 133 h 435"/>
              <a:gd name="T48" fmla="*/ 164 w 449"/>
              <a:gd name="T49" fmla="*/ 173 h 435"/>
              <a:gd name="T50" fmla="*/ 190 w 449"/>
              <a:gd name="T51" fmla="*/ 173 h 435"/>
              <a:gd name="T52" fmla="*/ 164 w 449"/>
              <a:gd name="T53" fmla="*/ 193 h 435"/>
              <a:gd name="T54" fmla="*/ 130 w 449"/>
              <a:gd name="T55" fmla="*/ 193 h 435"/>
              <a:gd name="T56" fmla="*/ 24 w 449"/>
              <a:gd name="T57" fmla="*/ 395 h 435"/>
              <a:gd name="T58" fmla="*/ 1 w 449"/>
              <a:gd name="T59" fmla="*/ 425 h 435"/>
              <a:gd name="T60" fmla="*/ 140 w 449"/>
              <a:gd name="T61" fmla="*/ 425 h 435"/>
              <a:gd name="connsiteX0" fmla="*/ 3097 w 15591"/>
              <a:gd name="connsiteY0" fmla="*/ 9596 h 9759"/>
              <a:gd name="connsiteX1" fmla="*/ 2585 w 15591"/>
              <a:gd name="connsiteY1" fmla="*/ 8906 h 9759"/>
              <a:gd name="connsiteX2" fmla="*/ 2585 w 15591"/>
              <a:gd name="connsiteY2" fmla="*/ 7228 h 9759"/>
              <a:gd name="connsiteX3" fmla="*/ 2874 w 15591"/>
              <a:gd name="connsiteY3" fmla="*/ 6700 h 9759"/>
              <a:gd name="connsiteX4" fmla="*/ 7618 w 15591"/>
              <a:gd name="connsiteY4" fmla="*/ 6631 h 9759"/>
              <a:gd name="connsiteX5" fmla="*/ 9979 w 15591"/>
              <a:gd name="connsiteY5" fmla="*/ 6631 h 9759"/>
              <a:gd name="connsiteX6" fmla="*/ 15591 w 15591"/>
              <a:gd name="connsiteY6" fmla="*/ 4342 h 9759"/>
              <a:gd name="connsiteX7" fmla="*/ 7084 w 15591"/>
              <a:gd name="connsiteY7" fmla="*/ 4332 h 9759"/>
              <a:gd name="connsiteX8" fmla="*/ 6416 w 15591"/>
              <a:gd name="connsiteY8" fmla="*/ 3803 h 9759"/>
              <a:gd name="connsiteX9" fmla="*/ 7017 w 15591"/>
              <a:gd name="connsiteY9" fmla="*/ 3803 h 9759"/>
              <a:gd name="connsiteX10" fmla="*/ 7017 w 15591"/>
              <a:gd name="connsiteY10" fmla="*/ 2883 h 9759"/>
              <a:gd name="connsiteX11" fmla="*/ 6416 w 15591"/>
              <a:gd name="connsiteY11" fmla="*/ 2883 h 9759"/>
              <a:gd name="connsiteX12" fmla="*/ 5614 w 15591"/>
              <a:gd name="connsiteY12" fmla="*/ 1274 h 9759"/>
              <a:gd name="connsiteX13" fmla="*/ 5614 w 15591"/>
              <a:gd name="connsiteY13" fmla="*/ 815 h 9759"/>
              <a:gd name="connsiteX14" fmla="*/ 6861 w 15591"/>
              <a:gd name="connsiteY14" fmla="*/ 815 h 9759"/>
              <a:gd name="connsiteX15" fmla="*/ 7841 w 15591"/>
              <a:gd name="connsiteY15" fmla="*/ 516 h 9759"/>
              <a:gd name="connsiteX16" fmla="*/ 6861 w 15591"/>
              <a:gd name="connsiteY16" fmla="*/ 217 h 9759"/>
              <a:gd name="connsiteX17" fmla="*/ 3765 w 15591"/>
              <a:gd name="connsiteY17" fmla="*/ 217 h 9759"/>
              <a:gd name="connsiteX18" fmla="*/ 2785 w 15591"/>
              <a:gd name="connsiteY18" fmla="*/ 516 h 9759"/>
              <a:gd name="connsiteX19" fmla="*/ 3765 w 15591"/>
              <a:gd name="connsiteY19" fmla="*/ 815 h 9759"/>
              <a:gd name="connsiteX20" fmla="*/ 4946 w 15591"/>
              <a:gd name="connsiteY20" fmla="*/ 815 h 9759"/>
              <a:gd name="connsiteX21" fmla="*/ 4946 w 15591"/>
              <a:gd name="connsiteY21" fmla="*/ 1274 h 9759"/>
              <a:gd name="connsiteX22" fmla="*/ 4211 w 15591"/>
              <a:gd name="connsiteY22" fmla="*/ 2883 h 9759"/>
              <a:gd name="connsiteX23" fmla="*/ 3632 w 15591"/>
              <a:gd name="connsiteY23" fmla="*/ 2883 h 9759"/>
              <a:gd name="connsiteX24" fmla="*/ 3632 w 15591"/>
              <a:gd name="connsiteY24" fmla="*/ 3803 h 9759"/>
              <a:gd name="connsiteX25" fmla="*/ 4211 w 15591"/>
              <a:gd name="connsiteY25" fmla="*/ 3803 h 9759"/>
              <a:gd name="connsiteX26" fmla="*/ 3632 w 15591"/>
              <a:gd name="connsiteY26" fmla="*/ 4263 h 9759"/>
              <a:gd name="connsiteX27" fmla="*/ 2874 w 15591"/>
              <a:gd name="connsiteY27" fmla="*/ 4263 h 9759"/>
              <a:gd name="connsiteX28" fmla="*/ 514 w 15591"/>
              <a:gd name="connsiteY28" fmla="*/ 8906 h 9759"/>
              <a:gd name="connsiteX29" fmla="*/ 1 w 15591"/>
              <a:gd name="connsiteY29" fmla="*/ 9596 h 9759"/>
              <a:gd name="connsiteX30" fmla="*/ 3097 w 15591"/>
              <a:gd name="connsiteY30" fmla="*/ 9596 h 9759"/>
              <a:gd name="connsiteX0" fmla="*/ 1986 w 10000"/>
              <a:gd name="connsiteY0" fmla="*/ 9833 h 10001"/>
              <a:gd name="connsiteX1" fmla="*/ 1658 w 10000"/>
              <a:gd name="connsiteY1" fmla="*/ 9126 h 10001"/>
              <a:gd name="connsiteX2" fmla="*/ 1658 w 10000"/>
              <a:gd name="connsiteY2" fmla="*/ 7406 h 10001"/>
              <a:gd name="connsiteX3" fmla="*/ 1843 w 10000"/>
              <a:gd name="connsiteY3" fmla="*/ 6865 h 10001"/>
              <a:gd name="connsiteX4" fmla="*/ 4886 w 10000"/>
              <a:gd name="connsiteY4" fmla="*/ 6795 h 10001"/>
              <a:gd name="connsiteX5" fmla="*/ 6400 w 10000"/>
              <a:gd name="connsiteY5" fmla="*/ 6795 h 10001"/>
              <a:gd name="connsiteX6" fmla="*/ 10000 w 10000"/>
              <a:gd name="connsiteY6" fmla="*/ 4449 h 10001"/>
              <a:gd name="connsiteX7" fmla="*/ 4544 w 10000"/>
              <a:gd name="connsiteY7" fmla="*/ 4439 h 10001"/>
              <a:gd name="connsiteX8" fmla="*/ 4115 w 10000"/>
              <a:gd name="connsiteY8" fmla="*/ 3897 h 10001"/>
              <a:gd name="connsiteX9" fmla="*/ 4501 w 10000"/>
              <a:gd name="connsiteY9" fmla="*/ 3897 h 10001"/>
              <a:gd name="connsiteX10" fmla="*/ 4501 w 10000"/>
              <a:gd name="connsiteY10" fmla="*/ 2954 h 10001"/>
              <a:gd name="connsiteX11" fmla="*/ 4115 w 10000"/>
              <a:gd name="connsiteY11" fmla="*/ 2954 h 10001"/>
              <a:gd name="connsiteX12" fmla="*/ 3601 w 10000"/>
              <a:gd name="connsiteY12" fmla="*/ 1305 h 10001"/>
              <a:gd name="connsiteX13" fmla="*/ 3601 w 10000"/>
              <a:gd name="connsiteY13" fmla="*/ 835 h 10001"/>
              <a:gd name="connsiteX14" fmla="*/ 4401 w 10000"/>
              <a:gd name="connsiteY14" fmla="*/ 835 h 10001"/>
              <a:gd name="connsiteX15" fmla="*/ 5029 w 10000"/>
              <a:gd name="connsiteY15" fmla="*/ 529 h 10001"/>
              <a:gd name="connsiteX16" fmla="*/ 4401 w 10000"/>
              <a:gd name="connsiteY16" fmla="*/ 222 h 10001"/>
              <a:gd name="connsiteX17" fmla="*/ 2415 w 10000"/>
              <a:gd name="connsiteY17" fmla="*/ 222 h 10001"/>
              <a:gd name="connsiteX18" fmla="*/ 1786 w 10000"/>
              <a:gd name="connsiteY18" fmla="*/ 529 h 10001"/>
              <a:gd name="connsiteX19" fmla="*/ 2415 w 10000"/>
              <a:gd name="connsiteY19" fmla="*/ 835 h 10001"/>
              <a:gd name="connsiteX20" fmla="*/ 3172 w 10000"/>
              <a:gd name="connsiteY20" fmla="*/ 835 h 10001"/>
              <a:gd name="connsiteX21" fmla="*/ 3172 w 10000"/>
              <a:gd name="connsiteY21" fmla="*/ 1305 h 10001"/>
              <a:gd name="connsiteX22" fmla="*/ 2701 w 10000"/>
              <a:gd name="connsiteY22" fmla="*/ 2954 h 10001"/>
              <a:gd name="connsiteX23" fmla="*/ 2330 w 10000"/>
              <a:gd name="connsiteY23" fmla="*/ 2954 h 10001"/>
              <a:gd name="connsiteX24" fmla="*/ 2330 w 10000"/>
              <a:gd name="connsiteY24" fmla="*/ 3897 h 10001"/>
              <a:gd name="connsiteX25" fmla="*/ 2701 w 10000"/>
              <a:gd name="connsiteY25" fmla="*/ 3897 h 10001"/>
              <a:gd name="connsiteX26" fmla="*/ 2330 w 10000"/>
              <a:gd name="connsiteY26" fmla="*/ 4368 h 10001"/>
              <a:gd name="connsiteX27" fmla="*/ 1843 w 10000"/>
              <a:gd name="connsiteY27" fmla="*/ 4368 h 10001"/>
              <a:gd name="connsiteX28" fmla="*/ 330 w 10000"/>
              <a:gd name="connsiteY28" fmla="*/ 9126 h 10001"/>
              <a:gd name="connsiteX29" fmla="*/ 1 w 10000"/>
              <a:gd name="connsiteY29" fmla="*/ 9833 h 10001"/>
              <a:gd name="connsiteX30" fmla="*/ 1986 w 10000"/>
              <a:gd name="connsiteY30" fmla="*/ 9833 h 10001"/>
              <a:gd name="connsiteX0" fmla="*/ 1986 w 10018"/>
              <a:gd name="connsiteY0" fmla="*/ 9833 h 10001"/>
              <a:gd name="connsiteX1" fmla="*/ 1658 w 10018"/>
              <a:gd name="connsiteY1" fmla="*/ 9126 h 10001"/>
              <a:gd name="connsiteX2" fmla="*/ 1658 w 10018"/>
              <a:gd name="connsiteY2" fmla="*/ 7406 h 10001"/>
              <a:gd name="connsiteX3" fmla="*/ 1843 w 10018"/>
              <a:gd name="connsiteY3" fmla="*/ 6865 h 10001"/>
              <a:gd name="connsiteX4" fmla="*/ 4886 w 10018"/>
              <a:gd name="connsiteY4" fmla="*/ 6795 h 10001"/>
              <a:gd name="connsiteX5" fmla="*/ 10018 w 10018"/>
              <a:gd name="connsiteY5" fmla="*/ 6805 h 10001"/>
              <a:gd name="connsiteX6" fmla="*/ 10000 w 10018"/>
              <a:gd name="connsiteY6" fmla="*/ 4449 h 10001"/>
              <a:gd name="connsiteX7" fmla="*/ 4544 w 10018"/>
              <a:gd name="connsiteY7" fmla="*/ 4439 h 10001"/>
              <a:gd name="connsiteX8" fmla="*/ 4115 w 10018"/>
              <a:gd name="connsiteY8" fmla="*/ 3897 h 10001"/>
              <a:gd name="connsiteX9" fmla="*/ 4501 w 10018"/>
              <a:gd name="connsiteY9" fmla="*/ 3897 h 10001"/>
              <a:gd name="connsiteX10" fmla="*/ 4501 w 10018"/>
              <a:gd name="connsiteY10" fmla="*/ 2954 h 10001"/>
              <a:gd name="connsiteX11" fmla="*/ 4115 w 10018"/>
              <a:gd name="connsiteY11" fmla="*/ 2954 h 10001"/>
              <a:gd name="connsiteX12" fmla="*/ 3601 w 10018"/>
              <a:gd name="connsiteY12" fmla="*/ 1305 h 10001"/>
              <a:gd name="connsiteX13" fmla="*/ 3601 w 10018"/>
              <a:gd name="connsiteY13" fmla="*/ 835 h 10001"/>
              <a:gd name="connsiteX14" fmla="*/ 4401 w 10018"/>
              <a:gd name="connsiteY14" fmla="*/ 835 h 10001"/>
              <a:gd name="connsiteX15" fmla="*/ 5029 w 10018"/>
              <a:gd name="connsiteY15" fmla="*/ 529 h 10001"/>
              <a:gd name="connsiteX16" fmla="*/ 4401 w 10018"/>
              <a:gd name="connsiteY16" fmla="*/ 222 h 10001"/>
              <a:gd name="connsiteX17" fmla="*/ 2415 w 10018"/>
              <a:gd name="connsiteY17" fmla="*/ 222 h 10001"/>
              <a:gd name="connsiteX18" fmla="*/ 1786 w 10018"/>
              <a:gd name="connsiteY18" fmla="*/ 529 h 10001"/>
              <a:gd name="connsiteX19" fmla="*/ 2415 w 10018"/>
              <a:gd name="connsiteY19" fmla="*/ 835 h 10001"/>
              <a:gd name="connsiteX20" fmla="*/ 3172 w 10018"/>
              <a:gd name="connsiteY20" fmla="*/ 835 h 10001"/>
              <a:gd name="connsiteX21" fmla="*/ 3172 w 10018"/>
              <a:gd name="connsiteY21" fmla="*/ 1305 h 10001"/>
              <a:gd name="connsiteX22" fmla="*/ 2701 w 10018"/>
              <a:gd name="connsiteY22" fmla="*/ 2954 h 10001"/>
              <a:gd name="connsiteX23" fmla="*/ 2330 w 10018"/>
              <a:gd name="connsiteY23" fmla="*/ 2954 h 10001"/>
              <a:gd name="connsiteX24" fmla="*/ 2330 w 10018"/>
              <a:gd name="connsiteY24" fmla="*/ 3897 h 10001"/>
              <a:gd name="connsiteX25" fmla="*/ 2701 w 10018"/>
              <a:gd name="connsiteY25" fmla="*/ 3897 h 10001"/>
              <a:gd name="connsiteX26" fmla="*/ 2330 w 10018"/>
              <a:gd name="connsiteY26" fmla="*/ 4368 h 10001"/>
              <a:gd name="connsiteX27" fmla="*/ 1843 w 10018"/>
              <a:gd name="connsiteY27" fmla="*/ 4368 h 10001"/>
              <a:gd name="connsiteX28" fmla="*/ 330 w 10018"/>
              <a:gd name="connsiteY28" fmla="*/ 9126 h 10001"/>
              <a:gd name="connsiteX29" fmla="*/ 1 w 10018"/>
              <a:gd name="connsiteY29" fmla="*/ 9833 h 10001"/>
              <a:gd name="connsiteX30" fmla="*/ 1986 w 10018"/>
              <a:gd name="connsiteY30" fmla="*/ 9833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18" h="10001">
                <a:moveTo>
                  <a:pt x="1986" y="9833"/>
                </a:moveTo>
                <a:cubicBezTo>
                  <a:pt x="1986" y="9220"/>
                  <a:pt x="2029" y="9150"/>
                  <a:pt x="1658" y="9126"/>
                </a:cubicBezTo>
                <a:cubicBezTo>
                  <a:pt x="1629" y="8538"/>
                  <a:pt x="1658" y="7996"/>
                  <a:pt x="1658" y="7406"/>
                </a:cubicBezTo>
                <a:cubicBezTo>
                  <a:pt x="1658" y="7077"/>
                  <a:pt x="1715" y="6913"/>
                  <a:pt x="1843" y="6865"/>
                </a:cubicBezTo>
                <a:cubicBezTo>
                  <a:pt x="2572" y="8797"/>
                  <a:pt x="4344" y="8726"/>
                  <a:pt x="4886" y="6795"/>
                </a:cubicBezTo>
                <a:lnTo>
                  <a:pt x="10018" y="6805"/>
                </a:lnTo>
                <a:cubicBezTo>
                  <a:pt x="10018" y="6027"/>
                  <a:pt x="10000" y="5250"/>
                  <a:pt x="10000" y="4449"/>
                </a:cubicBezTo>
                <a:lnTo>
                  <a:pt x="4544" y="4439"/>
                </a:lnTo>
                <a:cubicBezTo>
                  <a:pt x="4429" y="4250"/>
                  <a:pt x="4272" y="4038"/>
                  <a:pt x="4115" y="3897"/>
                </a:cubicBezTo>
                <a:lnTo>
                  <a:pt x="4501" y="3897"/>
                </a:lnTo>
                <a:lnTo>
                  <a:pt x="4501" y="2954"/>
                </a:lnTo>
                <a:lnTo>
                  <a:pt x="4115" y="2954"/>
                </a:lnTo>
                <a:cubicBezTo>
                  <a:pt x="4115" y="2177"/>
                  <a:pt x="4158" y="1353"/>
                  <a:pt x="3601" y="1305"/>
                </a:cubicBezTo>
                <a:lnTo>
                  <a:pt x="3601" y="835"/>
                </a:lnTo>
                <a:lnTo>
                  <a:pt x="4401" y="835"/>
                </a:lnTo>
                <a:cubicBezTo>
                  <a:pt x="4601" y="1235"/>
                  <a:pt x="5043" y="1117"/>
                  <a:pt x="5029" y="529"/>
                </a:cubicBezTo>
                <a:cubicBezTo>
                  <a:pt x="5029" y="-13"/>
                  <a:pt x="4615" y="-155"/>
                  <a:pt x="4401" y="222"/>
                </a:cubicBezTo>
                <a:lnTo>
                  <a:pt x="2415" y="222"/>
                </a:lnTo>
                <a:cubicBezTo>
                  <a:pt x="2187" y="-178"/>
                  <a:pt x="1772" y="-13"/>
                  <a:pt x="1786" y="529"/>
                </a:cubicBezTo>
                <a:cubicBezTo>
                  <a:pt x="1786" y="1070"/>
                  <a:pt x="2187" y="1258"/>
                  <a:pt x="2415" y="835"/>
                </a:cubicBezTo>
                <a:lnTo>
                  <a:pt x="3172" y="835"/>
                </a:lnTo>
                <a:lnTo>
                  <a:pt x="3172" y="1305"/>
                </a:lnTo>
                <a:cubicBezTo>
                  <a:pt x="2672" y="1305"/>
                  <a:pt x="2701" y="2177"/>
                  <a:pt x="2701" y="2954"/>
                </a:cubicBezTo>
                <a:lnTo>
                  <a:pt x="2330" y="2954"/>
                </a:lnTo>
                <a:lnTo>
                  <a:pt x="2330" y="3897"/>
                </a:lnTo>
                <a:lnTo>
                  <a:pt x="2701" y="3897"/>
                </a:lnTo>
                <a:cubicBezTo>
                  <a:pt x="2544" y="4015"/>
                  <a:pt x="2444" y="4156"/>
                  <a:pt x="2330" y="4368"/>
                </a:cubicBezTo>
                <a:cubicBezTo>
                  <a:pt x="2301" y="4392"/>
                  <a:pt x="1900" y="4368"/>
                  <a:pt x="1843" y="4368"/>
                </a:cubicBezTo>
                <a:cubicBezTo>
                  <a:pt x="144" y="4392"/>
                  <a:pt x="330" y="7194"/>
                  <a:pt x="330" y="9126"/>
                </a:cubicBezTo>
                <a:cubicBezTo>
                  <a:pt x="-13" y="9126"/>
                  <a:pt x="1" y="9150"/>
                  <a:pt x="1" y="9833"/>
                </a:cubicBezTo>
                <a:cubicBezTo>
                  <a:pt x="144" y="10045"/>
                  <a:pt x="1829" y="10069"/>
                  <a:pt x="1986" y="9833"/>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 name="Freeform 6">
            <a:extLst>
              <a:ext uri="{FF2B5EF4-FFF2-40B4-BE49-F238E27FC236}">
                <a16:creationId xmlns:a16="http://schemas.microsoft.com/office/drawing/2014/main" id="{77897EA7-183E-4FE2-AC5F-018FC62E3E46}"/>
              </a:ext>
            </a:extLst>
          </p:cNvPr>
          <p:cNvSpPr>
            <a:spLocks/>
          </p:cNvSpPr>
          <p:nvPr/>
        </p:nvSpPr>
        <p:spPr bwMode="auto">
          <a:xfrm>
            <a:off x="7866114" y="3885941"/>
            <a:ext cx="865892" cy="1217247"/>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4" name="Freeform 6">
            <a:extLst>
              <a:ext uri="{FF2B5EF4-FFF2-40B4-BE49-F238E27FC236}">
                <a16:creationId xmlns:a16="http://schemas.microsoft.com/office/drawing/2014/main" id="{272C29E5-F1DF-4232-862E-28798E80DDA9}"/>
              </a:ext>
            </a:extLst>
          </p:cNvPr>
          <p:cNvSpPr>
            <a:spLocks/>
          </p:cNvSpPr>
          <p:nvPr/>
        </p:nvSpPr>
        <p:spPr bwMode="auto">
          <a:xfrm>
            <a:off x="8085491" y="3049876"/>
            <a:ext cx="427138" cy="600459"/>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5" name="Freeform 6">
            <a:extLst>
              <a:ext uri="{FF2B5EF4-FFF2-40B4-BE49-F238E27FC236}">
                <a16:creationId xmlns:a16="http://schemas.microsoft.com/office/drawing/2014/main" id="{4C64F9EB-406B-4E88-8878-14CAF7B677BC}"/>
              </a:ext>
            </a:extLst>
          </p:cNvPr>
          <p:cNvSpPr>
            <a:spLocks/>
          </p:cNvSpPr>
          <p:nvPr/>
        </p:nvSpPr>
        <p:spPr bwMode="auto">
          <a:xfrm>
            <a:off x="8701013" y="3298371"/>
            <a:ext cx="250370" cy="351964"/>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6">
            <a:extLst>
              <a:ext uri="{FF2B5EF4-FFF2-40B4-BE49-F238E27FC236}">
                <a16:creationId xmlns:a16="http://schemas.microsoft.com/office/drawing/2014/main" id="{6133B7B4-12A8-4B8E-8DBE-BF7B7B3744A3}"/>
              </a:ext>
            </a:extLst>
          </p:cNvPr>
          <p:cNvSpPr>
            <a:spLocks/>
          </p:cNvSpPr>
          <p:nvPr/>
        </p:nvSpPr>
        <p:spPr bwMode="auto">
          <a:xfrm>
            <a:off x="8512629" y="2972059"/>
            <a:ext cx="221972" cy="312042"/>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9" name="组合 8">
            <a:extLst>
              <a:ext uri="{FF2B5EF4-FFF2-40B4-BE49-F238E27FC236}">
                <a16:creationId xmlns:a16="http://schemas.microsoft.com/office/drawing/2014/main" id="{4A450567-0D90-4A7F-A8FF-7E1732F90036}"/>
              </a:ext>
            </a:extLst>
          </p:cNvPr>
          <p:cNvGrpSpPr/>
          <p:nvPr/>
        </p:nvGrpSpPr>
        <p:grpSpPr>
          <a:xfrm>
            <a:off x="9209339" y="3806009"/>
            <a:ext cx="1589314" cy="1590453"/>
            <a:chOff x="3762459" y="2379981"/>
            <a:chExt cx="1589314" cy="1590453"/>
          </a:xfrm>
        </p:grpSpPr>
        <p:sp>
          <p:nvSpPr>
            <p:cNvPr id="7" name="TextBox 28">
              <a:extLst>
                <a:ext uri="{FF2B5EF4-FFF2-40B4-BE49-F238E27FC236}">
                  <a16:creationId xmlns:a16="http://schemas.microsoft.com/office/drawing/2014/main" id="{AEE93F51-0694-43E1-B789-06AC82D39AC0}"/>
                </a:ext>
              </a:extLst>
            </p:cNvPr>
            <p:cNvSpPr txBox="1"/>
            <p:nvPr/>
          </p:nvSpPr>
          <p:spPr>
            <a:xfrm>
              <a:off x="3951822" y="2513489"/>
              <a:ext cx="1210588" cy="1323439"/>
            </a:xfrm>
            <a:prstGeom prst="rect">
              <a:avLst/>
            </a:prstGeom>
            <a:noFill/>
          </p:spPr>
          <p:txBody>
            <a:bodyPr wrap="none" rtlCol="0">
              <a:spAutoFit/>
            </a:bodyPr>
            <a:lstStyle/>
            <a:p>
              <a:r>
                <a:rPr lang="zh-CN" altLang="en-US" sz="4000" dirty="0">
                  <a:solidFill>
                    <a:srgbClr val="2C91B0"/>
                  </a:solidFill>
                  <a:cs typeface="+mn-ea"/>
                  <a:sym typeface="+mn-lt"/>
                </a:rPr>
                <a:t>积少</a:t>
              </a:r>
              <a:endParaRPr lang="en-US" altLang="zh-CN" sz="4000" dirty="0">
                <a:solidFill>
                  <a:srgbClr val="2C91B0"/>
                </a:solidFill>
                <a:cs typeface="+mn-ea"/>
                <a:sym typeface="+mn-lt"/>
              </a:endParaRPr>
            </a:p>
            <a:p>
              <a:r>
                <a:rPr lang="zh-CN" altLang="en-US" sz="4000" dirty="0">
                  <a:solidFill>
                    <a:srgbClr val="2C91B0"/>
                  </a:solidFill>
                  <a:cs typeface="+mn-ea"/>
                  <a:sym typeface="+mn-lt"/>
                </a:rPr>
                <a:t>成多</a:t>
              </a:r>
              <a:endParaRPr lang="id-ID" sz="4000" dirty="0">
                <a:solidFill>
                  <a:srgbClr val="2C91B0"/>
                </a:solidFill>
                <a:cs typeface="+mn-ea"/>
                <a:sym typeface="+mn-lt"/>
              </a:endParaRPr>
            </a:p>
          </p:txBody>
        </p:sp>
        <p:sp>
          <p:nvSpPr>
            <p:cNvPr id="8" name="矩形 7">
              <a:extLst>
                <a:ext uri="{FF2B5EF4-FFF2-40B4-BE49-F238E27FC236}">
                  <a16:creationId xmlns:a16="http://schemas.microsoft.com/office/drawing/2014/main" id="{A163E684-CDAE-4219-B696-446131347AAC}"/>
                </a:ext>
              </a:extLst>
            </p:cNvPr>
            <p:cNvSpPr/>
            <p:nvPr/>
          </p:nvSpPr>
          <p:spPr>
            <a:xfrm>
              <a:off x="3762459" y="2379981"/>
              <a:ext cx="1589314" cy="1590453"/>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 name="TextBox 28">
            <a:extLst>
              <a:ext uri="{FF2B5EF4-FFF2-40B4-BE49-F238E27FC236}">
                <a16:creationId xmlns:a16="http://schemas.microsoft.com/office/drawing/2014/main" id="{16D04AAE-7CFC-4FE9-BAE8-3D1D30A24FCA}"/>
              </a:ext>
            </a:extLst>
          </p:cNvPr>
          <p:cNvSpPr txBox="1"/>
          <p:nvPr/>
        </p:nvSpPr>
        <p:spPr>
          <a:xfrm>
            <a:off x="1074427" y="1814150"/>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11" name="TextBox 28">
            <a:extLst>
              <a:ext uri="{FF2B5EF4-FFF2-40B4-BE49-F238E27FC236}">
                <a16:creationId xmlns:a16="http://schemas.microsoft.com/office/drawing/2014/main" id="{062DEA82-C05D-4A69-848B-E0E45D8FE248}"/>
              </a:ext>
            </a:extLst>
          </p:cNvPr>
          <p:cNvSpPr txBox="1"/>
          <p:nvPr/>
        </p:nvSpPr>
        <p:spPr>
          <a:xfrm>
            <a:off x="1074427" y="3135406"/>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相关技能需求</a:t>
            </a:r>
            <a:endParaRPr lang="id-ID" sz="2400" b="1" dirty="0">
              <a:solidFill>
                <a:srgbClr val="6EBF84"/>
              </a:solidFill>
              <a:cs typeface="+mn-ea"/>
              <a:sym typeface="+mn-lt"/>
            </a:endParaRPr>
          </a:p>
        </p:txBody>
      </p:sp>
      <p:sp>
        <p:nvSpPr>
          <p:cNvPr id="12" name="TextBox 28">
            <a:extLst>
              <a:ext uri="{FF2B5EF4-FFF2-40B4-BE49-F238E27FC236}">
                <a16:creationId xmlns:a16="http://schemas.microsoft.com/office/drawing/2014/main" id="{D3F92CB2-36E5-4B03-8A75-33ACC4CA7AE2}"/>
              </a:ext>
            </a:extLst>
          </p:cNvPr>
          <p:cNvSpPr txBox="1"/>
          <p:nvPr/>
        </p:nvSpPr>
        <p:spPr>
          <a:xfrm>
            <a:off x="1074427" y="4456661"/>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未来发展空间</a:t>
            </a:r>
            <a:endParaRPr lang="id-ID" sz="2400" b="1" dirty="0">
              <a:solidFill>
                <a:srgbClr val="6EBF84"/>
              </a:solidFill>
              <a:cs typeface="+mn-ea"/>
              <a:sym typeface="+mn-lt"/>
            </a:endParaRPr>
          </a:p>
        </p:txBody>
      </p:sp>
      <p:sp>
        <p:nvSpPr>
          <p:cNvPr id="13" name="矩形 12">
            <a:extLst>
              <a:ext uri="{FF2B5EF4-FFF2-40B4-BE49-F238E27FC236}">
                <a16:creationId xmlns:a16="http://schemas.microsoft.com/office/drawing/2014/main" id="{372E0569-5F6D-40BC-ABA1-1E5CB8A6E066}"/>
              </a:ext>
            </a:extLst>
          </p:cNvPr>
          <p:cNvSpPr/>
          <p:nvPr/>
        </p:nvSpPr>
        <p:spPr>
          <a:xfrm>
            <a:off x="1108486" y="2207817"/>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4" name="矩形 13">
            <a:extLst>
              <a:ext uri="{FF2B5EF4-FFF2-40B4-BE49-F238E27FC236}">
                <a16:creationId xmlns:a16="http://schemas.microsoft.com/office/drawing/2014/main" id="{1A3C428F-AFE7-4632-938F-F6FFC042D050}"/>
              </a:ext>
            </a:extLst>
          </p:cNvPr>
          <p:cNvSpPr/>
          <p:nvPr/>
        </p:nvSpPr>
        <p:spPr>
          <a:xfrm>
            <a:off x="1108486" y="3588383"/>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5" name="矩形 14">
            <a:extLst>
              <a:ext uri="{FF2B5EF4-FFF2-40B4-BE49-F238E27FC236}">
                <a16:creationId xmlns:a16="http://schemas.microsoft.com/office/drawing/2014/main" id="{A0633DD5-9E3E-4633-A0FB-22E2555C5AE1}"/>
              </a:ext>
            </a:extLst>
          </p:cNvPr>
          <p:cNvSpPr/>
          <p:nvPr/>
        </p:nvSpPr>
        <p:spPr>
          <a:xfrm>
            <a:off x="1108486" y="4884711"/>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Tree>
    <p:extLst>
      <p:ext uri="{BB962C8B-B14F-4D97-AF65-F5344CB8AC3E}">
        <p14:creationId xmlns:p14="http://schemas.microsoft.com/office/powerpoint/2010/main" val="142416885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000" fill="hold"/>
                                        <p:tgtEl>
                                          <p:spTgt spid="14"/>
                                        </p:tgtEl>
                                        <p:attrNameLst>
                                          <p:attrName>ppt_w</p:attrName>
                                        </p:attrNameLst>
                                      </p:cBhvr>
                                      <p:tavLst>
                                        <p:tav tm="0">
                                          <p:val>
                                            <p:fltVal val="0"/>
                                          </p:val>
                                        </p:tav>
                                        <p:tav tm="100000">
                                          <p:val>
                                            <p:strVal val="#ppt_w"/>
                                          </p:val>
                                        </p:tav>
                                      </p:tavLst>
                                    </p:anim>
                                    <p:anim calcmode="lin" valueType="num">
                                      <p:cBhvr>
                                        <p:cTn id="54" dur="1000" fill="hold"/>
                                        <p:tgtEl>
                                          <p:spTgt spid="14"/>
                                        </p:tgtEl>
                                        <p:attrNameLst>
                                          <p:attrName>ppt_h</p:attrName>
                                        </p:attrNameLst>
                                      </p:cBhvr>
                                      <p:tavLst>
                                        <p:tav tm="0">
                                          <p:val>
                                            <p:fltVal val="0"/>
                                          </p:val>
                                        </p:tav>
                                        <p:tav tm="100000">
                                          <p:val>
                                            <p:strVal val="#ppt_h"/>
                                          </p:val>
                                        </p:tav>
                                      </p:tavLst>
                                    </p:anim>
                                    <p:anim calcmode="lin" valueType="num">
                                      <p:cBhvr>
                                        <p:cTn id="55" dur="1000" fill="hold"/>
                                        <p:tgtEl>
                                          <p:spTgt spid="14"/>
                                        </p:tgtEl>
                                        <p:attrNameLst>
                                          <p:attrName>style.rotation</p:attrName>
                                        </p:attrNameLst>
                                      </p:cBhvr>
                                      <p:tavLst>
                                        <p:tav tm="0">
                                          <p:val>
                                            <p:fltVal val="90"/>
                                          </p:val>
                                        </p:tav>
                                        <p:tav tm="100000">
                                          <p:val>
                                            <p:fltVal val="0"/>
                                          </p:val>
                                        </p:tav>
                                      </p:tavLst>
                                    </p:anim>
                                    <p:animEffect transition="in" filter="fade">
                                      <p:cBhvr>
                                        <p:cTn id="56" dur="10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down)">
                                      <p:cBhvr>
                                        <p:cTn id="6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6">
            <a:extLst>
              <a:ext uri="{FF2B5EF4-FFF2-40B4-BE49-F238E27FC236}">
                <a16:creationId xmlns:a16="http://schemas.microsoft.com/office/drawing/2014/main" id="{CFE9C89B-C1B8-41C5-9FA9-7D0AF587AAAD}"/>
              </a:ext>
            </a:extLst>
          </p:cNvPr>
          <p:cNvGrpSpPr>
            <a:grpSpLocks noChangeAspect="1"/>
          </p:cNvGrpSpPr>
          <p:nvPr/>
        </p:nvGrpSpPr>
        <p:grpSpPr bwMode="auto">
          <a:xfrm>
            <a:off x="1727499" y="1842192"/>
            <a:ext cx="1479527" cy="1499722"/>
            <a:chOff x="2575" y="3469"/>
            <a:chExt cx="293" cy="297"/>
          </a:xfrm>
          <a:solidFill>
            <a:srgbClr val="6EBF84"/>
          </a:solidFill>
        </p:grpSpPr>
        <p:sp>
          <p:nvSpPr>
            <p:cNvPr id="3" name="Freeform 127">
              <a:extLst>
                <a:ext uri="{FF2B5EF4-FFF2-40B4-BE49-F238E27FC236}">
                  <a16:creationId xmlns:a16="http://schemas.microsoft.com/office/drawing/2014/main" id="{80674C11-AA17-4D08-B1EF-213E6176D780}"/>
                </a:ext>
              </a:extLst>
            </p:cNvPr>
            <p:cNvSpPr>
              <a:spLocks/>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 name="Freeform 128">
              <a:extLst>
                <a:ext uri="{FF2B5EF4-FFF2-40B4-BE49-F238E27FC236}">
                  <a16:creationId xmlns:a16="http://schemas.microsoft.com/office/drawing/2014/main" id="{A477E512-6961-4CF1-94DF-61F701FF1F0C}"/>
                </a:ext>
              </a:extLst>
            </p:cNvPr>
            <p:cNvSpPr>
              <a:spLocks/>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 name="Freeform 129">
              <a:extLst>
                <a:ext uri="{FF2B5EF4-FFF2-40B4-BE49-F238E27FC236}">
                  <a16:creationId xmlns:a16="http://schemas.microsoft.com/office/drawing/2014/main" id="{B647F355-9A6B-4100-9646-F0263870CFC9}"/>
                </a:ext>
              </a:extLst>
            </p:cNvPr>
            <p:cNvSpPr>
              <a:spLocks/>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 name="Freeform 130">
              <a:extLst>
                <a:ext uri="{FF2B5EF4-FFF2-40B4-BE49-F238E27FC236}">
                  <a16:creationId xmlns:a16="http://schemas.microsoft.com/office/drawing/2014/main" id="{3A5058E5-0D59-4BEC-81B7-FD20499DD6C7}"/>
                </a:ext>
              </a:extLst>
            </p:cNvPr>
            <p:cNvSpPr>
              <a:spLocks/>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 name="Freeform 131">
              <a:extLst>
                <a:ext uri="{FF2B5EF4-FFF2-40B4-BE49-F238E27FC236}">
                  <a16:creationId xmlns:a16="http://schemas.microsoft.com/office/drawing/2014/main" id="{6ED9958A-282C-4669-A612-6F6E875F8D69}"/>
                </a:ext>
              </a:extLst>
            </p:cNvPr>
            <p:cNvSpPr>
              <a:spLocks/>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 name="Freeform 132">
              <a:extLst>
                <a:ext uri="{FF2B5EF4-FFF2-40B4-BE49-F238E27FC236}">
                  <a16:creationId xmlns:a16="http://schemas.microsoft.com/office/drawing/2014/main" id="{76051315-F3BC-4BF9-8449-DF60BC2C1A3C}"/>
                </a:ext>
              </a:extLst>
            </p:cNvPr>
            <p:cNvSpPr>
              <a:spLocks/>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 name="Freeform 133">
              <a:extLst>
                <a:ext uri="{FF2B5EF4-FFF2-40B4-BE49-F238E27FC236}">
                  <a16:creationId xmlns:a16="http://schemas.microsoft.com/office/drawing/2014/main" id="{959DC38C-7685-4AA5-8477-4DAADF166D2A}"/>
                </a:ext>
              </a:extLst>
            </p:cNvPr>
            <p:cNvSpPr>
              <a:spLocks/>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 name="Freeform 134">
              <a:extLst>
                <a:ext uri="{FF2B5EF4-FFF2-40B4-BE49-F238E27FC236}">
                  <a16:creationId xmlns:a16="http://schemas.microsoft.com/office/drawing/2014/main" id="{81D36E79-58C5-4399-A583-F0F981E68E49}"/>
                </a:ext>
              </a:extLst>
            </p:cNvPr>
            <p:cNvSpPr>
              <a:spLocks/>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 name="Freeform 135">
              <a:extLst>
                <a:ext uri="{FF2B5EF4-FFF2-40B4-BE49-F238E27FC236}">
                  <a16:creationId xmlns:a16="http://schemas.microsoft.com/office/drawing/2014/main" id="{356B0BEA-924B-42D3-BAEB-3BC193C727B8}"/>
                </a:ext>
              </a:extLst>
            </p:cNvPr>
            <p:cNvSpPr>
              <a:spLocks/>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 name="Freeform 136">
              <a:extLst>
                <a:ext uri="{FF2B5EF4-FFF2-40B4-BE49-F238E27FC236}">
                  <a16:creationId xmlns:a16="http://schemas.microsoft.com/office/drawing/2014/main" id="{C3F3E4EF-828D-4FBF-AF1B-6DB775593226}"/>
                </a:ext>
              </a:extLst>
            </p:cNvPr>
            <p:cNvSpPr>
              <a:spLocks/>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 name="Freeform 137">
              <a:extLst>
                <a:ext uri="{FF2B5EF4-FFF2-40B4-BE49-F238E27FC236}">
                  <a16:creationId xmlns:a16="http://schemas.microsoft.com/office/drawing/2014/main" id="{813DF9AB-C2B5-4B10-9B52-2AB07FB97A38}"/>
                </a:ext>
              </a:extLst>
            </p:cNvPr>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 name="Freeform 138">
              <a:extLst>
                <a:ext uri="{FF2B5EF4-FFF2-40B4-BE49-F238E27FC236}">
                  <a16:creationId xmlns:a16="http://schemas.microsoft.com/office/drawing/2014/main" id="{C6085E86-90D8-4D5B-8B67-95D0FBC4FF9F}"/>
                </a:ext>
              </a:extLst>
            </p:cNvPr>
            <p:cNvSpPr>
              <a:spLocks/>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 name="Freeform 139">
              <a:extLst>
                <a:ext uri="{FF2B5EF4-FFF2-40B4-BE49-F238E27FC236}">
                  <a16:creationId xmlns:a16="http://schemas.microsoft.com/office/drawing/2014/main" id="{36B4F32D-28C3-4455-BFE8-8898C09354ED}"/>
                </a:ext>
              </a:extLst>
            </p:cNvPr>
            <p:cNvSpPr>
              <a:spLocks/>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6" name="Freeform 140">
              <a:extLst>
                <a:ext uri="{FF2B5EF4-FFF2-40B4-BE49-F238E27FC236}">
                  <a16:creationId xmlns:a16="http://schemas.microsoft.com/office/drawing/2014/main" id="{8554866F-78A3-4A8C-B60B-214924B3CBFD}"/>
                </a:ext>
              </a:extLst>
            </p:cNvPr>
            <p:cNvSpPr>
              <a:spLocks/>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7" name="Freeform 141">
              <a:extLst>
                <a:ext uri="{FF2B5EF4-FFF2-40B4-BE49-F238E27FC236}">
                  <a16:creationId xmlns:a16="http://schemas.microsoft.com/office/drawing/2014/main" id="{234BC0F4-9FCE-4CAF-9978-A3B640C16430}"/>
                </a:ext>
              </a:extLst>
            </p:cNvPr>
            <p:cNvSpPr>
              <a:spLocks/>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8" name="Freeform 142">
              <a:extLst>
                <a:ext uri="{FF2B5EF4-FFF2-40B4-BE49-F238E27FC236}">
                  <a16:creationId xmlns:a16="http://schemas.microsoft.com/office/drawing/2014/main" id="{F9925D5A-7C24-4EA2-88DA-09B03CA55FC6}"/>
                </a:ext>
              </a:extLst>
            </p:cNvPr>
            <p:cNvSpPr>
              <a:spLocks/>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9" name="Freeform 143">
              <a:extLst>
                <a:ext uri="{FF2B5EF4-FFF2-40B4-BE49-F238E27FC236}">
                  <a16:creationId xmlns:a16="http://schemas.microsoft.com/office/drawing/2014/main" id="{E72BCF69-DF55-4AEB-A71B-090547B089AC}"/>
                </a:ext>
              </a:extLst>
            </p:cNvPr>
            <p:cNvSpPr>
              <a:spLocks/>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0" name="Freeform 144">
              <a:extLst>
                <a:ext uri="{FF2B5EF4-FFF2-40B4-BE49-F238E27FC236}">
                  <a16:creationId xmlns:a16="http://schemas.microsoft.com/office/drawing/2014/main" id="{FF7088DC-06CF-4E4E-A9CA-42762B4D51ED}"/>
                </a:ext>
              </a:extLst>
            </p:cNvPr>
            <p:cNvSpPr>
              <a:spLocks/>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1" name="Freeform 145">
              <a:extLst>
                <a:ext uri="{FF2B5EF4-FFF2-40B4-BE49-F238E27FC236}">
                  <a16:creationId xmlns:a16="http://schemas.microsoft.com/office/drawing/2014/main" id="{D7A2686C-3F8F-432C-82A9-99CCF03D346B}"/>
                </a:ext>
              </a:extLst>
            </p:cNvPr>
            <p:cNvSpPr>
              <a:spLocks/>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146">
              <a:extLst>
                <a:ext uri="{FF2B5EF4-FFF2-40B4-BE49-F238E27FC236}">
                  <a16:creationId xmlns:a16="http://schemas.microsoft.com/office/drawing/2014/main" id="{829FE4F7-1529-46A7-A1B1-4E78C07B0EFD}"/>
                </a:ext>
              </a:extLst>
            </p:cNvPr>
            <p:cNvSpPr>
              <a:spLocks/>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147">
              <a:extLst>
                <a:ext uri="{FF2B5EF4-FFF2-40B4-BE49-F238E27FC236}">
                  <a16:creationId xmlns:a16="http://schemas.microsoft.com/office/drawing/2014/main" id="{64E67FB3-0D78-4B39-9548-56E07CDDF933}"/>
                </a:ext>
              </a:extLst>
            </p:cNvPr>
            <p:cNvSpPr>
              <a:spLocks/>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148">
              <a:extLst>
                <a:ext uri="{FF2B5EF4-FFF2-40B4-BE49-F238E27FC236}">
                  <a16:creationId xmlns:a16="http://schemas.microsoft.com/office/drawing/2014/main" id="{76D0D9E1-B8B6-4A6B-81FF-0E8C0FD5E6FF}"/>
                </a:ext>
              </a:extLst>
            </p:cNvPr>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149">
              <a:extLst>
                <a:ext uri="{FF2B5EF4-FFF2-40B4-BE49-F238E27FC236}">
                  <a16:creationId xmlns:a16="http://schemas.microsoft.com/office/drawing/2014/main" id="{C273B446-4DFE-42AA-A370-41450B500BDB}"/>
                </a:ext>
              </a:extLst>
            </p:cNvPr>
            <p:cNvSpPr>
              <a:spLocks/>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150">
              <a:extLst>
                <a:ext uri="{FF2B5EF4-FFF2-40B4-BE49-F238E27FC236}">
                  <a16:creationId xmlns:a16="http://schemas.microsoft.com/office/drawing/2014/main" id="{DB8446AB-3E08-4F94-AD2D-12F4D7A08DAD}"/>
                </a:ext>
              </a:extLst>
            </p:cNvPr>
            <p:cNvSpPr>
              <a:spLocks/>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151">
              <a:extLst>
                <a:ext uri="{FF2B5EF4-FFF2-40B4-BE49-F238E27FC236}">
                  <a16:creationId xmlns:a16="http://schemas.microsoft.com/office/drawing/2014/main" id="{9C3D0096-F130-4A46-B4E4-3918A1D67E2C}"/>
                </a:ext>
              </a:extLst>
            </p:cNvPr>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152">
              <a:extLst>
                <a:ext uri="{FF2B5EF4-FFF2-40B4-BE49-F238E27FC236}">
                  <a16:creationId xmlns:a16="http://schemas.microsoft.com/office/drawing/2014/main" id="{792CBA0A-29CF-4783-8B02-380E769B96CF}"/>
                </a:ext>
              </a:extLst>
            </p:cNvPr>
            <p:cNvSpPr>
              <a:spLocks/>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153">
              <a:extLst>
                <a:ext uri="{FF2B5EF4-FFF2-40B4-BE49-F238E27FC236}">
                  <a16:creationId xmlns:a16="http://schemas.microsoft.com/office/drawing/2014/main" id="{C8359EC2-8E4F-4D55-B84F-A8AF60FBB2A3}"/>
                </a:ext>
              </a:extLst>
            </p:cNvPr>
            <p:cNvSpPr>
              <a:spLocks/>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154">
              <a:extLst>
                <a:ext uri="{FF2B5EF4-FFF2-40B4-BE49-F238E27FC236}">
                  <a16:creationId xmlns:a16="http://schemas.microsoft.com/office/drawing/2014/main" id="{F3AC699E-1AD1-4DAB-A428-EE949D988594}"/>
                </a:ext>
              </a:extLst>
            </p:cNvPr>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155">
              <a:extLst>
                <a:ext uri="{FF2B5EF4-FFF2-40B4-BE49-F238E27FC236}">
                  <a16:creationId xmlns:a16="http://schemas.microsoft.com/office/drawing/2014/main" id="{7CA6D9B8-1F68-4055-8689-664CBFE404B0}"/>
                </a:ext>
              </a:extLst>
            </p:cNvPr>
            <p:cNvSpPr>
              <a:spLocks/>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156">
              <a:extLst>
                <a:ext uri="{FF2B5EF4-FFF2-40B4-BE49-F238E27FC236}">
                  <a16:creationId xmlns:a16="http://schemas.microsoft.com/office/drawing/2014/main" id="{E6D8B754-6D37-46F3-9F29-59D594EE3B34}"/>
                </a:ext>
              </a:extLst>
            </p:cNvPr>
            <p:cNvSpPr>
              <a:spLocks/>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157">
              <a:extLst>
                <a:ext uri="{FF2B5EF4-FFF2-40B4-BE49-F238E27FC236}">
                  <a16:creationId xmlns:a16="http://schemas.microsoft.com/office/drawing/2014/main" id="{A16C30F9-331E-4B08-998D-D8E336111753}"/>
                </a:ext>
              </a:extLst>
            </p:cNvPr>
            <p:cNvSpPr>
              <a:spLocks/>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158">
              <a:extLst>
                <a:ext uri="{FF2B5EF4-FFF2-40B4-BE49-F238E27FC236}">
                  <a16:creationId xmlns:a16="http://schemas.microsoft.com/office/drawing/2014/main" id="{F5E7E7EC-B824-4080-845B-83E98FDFB0CA}"/>
                </a:ext>
              </a:extLst>
            </p:cNvPr>
            <p:cNvSpPr>
              <a:spLocks/>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159">
              <a:extLst>
                <a:ext uri="{FF2B5EF4-FFF2-40B4-BE49-F238E27FC236}">
                  <a16:creationId xmlns:a16="http://schemas.microsoft.com/office/drawing/2014/main" id="{245E7CE0-2726-471A-AB9A-EEBE15ED2D7E}"/>
                </a:ext>
              </a:extLst>
            </p:cNvPr>
            <p:cNvSpPr>
              <a:spLocks/>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160">
              <a:extLst>
                <a:ext uri="{FF2B5EF4-FFF2-40B4-BE49-F238E27FC236}">
                  <a16:creationId xmlns:a16="http://schemas.microsoft.com/office/drawing/2014/main" id="{3EBA2299-EA30-46E4-9953-63D3AAD528AB}"/>
                </a:ext>
              </a:extLst>
            </p:cNvPr>
            <p:cNvSpPr>
              <a:spLocks/>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161">
              <a:extLst>
                <a:ext uri="{FF2B5EF4-FFF2-40B4-BE49-F238E27FC236}">
                  <a16:creationId xmlns:a16="http://schemas.microsoft.com/office/drawing/2014/main" id="{078C2F4E-9ADA-4CB0-B43F-0AE58E368CE1}"/>
                </a:ext>
              </a:extLst>
            </p:cNvPr>
            <p:cNvSpPr>
              <a:spLocks/>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8" name="Freeform 162">
              <a:extLst>
                <a:ext uri="{FF2B5EF4-FFF2-40B4-BE49-F238E27FC236}">
                  <a16:creationId xmlns:a16="http://schemas.microsoft.com/office/drawing/2014/main" id="{3D19CCD9-B7E2-42EF-BD35-1DDA5073D743}"/>
                </a:ext>
              </a:extLst>
            </p:cNvPr>
            <p:cNvSpPr>
              <a:spLocks/>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163">
              <a:extLst>
                <a:ext uri="{FF2B5EF4-FFF2-40B4-BE49-F238E27FC236}">
                  <a16:creationId xmlns:a16="http://schemas.microsoft.com/office/drawing/2014/main" id="{2A384756-590B-44AE-B140-DE807BE6BC4A}"/>
                </a:ext>
              </a:extLst>
            </p:cNvPr>
            <p:cNvSpPr>
              <a:spLocks/>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40" name="TextBox 28">
            <a:extLst>
              <a:ext uri="{FF2B5EF4-FFF2-40B4-BE49-F238E27FC236}">
                <a16:creationId xmlns:a16="http://schemas.microsoft.com/office/drawing/2014/main" id="{D91DDB7B-55AA-4873-9027-0047F01914CA}"/>
              </a:ext>
            </a:extLst>
          </p:cNvPr>
          <p:cNvSpPr txBox="1"/>
          <p:nvPr/>
        </p:nvSpPr>
        <p:spPr>
          <a:xfrm>
            <a:off x="1335684" y="3657091"/>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41" name="矩形 40">
            <a:extLst>
              <a:ext uri="{FF2B5EF4-FFF2-40B4-BE49-F238E27FC236}">
                <a16:creationId xmlns:a16="http://schemas.microsoft.com/office/drawing/2014/main" id="{C20874B9-10CA-4CC0-9E5F-A116B6BC1FF6}"/>
              </a:ext>
            </a:extLst>
          </p:cNvPr>
          <p:cNvSpPr/>
          <p:nvPr/>
        </p:nvSpPr>
        <p:spPr>
          <a:xfrm>
            <a:off x="1229688" y="4076945"/>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grpSp>
        <p:nvGrpSpPr>
          <p:cNvPr id="42" name="Group 126">
            <a:extLst>
              <a:ext uri="{FF2B5EF4-FFF2-40B4-BE49-F238E27FC236}">
                <a16:creationId xmlns:a16="http://schemas.microsoft.com/office/drawing/2014/main" id="{7D7D90AE-35E9-4DED-9CED-E2CF5E6AE9AA}"/>
              </a:ext>
            </a:extLst>
          </p:cNvPr>
          <p:cNvGrpSpPr>
            <a:grpSpLocks noChangeAspect="1"/>
          </p:cNvGrpSpPr>
          <p:nvPr/>
        </p:nvGrpSpPr>
        <p:grpSpPr bwMode="auto">
          <a:xfrm>
            <a:off x="5504842" y="1819469"/>
            <a:ext cx="1479527" cy="1499722"/>
            <a:chOff x="2575" y="3469"/>
            <a:chExt cx="293" cy="297"/>
          </a:xfrm>
          <a:solidFill>
            <a:srgbClr val="6EBF84"/>
          </a:solidFill>
        </p:grpSpPr>
        <p:sp>
          <p:nvSpPr>
            <p:cNvPr id="43" name="Freeform 127">
              <a:extLst>
                <a:ext uri="{FF2B5EF4-FFF2-40B4-BE49-F238E27FC236}">
                  <a16:creationId xmlns:a16="http://schemas.microsoft.com/office/drawing/2014/main" id="{FCC86588-A522-489D-955A-22F96D8C2636}"/>
                </a:ext>
              </a:extLst>
            </p:cNvPr>
            <p:cNvSpPr>
              <a:spLocks/>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128">
              <a:extLst>
                <a:ext uri="{FF2B5EF4-FFF2-40B4-BE49-F238E27FC236}">
                  <a16:creationId xmlns:a16="http://schemas.microsoft.com/office/drawing/2014/main" id="{DA148507-7488-4ACA-BA6F-F1A60B9F1CDB}"/>
                </a:ext>
              </a:extLst>
            </p:cNvPr>
            <p:cNvSpPr>
              <a:spLocks/>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129">
              <a:extLst>
                <a:ext uri="{FF2B5EF4-FFF2-40B4-BE49-F238E27FC236}">
                  <a16:creationId xmlns:a16="http://schemas.microsoft.com/office/drawing/2014/main" id="{82CFDA60-B3D7-4E5D-BBBE-5B5C1B8B9D10}"/>
                </a:ext>
              </a:extLst>
            </p:cNvPr>
            <p:cNvSpPr>
              <a:spLocks/>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130">
              <a:extLst>
                <a:ext uri="{FF2B5EF4-FFF2-40B4-BE49-F238E27FC236}">
                  <a16:creationId xmlns:a16="http://schemas.microsoft.com/office/drawing/2014/main" id="{DED6F3D1-1B7F-432F-A1CE-96F34CA57170}"/>
                </a:ext>
              </a:extLst>
            </p:cNvPr>
            <p:cNvSpPr>
              <a:spLocks/>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131">
              <a:extLst>
                <a:ext uri="{FF2B5EF4-FFF2-40B4-BE49-F238E27FC236}">
                  <a16:creationId xmlns:a16="http://schemas.microsoft.com/office/drawing/2014/main" id="{87985424-4D08-44DA-8EC7-A475F26A522D}"/>
                </a:ext>
              </a:extLst>
            </p:cNvPr>
            <p:cNvSpPr>
              <a:spLocks/>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32">
              <a:extLst>
                <a:ext uri="{FF2B5EF4-FFF2-40B4-BE49-F238E27FC236}">
                  <a16:creationId xmlns:a16="http://schemas.microsoft.com/office/drawing/2014/main" id="{B934AD13-3242-4990-8EFC-75491C3C2464}"/>
                </a:ext>
              </a:extLst>
            </p:cNvPr>
            <p:cNvSpPr>
              <a:spLocks/>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33">
              <a:extLst>
                <a:ext uri="{FF2B5EF4-FFF2-40B4-BE49-F238E27FC236}">
                  <a16:creationId xmlns:a16="http://schemas.microsoft.com/office/drawing/2014/main" id="{3D076723-D5B8-4DEF-940E-29A7DD771411}"/>
                </a:ext>
              </a:extLst>
            </p:cNvPr>
            <p:cNvSpPr>
              <a:spLocks/>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34">
              <a:extLst>
                <a:ext uri="{FF2B5EF4-FFF2-40B4-BE49-F238E27FC236}">
                  <a16:creationId xmlns:a16="http://schemas.microsoft.com/office/drawing/2014/main" id="{4C19D048-C390-4C36-8D7B-3AE73E22962B}"/>
                </a:ext>
              </a:extLst>
            </p:cNvPr>
            <p:cNvSpPr>
              <a:spLocks/>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35">
              <a:extLst>
                <a:ext uri="{FF2B5EF4-FFF2-40B4-BE49-F238E27FC236}">
                  <a16:creationId xmlns:a16="http://schemas.microsoft.com/office/drawing/2014/main" id="{208E3954-C737-442A-9C77-FFCC6DD6062D}"/>
                </a:ext>
              </a:extLst>
            </p:cNvPr>
            <p:cNvSpPr>
              <a:spLocks/>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36">
              <a:extLst>
                <a:ext uri="{FF2B5EF4-FFF2-40B4-BE49-F238E27FC236}">
                  <a16:creationId xmlns:a16="http://schemas.microsoft.com/office/drawing/2014/main" id="{40CB3DF4-CF47-4A6F-A135-D8A588A38353}"/>
                </a:ext>
              </a:extLst>
            </p:cNvPr>
            <p:cNvSpPr>
              <a:spLocks/>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37">
              <a:extLst>
                <a:ext uri="{FF2B5EF4-FFF2-40B4-BE49-F238E27FC236}">
                  <a16:creationId xmlns:a16="http://schemas.microsoft.com/office/drawing/2014/main" id="{E782391A-F455-4CA2-A894-4239314F41AD}"/>
                </a:ext>
              </a:extLst>
            </p:cNvPr>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138">
              <a:extLst>
                <a:ext uri="{FF2B5EF4-FFF2-40B4-BE49-F238E27FC236}">
                  <a16:creationId xmlns:a16="http://schemas.microsoft.com/office/drawing/2014/main" id="{3B8626C0-EC8A-4745-9F70-B26B756205D7}"/>
                </a:ext>
              </a:extLst>
            </p:cNvPr>
            <p:cNvSpPr>
              <a:spLocks/>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139">
              <a:extLst>
                <a:ext uri="{FF2B5EF4-FFF2-40B4-BE49-F238E27FC236}">
                  <a16:creationId xmlns:a16="http://schemas.microsoft.com/office/drawing/2014/main" id="{F5E510ED-A33D-42F5-B06A-4523A3B085C8}"/>
                </a:ext>
              </a:extLst>
            </p:cNvPr>
            <p:cNvSpPr>
              <a:spLocks/>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140">
              <a:extLst>
                <a:ext uri="{FF2B5EF4-FFF2-40B4-BE49-F238E27FC236}">
                  <a16:creationId xmlns:a16="http://schemas.microsoft.com/office/drawing/2014/main" id="{8C23290D-6AC2-4FDD-A867-AC075A2BB98D}"/>
                </a:ext>
              </a:extLst>
            </p:cNvPr>
            <p:cNvSpPr>
              <a:spLocks/>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141">
              <a:extLst>
                <a:ext uri="{FF2B5EF4-FFF2-40B4-BE49-F238E27FC236}">
                  <a16:creationId xmlns:a16="http://schemas.microsoft.com/office/drawing/2014/main" id="{2EE88630-3924-414A-BA58-66A05AC67F23}"/>
                </a:ext>
              </a:extLst>
            </p:cNvPr>
            <p:cNvSpPr>
              <a:spLocks/>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8" name="Freeform 142">
              <a:extLst>
                <a:ext uri="{FF2B5EF4-FFF2-40B4-BE49-F238E27FC236}">
                  <a16:creationId xmlns:a16="http://schemas.microsoft.com/office/drawing/2014/main" id="{6AC655AD-EBFE-415E-91AE-5AFE07CB537D}"/>
                </a:ext>
              </a:extLst>
            </p:cNvPr>
            <p:cNvSpPr>
              <a:spLocks/>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9" name="Freeform 143">
              <a:extLst>
                <a:ext uri="{FF2B5EF4-FFF2-40B4-BE49-F238E27FC236}">
                  <a16:creationId xmlns:a16="http://schemas.microsoft.com/office/drawing/2014/main" id="{C4A14273-3DA0-4FE3-B25C-3F81C732BF56}"/>
                </a:ext>
              </a:extLst>
            </p:cNvPr>
            <p:cNvSpPr>
              <a:spLocks/>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0" name="Freeform 144">
              <a:extLst>
                <a:ext uri="{FF2B5EF4-FFF2-40B4-BE49-F238E27FC236}">
                  <a16:creationId xmlns:a16="http://schemas.microsoft.com/office/drawing/2014/main" id="{525757BA-E298-4221-BABC-4EEB2406E7CB}"/>
                </a:ext>
              </a:extLst>
            </p:cNvPr>
            <p:cNvSpPr>
              <a:spLocks/>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1" name="Freeform 145">
              <a:extLst>
                <a:ext uri="{FF2B5EF4-FFF2-40B4-BE49-F238E27FC236}">
                  <a16:creationId xmlns:a16="http://schemas.microsoft.com/office/drawing/2014/main" id="{DB819A5C-6AC9-4692-BEEF-4A91454D5553}"/>
                </a:ext>
              </a:extLst>
            </p:cNvPr>
            <p:cNvSpPr>
              <a:spLocks/>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2" name="Freeform 146">
              <a:extLst>
                <a:ext uri="{FF2B5EF4-FFF2-40B4-BE49-F238E27FC236}">
                  <a16:creationId xmlns:a16="http://schemas.microsoft.com/office/drawing/2014/main" id="{43215778-E927-40D3-A819-BA0D8557E293}"/>
                </a:ext>
              </a:extLst>
            </p:cNvPr>
            <p:cNvSpPr>
              <a:spLocks/>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3" name="Freeform 147">
              <a:extLst>
                <a:ext uri="{FF2B5EF4-FFF2-40B4-BE49-F238E27FC236}">
                  <a16:creationId xmlns:a16="http://schemas.microsoft.com/office/drawing/2014/main" id="{200E16E3-6B70-4EAC-B0D2-6C5A5CD68E35}"/>
                </a:ext>
              </a:extLst>
            </p:cNvPr>
            <p:cNvSpPr>
              <a:spLocks/>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4" name="Freeform 148">
              <a:extLst>
                <a:ext uri="{FF2B5EF4-FFF2-40B4-BE49-F238E27FC236}">
                  <a16:creationId xmlns:a16="http://schemas.microsoft.com/office/drawing/2014/main" id="{D7ACCA28-F197-41D4-B0CB-52EFCDC5C46C}"/>
                </a:ext>
              </a:extLst>
            </p:cNvPr>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5" name="Freeform 149">
              <a:extLst>
                <a:ext uri="{FF2B5EF4-FFF2-40B4-BE49-F238E27FC236}">
                  <a16:creationId xmlns:a16="http://schemas.microsoft.com/office/drawing/2014/main" id="{C710AC11-E675-4172-BF2B-384182753D0B}"/>
                </a:ext>
              </a:extLst>
            </p:cNvPr>
            <p:cNvSpPr>
              <a:spLocks/>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6" name="Freeform 150">
              <a:extLst>
                <a:ext uri="{FF2B5EF4-FFF2-40B4-BE49-F238E27FC236}">
                  <a16:creationId xmlns:a16="http://schemas.microsoft.com/office/drawing/2014/main" id="{0D5F773F-9988-411D-BE01-1BE42C0A7E75}"/>
                </a:ext>
              </a:extLst>
            </p:cNvPr>
            <p:cNvSpPr>
              <a:spLocks/>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7" name="Freeform 151">
              <a:extLst>
                <a:ext uri="{FF2B5EF4-FFF2-40B4-BE49-F238E27FC236}">
                  <a16:creationId xmlns:a16="http://schemas.microsoft.com/office/drawing/2014/main" id="{D9AD7B1D-F12D-4B66-8786-E526CF3146FA}"/>
                </a:ext>
              </a:extLst>
            </p:cNvPr>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8" name="Freeform 152">
              <a:extLst>
                <a:ext uri="{FF2B5EF4-FFF2-40B4-BE49-F238E27FC236}">
                  <a16:creationId xmlns:a16="http://schemas.microsoft.com/office/drawing/2014/main" id="{057E22EA-F65E-4AD2-AA15-D92B09051E1A}"/>
                </a:ext>
              </a:extLst>
            </p:cNvPr>
            <p:cNvSpPr>
              <a:spLocks/>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153">
              <a:extLst>
                <a:ext uri="{FF2B5EF4-FFF2-40B4-BE49-F238E27FC236}">
                  <a16:creationId xmlns:a16="http://schemas.microsoft.com/office/drawing/2014/main" id="{9515CF81-F4AD-4AF3-9D0E-3E4B2EAA6B4C}"/>
                </a:ext>
              </a:extLst>
            </p:cNvPr>
            <p:cNvSpPr>
              <a:spLocks/>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154">
              <a:extLst>
                <a:ext uri="{FF2B5EF4-FFF2-40B4-BE49-F238E27FC236}">
                  <a16:creationId xmlns:a16="http://schemas.microsoft.com/office/drawing/2014/main" id="{63913168-A497-462F-BE1D-4023CF4E439F}"/>
                </a:ext>
              </a:extLst>
            </p:cNvPr>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155">
              <a:extLst>
                <a:ext uri="{FF2B5EF4-FFF2-40B4-BE49-F238E27FC236}">
                  <a16:creationId xmlns:a16="http://schemas.microsoft.com/office/drawing/2014/main" id="{056CBC74-72AD-4FC5-8649-8BFEC179150B}"/>
                </a:ext>
              </a:extLst>
            </p:cNvPr>
            <p:cNvSpPr>
              <a:spLocks/>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156">
              <a:extLst>
                <a:ext uri="{FF2B5EF4-FFF2-40B4-BE49-F238E27FC236}">
                  <a16:creationId xmlns:a16="http://schemas.microsoft.com/office/drawing/2014/main" id="{D0D68AFB-A31A-4F19-806D-D354F6CF9511}"/>
                </a:ext>
              </a:extLst>
            </p:cNvPr>
            <p:cNvSpPr>
              <a:spLocks/>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157">
              <a:extLst>
                <a:ext uri="{FF2B5EF4-FFF2-40B4-BE49-F238E27FC236}">
                  <a16:creationId xmlns:a16="http://schemas.microsoft.com/office/drawing/2014/main" id="{7052420C-7425-4ACB-B1B7-8C5A6ED3FEFC}"/>
                </a:ext>
              </a:extLst>
            </p:cNvPr>
            <p:cNvSpPr>
              <a:spLocks/>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158">
              <a:extLst>
                <a:ext uri="{FF2B5EF4-FFF2-40B4-BE49-F238E27FC236}">
                  <a16:creationId xmlns:a16="http://schemas.microsoft.com/office/drawing/2014/main" id="{EB9FC162-2947-4373-958F-EB2A64B70073}"/>
                </a:ext>
              </a:extLst>
            </p:cNvPr>
            <p:cNvSpPr>
              <a:spLocks/>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159">
              <a:extLst>
                <a:ext uri="{FF2B5EF4-FFF2-40B4-BE49-F238E27FC236}">
                  <a16:creationId xmlns:a16="http://schemas.microsoft.com/office/drawing/2014/main" id="{E86E2E89-80F7-409F-9A1C-EC2636A81F94}"/>
                </a:ext>
              </a:extLst>
            </p:cNvPr>
            <p:cNvSpPr>
              <a:spLocks/>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160">
              <a:extLst>
                <a:ext uri="{FF2B5EF4-FFF2-40B4-BE49-F238E27FC236}">
                  <a16:creationId xmlns:a16="http://schemas.microsoft.com/office/drawing/2014/main" id="{C999578D-19DD-4EB7-82DC-A5F2742588CD}"/>
                </a:ext>
              </a:extLst>
            </p:cNvPr>
            <p:cNvSpPr>
              <a:spLocks/>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161">
              <a:extLst>
                <a:ext uri="{FF2B5EF4-FFF2-40B4-BE49-F238E27FC236}">
                  <a16:creationId xmlns:a16="http://schemas.microsoft.com/office/drawing/2014/main" id="{B537B969-040E-4755-A254-C5C3E68DE530}"/>
                </a:ext>
              </a:extLst>
            </p:cNvPr>
            <p:cNvSpPr>
              <a:spLocks/>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62">
              <a:extLst>
                <a:ext uri="{FF2B5EF4-FFF2-40B4-BE49-F238E27FC236}">
                  <a16:creationId xmlns:a16="http://schemas.microsoft.com/office/drawing/2014/main" id="{301B6A70-7586-44D0-AB22-E22B49D9C3C4}"/>
                </a:ext>
              </a:extLst>
            </p:cNvPr>
            <p:cNvSpPr>
              <a:spLocks/>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63">
              <a:extLst>
                <a:ext uri="{FF2B5EF4-FFF2-40B4-BE49-F238E27FC236}">
                  <a16:creationId xmlns:a16="http://schemas.microsoft.com/office/drawing/2014/main" id="{8EEF1C95-872E-459B-9EF0-220975DEA7FA}"/>
                </a:ext>
              </a:extLst>
            </p:cNvPr>
            <p:cNvSpPr>
              <a:spLocks/>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80" name="TextBox 28">
            <a:extLst>
              <a:ext uri="{FF2B5EF4-FFF2-40B4-BE49-F238E27FC236}">
                <a16:creationId xmlns:a16="http://schemas.microsoft.com/office/drawing/2014/main" id="{8160DFBE-D82B-44A5-B48F-8565BC541BA5}"/>
              </a:ext>
            </a:extLst>
          </p:cNvPr>
          <p:cNvSpPr txBox="1"/>
          <p:nvPr/>
        </p:nvSpPr>
        <p:spPr>
          <a:xfrm>
            <a:off x="5113027" y="3634368"/>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81" name="矩形 80">
            <a:extLst>
              <a:ext uri="{FF2B5EF4-FFF2-40B4-BE49-F238E27FC236}">
                <a16:creationId xmlns:a16="http://schemas.microsoft.com/office/drawing/2014/main" id="{D544C53F-A3D7-4021-BCA2-7C8543955A31}"/>
              </a:ext>
            </a:extLst>
          </p:cNvPr>
          <p:cNvSpPr/>
          <p:nvPr/>
        </p:nvSpPr>
        <p:spPr>
          <a:xfrm>
            <a:off x="5007031" y="4054222"/>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grpSp>
        <p:nvGrpSpPr>
          <p:cNvPr id="122" name="Group 126">
            <a:extLst>
              <a:ext uri="{FF2B5EF4-FFF2-40B4-BE49-F238E27FC236}">
                <a16:creationId xmlns:a16="http://schemas.microsoft.com/office/drawing/2014/main" id="{16FFCD80-6CDA-410A-8D96-BFB69FB3F9B9}"/>
              </a:ext>
            </a:extLst>
          </p:cNvPr>
          <p:cNvGrpSpPr>
            <a:grpSpLocks noChangeAspect="1"/>
          </p:cNvGrpSpPr>
          <p:nvPr/>
        </p:nvGrpSpPr>
        <p:grpSpPr bwMode="auto">
          <a:xfrm>
            <a:off x="9282184" y="1842192"/>
            <a:ext cx="1479527" cy="1499722"/>
            <a:chOff x="2575" y="3469"/>
            <a:chExt cx="293" cy="297"/>
          </a:xfrm>
          <a:solidFill>
            <a:srgbClr val="6EBF84"/>
          </a:solidFill>
        </p:grpSpPr>
        <p:sp>
          <p:nvSpPr>
            <p:cNvPr id="123" name="Freeform 127">
              <a:extLst>
                <a:ext uri="{FF2B5EF4-FFF2-40B4-BE49-F238E27FC236}">
                  <a16:creationId xmlns:a16="http://schemas.microsoft.com/office/drawing/2014/main" id="{3E4ED1E4-0FB9-4806-942B-83F20F1118E4}"/>
                </a:ext>
              </a:extLst>
            </p:cNvPr>
            <p:cNvSpPr>
              <a:spLocks/>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4" name="Freeform 128">
              <a:extLst>
                <a:ext uri="{FF2B5EF4-FFF2-40B4-BE49-F238E27FC236}">
                  <a16:creationId xmlns:a16="http://schemas.microsoft.com/office/drawing/2014/main" id="{57D2C78E-2649-4C1B-AC5B-F98E4AD2DD4F}"/>
                </a:ext>
              </a:extLst>
            </p:cNvPr>
            <p:cNvSpPr>
              <a:spLocks/>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5" name="Freeform 129">
              <a:extLst>
                <a:ext uri="{FF2B5EF4-FFF2-40B4-BE49-F238E27FC236}">
                  <a16:creationId xmlns:a16="http://schemas.microsoft.com/office/drawing/2014/main" id="{AAACCC9F-604E-420D-B863-0289DCF00C85}"/>
                </a:ext>
              </a:extLst>
            </p:cNvPr>
            <p:cNvSpPr>
              <a:spLocks/>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6" name="Freeform 130">
              <a:extLst>
                <a:ext uri="{FF2B5EF4-FFF2-40B4-BE49-F238E27FC236}">
                  <a16:creationId xmlns:a16="http://schemas.microsoft.com/office/drawing/2014/main" id="{8BCFBA86-8D07-4853-88AC-1F525864EC34}"/>
                </a:ext>
              </a:extLst>
            </p:cNvPr>
            <p:cNvSpPr>
              <a:spLocks/>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7" name="Freeform 131">
              <a:extLst>
                <a:ext uri="{FF2B5EF4-FFF2-40B4-BE49-F238E27FC236}">
                  <a16:creationId xmlns:a16="http://schemas.microsoft.com/office/drawing/2014/main" id="{8CDE7C52-2BB1-4305-ABF8-D2A886041093}"/>
                </a:ext>
              </a:extLst>
            </p:cNvPr>
            <p:cNvSpPr>
              <a:spLocks/>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8" name="Freeform 132">
              <a:extLst>
                <a:ext uri="{FF2B5EF4-FFF2-40B4-BE49-F238E27FC236}">
                  <a16:creationId xmlns:a16="http://schemas.microsoft.com/office/drawing/2014/main" id="{73B1EEC0-E141-4704-8E34-DC6CFC94718A}"/>
                </a:ext>
              </a:extLst>
            </p:cNvPr>
            <p:cNvSpPr>
              <a:spLocks/>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9" name="Freeform 133">
              <a:extLst>
                <a:ext uri="{FF2B5EF4-FFF2-40B4-BE49-F238E27FC236}">
                  <a16:creationId xmlns:a16="http://schemas.microsoft.com/office/drawing/2014/main" id="{A9068441-81BD-4FBF-B965-2138715F1435}"/>
                </a:ext>
              </a:extLst>
            </p:cNvPr>
            <p:cNvSpPr>
              <a:spLocks/>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0" name="Freeform 134">
              <a:extLst>
                <a:ext uri="{FF2B5EF4-FFF2-40B4-BE49-F238E27FC236}">
                  <a16:creationId xmlns:a16="http://schemas.microsoft.com/office/drawing/2014/main" id="{404A0C8F-B4AE-423B-9451-A4A1DEE34A44}"/>
                </a:ext>
              </a:extLst>
            </p:cNvPr>
            <p:cNvSpPr>
              <a:spLocks/>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1" name="Freeform 135">
              <a:extLst>
                <a:ext uri="{FF2B5EF4-FFF2-40B4-BE49-F238E27FC236}">
                  <a16:creationId xmlns:a16="http://schemas.microsoft.com/office/drawing/2014/main" id="{EF629B7B-283E-4E32-8583-72E3059C35CF}"/>
                </a:ext>
              </a:extLst>
            </p:cNvPr>
            <p:cNvSpPr>
              <a:spLocks/>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2" name="Freeform 136">
              <a:extLst>
                <a:ext uri="{FF2B5EF4-FFF2-40B4-BE49-F238E27FC236}">
                  <a16:creationId xmlns:a16="http://schemas.microsoft.com/office/drawing/2014/main" id="{89D92B4C-8E02-454D-9D03-58CCC05B0B6D}"/>
                </a:ext>
              </a:extLst>
            </p:cNvPr>
            <p:cNvSpPr>
              <a:spLocks/>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3" name="Freeform 137">
              <a:extLst>
                <a:ext uri="{FF2B5EF4-FFF2-40B4-BE49-F238E27FC236}">
                  <a16:creationId xmlns:a16="http://schemas.microsoft.com/office/drawing/2014/main" id="{4E1D0F3B-13E6-432A-A475-E54C48743FE1}"/>
                </a:ext>
              </a:extLst>
            </p:cNvPr>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4" name="Freeform 138">
              <a:extLst>
                <a:ext uri="{FF2B5EF4-FFF2-40B4-BE49-F238E27FC236}">
                  <a16:creationId xmlns:a16="http://schemas.microsoft.com/office/drawing/2014/main" id="{62366D9A-6DCB-4A89-8FB6-6F4378175A13}"/>
                </a:ext>
              </a:extLst>
            </p:cNvPr>
            <p:cNvSpPr>
              <a:spLocks/>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5" name="Freeform 139">
              <a:extLst>
                <a:ext uri="{FF2B5EF4-FFF2-40B4-BE49-F238E27FC236}">
                  <a16:creationId xmlns:a16="http://schemas.microsoft.com/office/drawing/2014/main" id="{6E908D0A-847A-444B-92FF-8F95B08DA06B}"/>
                </a:ext>
              </a:extLst>
            </p:cNvPr>
            <p:cNvSpPr>
              <a:spLocks/>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6" name="Freeform 140">
              <a:extLst>
                <a:ext uri="{FF2B5EF4-FFF2-40B4-BE49-F238E27FC236}">
                  <a16:creationId xmlns:a16="http://schemas.microsoft.com/office/drawing/2014/main" id="{8AF3EE97-5E80-4F49-8FD5-F52E9AB7C46A}"/>
                </a:ext>
              </a:extLst>
            </p:cNvPr>
            <p:cNvSpPr>
              <a:spLocks/>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7" name="Freeform 141">
              <a:extLst>
                <a:ext uri="{FF2B5EF4-FFF2-40B4-BE49-F238E27FC236}">
                  <a16:creationId xmlns:a16="http://schemas.microsoft.com/office/drawing/2014/main" id="{F4CE2398-35C1-49BB-B228-395CD82907BA}"/>
                </a:ext>
              </a:extLst>
            </p:cNvPr>
            <p:cNvSpPr>
              <a:spLocks/>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8" name="Freeform 142">
              <a:extLst>
                <a:ext uri="{FF2B5EF4-FFF2-40B4-BE49-F238E27FC236}">
                  <a16:creationId xmlns:a16="http://schemas.microsoft.com/office/drawing/2014/main" id="{30DB6850-B9A4-4850-B529-A27D232D3119}"/>
                </a:ext>
              </a:extLst>
            </p:cNvPr>
            <p:cNvSpPr>
              <a:spLocks/>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9" name="Freeform 143">
              <a:extLst>
                <a:ext uri="{FF2B5EF4-FFF2-40B4-BE49-F238E27FC236}">
                  <a16:creationId xmlns:a16="http://schemas.microsoft.com/office/drawing/2014/main" id="{44AA5139-437C-40E9-8B9F-397DA68033B3}"/>
                </a:ext>
              </a:extLst>
            </p:cNvPr>
            <p:cNvSpPr>
              <a:spLocks/>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0" name="Freeform 144">
              <a:extLst>
                <a:ext uri="{FF2B5EF4-FFF2-40B4-BE49-F238E27FC236}">
                  <a16:creationId xmlns:a16="http://schemas.microsoft.com/office/drawing/2014/main" id="{8682A358-9376-4377-92CF-24CD03E91CCD}"/>
                </a:ext>
              </a:extLst>
            </p:cNvPr>
            <p:cNvSpPr>
              <a:spLocks/>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1" name="Freeform 145">
              <a:extLst>
                <a:ext uri="{FF2B5EF4-FFF2-40B4-BE49-F238E27FC236}">
                  <a16:creationId xmlns:a16="http://schemas.microsoft.com/office/drawing/2014/main" id="{EEFCD588-3EFF-48D4-B995-0B58AA7443ED}"/>
                </a:ext>
              </a:extLst>
            </p:cNvPr>
            <p:cNvSpPr>
              <a:spLocks/>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2" name="Freeform 146">
              <a:extLst>
                <a:ext uri="{FF2B5EF4-FFF2-40B4-BE49-F238E27FC236}">
                  <a16:creationId xmlns:a16="http://schemas.microsoft.com/office/drawing/2014/main" id="{777AA8A5-C66F-4E13-ACCC-33DB0F8D4CA3}"/>
                </a:ext>
              </a:extLst>
            </p:cNvPr>
            <p:cNvSpPr>
              <a:spLocks/>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3" name="Freeform 147">
              <a:extLst>
                <a:ext uri="{FF2B5EF4-FFF2-40B4-BE49-F238E27FC236}">
                  <a16:creationId xmlns:a16="http://schemas.microsoft.com/office/drawing/2014/main" id="{F7457A1B-F600-41C6-8214-53290A891E4D}"/>
                </a:ext>
              </a:extLst>
            </p:cNvPr>
            <p:cNvSpPr>
              <a:spLocks/>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4" name="Freeform 148">
              <a:extLst>
                <a:ext uri="{FF2B5EF4-FFF2-40B4-BE49-F238E27FC236}">
                  <a16:creationId xmlns:a16="http://schemas.microsoft.com/office/drawing/2014/main" id="{732FD294-B8FE-445D-944C-510ECD58A7C8}"/>
                </a:ext>
              </a:extLst>
            </p:cNvPr>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5" name="Freeform 149">
              <a:extLst>
                <a:ext uri="{FF2B5EF4-FFF2-40B4-BE49-F238E27FC236}">
                  <a16:creationId xmlns:a16="http://schemas.microsoft.com/office/drawing/2014/main" id="{EB9F1828-0930-4795-9096-2E583E780A66}"/>
                </a:ext>
              </a:extLst>
            </p:cNvPr>
            <p:cNvSpPr>
              <a:spLocks/>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6" name="Freeform 150">
              <a:extLst>
                <a:ext uri="{FF2B5EF4-FFF2-40B4-BE49-F238E27FC236}">
                  <a16:creationId xmlns:a16="http://schemas.microsoft.com/office/drawing/2014/main" id="{AF2D2D20-1EA7-4CC6-9AB7-BA9D7CA7C64C}"/>
                </a:ext>
              </a:extLst>
            </p:cNvPr>
            <p:cNvSpPr>
              <a:spLocks/>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7" name="Freeform 151">
              <a:extLst>
                <a:ext uri="{FF2B5EF4-FFF2-40B4-BE49-F238E27FC236}">
                  <a16:creationId xmlns:a16="http://schemas.microsoft.com/office/drawing/2014/main" id="{CFCCDFA5-36AE-4588-932F-56FD4094B76C}"/>
                </a:ext>
              </a:extLst>
            </p:cNvPr>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8" name="Freeform 152">
              <a:extLst>
                <a:ext uri="{FF2B5EF4-FFF2-40B4-BE49-F238E27FC236}">
                  <a16:creationId xmlns:a16="http://schemas.microsoft.com/office/drawing/2014/main" id="{965A4C77-5B24-4AEC-91FF-8CC0EB208D9B}"/>
                </a:ext>
              </a:extLst>
            </p:cNvPr>
            <p:cNvSpPr>
              <a:spLocks/>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9" name="Freeform 153">
              <a:extLst>
                <a:ext uri="{FF2B5EF4-FFF2-40B4-BE49-F238E27FC236}">
                  <a16:creationId xmlns:a16="http://schemas.microsoft.com/office/drawing/2014/main" id="{D0578E44-9B0E-4C7C-B42B-6C34552D2FBE}"/>
                </a:ext>
              </a:extLst>
            </p:cNvPr>
            <p:cNvSpPr>
              <a:spLocks/>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0" name="Freeform 154">
              <a:extLst>
                <a:ext uri="{FF2B5EF4-FFF2-40B4-BE49-F238E27FC236}">
                  <a16:creationId xmlns:a16="http://schemas.microsoft.com/office/drawing/2014/main" id="{6D80890A-14AF-42D9-98A0-7977B4C78F18}"/>
                </a:ext>
              </a:extLst>
            </p:cNvPr>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1" name="Freeform 155">
              <a:extLst>
                <a:ext uri="{FF2B5EF4-FFF2-40B4-BE49-F238E27FC236}">
                  <a16:creationId xmlns:a16="http://schemas.microsoft.com/office/drawing/2014/main" id="{89DAFF95-8387-4E2A-A751-6A774B18B139}"/>
                </a:ext>
              </a:extLst>
            </p:cNvPr>
            <p:cNvSpPr>
              <a:spLocks/>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2" name="Freeform 156">
              <a:extLst>
                <a:ext uri="{FF2B5EF4-FFF2-40B4-BE49-F238E27FC236}">
                  <a16:creationId xmlns:a16="http://schemas.microsoft.com/office/drawing/2014/main" id="{F3EDDEB3-79E4-46B2-9A56-BCB9E7D472CD}"/>
                </a:ext>
              </a:extLst>
            </p:cNvPr>
            <p:cNvSpPr>
              <a:spLocks/>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3" name="Freeform 157">
              <a:extLst>
                <a:ext uri="{FF2B5EF4-FFF2-40B4-BE49-F238E27FC236}">
                  <a16:creationId xmlns:a16="http://schemas.microsoft.com/office/drawing/2014/main" id="{53268245-F9B4-44E3-97D0-5E6B9BFBB5A1}"/>
                </a:ext>
              </a:extLst>
            </p:cNvPr>
            <p:cNvSpPr>
              <a:spLocks/>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4" name="Freeform 158">
              <a:extLst>
                <a:ext uri="{FF2B5EF4-FFF2-40B4-BE49-F238E27FC236}">
                  <a16:creationId xmlns:a16="http://schemas.microsoft.com/office/drawing/2014/main" id="{CDCDB63B-15D1-498E-B524-013B3A9F23FC}"/>
                </a:ext>
              </a:extLst>
            </p:cNvPr>
            <p:cNvSpPr>
              <a:spLocks/>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5" name="Freeform 159">
              <a:extLst>
                <a:ext uri="{FF2B5EF4-FFF2-40B4-BE49-F238E27FC236}">
                  <a16:creationId xmlns:a16="http://schemas.microsoft.com/office/drawing/2014/main" id="{66BADB3D-4923-447C-B3F1-EB7640FB9254}"/>
                </a:ext>
              </a:extLst>
            </p:cNvPr>
            <p:cNvSpPr>
              <a:spLocks/>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6" name="Freeform 160">
              <a:extLst>
                <a:ext uri="{FF2B5EF4-FFF2-40B4-BE49-F238E27FC236}">
                  <a16:creationId xmlns:a16="http://schemas.microsoft.com/office/drawing/2014/main" id="{983A21AA-F402-4D3F-BE1C-CDF0E35F8A75}"/>
                </a:ext>
              </a:extLst>
            </p:cNvPr>
            <p:cNvSpPr>
              <a:spLocks/>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7" name="Freeform 161">
              <a:extLst>
                <a:ext uri="{FF2B5EF4-FFF2-40B4-BE49-F238E27FC236}">
                  <a16:creationId xmlns:a16="http://schemas.microsoft.com/office/drawing/2014/main" id="{CF1BBB71-F21A-4193-9266-E5BBDDF7C106}"/>
                </a:ext>
              </a:extLst>
            </p:cNvPr>
            <p:cNvSpPr>
              <a:spLocks/>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8" name="Freeform 162">
              <a:extLst>
                <a:ext uri="{FF2B5EF4-FFF2-40B4-BE49-F238E27FC236}">
                  <a16:creationId xmlns:a16="http://schemas.microsoft.com/office/drawing/2014/main" id="{67B12889-5F99-4FE1-9798-D17742A749D0}"/>
                </a:ext>
              </a:extLst>
            </p:cNvPr>
            <p:cNvSpPr>
              <a:spLocks/>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9" name="Freeform 163">
              <a:extLst>
                <a:ext uri="{FF2B5EF4-FFF2-40B4-BE49-F238E27FC236}">
                  <a16:creationId xmlns:a16="http://schemas.microsoft.com/office/drawing/2014/main" id="{B9911184-A1A2-4705-8A53-F7A1726FAC34}"/>
                </a:ext>
              </a:extLst>
            </p:cNvPr>
            <p:cNvSpPr>
              <a:spLocks/>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160" name="TextBox 28">
            <a:extLst>
              <a:ext uri="{FF2B5EF4-FFF2-40B4-BE49-F238E27FC236}">
                <a16:creationId xmlns:a16="http://schemas.microsoft.com/office/drawing/2014/main" id="{E541F59C-772A-4977-AD53-ED3D92F7A60F}"/>
              </a:ext>
            </a:extLst>
          </p:cNvPr>
          <p:cNvSpPr txBox="1"/>
          <p:nvPr/>
        </p:nvSpPr>
        <p:spPr>
          <a:xfrm>
            <a:off x="8890369" y="3657091"/>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161" name="矩形 160">
            <a:extLst>
              <a:ext uri="{FF2B5EF4-FFF2-40B4-BE49-F238E27FC236}">
                <a16:creationId xmlns:a16="http://schemas.microsoft.com/office/drawing/2014/main" id="{30C60EEE-4D4A-4F58-BD9E-ECCD14D12ACE}"/>
              </a:ext>
            </a:extLst>
          </p:cNvPr>
          <p:cNvSpPr/>
          <p:nvPr/>
        </p:nvSpPr>
        <p:spPr>
          <a:xfrm>
            <a:off x="8784373" y="4076945"/>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pic>
        <p:nvPicPr>
          <p:cNvPr id="162" name="图片 161">
            <a:extLst>
              <a:ext uri="{FF2B5EF4-FFF2-40B4-BE49-F238E27FC236}">
                <a16:creationId xmlns:a16="http://schemas.microsoft.com/office/drawing/2014/main" id="{45A88368-7FF5-4E85-B91B-BE092A0DC4B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70687" y="5044465"/>
            <a:ext cx="699017" cy="953820"/>
          </a:xfrm>
          <a:prstGeom prst="rect">
            <a:avLst/>
          </a:prstGeom>
        </p:spPr>
      </p:pic>
      <p:pic>
        <p:nvPicPr>
          <p:cNvPr id="163" name="图片 162">
            <a:extLst>
              <a:ext uri="{FF2B5EF4-FFF2-40B4-BE49-F238E27FC236}">
                <a16:creationId xmlns:a16="http://schemas.microsoft.com/office/drawing/2014/main" id="{1CA94C3D-B947-4674-A577-42C39693B71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644443" y="1138326"/>
            <a:ext cx="699017" cy="953820"/>
          </a:xfrm>
          <a:prstGeom prst="rect">
            <a:avLst/>
          </a:prstGeom>
        </p:spPr>
      </p:pic>
      <p:pic>
        <p:nvPicPr>
          <p:cNvPr id="164" name="图片 163">
            <a:extLst>
              <a:ext uri="{FF2B5EF4-FFF2-40B4-BE49-F238E27FC236}">
                <a16:creationId xmlns:a16="http://schemas.microsoft.com/office/drawing/2014/main" id="{9DCFE20A-02E7-4E6A-B114-9FD3B9B2908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62312" y="5043698"/>
            <a:ext cx="699017" cy="953820"/>
          </a:xfrm>
          <a:prstGeom prst="rect">
            <a:avLst/>
          </a:prstGeom>
        </p:spPr>
      </p:pic>
    </p:spTree>
    <p:extLst>
      <p:ext uri="{BB962C8B-B14F-4D97-AF65-F5344CB8AC3E}">
        <p14:creationId xmlns:p14="http://schemas.microsoft.com/office/powerpoint/2010/main" val="329436702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down)">
                                      <p:cBhvr>
                                        <p:cTn id="12" dur="500"/>
                                        <p:tgtEl>
                                          <p:spTgt spid="4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randombar(horizontal)">
                                      <p:cBhvr>
                                        <p:cTn id="15" dur="500"/>
                                        <p:tgtEl>
                                          <p:spTgt spid="41"/>
                                        </p:tgtEl>
                                      </p:cBhvr>
                                    </p:animEffect>
                                  </p:childTnLst>
                                </p:cTn>
                              </p:par>
                              <p:par>
                                <p:cTn id="16" presetID="21" presetClass="entr" presetSubtype="1"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heel(1)">
                                      <p:cBhvr>
                                        <p:cTn id="18" dur="2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wipe(down)">
                                      <p:cBhvr>
                                        <p:cTn id="23" dur="500"/>
                                        <p:tgtEl>
                                          <p:spTgt spid="8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randombar(horizontal)">
                                      <p:cBhvr>
                                        <p:cTn id="26" dur="500"/>
                                        <p:tgtEl>
                                          <p:spTgt spid="81"/>
                                        </p:tgtEl>
                                      </p:cBhvr>
                                    </p:animEffect>
                                  </p:childTnLst>
                                </p:cTn>
                              </p:par>
                              <p:par>
                                <p:cTn id="27" presetID="21" presetClass="entr" presetSubtype="1" fill="hold" nodeType="withEffect">
                                  <p:stCondLst>
                                    <p:cond delay="0"/>
                                  </p:stCondLst>
                                  <p:childTnLst>
                                    <p:set>
                                      <p:cBhvr>
                                        <p:cTn id="28" dur="1" fill="hold">
                                          <p:stCondLst>
                                            <p:cond delay="0"/>
                                          </p:stCondLst>
                                        </p:cTn>
                                        <p:tgtEl>
                                          <p:spTgt spid="122"/>
                                        </p:tgtEl>
                                        <p:attrNameLst>
                                          <p:attrName>style.visibility</p:attrName>
                                        </p:attrNameLst>
                                      </p:cBhvr>
                                      <p:to>
                                        <p:strVal val="visible"/>
                                      </p:to>
                                    </p:set>
                                    <p:animEffect transition="in" filter="wheel(1)">
                                      <p:cBhvr>
                                        <p:cTn id="29" dur="2000"/>
                                        <p:tgtEl>
                                          <p:spTgt spid="1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0"/>
                                        </p:tgtEl>
                                        <p:attrNameLst>
                                          <p:attrName>style.visibility</p:attrName>
                                        </p:attrNameLst>
                                      </p:cBhvr>
                                      <p:to>
                                        <p:strVal val="visible"/>
                                      </p:to>
                                    </p:set>
                                    <p:animEffect transition="in" filter="wipe(down)">
                                      <p:cBhvr>
                                        <p:cTn id="34" dur="500"/>
                                        <p:tgtEl>
                                          <p:spTgt spid="16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1"/>
                                        </p:tgtEl>
                                        <p:attrNameLst>
                                          <p:attrName>style.visibility</p:attrName>
                                        </p:attrNameLst>
                                      </p:cBhvr>
                                      <p:to>
                                        <p:strVal val="visible"/>
                                      </p:to>
                                    </p:set>
                                    <p:animEffect transition="in" filter="randombar(horizontal)">
                                      <p:cBhvr>
                                        <p:cTn id="37" dur="500"/>
                                        <p:tgtEl>
                                          <p:spTgt spid="16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62"/>
                                        </p:tgtEl>
                                        <p:attrNameLst>
                                          <p:attrName>style.visibility</p:attrName>
                                        </p:attrNameLst>
                                      </p:cBhvr>
                                      <p:to>
                                        <p:strVal val="visible"/>
                                      </p:to>
                                    </p:set>
                                    <p:anim calcmode="lin" valueType="num">
                                      <p:cBhvr>
                                        <p:cTn id="42" dur="500" fill="hold"/>
                                        <p:tgtEl>
                                          <p:spTgt spid="162"/>
                                        </p:tgtEl>
                                        <p:attrNameLst>
                                          <p:attrName>ppt_w</p:attrName>
                                        </p:attrNameLst>
                                      </p:cBhvr>
                                      <p:tavLst>
                                        <p:tav tm="0">
                                          <p:val>
                                            <p:fltVal val="0"/>
                                          </p:val>
                                        </p:tav>
                                        <p:tav tm="100000">
                                          <p:val>
                                            <p:strVal val="#ppt_w"/>
                                          </p:val>
                                        </p:tav>
                                      </p:tavLst>
                                    </p:anim>
                                    <p:anim calcmode="lin" valueType="num">
                                      <p:cBhvr>
                                        <p:cTn id="43" dur="500" fill="hold"/>
                                        <p:tgtEl>
                                          <p:spTgt spid="162"/>
                                        </p:tgtEl>
                                        <p:attrNameLst>
                                          <p:attrName>ppt_h</p:attrName>
                                        </p:attrNameLst>
                                      </p:cBhvr>
                                      <p:tavLst>
                                        <p:tav tm="0">
                                          <p:val>
                                            <p:fltVal val="0"/>
                                          </p:val>
                                        </p:tav>
                                        <p:tav tm="100000">
                                          <p:val>
                                            <p:strVal val="#ppt_h"/>
                                          </p:val>
                                        </p:tav>
                                      </p:tavLst>
                                    </p:anim>
                                    <p:animEffect transition="in" filter="fade">
                                      <p:cBhvr>
                                        <p:cTn id="44" dur="500"/>
                                        <p:tgtEl>
                                          <p:spTgt spid="16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63"/>
                                        </p:tgtEl>
                                        <p:attrNameLst>
                                          <p:attrName>style.visibility</p:attrName>
                                        </p:attrNameLst>
                                      </p:cBhvr>
                                      <p:to>
                                        <p:strVal val="visible"/>
                                      </p:to>
                                    </p:set>
                                    <p:anim calcmode="lin" valueType="num">
                                      <p:cBhvr>
                                        <p:cTn id="49" dur="500" fill="hold"/>
                                        <p:tgtEl>
                                          <p:spTgt spid="163"/>
                                        </p:tgtEl>
                                        <p:attrNameLst>
                                          <p:attrName>ppt_w</p:attrName>
                                        </p:attrNameLst>
                                      </p:cBhvr>
                                      <p:tavLst>
                                        <p:tav tm="0">
                                          <p:val>
                                            <p:fltVal val="0"/>
                                          </p:val>
                                        </p:tav>
                                        <p:tav tm="100000">
                                          <p:val>
                                            <p:strVal val="#ppt_w"/>
                                          </p:val>
                                        </p:tav>
                                      </p:tavLst>
                                    </p:anim>
                                    <p:anim calcmode="lin" valueType="num">
                                      <p:cBhvr>
                                        <p:cTn id="50" dur="500" fill="hold"/>
                                        <p:tgtEl>
                                          <p:spTgt spid="163"/>
                                        </p:tgtEl>
                                        <p:attrNameLst>
                                          <p:attrName>ppt_h</p:attrName>
                                        </p:attrNameLst>
                                      </p:cBhvr>
                                      <p:tavLst>
                                        <p:tav tm="0">
                                          <p:val>
                                            <p:fltVal val="0"/>
                                          </p:val>
                                        </p:tav>
                                        <p:tav tm="100000">
                                          <p:val>
                                            <p:strVal val="#ppt_h"/>
                                          </p:val>
                                        </p:tav>
                                      </p:tavLst>
                                    </p:anim>
                                    <p:animEffect transition="in" filter="fade">
                                      <p:cBhvr>
                                        <p:cTn id="51" dur="500"/>
                                        <p:tgtEl>
                                          <p:spTgt spid="16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64"/>
                                        </p:tgtEl>
                                        <p:attrNameLst>
                                          <p:attrName>style.visibility</p:attrName>
                                        </p:attrNameLst>
                                      </p:cBhvr>
                                      <p:to>
                                        <p:strVal val="visible"/>
                                      </p:to>
                                    </p:set>
                                    <p:anim calcmode="lin" valueType="num">
                                      <p:cBhvr>
                                        <p:cTn id="56" dur="500" fill="hold"/>
                                        <p:tgtEl>
                                          <p:spTgt spid="164"/>
                                        </p:tgtEl>
                                        <p:attrNameLst>
                                          <p:attrName>ppt_w</p:attrName>
                                        </p:attrNameLst>
                                      </p:cBhvr>
                                      <p:tavLst>
                                        <p:tav tm="0">
                                          <p:val>
                                            <p:fltVal val="0"/>
                                          </p:val>
                                        </p:tav>
                                        <p:tav tm="100000">
                                          <p:val>
                                            <p:strVal val="#ppt_w"/>
                                          </p:val>
                                        </p:tav>
                                      </p:tavLst>
                                    </p:anim>
                                    <p:anim calcmode="lin" valueType="num">
                                      <p:cBhvr>
                                        <p:cTn id="57" dur="500" fill="hold"/>
                                        <p:tgtEl>
                                          <p:spTgt spid="164"/>
                                        </p:tgtEl>
                                        <p:attrNameLst>
                                          <p:attrName>ppt_h</p:attrName>
                                        </p:attrNameLst>
                                      </p:cBhvr>
                                      <p:tavLst>
                                        <p:tav tm="0">
                                          <p:val>
                                            <p:fltVal val="0"/>
                                          </p:val>
                                        </p:tav>
                                        <p:tav tm="100000">
                                          <p:val>
                                            <p:strVal val="#ppt_h"/>
                                          </p:val>
                                        </p:tav>
                                      </p:tavLst>
                                    </p:anim>
                                    <p:animEffect transition="in" filter="fade">
                                      <p:cBhvr>
                                        <p:cTn id="58"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80" grpId="0"/>
      <p:bldP spid="81" grpId="0"/>
      <p:bldP spid="160" grpId="0"/>
      <p:bldP spid="1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8" name="组合 107">
            <a:extLst>
              <a:ext uri="{FF2B5EF4-FFF2-40B4-BE49-F238E27FC236}">
                <a16:creationId xmlns:a16="http://schemas.microsoft.com/office/drawing/2014/main" id="{C8F463B1-EC3D-4457-9619-C34329F08BB8}"/>
              </a:ext>
            </a:extLst>
          </p:cNvPr>
          <p:cNvGrpSpPr/>
          <p:nvPr/>
        </p:nvGrpSpPr>
        <p:grpSpPr>
          <a:xfrm>
            <a:off x="9277839" y="3242749"/>
            <a:ext cx="2307960" cy="3121874"/>
            <a:chOff x="8927272" y="2768553"/>
            <a:chExt cx="2658527" cy="3596070"/>
          </a:xfrm>
        </p:grpSpPr>
        <p:grpSp>
          <p:nvGrpSpPr>
            <p:cNvPr id="20" name="Group 41">
              <a:extLst>
                <a:ext uri="{FF2B5EF4-FFF2-40B4-BE49-F238E27FC236}">
                  <a16:creationId xmlns:a16="http://schemas.microsoft.com/office/drawing/2014/main" id="{456955D1-19F3-4300-BF3C-8B6499123181}"/>
                </a:ext>
              </a:extLst>
            </p:cNvPr>
            <p:cNvGrpSpPr>
              <a:grpSpLocks noChangeAspect="1"/>
            </p:cNvGrpSpPr>
            <p:nvPr/>
          </p:nvGrpSpPr>
          <p:grpSpPr bwMode="auto">
            <a:xfrm>
              <a:off x="9525001" y="4114757"/>
              <a:ext cx="1812578" cy="1981636"/>
              <a:chOff x="5674" y="2267"/>
              <a:chExt cx="193" cy="211"/>
            </a:xfrm>
            <a:solidFill>
              <a:srgbClr val="2C91B0"/>
            </a:solidFill>
          </p:grpSpPr>
          <p:sp>
            <p:nvSpPr>
              <p:cNvPr id="21" name="Freeform 42">
                <a:extLst>
                  <a:ext uri="{FF2B5EF4-FFF2-40B4-BE49-F238E27FC236}">
                    <a16:creationId xmlns:a16="http://schemas.microsoft.com/office/drawing/2014/main" id="{E8972551-B418-4509-8D6E-14A5F9810677}"/>
                  </a:ext>
                </a:extLst>
              </p:cNvPr>
              <p:cNvSpPr>
                <a:spLocks/>
              </p:cNvSpPr>
              <p:nvPr/>
            </p:nvSpPr>
            <p:spPr bwMode="auto">
              <a:xfrm>
                <a:off x="5784" y="2427"/>
                <a:ext cx="81" cy="46"/>
              </a:xfrm>
              <a:custGeom>
                <a:avLst/>
                <a:gdLst>
                  <a:gd name="T0" fmla="*/ 3 w 33"/>
                  <a:gd name="T1" fmla="*/ 19 h 19"/>
                  <a:gd name="T2" fmla="*/ 1 w 33"/>
                  <a:gd name="T3" fmla="*/ 17 h 19"/>
                  <a:gd name="T4" fmla="*/ 0 w 33"/>
                  <a:gd name="T5" fmla="*/ 15 h 19"/>
                  <a:gd name="T6" fmla="*/ 0 w 33"/>
                  <a:gd name="T7" fmla="*/ 15 h 19"/>
                  <a:gd name="T8" fmla="*/ 0 w 33"/>
                  <a:gd name="T9" fmla="*/ 15 h 19"/>
                  <a:gd name="T10" fmla="*/ 7 w 33"/>
                  <a:gd name="T11" fmla="*/ 10 h 19"/>
                  <a:gd name="T12" fmla="*/ 14 w 33"/>
                  <a:gd name="T13" fmla="*/ 6 h 19"/>
                  <a:gd name="T14" fmla="*/ 21 w 33"/>
                  <a:gd name="T15" fmla="*/ 3 h 19"/>
                  <a:gd name="T16" fmla="*/ 29 w 33"/>
                  <a:gd name="T17" fmla="*/ 0 h 19"/>
                  <a:gd name="T18" fmla="*/ 30 w 33"/>
                  <a:gd name="T19" fmla="*/ 0 h 19"/>
                  <a:gd name="T20" fmla="*/ 30 w 33"/>
                  <a:gd name="T21" fmla="*/ 0 h 19"/>
                  <a:gd name="T22" fmla="*/ 32 w 33"/>
                  <a:gd name="T23" fmla="*/ 3 h 19"/>
                  <a:gd name="T24" fmla="*/ 32 w 33"/>
                  <a:gd name="T25" fmla="*/ 5 h 19"/>
                  <a:gd name="T26" fmla="*/ 33 w 33"/>
                  <a:gd name="T27" fmla="*/ 5 h 19"/>
                  <a:gd name="T28" fmla="*/ 33 w 33"/>
                  <a:gd name="T29" fmla="*/ 6 h 19"/>
                  <a:gd name="T30" fmla="*/ 33 w 33"/>
                  <a:gd name="T31" fmla="*/ 6 h 19"/>
                  <a:gd name="T32" fmla="*/ 33 w 33"/>
                  <a:gd name="T33" fmla="*/ 6 h 19"/>
                  <a:gd name="T34" fmla="*/ 33 w 33"/>
                  <a:gd name="T35" fmla="*/ 5 h 19"/>
                  <a:gd name="T36" fmla="*/ 32 w 33"/>
                  <a:gd name="T37" fmla="*/ 5 h 19"/>
                  <a:gd name="T38" fmla="*/ 31 w 33"/>
                  <a:gd name="T39" fmla="*/ 4 h 19"/>
                  <a:gd name="T40" fmla="*/ 29 w 33"/>
                  <a:gd name="T41" fmla="*/ 1 h 19"/>
                  <a:gd name="T42" fmla="*/ 30 w 33"/>
                  <a:gd name="T43" fmla="*/ 1 h 19"/>
                  <a:gd name="T44" fmla="*/ 26 w 33"/>
                  <a:gd name="T45" fmla="*/ 3 h 19"/>
                  <a:gd name="T46" fmla="*/ 22 w 33"/>
                  <a:gd name="T47" fmla="*/ 4 h 19"/>
                  <a:gd name="T48" fmla="*/ 15 w 33"/>
                  <a:gd name="T49" fmla="*/ 8 h 19"/>
                  <a:gd name="T50" fmla="*/ 8 w 33"/>
                  <a:gd name="T51" fmla="*/ 12 h 19"/>
                  <a:gd name="T52" fmla="*/ 1 w 33"/>
                  <a:gd name="T53" fmla="*/ 16 h 19"/>
                  <a:gd name="T54" fmla="*/ 1 w 33"/>
                  <a:gd name="T55" fmla="*/ 15 h 19"/>
                  <a:gd name="T56" fmla="*/ 2 w 33"/>
                  <a:gd name="T57" fmla="*/ 17 h 19"/>
                  <a:gd name="T58" fmla="*/ 3 w 33"/>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 h="19">
                    <a:moveTo>
                      <a:pt x="3" y="19"/>
                    </a:moveTo>
                    <a:cubicBezTo>
                      <a:pt x="2" y="18"/>
                      <a:pt x="2" y="18"/>
                      <a:pt x="1" y="17"/>
                    </a:cubicBezTo>
                    <a:cubicBezTo>
                      <a:pt x="0" y="15"/>
                      <a:pt x="0" y="15"/>
                      <a:pt x="0" y="15"/>
                    </a:cubicBezTo>
                    <a:cubicBezTo>
                      <a:pt x="0" y="15"/>
                      <a:pt x="0" y="15"/>
                      <a:pt x="0" y="15"/>
                    </a:cubicBezTo>
                    <a:cubicBezTo>
                      <a:pt x="0" y="15"/>
                      <a:pt x="0" y="15"/>
                      <a:pt x="0" y="15"/>
                    </a:cubicBezTo>
                    <a:cubicBezTo>
                      <a:pt x="2" y="13"/>
                      <a:pt x="5" y="12"/>
                      <a:pt x="7" y="10"/>
                    </a:cubicBezTo>
                    <a:cubicBezTo>
                      <a:pt x="9" y="9"/>
                      <a:pt x="12" y="7"/>
                      <a:pt x="14" y="6"/>
                    </a:cubicBezTo>
                    <a:cubicBezTo>
                      <a:pt x="16" y="5"/>
                      <a:pt x="19" y="4"/>
                      <a:pt x="21" y="3"/>
                    </a:cubicBezTo>
                    <a:cubicBezTo>
                      <a:pt x="24" y="2"/>
                      <a:pt x="27" y="1"/>
                      <a:pt x="29" y="0"/>
                    </a:cubicBezTo>
                    <a:cubicBezTo>
                      <a:pt x="30" y="0"/>
                      <a:pt x="30" y="0"/>
                      <a:pt x="30" y="0"/>
                    </a:cubicBezTo>
                    <a:cubicBezTo>
                      <a:pt x="30" y="0"/>
                      <a:pt x="30" y="0"/>
                      <a:pt x="30" y="0"/>
                    </a:cubicBezTo>
                    <a:cubicBezTo>
                      <a:pt x="30" y="1"/>
                      <a:pt x="31" y="2"/>
                      <a:pt x="32" y="3"/>
                    </a:cubicBezTo>
                    <a:cubicBezTo>
                      <a:pt x="32" y="5"/>
                      <a:pt x="32" y="5"/>
                      <a:pt x="32" y="5"/>
                    </a:cubicBezTo>
                    <a:cubicBezTo>
                      <a:pt x="33" y="5"/>
                      <a:pt x="33" y="5"/>
                      <a:pt x="33" y="5"/>
                    </a:cubicBezTo>
                    <a:cubicBezTo>
                      <a:pt x="33" y="5"/>
                      <a:pt x="33" y="6"/>
                      <a:pt x="33" y="6"/>
                    </a:cubicBezTo>
                    <a:cubicBezTo>
                      <a:pt x="33" y="6"/>
                      <a:pt x="33" y="6"/>
                      <a:pt x="33" y="6"/>
                    </a:cubicBezTo>
                    <a:cubicBezTo>
                      <a:pt x="33" y="6"/>
                      <a:pt x="33" y="6"/>
                      <a:pt x="33" y="6"/>
                    </a:cubicBezTo>
                    <a:cubicBezTo>
                      <a:pt x="33" y="6"/>
                      <a:pt x="33" y="5"/>
                      <a:pt x="33" y="5"/>
                    </a:cubicBezTo>
                    <a:cubicBezTo>
                      <a:pt x="32" y="5"/>
                      <a:pt x="32" y="5"/>
                      <a:pt x="32" y="5"/>
                    </a:cubicBezTo>
                    <a:cubicBezTo>
                      <a:pt x="31" y="4"/>
                      <a:pt x="31" y="4"/>
                      <a:pt x="31" y="4"/>
                    </a:cubicBezTo>
                    <a:cubicBezTo>
                      <a:pt x="30" y="3"/>
                      <a:pt x="30" y="2"/>
                      <a:pt x="29" y="1"/>
                    </a:cubicBezTo>
                    <a:cubicBezTo>
                      <a:pt x="30" y="1"/>
                      <a:pt x="30" y="1"/>
                      <a:pt x="30" y="1"/>
                    </a:cubicBezTo>
                    <a:cubicBezTo>
                      <a:pt x="26" y="3"/>
                      <a:pt x="26" y="3"/>
                      <a:pt x="26" y="3"/>
                    </a:cubicBezTo>
                    <a:cubicBezTo>
                      <a:pt x="25" y="3"/>
                      <a:pt x="23" y="4"/>
                      <a:pt x="22" y="4"/>
                    </a:cubicBezTo>
                    <a:cubicBezTo>
                      <a:pt x="20" y="5"/>
                      <a:pt x="17" y="7"/>
                      <a:pt x="15" y="8"/>
                    </a:cubicBezTo>
                    <a:cubicBezTo>
                      <a:pt x="13" y="9"/>
                      <a:pt x="10" y="10"/>
                      <a:pt x="8" y="12"/>
                    </a:cubicBezTo>
                    <a:cubicBezTo>
                      <a:pt x="5" y="13"/>
                      <a:pt x="3" y="14"/>
                      <a:pt x="1" y="16"/>
                    </a:cubicBezTo>
                    <a:cubicBezTo>
                      <a:pt x="1" y="15"/>
                      <a:pt x="1" y="15"/>
                      <a:pt x="1" y="15"/>
                    </a:cubicBezTo>
                    <a:cubicBezTo>
                      <a:pt x="2" y="17"/>
                      <a:pt x="2" y="17"/>
                      <a:pt x="2" y="17"/>
                    </a:cubicBezTo>
                    <a:lnTo>
                      <a:pt x="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43">
                <a:extLst>
                  <a:ext uri="{FF2B5EF4-FFF2-40B4-BE49-F238E27FC236}">
                    <a16:creationId xmlns:a16="http://schemas.microsoft.com/office/drawing/2014/main" id="{B167E82F-1312-4795-9CCE-4F7483DB80C9}"/>
                  </a:ext>
                </a:extLst>
              </p:cNvPr>
              <p:cNvSpPr>
                <a:spLocks/>
              </p:cNvSpPr>
              <p:nvPr/>
            </p:nvSpPr>
            <p:spPr bwMode="auto">
              <a:xfrm>
                <a:off x="5784" y="2424"/>
                <a:ext cx="61" cy="40"/>
              </a:xfrm>
              <a:custGeom>
                <a:avLst/>
                <a:gdLst>
                  <a:gd name="T0" fmla="*/ 3 w 25"/>
                  <a:gd name="T1" fmla="*/ 16 h 16"/>
                  <a:gd name="T2" fmla="*/ 1 w 25"/>
                  <a:gd name="T3" fmla="*/ 11 h 16"/>
                  <a:gd name="T4" fmla="*/ 1 w 25"/>
                  <a:gd name="T5" fmla="*/ 11 h 16"/>
                  <a:gd name="T6" fmla="*/ 1 w 25"/>
                  <a:gd name="T7" fmla="*/ 11 h 16"/>
                  <a:gd name="T8" fmla="*/ 7 w 25"/>
                  <a:gd name="T9" fmla="*/ 7 h 16"/>
                  <a:gd name="T10" fmla="*/ 13 w 25"/>
                  <a:gd name="T11" fmla="*/ 3 h 16"/>
                  <a:gd name="T12" fmla="*/ 19 w 25"/>
                  <a:gd name="T13" fmla="*/ 0 h 16"/>
                  <a:gd name="T14" fmla="*/ 23 w 25"/>
                  <a:gd name="T15" fmla="*/ 0 h 16"/>
                  <a:gd name="T16" fmla="*/ 25 w 25"/>
                  <a:gd name="T17" fmla="*/ 1 h 16"/>
                  <a:gd name="T18" fmla="*/ 25 w 25"/>
                  <a:gd name="T19" fmla="*/ 2 h 16"/>
                  <a:gd name="T20" fmla="*/ 23 w 25"/>
                  <a:gd name="T21" fmla="*/ 1 h 16"/>
                  <a:gd name="T22" fmla="*/ 20 w 25"/>
                  <a:gd name="T23" fmla="*/ 2 h 16"/>
                  <a:gd name="T24" fmla="*/ 13 w 25"/>
                  <a:gd name="T25" fmla="*/ 5 h 16"/>
                  <a:gd name="T26" fmla="*/ 1 w 25"/>
                  <a:gd name="T27" fmla="*/ 12 h 16"/>
                  <a:gd name="T28" fmla="*/ 2 w 25"/>
                  <a:gd name="T29" fmla="*/ 11 h 16"/>
                  <a:gd name="T30" fmla="*/ 2 w 25"/>
                  <a:gd name="T31" fmla="*/ 13 h 16"/>
                  <a:gd name="T32" fmla="*/ 3 w 25"/>
                  <a:gd name="T3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3" y="16"/>
                    </a:moveTo>
                    <a:cubicBezTo>
                      <a:pt x="2" y="14"/>
                      <a:pt x="1" y="13"/>
                      <a:pt x="1" y="11"/>
                    </a:cubicBezTo>
                    <a:cubicBezTo>
                      <a:pt x="0" y="11"/>
                      <a:pt x="1" y="11"/>
                      <a:pt x="1" y="11"/>
                    </a:cubicBezTo>
                    <a:cubicBezTo>
                      <a:pt x="1" y="11"/>
                      <a:pt x="1" y="11"/>
                      <a:pt x="1" y="11"/>
                    </a:cubicBezTo>
                    <a:cubicBezTo>
                      <a:pt x="3" y="9"/>
                      <a:pt x="5" y="8"/>
                      <a:pt x="7" y="7"/>
                    </a:cubicBezTo>
                    <a:cubicBezTo>
                      <a:pt x="8" y="5"/>
                      <a:pt x="10" y="4"/>
                      <a:pt x="13" y="3"/>
                    </a:cubicBezTo>
                    <a:cubicBezTo>
                      <a:pt x="15" y="2"/>
                      <a:pt x="17" y="1"/>
                      <a:pt x="19" y="0"/>
                    </a:cubicBezTo>
                    <a:cubicBezTo>
                      <a:pt x="20" y="0"/>
                      <a:pt x="22" y="0"/>
                      <a:pt x="23" y="0"/>
                    </a:cubicBezTo>
                    <a:cubicBezTo>
                      <a:pt x="23" y="0"/>
                      <a:pt x="24" y="0"/>
                      <a:pt x="25" y="1"/>
                    </a:cubicBezTo>
                    <a:cubicBezTo>
                      <a:pt x="25" y="1"/>
                      <a:pt x="25" y="2"/>
                      <a:pt x="25" y="2"/>
                    </a:cubicBezTo>
                    <a:cubicBezTo>
                      <a:pt x="25" y="1"/>
                      <a:pt x="24" y="1"/>
                      <a:pt x="23" y="1"/>
                    </a:cubicBezTo>
                    <a:cubicBezTo>
                      <a:pt x="22" y="1"/>
                      <a:pt x="21" y="1"/>
                      <a:pt x="20" y="2"/>
                    </a:cubicBezTo>
                    <a:cubicBezTo>
                      <a:pt x="18" y="3"/>
                      <a:pt x="16" y="4"/>
                      <a:pt x="13" y="5"/>
                    </a:cubicBezTo>
                    <a:cubicBezTo>
                      <a:pt x="9" y="7"/>
                      <a:pt x="6" y="9"/>
                      <a:pt x="1" y="12"/>
                    </a:cubicBezTo>
                    <a:cubicBezTo>
                      <a:pt x="2" y="11"/>
                      <a:pt x="2" y="11"/>
                      <a:pt x="2" y="11"/>
                    </a:cubicBezTo>
                    <a:cubicBezTo>
                      <a:pt x="2" y="12"/>
                      <a:pt x="2" y="12"/>
                      <a:pt x="2" y="13"/>
                    </a:cubicBezTo>
                    <a:cubicBezTo>
                      <a:pt x="3" y="14"/>
                      <a:pt x="3" y="15"/>
                      <a:pt x="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44">
                <a:extLst>
                  <a:ext uri="{FF2B5EF4-FFF2-40B4-BE49-F238E27FC236}">
                    <a16:creationId xmlns:a16="http://schemas.microsoft.com/office/drawing/2014/main" id="{259D85E1-ACF1-4DCD-9C4E-B92142049DDD}"/>
                  </a:ext>
                </a:extLst>
              </p:cNvPr>
              <p:cNvSpPr>
                <a:spLocks/>
              </p:cNvSpPr>
              <p:nvPr/>
            </p:nvSpPr>
            <p:spPr bwMode="auto">
              <a:xfrm>
                <a:off x="5797" y="2451"/>
                <a:ext cx="7" cy="22"/>
              </a:xfrm>
              <a:custGeom>
                <a:avLst/>
                <a:gdLst>
                  <a:gd name="T0" fmla="*/ 2 w 3"/>
                  <a:gd name="T1" fmla="*/ 0 h 9"/>
                  <a:gd name="T2" fmla="*/ 2 w 3"/>
                  <a:gd name="T3" fmla="*/ 2 h 9"/>
                  <a:gd name="T4" fmla="*/ 3 w 3"/>
                  <a:gd name="T5" fmla="*/ 3 h 9"/>
                  <a:gd name="T6" fmla="*/ 2 w 3"/>
                  <a:gd name="T7" fmla="*/ 5 h 9"/>
                  <a:gd name="T8" fmla="*/ 1 w 3"/>
                  <a:gd name="T9" fmla="*/ 7 h 9"/>
                  <a:gd name="T10" fmla="*/ 1 w 3"/>
                  <a:gd name="T11" fmla="*/ 9 h 9"/>
                  <a:gd name="T12" fmla="*/ 0 w 3"/>
                  <a:gd name="T13" fmla="*/ 7 h 9"/>
                  <a:gd name="T14" fmla="*/ 0 w 3"/>
                  <a:gd name="T15" fmla="*/ 4 h 9"/>
                  <a:gd name="T16" fmla="*/ 1 w 3"/>
                  <a:gd name="T17" fmla="*/ 2 h 9"/>
                  <a:gd name="T18" fmla="*/ 2 w 3"/>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9">
                    <a:moveTo>
                      <a:pt x="2" y="0"/>
                    </a:moveTo>
                    <a:cubicBezTo>
                      <a:pt x="2" y="0"/>
                      <a:pt x="2" y="1"/>
                      <a:pt x="2" y="2"/>
                    </a:cubicBezTo>
                    <a:cubicBezTo>
                      <a:pt x="2" y="2"/>
                      <a:pt x="3" y="3"/>
                      <a:pt x="3" y="3"/>
                    </a:cubicBezTo>
                    <a:cubicBezTo>
                      <a:pt x="3" y="4"/>
                      <a:pt x="2" y="4"/>
                      <a:pt x="2" y="5"/>
                    </a:cubicBezTo>
                    <a:cubicBezTo>
                      <a:pt x="2" y="6"/>
                      <a:pt x="1" y="7"/>
                      <a:pt x="1" y="7"/>
                    </a:cubicBezTo>
                    <a:cubicBezTo>
                      <a:pt x="1" y="8"/>
                      <a:pt x="1" y="9"/>
                      <a:pt x="1" y="9"/>
                    </a:cubicBezTo>
                    <a:cubicBezTo>
                      <a:pt x="1" y="9"/>
                      <a:pt x="0" y="8"/>
                      <a:pt x="0" y="7"/>
                    </a:cubicBezTo>
                    <a:cubicBezTo>
                      <a:pt x="0" y="6"/>
                      <a:pt x="0" y="5"/>
                      <a:pt x="0" y="4"/>
                    </a:cubicBezTo>
                    <a:cubicBezTo>
                      <a:pt x="1" y="3"/>
                      <a:pt x="1" y="3"/>
                      <a:pt x="1" y="2"/>
                    </a:cubicBezTo>
                    <a:cubicBezTo>
                      <a:pt x="2"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45">
                <a:extLst>
                  <a:ext uri="{FF2B5EF4-FFF2-40B4-BE49-F238E27FC236}">
                    <a16:creationId xmlns:a16="http://schemas.microsoft.com/office/drawing/2014/main" id="{918DCC26-36BB-49FC-95DC-F8BCCCC0CBB2}"/>
                  </a:ext>
                </a:extLst>
              </p:cNvPr>
              <p:cNvSpPr>
                <a:spLocks/>
              </p:cNvSpPr>
              <p:nvPr/>
            </p:nvSpPr>
            <p:spPr bwMode="auto">
              <a:xfrm>
                <a:off x="5801" y="2432"/>
                <a:ext cx="66" cy="46"/>
              </a:xfrm>
              <a:custGeom>
                <a:avLst/>
                <a:gdLst>
                  <a:gd name="T0" fmla="*/ 2 w 27"/>
                  <a:gd name="T1" fmla="*/ 12 h 19"/>
                  <a:gd name="T2" fmla="*/ 4 w 27"/>
                  <a:gd name="T3" fmla="*/ 8 h 19"/>
                  <a:gd name="T4" fmla="*/ 4 w 27"/>
                  <a:gd name="T5" fmla="*/ 13 h 19"/>
                  <a:gd name="T6" fmla="*/ 3 w 27"/>
                  <a:gd name="T7" fmla="*/ 18 h 19"/>
                  <a:gd name="T8" fmla="*/ 3 w 27"/>
                  <a:gd name="T9" fmla="*/ 17 h 19"/>
                  <a:gd name="T10" fmla="*/ 5 w 27"/>
                  <a:gd name="T11" fmla="*/ 12 h 19"/>
                  <a:gd name="T12" fmla="*/ 9 w 27"/>
                  <a:gd name="T13" fmla="*/ 5 h 19"/>
                  <a:gd name="T14" fmla="*/ 9 w 27"/>
                  <a:gd name="T15" fmla="*/ 6 h 19"/>
                  <a:gd name="T16" fmla="*/ 7 w 27"/>
                  <a:gd name="T17" fmla="*/ 15 h 19"/>
                  <a:gd name="T18" fmla="*/ 6 w 27"/>
                  <a:gd name="T19" fmla="*/ 17 h 19"/>
                  <a:gd name="T20" fmla="*/ 8 w 27"/>
                  <a:gd name="T21" fmla="*/ 14 h 19"/>
                  <a:gd name="T22" fmla="*/ 11 w 27"/>
                  <a:gd name="T23" fmla="*/ 6 h 19"/>
                  <a:gd name="T24" fmla="*/ 13 w 27"/>
                  <a:gd name="T25" fmla="*/ 2 h 19"/>
                  <a:gd name="T26" fmla="*/ 14 w 27"/>
                  <a:gd name="T27" fmla="*/ 3 h 19"/>
                  <a:gd name="T28" fmla="*/ 13 w 27"/>
                  <a:gd name="T29" fmla="*/ 10 h 19"/>
                  <a:gd name="T30" fmla="*/ 10 w 27"/>
                  <a:gd name="T31" fmla="*/ 17 h 19"/>
                  <a:gd name="T32" fmla="*/ 14 w 27"/>
                  <a:gd name="T33" fmla="*/ 9 h 19"/>
                  <a:gd name="T34" fmla="*/ 18 w 27"/>
                  <a:gd name="T35" fmla="*/ 0 h 19"/>
                  <a:gd name="T36" fmla="*/ 19 w 27"/>
                  <a:gd name="T37" fmla="*/ 1 h 19"/>
                  <a:gd name="T38" fmla="*/ 18 w 27"/>
                  <a:gd name="T39" fmla="*/ 9 h 19"/>
                  <a:gd name="T40" fmla="*/ 16 w 27"/>
                  <a:gd name="T41" fmla="*/ 16 h 19"/>
                  <a:gd name="T42" fmla="*/ 17 w 27"/>
                  <a:gd name="T43" fmla="*/ 15 h 19"/>
                  <a:gd name="T44" fmla="*/ 19 w 27"/>
                  <a:gd name="T45" fmla="*/ 11 h 19"/>
                  <a:gd name="T46" fmla="*/ 23 w 27"/>
                  <a:gd name="T47" fmla="*/ 5 h 19"/>
                  <a:gd name="T48" fmla="*/ 23 w 27"/>
                  <a:gd name="T49" fmla="*/ 5 h 19"/>
                  <a:gd name="T50" fmla="*/ 23 w 27"/>
                  <a:gd name="T51" fmla="*/ 8 h 19"/>
                  <a:gd name="T52" fmla="*/ 21 w 27"/>
                  <a:gd name="T53" fmla="*/ 13 h 19"/>
                  <a:gd name="T54" fmla="*/ 21 w 27"/>
                  <a:gd name="T55" fmla="*/ 15 h 19"/>
                  <a:gd name="T56" fmla="*/ 26 w 27"/>
                  <a:gd name="T57" fmla="*/ 10 h 19"/>
                  <a:gd name="T58" fmla="*/ 26 w 27"/>
                  <a:gd name="T59" fmla="*/ 10 h 19"/>
                  <a:gd name="T60" fmla="*/ 21 w 27"/>
                  <a:gd name="T61" fmla="*/ 15 h 19"/>
                  <a:gd name="T62" fmla="*/ 21 w 27"/>
                  <a:gd name="T63" fmla="*/ 15 h 19"/>
                  <a:gd name="T64" fmla="*/ 21 w 27"/>
                  <a:gd name="T65" fmla="*/ 10 h 19"/>
                  <a:gd name="T66" fmla="*/ 23 w 27"/>
                  <a:gd name="T67" fmla="*/ 5 h 19"/>
                  <a:gd name="T68" fmla="*/ 22 w 27"/>
                  <a:gd name="T69" fmla="*/ 8 h 19"/>
                  <a:gd name="T70" fmla="*/ 19 w 27"/>
                  <a:gd name="T71" fmla="*/ 14 h 19"/>
                  <a:gd name="T72" fmla="*/ 16 w 27"/>
                  <a:gd name="T73" fmla="*/ 17 h 19"/>
                  <a:gd name="T74" fmla="*/ 15 w 27"/>
                  <a:gd name="T75" fmla="*/ 16 h 19"/>
                  <a:gd name="T76" fmla="*/ 15 w 27"/>
                  <a:gd name="T77" fmla="*/ 12 h 19"/>
                  <a:gd name="T78" fmla="*/ 17 w 27"/>
                  <a:gd name="T79" fmla="*/ 4 h 19"/>
                  <a:gd name="T80" fmla="*/ 19 w 27"/>
                  <a:gd name="T81" fmla="*/ 1 h 19"/>
                  <a:gd name="T82" fmla="*/ 14 w 27"/>
                  <a:gd name="T83" fmla="*/ 14 h 19"/>
                  <a:gd name="T84" fmla="*/ 11 w 27"/>
                  <a:gd name="T85" fmla="*/ 18 h 19"/>
                  <a:gd name="T86" fmla="*/ 10 w 27"/>
                  <a:gd name="T87" fmla="*/ 17 h 19"/>
                  <a:gd name="T88" fmla="*/ 13 w 27"/>
                  <a:gd name="T89" fmla="*/ 3 h 19"/>
                  <a:gd name="T90" fmla="*/ 13 w 27"/>
                  <a:gd name="T91" fmla="*/ 5 h 19"/>
                  <a:gd name="T92" fmla="*/ 11 w 27"/>
                  <a:gd name="T93" fmla="*/ 11 h 19"/>
                  <a:gd name="T94" fmla="*/ 9 w 27"/>
                  <a:gd name="T95" fmla="*/ 17 h 19"/>
                  <a:gd name="T96" fmla="*/ 6 w 27"/>
                  <a:gd name="T97" fmla="*/ 19 h 19"/>
                  <a:gd name="T98" fmla="*/ 6 w 27"/>
                  <a:gd name="T99" fmla="*/ 15 h 19"/>
                  <a:gd name="T100" fmla="*/ 8 w 27"/>
                  <a:gd name="T101" fmla="*/ 6 h 19"/>
                  <a:gd name="T102" fmla="*/ 6 w 27"/>
                  <a:gd name="T103" fmla="*/ 13 h 19"/>
                  <a:gd name="T104" fmla="*/ 4 w 27"/>
                  <a:gd name="T105" fmla="*/ 17 h 19"/>
                  <a:gd name="T106" fmla="*/ 2 w 27"/>
                  <a:gd name="T107" fmla="*/ 19 h 19"/>
                  <a:gd name="T108" fmla="*/ 2 w 27"/>
                  <a:gd name="T109" fmla="*/ 16 h 19"/>
                  <a:gd name="T110" fmla="*/ 4 w 27"/>
                  <a:gd name="T111" fmla="*/ 8 h 19"/>
                  <a:gd name="T112" fmla="*/ 2 w 27"/>
                  <a:gd name="T113"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 h="19">
                    <a:moveTo>
                      <a:pt x="0" y="17"/>
                    </a:moveTo>
                    <a:cubicBezTo>
                      <a:pt x="2" y="12"/>
                      <a:pt x="2" y="12"/>
                      <a:pt x="2" y="12"/>
                    </a:cubicBezTo>
                    <a:cubicBezTo>
                      <a:pt x="4" y="8"/>
                      <a:pt x="4" y="8"/>
                      <a:pt x="4" y="8"/>
                    </a:cubicBezTo>
                    <a:cubicBezTo>
                      <a:pt x="4" y="8"/>
                      <a:pt x="4" y="8"/>
                      <a:pt x="4" y="8"/>
                    </a:cubicBezTo>
                    <a:cubicBezTo>
                      <a:pt x="4" y="8"/>
                      <a:pt x="4" y="8"/>
                      <a:pt x="4" y="8"/>
                    </a:cubicBezTo>
                    <a:cubicBezTo>
                      <a:pt x="4" y="10"/>
                      <a:pt x="4" y="12"/>
                      <a:pt x="4" y="13"/>
                    </a:cubicBezTo>
                    <a:cubicBezTo>
                      <a:pt x="3" y="16"/>
                      <a:pt x="3" y="16"/>
                      <a:pt x="3" y="16"/>
                    </a:cubicBezTo>
                    <a:cubicBezTo>
                      <a:pt x="3" y="18"/>
                      <a:pt x="3" y="18"/>
                      <a:pt x="3" y="18"/>
                    </a:cubicBezTo>
                    <a:cubicBezTo>
                      <a:pt x="2" y="18"/>
                      <a:pt x="2" y="18"/>
                      <a:pt x="2" y="18"/>
                    </a:cubicBezTo>
                    <a:cubicBezTo>
                      <a:pt x="3" y="17"/>
                      <a:pt x="3" y="17"/>
                      <a:pt x="3" y="17"/>
                    </a:cubicBezTo>
                    <a:cubicBezTo>
                      <a:pt x="3" y="16"/>
                      <a:pt x="4" y="16"/>
                      <a:pt x="4" y="15"/>
                    </a:cubicBezTo>
                    <a:cubicBezTo>
                      <a:pt x="5" y="12"/>
                      <a:pt x="5" y="12"/>
                      <a:pt x="5" y="12"/>
                    </a:cubicBezTo>
                    <a:cubicBezTo>
                      <a:pt x="6" y="10"/>
                      <a:pt x="7" y="8"/>
                      <a:pt x="8" y="6"/>
                    </a:cubicBezTo>
                    <a:cubicBezTo>
                      <a:pt x="8" y="5"/>
                      <a:pt x="9" y="5"/>
                      <a:pt x="9" y="5"/>
                    </a:cubicBezTo>
                    <a:cubicBezTo>
                      <a:pt x="9" y="5"/>
                      <a:pt x="9" y="6"/>
                      <a:pt x="9" y="6"/>
                    </a:cubicBezTo>
                    <a:cubicBezTo>
                      <a:pt x="9" y="6"/>
                      <a:pt x="9" y="6"/>
                      <a:pt x="9" y="6"/>
                    </a:cubicBezTo>
                    <a:cubicBezTo>
                      <a:pt x="9" y="8"/>
                      <a:pt x="8" y="10"/>
                      <a:pt x="8" y="12"/>
                    </a:cubicBezTo>
                    <a:cubicBezTo>
                      <a:pt x="7" y="15"/>
                      <a:pt x="7" y="15"/>
                      <a:pt x="7" y="15"/>
                    </a:cubicBezTo>
                    <a:cubicBezTo>
                      <a:pt x="7" y="18"/>
                      <a:pt x="7" y="18"/>
                      <a:pt x="7" y="18"/>
                    </a:cubicBezTo>
                    <a:cubicBezTo>
                      <a:pt x="6" y="17"/>
                      <a:pt x="6" y="17"/>
                      <a:pt x="6" y="17"/>
                    </a:cubicBezTo>
                    <a:cubicBezTo>
                      <a:pt x="6" y="17"/>
                      <a:pt x="7" y="16"/>
                      <a:pt x="7" y="16"/>
                    </a:cubicBezTo>
                    <a:cubicBezTo>
                      <a:pt x="7" y="15"/>
                      <a:pt x="8" y="15"/>
                      <a:pt x="8" y="14"/>
                    </a:cubicBezTo>
                    <a:cubicBezTo>
                      <a:pt x="8" y="13"/>
                      <a:pt x="9" y="12"/>
                      <a:pt x="9" y="10"/>
                    </a:cubicBezTo>
                    <a:cubicBezTo>
                      <a:pt x="10" y="9"/>
                      <a:pt x="10" y="7"/>
                      <a:pt x="11" y="6"/>
                    </a:cubicBezTo>
                    <a:cubicBezTo>
                      <a:pt x="11" y="5"/>
                      <a:pt x="11" y="5"/>
                      <a:pt x="12" y="4"/>
                    </a:cubicBezTo>
                    <a:cubicBezTo>
                      <a:pt x="12" y="3"/>
                      <a:pt x="12" y="3"/>
                      <a:pt x="13" y="2"/>
                    </a:cubicBezTo>
                    <a:cubicBezTo>
                      <a:pt x="13" y="2"/>
                      <a:pt x="14" y="2"/>
                      <a:pt x="14" y="2"/>
                    </a:cubicBezTo>
                    <a:cubicBezTo>
                      <a:pt x="14" y="2"/>
                      <a:pt x="15" y="3"/>
                      <a:pt x="14" y="3"/>
                    </a:cubicBezTo>
                    <a:cubicBezTo>
                      <a:pt x="14" y="3"/>
                      <a:pt x="14" y="3"/>
                      <a:pt x="14" y="3"/>
                    </a:cubicBezTo>
                    <a:cubicBezTo>
                      <a:pt x="13" y="10"/>
                      <a:pt x="13" y="10"/>
                      <a:pt x="13" y="10"/>
                    </a:cubicBezTo>
                    <a:cubicBezTo>
                      <a:pt x="12" y="18"/>
                      <a:pt x="12" y="18"/>
                      <a:pt x="12" y="18"/>
                    </a:cubicBezTo>
                    <a:cubicBezTo>
                      <a:pt x="10" y="17"/>
                      <a:pt x="10" y="17"/>
                      <a:pt x="10" y="17"/>
                    </a:cubicBezTo>
                    <a:cubicBezTo>
                      <a:pt x="12" y="13"/>
                      <a:pt x="12" y="13"/>
                      <a:pt x="12" y="13"/>
                    </a:cubicBezTo>
                    <a:cubicBezTo>
                      <a:pt x="14" y="9"/>
                      <a:pt x="14" y="9"/>
                      <a:pt x="14" y="9"/>
                    </a:cubicBezTo>
                    <a:cubicBezTo>
                      <a:pt x="15" y="6"/>
                      <a:pt x="16" y="3"/>
                      <a:pt x="18" y="0"/>
                    </a:cubicBezTo>
                    <a:cubicBezTo>
                      <a:pt x="18" y="0"/>
                      <a:pt x="18" y="0"/>
                      <a:pt x="18" y="0"/>
                    </a:cubicBezTo>
                    <a:cubicBezTo>
                      <a:pt x="18" y="0"/>
                      <a:pt x="18" y="0"/>
                      <a:pt x="19" y="0"/>
                    </a:cubicBezTo>
                    <a:cubicBezTo>
                      <a:pt x="19" y="0"/>
                      <a:pt x="19" y="0"/>
                      <a:pt x="19" y="1"/>
                    </a:cubicBezTo>
                    <a:cubicBezTo>
                      <a:pt x="19" y="5"/>
                      <a:pt x="19" y="5"/>
                      <a:pt x="19" y="5"/>
                    </a:cubicBezTo>
                    <a:cubicBezTo>
                      <a:pt x="18" y="9"/>
                      <a:pt x="18" y="9"/>
                      <a:pt x="18" y="9"/>
                    </a:cubicBezTo>
                    <a:cubicBezTo>
                      <a:pt x="17" y="12"/>
                      <a:pt x="17" y="12"/>
                      <a:pt x="17" y="12"/>
                    </a:cubicBezTo>
                    <a:cubicBezTo>
                      <a:pt x="16" y="16"/>
                      <a:pt x="16" y="16"/>
                      <a:pt x="16" y="16"/>
                    </a:cubicBezTo>
                    <a:cubicBezTo>
                      <a:pt x="15" y="15"/>
                      <a:pt x="15" y="15"/>
                      <a:pt x="15" y="15"/>
                    </a:cubicBezTo>
                    <a:cubicBezTo>
                      <a:pt x="16" y="15"/>
                      <a:pt x="16" y="15"/>
                      <a:pt x="17" y="15"/>
                    </a:cubicBezTo>
                    <a:cubicBezTo>
                      <a:pt x="17" y="14"/>
                      <a:pt x="17" y="14"/>
                      <a:pt x="18" y="13"/>
                    </a:cubicBezTo>
                    <a:cubicBezTo>
                      <a:pt x="18" y="13"/>
                      <a:pt x="19" y="12"/>
                      <a:pt x="19" y="11"/>
                    </a:cubicBezTo>
                    <a:cubicBezTo>
                      <a:pt x="21" y="8"/>
                      <a:pt x="21" y="8"/>
                      <a:pt x="21" y="8"/>
                    </a:cubicBezTo>
                    <a:cubicBezTo>
                      <a:pt x="21" y="7"/>
                      <a:pt x="22" y="6"/>
                      <a:pt x="23" y="5"/>
                    </a:cubicBezTo>
                    <a:cubicBezTo>
                      <a:pt x="23" y="5"/>
                      <a:pt x="23" y="5"/>
                      <a:pt x="23" y="5"/>
                    </a:cubicBezTo>
                    <a:cubicBezTo>
                      <a:pt x="23" y="5"/>
                      <a:pt x="23" y="5"/>
                      <a:pt x="23" y="5"/>
                    </a:cubicBezTo>
                    <a:cubicBezTo>
                      <a:pt x="24" y="5"/>
                      <a:pt x="24" y="5"/>
                      <a:pt x="24" y="5"/>
                    </a:cubicBezTo>
                    <a:cubicBezTo>
                      <a:pt x="23" y="8"/>
                      <a:pt x="23" y="8"/>
                      <a:pt x="23" y="8"/>
                    </a:cubicBezTo>
                    <a:cubicBezTo>
                      <a:pt x="22" y="10"/>
                      <a:pt x="22" y="10"/>
                      <a:pt x="22" y="10"/>
                    </a:cubicBezTo>
                    <a:cubicBezTo>
                      <a:pt x="21" y="13"/>
                      <a:pt x="21" y="13"/>
                      <a:pt x="21" y="13"/>
                    </a:cubicBezTo>
                    <a:cubicBezTo>
                      <a:pt x="21" y="15"/>
                      <a:pt x="21" y="15"/>
                      <a:pt x="21" y="15"/>
                    </a:cubicBezTo>
                    <a:cubicBezTo>
                      <a:pt x="21" y="15"/>
                      <a:pt x="21" y="15"/>
                      <a:pt x="21" y="15"/>
                    </a:cubicBezTo>
                    <a:cubicBezTo>
                      <a:pt x="22" y="14"/>
                      <a:pt x="23" y="13"/>
                      <a:pt x="24" y="12"/>
                    </a:cubicBezTo>
                    <a:cubicBezTo>
                      <a:pt x="25" y="11"/>
                      <a:pt x="25" y="11"/>
                      <a:pt x="26" y="10"/>
                    </a:cubicBezTo>
                    <a:cubicBezTo>
                      <a:pt x="26" y="9"/>
                      <a:pt x="27" y="9"/>
                      <a:pt x="27" y="8"/>
                    </a:cubicBezTo>
                    <a:cubicBezTo>
                      <a:pt x="27" y="9"/>
                      <a:pt x="26" y="9"/>
                      <a:pt x="26" y="10"/>
                    </a:cubicBezTo>
                    <a:cubicBezTo>
                      <a:pt x="25" y="11"/>
                      <a:pt x="25" y="11"/>
                      <a:pt x="24" y="12"/>
                    </a:cubicBezTo>
                    <a:cubicBezTo>
                      <a:pt x="23" y="13"/>
                      <a:pt x="22" y="14"/>
                      <a:pt x="21" y="15"/>
                    </a:cubicBezTo>
                    <a:cubicBezTo>
                      <a:pt x="21" y="15"/>
                      <a:pt x="21" y="15"/>
                      <a:pt x="21" y="15"/>
                    </a:cubicBezTo>
                    <a:cubicBezTo>
                      <a:pt x="21" y="15"/>
                      <a:pt x="21" y="15"/>
                      <a:pt x="21" y="15"/>
                    </a:cubicBezTo>
                    <a:cubicBezTo>
                      <a:pt x="21" y="13"/>
                      <a:pt x="21" y="13"/>
                      <a:pt x="21" y="13"/>
                    </a:cubicBezTo>
                    <a:cubicBezTo>
                      <a:pt x="21" y="10"/>
                      <a:pt x="21" y="10"/>
                      <a:pt x="21" y="10"/>
                    </a:cubicBezTo>
                    <a:cubicBezTo>
                      <a:pt x="22" y="8"/>
                      <a:pt x="22" y="8"/>
                      <a:pt x="22" y="8"/>
                    </a:cubicBezTo>
                    <a:cubicBezTo>
                      <a:pt x="23" y="5"/>
                      <a:pt x="23" y="5"/>
                      <a:pt x="23" y="5"/>
                    </a:cubicBezTo>
                    <a:cubicBezTo>
                      <a:pt x="23" y="6"/>
                      <a:pt x="23" y="6"/>
                      <a:pt x="23" y="6"/>
                    </a:cubicBezTo>
                    <a:cubicBezTo>
                      <a:pt x="23" y="6"/>
                      <a:pt x="22" y="7"/>
                      <a:pt x="22" y="8"/>
                    </a:cubicBezTo>
                    <a:cubicBezTo>
                      <a:pt x="20" y="11"/>
                      <a:pt x="20" y="11"/>
                      <a:pt x="20" y="11"/>
                    </a:cubicBezTo>
                    <a:cubicBezTo>
                      <a:pt x="20" y="12"/>
                      <a:pt x="19" y="13"/>
                      <a:pt x="19" y="14"/>
                    </a:cubicBezTo>
                    <a:cubicBezTo>
                      <a:pt x="18" y="15"/>
                      <a:pt x="18" y="15"/>
                      <a:pt x="18" y="16"/>
                    </a:cubicBezTo>
                    <a:cubicBezTo>
                      <a:pt x="17" y="16"/>
                      <a:pt x="16" y="16"/>
                      <a:pt x="16" y="17"/>
                    </a:cubicBezTo>
                    <a:cubicBezTo>
                      <a:pt x="16" y="17"/>
                      <a:pt x="15" y="17"/>
                      <a:pt x="15" y="17"/>
                    </a:cubicBezTo>
                    <a:cubicBezTo>
                      <a:pt x="15" y="17"/>
                      <a:pt x="15" y="16"/>
                      <a:pt x="15" y="16"/>
                    </a:cubicBezTo>
                    <a:cubicBezTo>
                      <a:pt x="15" y="16"/>
                      <a:pt x="15" y="16"/>
                      <a:pt x="15" y="16"/>
                    </a:cubicBezTo>
                    <a:cubicBezTo>
                      <a:pt x="15" y="15"/>
                      <a:pt x="15" y="13"/>
                      <a:pt x="15" y="12"/>
                    </a:cubicBezTo>
                    <a:cubicBezTo>
                      <a:pt x="16" y="8"/>
                      <a:pt x="16" y="8"/>
                      <a:pt x="16" y="8"/>
                    </a:cubicBezTo>
                    <a:cubicBezTo>
                      <a:pt x="17" y="4"/>
                      <a:pt x="17" y="4"/>
                      <a:pt x="17" y="4"/>
                    </a:cubicBezTo>
                    <a:cubicBezTo>
                      <a:pt x="18" y="1"/>
                      <a:pt x="18" y="1"/>
                      <a:pt x="18" y="1"/>
                    </a:cubicBezTo>
                    <a:cubicBezTo>
                      <a:pt x="19" y="1"/>
                      <a:pt x="19" y="1"/>
                      <a:pt x="19" y="1"/>
                    </a:cubicBezTo>
                    <a:cubicBezTo>
                      <a:pt x="18" y="4"/>
                      <a:pt x="17" y="7"/>
                      <a:pt x="16" y="10"/>
                    </a:cubicBezTo>
                    <a:cubicBezTo>
                      <a:pt x="14" y="14"/>
                      <a:pt x="14" y="14"/>
                      <a:pt x="14" y="14"/>
                    </a:cubicBezTo>
                    <a:cubicBezTo>
                      <a:pt x="12" y="18"/>
                      <a:pt x="12" y="18"/>
                      <a:pt x="12" y="18"/>
                    </a:cubicBezTo>
                    <a:cubicBezTo>
                      <a:pt x="12" y="18"/>
                      <a:pt x="11" y="19"/>
                      <a:pt x="11" y="18"/>
                    </a:cubicBezTo>
                    <a:cubicBezTo>
                      <a:pt x="10" y="18"/>
                      <a:pt x="10" y="18"/>
                      <a:pt x="10" y="17"/>
                    </a:cubicBezTo>
                    <a:cubicBezTo>
                      <a:pt x="10" y="17"/>
                      <a:pt x="10" y="17"/>
                      <a:pt x="10" y="17"/>
                    </a:cubicBezTo>
                    <a:cubicBezTo>
                      <a:pt x="11" y="10"/>
                      <a:pt x="11" y="10"/>
                      <a:pt x="11" y="10"/>
                    </a:cubicBezTo>
                    <a:cubicBezTo>
                      <a:pt x="13" y="3"/>
                      <a:pt x="13" y="3"/>
                      <a:pt x="13" y="3"/>
                    </a:cubicBezTo>
                    <a:cubicBezTo>
                      <a:pt x="14" y="3"/>
                      <a:pt x="14" y="3"/>
                      <a:pt x="14" y="3"/>
                    </a:cubicBezTo>
                    <a:cubicBezTo>
                      <a:pt x="14" y="4"/>
                      <a:pt x="14" y="4"/>
                      <a:pt x="13" y="5"/>
                    </a:cubicBezTo>
                    <a:cubicBezTo>
                      <a:pt x="12" y="7"/>
                      <a:pt x="12" y="7"/>
                      <a:pt x="12" y="7"/>
                    </a:cubicBezTo>
                    <a:cubicBezTo>
                      <a:pt x="12" y="8"/>
                      <a:pt x="11" y="9"/>
                      <a:pt x="11" y="11"/>
                    </a:cubicBezTo>
                    <a:cubicBezTo>
                      <a:pt x="11" y="12"/>
                      <a:pt x="10" y="13"/>
                      <a:pt x="10" y="15"/>
                    </a:cubicBezTo>
                    <a:cubicBezTo>
                      <a:pt x="9" y="15"/>
                      <a:pt x="9" y="16"/>
                      <a:pt x="9" y="17"/>
                    </a:cubicBezTo>
                    <a:cubicBezTo>
                      <a:pt x="8" y="17"/>
                      <a:pt x="8" y="18"/>
                      <a:pt x="7" y="19"/>
                    </a:cubicBezTo>
                    <a:cubicBezTo>
                      <a:pt x="7" y="19"/>
                      <a:pt x="6" y="19"/>
                      <a:pt x="6" y="19"/>
                    </a:cubicBezTo>
                    <a:cubicBezTo>
                      <a:pt x="6" y="18"/>
                      <a:pt x="6" y="18"/>
                      <a:pt x="6" y="18"/>
                    </a:cubicBezTo>
                    <a:cubicBezTo>
                      <a:pt x="6" y="17"/>
                      <a:pt x="6" y="16"/>
                      <a:pt x="6" y="15"/>
                    </a:cubicBezTo>
                    <a:cubicBezTo>
                      <a:pt x="6" y="12"/>
                      <a:pt x="6" y="12"/>
                      <a:pt x="6" y="12"/>
                    </a:cubicBezTo>
                    <a:cubicBezTo>
                      <a:pt x="7" y="10"/>
                      <a:pt x="7" y="8"/>
                      <a:pt x="8" y="6"/>
                    </a:cubicBezTo>
                    <a:cubicBezTo>
                      <a:pt x="9" y="6"/>
                      <a:pt x="9" y="6"/>
                      <a:pt x="9" y="6"/>
                    </a:cubicBezTo>
                    <a:cubicBezTo>
                      <a:pt x="8" y="8"/>
                      <a:pt x="7" y="10"/>
                      <a:pt x="6" y="13"/>
                    </a:cubicBezTo>
                    <a:cubicBezTo>
                      <a:pt x="5" y="16"/>
                      <a:pt x="5" y="16"/>
                      <a:pt x="5" y="16"/>
                    </a:cubicBezTo>
                    <a:cubicBezTo>
                      <a:pt x="5" y="16"/>
                      <a:pt x="4" y="17"/>
                      <a:pt x="4" y="17"/>
                    </a:cubicBezTo>
                    <a:cubicBezTo>
                      <a:pt x="3" y="19"/>
                      <a:pt x="3" y="19"/>
                      <a:pt x="3" y="19"/>
                    </a:cubicBezTo>
                    <a:cubicBezTo>
                      <a:pt x="3" y="19"/>
                      <a:pt x="3" y="19"/>
                      <a:pt x="2" y="19"/>
                    </a:cubicBezTo>
                    <a:cubicBezTo>
                      <a:pt x="2" y="19"/>
                      <a:pt x="2" y="18"/>
                      <a:pt x="2" y="18"/>
                    </a:cubicBezTo>
                    <a:cubicBezTo>
                      <a:pt x="2" y="16"/>
                      <a:pt x="2" y="16"/>
                      <a:pt x="2" y="16"/>
                    </a:cubicBezTo>
                    <a:cubicBezTo>
                      <a:pt x="3" y="13"/>
                      <a:pt x="3" y="13"/>
                      <a:pt x="3" y="13"/>
                    </a:cubicBezTo>
                    <a:cubicBezTo>
                      <a:pt x="3" y="11"/>
                      <a:pt x="4" y="10"/>
                      <a:pt x="4" y="8"/>
                    </a:cubicBezTo>
                    <a:cubicBezTo>
                      <a:pt x="4" y="8"/>
                      <a:pt x="4" y="8"/>
                      <a:pt x="4" y="8"/>
                    </a:cubicBezTo>
                    <a:cubicBezTo>
                      <a:pt x="2" y="13"/>
                      <a:pt x="2" y="13"/>
                      <a:pt x="2" y="13"/>
                    </a:cubicBezTo>
                    <a:lnTo>
                      <a:pt x="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46">
                <a:extLst>
                  <a:ext uri="{FF2B5EF4-FFF2-40B4-BE49-F238E27FC236}">
                    <a16:creationId xmlns:a16="http://schemas.microsoft.com/office/drawing/2014/main" id="{109C10F0-1C70-4019-9497-7D2664E44F06}"/>
                  </a:ext>
                </a:extLst>
              </p:cNvPr>
              <p:cNvSpPr>
                <a:spLocks/>
              </p:cNvSpPr>
              <p:nvPr/>
            </p:nvSpPr>
            <p:spPr bwMode="auto">
              <a:xfrm>
                <a:off x="5762" y="2343"/>
                <a:ext cx="42" cy="76"/>
              </a:xfrm>
              <a:custGeom>
                <a:avLst/>
                <a:gdLst>
                  <a:gd name="T0" fmla="*/ 9 w 17"/>
                  <a:gd name="T1" fmla="*/ 31 h 31"/>
                  <a:gd name="T2" fmla="*/ 10 w 17"/>
                  <a:gd name="T3" fmla="*/ 30 h 31"/>
                  <a:gd name="T4" fmla="*/ 10 w 17"/>
                  <a:gd name="T5" fmla="*/ 29 h 31"/>
                  <a:gd name="T6" fmla="*/ 9 w 17"/>
                  <a:gd name="T7" fmla="*/ 26 h 31"/>
                  <a:gd name="T8" fmla="*/ 7 w 17"/>
                  <a:gd name="T9" fmla="*/ 23 h 31"/>
                  <a:gd name="T10" fmla="*/ 6 w 17"/>
                  <a:gd name="T11" fmla="*/ 18 h 31"/>
                  <a:gd name="T12" fmla="*/ 4 w 17"/>
                  <a:gd name="T13" fmla="*/ 14 h 31"/>
                  <a:gd name="T14" fmla="*/ 1 w 17"/>
                  <a:gd name="T15" fmla="*/ 9 h 31"/>
                  <a:gd name="T16" fmla="*/ 1 w 17"/>
                  <a:gd name="T17" fmla="*/ 3 h 31"/>
                  <a:gd name="T18" fmla="*/ 4 w 17"/>
                  <a:gd name="T19" fmla="*/ 0 h 31"/>
                  <a:gd name="T20" fmla="*/ 7 w 17"/>
                  <a:gd name="T21" fmla="*/ 2 h 31"/>
                  <a:gd name="T22" fmla="*/ 10 w 17"/>
                  <a:gd name="T23" fmla="*/ 7 h 31"/>
                  <a:gd name="T24" fmla="*/ 13 w 17"/>
                  <a:gd name="T25" fmla="*/ 12 h 31"/>
                  <a:gd name="T26" fmla="*/ 14 w 17"/>
                  <a:gd name="T27" fmla="*/ 16 h 31"/>
                  <a:gd name="T28" fmla="*/ 15 w 17"/>
                  <a:gd name="T29" fmla="*/ 20 h 31"/>
                  <a:gd name="T30" fmla="*/ 16 w 17"/>
                  <a:gd name="T31" fmla="*/ 23 h 31"/>
                  <a:gd name="T32" fmla="*/ 17 w 17"/>
                  <a:gd name="T33" fmla="*/ 25 h 31"/>
                  <a:gd name="T34" fmla="*/ 17 w 17"/>
                  <a:gd name="T35" fmla="*/ 25 h 31"/>
                  <a:gd name="T36" fmla="*/ 16 w 17"/>
                  <a:gd name="T37" fmla="*/ 23 h 31"/>
                  <a:gd name="T38" fmla="*/ 15 w 17"/>
                  <a:gd name="T39" fmla="*/ 20 h 31"/>
                  <a:gd name="T40" fmla="*/ 13 w 17"/>
                  <a:gd name="T41" fmla="*/ 17 h 31"/>
                  <a:gd name="T42" fmla="*/ 11 w 17"/>
                  <a:gd name="T43" fmla="*/ 13 h 31"/>
                  <a:gd name="T44" fmla="*/ 9 w 17"/>
                  <a:gd name="T45" fmla="*/ 8 h 31"/>
                  <a:gd name="T46" fmla="*/ 6 w 17"/>
                  <a:gd name="T47" fmla="*/ 3 h 31"/>
                  <a:gd name="T48" fmla="*/ 5 w 17"/>
                  <a:gd name="T49" fmla="*/ 2 h 31"/>
                  <a:gd name="T50" fmla="*/ 3 w 17"/>
                  <a:gd name="T51" fmla="*/ 4 h 31"/>
                  <a:gd name="T52" fmla="*/ 3 w 17"/>
                  <a:gd name="T53" fmla="*/ 8 h 31"/>
                  <a:gd name="T54" fmla="*/ 5 w 17"/>
                  <a:gd name="T55" fmla="*/ 13 h 31"/>
                  <a:gd name="T56" fmla="*/ 7 w 17"/>
                  <a:gd name="T57" fmla="*/ 18 h 31"/>
                  <a:gd name="T58" fmla="*/ 8 w 17"/>
                  <a:gd name="T59" fmla="*/ 22 h 31"/>
                  <a:gd name="T60" fmla="*/ 10 w 17"/>
                  <a:gd name="T61" fmla="*/ 26 h 31"/>
                  <a:gd name="T62" fmla="*/ 11 w 17"/>
                  <a:gd name="T63" fmla="*/ 29 h 31"/>
                  <a:gd name="T64" fmla="*/ 10 w 17"/>
                  <a:gd name="T65" fmla="*/ 30 h 31"/>
                  <a:gd name="T66" fmla="*/ 9 w 17"/>
                  <a:gd name="T6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 h="31">
                    <a:moveTo>
                      <a:pt x="9" y="31"/>
                    </a:moveTo>
                    <a:cubicBezTo>
                      <a:pt x="9" y="31"/>
                      <a:pt x="9" y="31"/>
                      <a:pt x="10" y="30"/>
                    </a:cubicBezTo>
                    <a:cubicBezTo>
                      <a:pt x="10" y="30"/>
                      <a:pt x="10" y="29"/>
                      <a:pt x="10" y="29"/>
                    </a:cubicBezTo>
                    <a:cubicBezTo>
                      <a:pt x="10" y="28"/>
                      <a:pt x="10" y="27"/>
                      <a:pt x="9" y="26"/>
                    </a:cubicBezTo>
                    <a:cubicBezTo>
                      <a:pt x="9" y="25"/>
                      <a:pt x="8" y="24"/>
                      <a:pt x="7" y="23"/>
                    </a:cubicBezTo>
                    <a:cubicBezTo>
                      <a:pt x="7" y="21"/>
                      <a:pt x="6" y="20"/>
                      <a:pt x="6" y="18"/>
                    </a:cubicBezTo>
                    <a:cubicBezTo>
                      <a:pt x="5" y="17"/>
                      <a:pt x="4" y="15"/>
                      <a:pt x="4" y="14"/>
                    </a:cubicBezTo>
                    <a:cubicBezTo>
                      <a:pt x="3" y="12"/>
                      <a:pt x="2" y="11"/>
                      <a:pt x="1" y="9"/>
                    </a:cubicBezTo>
                    <a:cubicBezTo>
                      <a:pt x="0" y="7"/>
                      <a:pt x="0" y="4"/>
                      <a:pt x="1" y="3"/>
                    </a:cubicBezTo>
                    <a:cubicBezTo>
                      <a:pt x="2" y="2"/>
                      <a:pt x="3" y="1"/>
                      <a:pt x="4" y="0"/>
                    </a:cubicBezTo>
                    <a:cubicBezTo>
                      <a:pt x="6" y="0"/>
                      <a:pt x="7" y="2"/>
                      <a:pt x="7" y="2"/>
                    </a:cubicBezTo>
                    <a:cubicBezTo>
                      <a:pt x="9" y="4"/>
                      <a:pt x="9" y="6"/>
                      <a:pt x="10" y="7"/>
                    </a:cubicBezTo>
                    <a:cubicBezTo>
                      <a:pt x="11" y="9"/>
                      <a:pt x="12" y="10"/>
                      <a:pt x="13" y="12"/>
                    </a:cubicBezTo>
                    <a:cubicBezTo>
                      <a:pt x="13" y="13"/>
                      <a:pt x="14" y="15"/>
                      <a:pt x="14" y="16"/>
                    </a:cubicBezTo>
                    <a:cubicBezTo>
                      <a:pt x="15" y="18"/>
                      <a:pt x="15" y="19"/>
                      <a:pt x="15" y="20"/>
                    </a:cubicBezTo>
                    <a:cubicBezTo>
                      <a:pt x="16" y="21"/>
                      <a:pt x="16" y="22"/>
                      <a:pt x="16" y="23"/>
                    </a:cubicBezTo>
                    <a:cubicBezTo>
                      <a:pt x="17" y="24"/>
                      <a:pt x="17" y="24"/>
                      <a:pt x="17" y="25"/>
                    </a:cubicBezTo>
                    <a:cubicBezTo>
                      <a:pt x="17" y="25"/>
                      <a:pt x="17" y="25"/>
                      <a:pt x="17" y="25"/>
                    </a:cubicBezTo>
                    <a:cubicBezTo>
                      <a:pt x="17" y="25"/>
                      <a:pt x="17" y="24"/>
                      <a:pt x="16" y="23"/>
                    </a:cubicBezTo>
                    <a:cubicBezTo>
                      <a:pt x="16" y="22"/>
                      <a:pt x="15" y="21"/>
                      <a:pt x="15" y="20"/>
                    </a:cubicBezTo>
                    <a:cubicBezTo>
                      <a:pt x="14" y="19"/>
                      <a:pt x="14" y="18"/>
                      <a:pt x="13" y="17"/>
                    </a:cubicBezTo>
                    <a:cubicBezTo>
                      <a:pt x="13" y="15"/>
                      <a:pt x="12" y="14"/>
                      <a:pt x="11" y="13"/>
                    </a:cubicBezTo>
                    <a:cubicBezTo>
                      <a:pt x="10" y="11"/>
                      <a:pt x="9" y="10"/>
                      <a:pt x="9" y="8"/>
                    </a:cubicBezTo>
                    <a:cubicBezTo>
                      <a:pt x="8" y="7"/>
                      <a:pt x="7" y="5"/>
                      <a:pt x="6" y="3"/>
                    </a:cubicBezTo>
                    <a:cubicBezTo>
                      <a:pt x="5" y="3"/>
                      <a:pt x="5" y="2"/>
                      <a:pt x="5" y="2"/>
                    </a:cubicBezTo>
                    <a:cubicBezTo>
                      <a:pt x="4" y="2"/>
                      <a:pt x="4" y="3"/>
                      <a:pt x="3" y="4"/>
                    </a:cubicBezTo>
                    <a:cubicBezTo>
                      <a:pt x="2" y="5"/>
                      <a:pt x="2" y="7"/>
                      <a:pt x="3" y="8"/>
                    </a:cubicBezTo>
                    <a:cubicBezTo>
                      <a:pt x="3" y="10"/>
                      <a:pt x="4" y="11"/>
                      <a:pt x="5" y="13"/>
                    </a:cubicBezTo>
                    <a:cubicBezTo>
                      <a:pt x="6" y="15"/>
                      <a:pt x="6" y="16"/>
                      <a:pt x="7" y="18"/>
                    </a:cubicBezTo>
                    <a:cubicBezTo>
                      <a:pt x="8" y="19"/>
                      <a:pt x="8" y="21"/>
                      <a:pt x="8" y="22"/>
                    </a:cubicBezTo>
                    <a:cubicBezTo>
                      <a:pt x="9" y="24"/>
                      <a:pt x="9" y="25"/>
                      <a:pt x="10" y="26"/>
                    </a:cubicBezTo>
                    <a:cubicBezTo>
                      <a:pt x="10" y="27"/>
                      <a:pt x="11" y="28"/>
                      <a:pt x="11" y="29"/>
                    </a:cubicBezTo>
                    <a:cubicBezTo>
                      <a:pt x="11" y="30"/>
                      <a:pt x="10" y="30"/>
                      <a:pt x="10" y="30"/>
                    </a:cubicBezTo>
                    <a:cubicBezTo>
                      <a:pt x="9" y="31"/>
                      <a:pt x="9" y="31"/>
                      <a:pt x="9"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47">
                <a:extLst>
                  <a:ext uri="{FF2B5EF4-FFF2-40B4-BE49-F238E27FC236}">
                    <a16:creationId xmlns:a16="http://schemas.microsoft.com/office/drawing/2014/main" id="{C8EB186D-32BE-45DA-B187-7D03A8AF7030}"/>
                  </a:ext>
                </a:extLst>
              </p:cNvPr>
              <p:cNvSpPr>
                <a:spLocks/>
              </p:cNvSpPr>
              <p:nvPr/>
            </p:nvSpPr>
            <p:spPr bwMode="auto">
              <a:xfrm>
                <a:off x="5794" y="2378"/>
                <a:ext cx="22" cy="22"/>
              </a:xfrm>
              <a:custGeom>
                <a:avLst/>
                <a:gdLst>
                  <a:gd name="T0" fmla="*/ 0 w 9"/>
                  <a:gd name="T1" fmla="*/ 0 h 9"/>
                  <a:gd name="T2" fmla="*/ 2 w 9"/>
                  <a:gd name="T3" fmla="*/ 0 h 9"/>
                  <a:gd name="T4" fmla="*/ 4 w 9"/>
                  <a:gd name="T5" fmla="*/ 1 h 9"/>
                  <a:gd name="T6" fmla="*/ 5 w 9"/>
                  <a:gd name="T7" fmla="*/ 2 h 9"/>
                  <a:gd name="T8" fmla="*/ 6 w 9"/>
                  <a:gd name="T9" fmla="*/ 3 h 9"/>
                  <a:gd name="T10" fmla="*/ 8 w 9"/>
                  <a:gd name="T11" fmla="*/ 7 h 9"/>
                  <a:gd name="T12" fmla="*/ 9 w 9"/>
                  <a:gd name="T13" fmla="*/ 9 h 9"/>
                  <a:gd name="T14" fmla="*/ 7 w 9"/>
                  <a:gd name="T15" fmla="*/ 7 h 9"/>
                  <a:gd name="T16" fmla="*/ 5 w 9"/>
                  <a:gd name="T17" fmla="*/ 4 h 9"/>
                  <a:gd name="T18" fmla="*/ 4 w 9"/>
                  <a:gd name="T19" fmla="*/ 3 h 9"/>
                  <a:gd name="T20" fmla="*/ 3 w 9"/>
                  <a:gd name="T21" fmla="*/ 3 h 9"/>
                  <a:gd name="T22" fmla="*/ 2 w 9"/>
                  <a:gd name="T23" fmla="*/ 1 h 9"/>
                  <a:gd name="T24" fmla="*/ 1 w 9"/>
                  <a:gd name="T25" fmla="*/ 0 h 9"/>
                  <a:gd name="T26" fmla="*/ 0 w 9"/>
                  <a:gd name="T2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9">
                    <a:moveTo>
                      <a:pt x="0" y="0"/>
                    </a:moveTo>
                    <a:cubicBezTo>
                      <a:pt x="0" y="0"/>
                      <a:pt x="1" y="0"/>
                      <a:pt x="2" y="0"/>
                    </a:cubicBezTo>
                    <a:cubicBezTo>
                      <a:pt x="3" y="0"/>
                      <a:pt x="4" y="0"/>
                      <a:pt x="4" y="1"/>
                    </a:cubicBezTo>
                    <a:cubicBezTo>
                      <a:pt x="5" y="1"/>
                      <a:pt x="5" y="2"/>
                      <a:pt x="5" y="2"/>
                    </a:cubicBezTo>
                    <a:cubicBezTo>
                      <a:pt x="6" y="3"/>
                      <a:pt x="6" y="3"/>
                      <a:pt x="6" y="3"/>
                    </a:cubicBezTo>
                    <a:cubicBezTo>
                      <a:pt x="7" y="4"/>
                      <a:pt x="8" y="6"/>
                      <a:pt x="8" y="7"/>
                    </a:cubicBezTo>
                    <a:cubicBezTo>
                      <a:pt x="9" y="8"/>
                      <a:pt x="9" y="9"/>
                      <a:pt x="9" y="9"/>
                    </a:cubicBezTo>
                    <a:cubicBezTo>
                      <a:pt x="9" y="9"/>
                      <a:pt x="8" y="8"/>
                      <a:pt x="7" y="7"/>
                    </a:cubicBezTo>
                    <a:cubicBezTo>
                      <a:pt x="7" y="6"/>
                      <a:pt x="5" y="5"/>
                      <a:pt x="5" y="4"/>
                    </a:cubicBezTo>
                    <a:cubicBezTo>
                      <a:pt x="4" y="3"/>
                      <a:pt x="4" y="3"/>
                      <a:pt x="4" y="3"/>
                    </a:cubicBezTo>
                    <a:cubicBezTo>
                      <a:pt x="4" y="3"/>
                      <a:pt x="3" y="3"/>
                      <a:pt x="3" y="3"/>
                    </a:cubicBezTo>
                    <a:cubicBezTo>
                      <a:pt x="3" y="2"/>
                      <a:pt x="2" y="2"/>
                      <a:pt x="2" y="1"/>
                    </a:cubicBezTo>
                    <a:cubicBezTo>
                      <a:pt x="1" y="1"/>
                      <a:pt x="1" y="1"/>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48">
                <a:extLst>
                  <a:ext uri="{FF2B5EF4-FFF2-40B4-BE49-F238E27FC236}">
                    <a16:creationId xmlns:a16="http://schemas.microsoft.com/office/drawing/2014/main" id="{BA93AE29-7994-42CC-BFCB-D5DCFF82A6A3}"/>
                  </a:ext>
                </a:extLst>
              </p:cNvPr>
              <p:cNvSpPr>
                <a:spLocks/>
              </p:cNvSpPr>
              <p:nvPr/>
            </p:nvSpPr>
            <p:spPr bwMode="auto">
              <a:xfrm>
                <a:off x="5809" y="2388"/>
                <a:ext cx="10" cy="17"/>
              </a:xfrm>
              <a:custGeom>
                <a:avLst/>
                <a:gdLst>
                  <a:gd name="T0" fmla="*/ 0 w 4"/>
                  <a:gd name="T1" fmla="*/ 0 h 7"/>
                  <a:gd name="T2" fmla="*/ 1 w 4"/>
                  <a:gd name="T3" fmla="*/ 1 h 7"/>
                  <a:gd name="T4" fmla="*/ 2 w 4"/>
                  <a:gd name="T5" fmla="*/ 2 h 7"/>
                  <a:gd name="T6" fmla="*/ 3 w 4"/>
                  <a:gd name="T7" fmla="*/ 3 h 7"/>
                  <a:gd name="T8" fmla="*/ 4 w 4"/>
                  <a:gd name="T9" fmla="*/ 6 h 7"/>
                  <a:gd name="T10" fmla="*/ 4 w 4"/>
                  <a:gd name="T11" fmla="*/ 7 h 7"/>
                  <a:gd name="T12" fmla="*/ 3 w 4"/>
                  <a:gd name="T13" fmla="*/ 6 h 7"/>
                  <a:gd name="T14" fmla="*/ 2 w 4"/>
                  <a:gd name="T15" fmla="*/ 5 h 7"/>
                  <a:gd name="T16" fmla="*/ 1 w 4"/>
                  <a:gd name="T17" fmla="*/ 4 h 7"/>
                  <a:gd name="T18" fmla="*/ 0 w 4"/>
                  <a:gd name="T19" fmla="*/ 2 h 7"/>
                  <a:gd name="T20" fmla="*/ 0 w 4"/>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7">
                    <a:moveTo>
                      <a:pt x="0" y="0"/>
                    </a:moveTo>
                    <a:cubicBezTo>
                      <a:pt x="0" y="0"/>
                      <a:pt x="1" y="1"/>
                      <a:pt x="1" y="1"/>
                    </a:cubicBezTo>
                    <a:cubicBezTo>
                      <a:pt x="1" y="1"/>
                      <a:pt x="2" y="2"/>
                      <a:pt x="2" y="2"/>
                    </a:cubicBezTo>
                    <a:cubicBezTo>
                      <a:pt x="2" y="2"/>
                      <a:pt x="3" y="3"/>
                      <a:pt x="3" y="3"/>
                    </a:cubicBezTo>
                    <a:cubicBezTo>
                      <a:pt x="3" y="4"/>
                      <a:pt x="4" y="5"/>
                      <a:pt x="4" y="6"/>
                    </a:cubicBezTo>
                    <a:cubicBezTo>
                      <a:pt x="4" y="6"/>
                      <a:pt x="4" y="7"/>
                      <a:pt x="4" y="7"/>
                    </a:cubicBezTo>
                    <a:cubicBezTo>
                      <a:pt x="4" y="7"/>
                      <a:pt x="3" y="7"/>
                      <a:pt x="3" y="6"/>
                    </a:cubicBezTo>
                    <a:cubicBezTo>
                      <a:pt x="3" y="6"/>
                      <a:pt x="2" y="6"/>
                      <a:pt x="2" y="5"/>
                    </a:cubicBezTo>
                    <a:cubicBezTo>
                      <a:pt x="2" y="5"/>
                      <a:pt x="2" y="5"/>
                      <a:pt x="1" y="4"/>
                    </a:cubicBezTo>
                    <a:cubicBezTo>
                      <a:pt x="1" y="3"/>
                      <a:pt x="0" y="2"/>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49">
                <a:extLst>
                  <a:ext uri="{FF2B5EF4-FFF2-40B4-BE49-F238E27FC236}">
                    <a16:creationId xmlns:a16="http://schemas.microsoft.com/office/drawing/2014/main" id="{697BC817-031E-4618-A87C-D2586691A14E}"/>
                  </a:ext>
                </a:extLst>
              </p:cNvPr>
              <p:cNvSpPr>
                <a:spLocks/>
              </p:cNvSpPr>
              <p:nvPr/>
            </p:nvSpPr>
            <p:spPr bwMode="auto">
              <a:xfrm>
                <a:off x="5806" y="2383"/>
                <a:ext cx="22" cy="19"/>
              </a:xfrm>
              <a:custGeom>
                <a:avLst/>
                <a:gdLst>
                  <a:gd name="T0" fmla="*/ 0 w 9"/>
                  <a:gd name="T1" fmla="*/ 0 h 8"/>
                  <a:gd name="T2" fmla="*/ 2 w 9"/>
                  <a:gd name="T3" fmla="*/ 0 h 8"/>
                  <a:gd name="T4" fmla="*/ 4 w 9"/>
                  <a:gd name="T5" fmla="*/ 0 h 8"/>
                  <a:gd name="T6" fmla="*/ 5 w 9"/>
                  <a:gd name="T7" fmla="*/ 1 h 8"/>
                  <a:gd name="T8" fmla="*/ 6 w 9"/>
                  <a:gd name="T9" fmla="*/ 1 h 8"/>
                  <a:gd name="T10" fmla="*/ 7 w 9"/>
                  <a:gd name="T11" fmla="*/ 2 h 8"/>
                  <a:gd name="T12" fmla="*/ 8 w 9"/>
                  <a:gd name="T13" fmla="*/ 6 h 8"/>
                  <a:gd name="T14" fmla="*/ 9 w 9"/>
                  <a:gd name="T15" fmla="*/ 8 h 8"/>
                  <a:gd name="T16" fmla="*/ 9 w 9"/>
                  <a:gd name="T17" fmla="*/ 8 h 8"/>
                  <a:gd name="T18" fmla="*/ 8 w 9"/>
                  <a:gd name="T19" fmla="*/ 7 h 8"/>
                  <a:gd name="T20" fmla="*/ 5 w 9"/>
                  <a:gd name="T21" fmla="*/ 3 h 8"/>
                  <a:gd name="T22" fmla="*/ 5 w 9"/>
                  <a:gd name="T23" fmla="*/ 3 h 8"/>
                  <a:gd name="T24" fmla="*/ 5 w 9"/>
                  <a:gd name="T25" fmla="*/ 2 h 8"/>
                  <a:gd name="T26" fmla="*/ 4 w 9"/>
                  <a:gd name="T27" fmla="*/ 2 h 8"/>
                  <a:gd name="T28" fmla="*/ 2 w 9"/>
                  <a:gd name="T29" fmla="*/ 2 h 8"/>
                  <a:gd name="T30" fmla="*/ 0 w 9"/>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8">
                    <a:moveTo>
                      <a:pt x="0" y="0"/>
                    </a:moveTo>
                    <a:cubicBezTo>
                      <a:pt x="0" y="0"/>
                      <a:pt x="1" y="0"/>
                      <a:pt x="2" y="0"/>
                    </a:cubicBezTo>
                    <a:cubicBezTo>
                      <a:pt x="2" y="0"/>
                      <a:pt x="3" y="0"/>
                      <a:pt x="4" y="0"/>
                    </a:cubicBezTo>
                    <a:cubicBezTo>
                      <a:pt x="5" y="0"/>
                      <a:pt x="5" y="0"/>
                      <a:pt x="5" y="1"/>
                    </a:cubicBezTo>
                    <a:cubicBezTo>
                      <a:pt x="6" y="1"/>
                      <a:pt x="6" y="1"/>
                      <a:pt x="6" y="1"/>
                    </a:cubicBezTo>
                    <a:cubicBezTo>
                      <a:pt x="6" y="1"/>
                      <a:pt x="7" y="2"/>
                      <a:pt x="7" y="2"/>
                    </a:cubicBezTo>
                    <a:cubicBezTo>
                      <a:pt x="8" y="3"/>
                      <a:pt x="8" y="5"/>
                      <a:pt x="8" y="6"/>
                    </a:cubicBezTo>
                    <a:cubicBezTo>
                      <a:pt x="9" y="7"/>
                      <a:pt x="9" y="8"/>
                      <a:pt x="9" y="8"/>
                    </a:cubicBezTo>
                    <a:cubicBezTo>
                      <a:pt x="9" y="8"/>
                      <a:pt x="9" y="8"/>
                      <a:pt x="9" y="8"/>
                    </a:cubicBezTo>
                    <a:cubicBezTo>
                      <a:pt x="8" y="8"/>
                      <a:pt x="8" y="7"/>
                      <a:pt x="8" y="7"/>
                    </a:cubicBezTo>
                    <a:cubicBezTo>
                      <a:pt x="7" y="6"/>
                      <a:pt x="6" y="4"/>
                      <a:pt x="5" y="3"/>
                    </a:cubicBezTo>
                    <a:cubicBezTo>
                      <a:pt x="5" y="3"/>
                      <a:pt x="5" y="3"/>
                      <a:pt x="5" y="3"/>
                    </a:cubicBezTo>
                    <a:cubicBezTo>
                      <a:pt x="5" y="2"/>
                      <a:pt x="5" y="2"/>
                      <a:pt x="5" y="2"/>
                    </a:cubicBezTo>
                    <a:cubicBezTo>
                      <a:pt x="4" y="2"/>
                      <a:pt x="4" y="2"/>
                      <a:pt x="4" y="2"/>
                    </a:cubicBezTo>
                    <a:cubicBezTo>
                      <a:pt x="3" y="2"/>
                      <a:pt x="2" y="2"/>
                      <a:pt x="2"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50">
                <a:extLst>
                  <a:ext uri="{FF2B5EF4-FFF2-40B4-BE49-F238E27FC236}">
                    <a16:creationId xmlns:a16="http://schemas.microsoft.com/office/drawing/2014/main" id="{A53148F0-4E51-412A-9BDC-1548C84BBF89}"/>
                  </a:ext>
                </a:extLst>
              </p:cNvPr>
              <p:cNvSpPr>
                <a:spLocks/>
              </p:cNvSpPr>
              <p:nvPr/>
            </p:nvSpPr>
            <p:spPr bwMode="auto">
              <a:xfrm>
                <a:off x="5823" y="2390"/>
                <a:ext cx="15" cy="34"/>
              </a:xfrm>
              <a:custGeom>
                <a:avLst/>
                <a:gdLst>
                  <a:gd name="T0" fmla="*/ 0 w 6"/>
                  <a:gd name="T1" fmla="*/ 0 h 14"/>
                  <a:gd name="T2" fmla="*/ 2 w 6"/>
                  <a:gd name="T3" fmla="*/ 1 h 14"/>
                  <a:gd name="T4" fmla="*/ 5 w 6"/>
                  <a:gd name="T5" fmla="*/ 2 h 14"/>
                  <a:gd name="T6" fmla="*/ 6 w 6"/>
                  <a:gd name="T7" fmla="*/ 6 h 14"/>
                  <a:gd name="T8" fmla="*/ 6 w 6"/>
                  <a:gd name="T9" fmla="*/ 12 h 14"/>
                  <a:gd name="T10" fmla="*/ 6 w 6"/>
                  <a:gd name="T11" fmla="*/ 14 h 14"/>
                  <a:gd name="T12" fmla="*/ 5 w 6"/>
                  <a:gd name="T13" fmla="*/ 14 h 14"/>
                  <a:gd name="T14" fmla="*/ 5 w 6"/>
                  <a:gd name="T15" fmla="*/ 14 h 14"/>
                  <a:gd name="T16" fmla="*/ 5 w 6"/>
                  <a:gd name="T17" fmla="*/ 12 h 14"/>
                  <a:gd name="T18" fmla="*/ 4 w 6"/>
                  <a:gd name="T19" fmla="*/ 6 h 14"/>
                  <a:gd name="T20" fmla="*/ 2 w 6"/>
                  <a:gd name="T21" fmla="*/ 2 h 14"/>
                  <a:gd name="T22" fmla="*/ 0 w 6"/>
                  <a:gd name="T2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4">
                    <a:moveTo>
                      <a:pt x="0" y="0"/>
                    </a:moveTo>
                    <a:cubicBezTo>
                      <a:pt x="0" y="0"/>
                      <a:pt x="1" y="0"/>
                      <a:pt x="2" y="1"/>
                    </a:cubicBezTo>
                    <a:cubicBezTo>
                      <a:pt x="3" y="1"/>
                      <a:pt x="4" y="2"/>
                      <a:pt x="5" y="2"/>
                    </a:cubicBezTo>
                    <a:cubicBezTo>
                      <a:pt x="6" y="3"/>
                      <a:pt x="6" y="5"/>
                      <a:pt x="6" y="6"/>
                    </a:cubicBezTo>
                    <a:cubicBezTo>
                      <a:pt x="6" y="8"/>
                      <a:pt x="6" y="10"/>
                      <a:pt x="6" y="12"/>
                    </a:cubicBezTo>
                    <a:cubicBezTo>
                      <a:pt x="6" y="13"/>
                      <a:pt x="6" y="13"/>
                      <a:pt x="6" y="14"/>
                    </a:cubicBezTo>
                    <a:cubicBezTo>
                      <a:pt x="5" y="14"/>
                      <a:pt x="5" y="14"/>
                      <a:pt x="5" y="14"/>
                    </a:cubicBezTo>
                    <a:cubicBezTo>
                      <a:pt x="5" y="14"/>
                      <a:pt x="5" y="14"/>
                      <a:pt x="5" y="14"/>
                    </a:cubicBezTo>
                    <a:cubicBezTo>
                      <a:pt x="5" y="13"/>
                      <a:pt x="5" y="13"/>
                      <a:pt x="5" y="12"/>
                    </a:cubicBezTo>
                    <a:cubicBezTo>
                      <a:pt x="5" y="10"/>
                      <a:pt x="4" y="8"/>
                      <a:pt x="4" y="6"/>
                    </a:cubicBezTo>
                    <a:cubicBezTo>
                      <a:pt x="4" y="4"/>
                      <a:pt x="3" y="3"/>
                      <a:pt x="2"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51">
                <a:extLst>
                  <a:ext uri="{FF2B5EF4-FFF2-40B4-BE49-F238E27FC236}">
                    <a16:creationId xmlns:a16="http://schemas.microsoft.com/office/drawing/2014/main" id="{62F12101-8AD9-412D-85C4-A747D75A9E25}"/>
                  </a:ext>
                </a:extLst>
              </p:cNvPr>
              <p:cNvSpPr>
                <a:spLocks/>
              </p:cNvSpPr>
              <p:nvPr/>
            </p:nvSpPr>
            <p:spPr bwMode="auto">
              <a:xfrm>
                <a:off x="5767" y="2348"/>
                <a:ext cx="15" cy="15"/>
              </a:xfrm>
              <a:custGeom>
                <a:avLst/>
                <a:gdLst>
                  <a:gd name="T0" fmla="*/ 1 w 6"/>
                  <a:gd name="T1" fmla="*/ 0 h 6"/>
                  <a:gd name="T2" fmla="*/ 1 w 6"/>
                  <a:gd name="T3" fmla="*/ 1 h 6"/>
                  <a:gd name="T4" fmla="*/ 1 w 6"/>
                  <a:gd name="T5" fmla="*/ 1 h 6"/>
                  <a:gd name="T6" fmla="*/ 2 w 6"/>
                  <a:gd name="T7" fmla="*/ 3 h 6"/>
                  <a:gd name="T8" fmla="*/ 3 w 6"/>
                  <a:gd name="T9" fmla="*/ 6 h 6"/>
                  <a:gd name="T10" fmla="*/ 3 w 6"/>
                  <a:gd name="T11" fmla="*/ 5 h 6"/>
                  <a:gd name="T12" fmla="*/ 5 w 6"/>
                  <a:gd name="T13" fmla="*/ 5 h 6"/>
                  <a:gd name="T14" fmla="*/ 6 w 6"/>
                  <a:gd name="T15" fmla="*/ 4 h 6"/>
                  <a:gd name="T16" fmla="*/ 5 w 6"/>
                  <a:gd name="T17" fmla="*/ 6 h 6"/>
                  <a:gd name="T18" fmla="*/ 3 w 6"/>
                  <a:gd name="T19" fmla="*/ 6 h 6"/>
                  <a:gd name="T20" fmla="*/ 3 w 6"/>
                  <a:gd name="T21" fmla="*/ 6 h 6"/>
                  <a:gd name="T22" fmla="*/ 3 w 6"/>
                  <a:gd name="T23" fmla="*/ 6 h 6"/>
                  <a:gd name="T24" fmla="*/ 1 w 6"/>
                  <a:gd name="T25" fmla="*/ 3 h 6"/>
                  <a:gd name="T26" fmla="*/ 0 w 6"/>
                  <a:gd name="T27" fmla="*/ 1 h 6"/>
                  <a:gd name="T28" fmla="*/ 1 w 6"/>
                  <a:gd name="T2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6">
                    <a:moveTo>
                      <a:pt x="1" y="0"/>
                    </a:moveTo>
                    <a:cubicBezTo>
                      <a:pt x="1" y="1"/>
                      <a:pt x="1" y="1"/>
                      <a:pt x="1" y="1"/>
                    </a:cubicBezTo>
                    <a:cubicBezTo>
                      <a:pt x="1" y="1"/>
                      <a:pt x="1" y="1"/>
                      <a:pt x="1" y="1"/>
                    </a:cubicBezTo>
                    <a:cubicBezTo>
                      <a:pt x="1" y="2"/>
                      <a:pt x="1" y="2"/>
                      <a:pt x="2" y="3"/>
                    </a:cubicBezTo>
                    <a:cubicBezTo>
                      <a:pt x="2" y="4"/>
                      <a:pt x="3" y="5"/>
                      <a:pt x="3" y="6"/>
                    </a:cubicBezTo>
                    <a:cubicBezTo>
                      <a:pt x="3" y="5"/>
                      <a:pt x="3" y="5"/>
                      <a:pt x="3" y="5"/>
                    </a:cubicBezTo>
                    <a:cubicBezTo>
                      <a:pt x="4" y="5"/>
                      <a:pt x="4" y="5"/>
                      <a:pt x="5" y="5"/>
                    </a:cubicBezTo>
                    <a:cubicBezTo>
                      <a:pt x="5" y="5"/>
                      <a:pt x="6" y="5"/>
                      <a:pt x="6" y="4"/>
                    </a:cubicBezTo>
                    <a:cubicBezTo>
                      <a:pt x="6" y="5"/>
                      <a:pt x="6" y="5"/>
                      <a:pt x="5" y="6"/>
                    </a:cubicBezTo>
                    <a:cubicBezTo>
                      <a:pt x="4" y="6"/>
                      <a:pt x="4" y="6"/>
                      <a:pt x="3" y="6"/>
                    </a:cubicBezTo>
                    <a:cubicBezTo>
                      <a:pt x="3" y="6"/>
                      <a:pt x="3" y="6"/>
                      <a:pt x="3" y="6"/>
                    </a:cubicBezTo>
                    <a:cubicBezTo>
                      <a:pt x="3" y="6"/>
                      <a:pt x="3" y="6"/>
                      <a:pt x="3" y="6"/>
                    </a:cubicBezTo>
                    <a:cubicBezTo>
                      <a:pt x="2" y="5"/>
                      <a:pt x="1" y="4"/>
                      <a:pt x="1" y="3"/>
                    </a:cubicBezTo>
                    <a:cubicBezTo>
                      <a:pt x="0" y="3"/>
                      <a:pt x="0" y="2"/>
                      <a:pt x="0" y="1"/>
                    </a:cubicBezTo>
                    <a:cubicBezTo>
                      <a:pt x="1" y="1"/>
                      <a:pt x="1"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52">
                <a:extLst>
                  <a:ext uri="{FF2B5EF4-FFF2-40B4-BE49-F238E27FC236}">
                    <a16:creationId xmlns:a16="http://schemas.microsoft.com/office/drawing/2014/main" id="{40332AB2-C044-40CD-9669-7CFFF00EE5BC}"/>
                  </a:ext>
                </a:extLst>
              </p:cNvPr>
              <p:cNvSpPr>
                <a:spLocks/>
              </p:cNvSpPr>
              <p:nvPr/>
            </p:nvSpPr>
            <p:spPr bwMode="auto">
              <a:xfrm>
                <a:off x="5787" y="2378"/>
                <a:ext cx="5" cy="2"/>
              </a:xfrm>
              <a:custGeom>
                <a:avLst/>
                <a:gdLst>
                  <a:gd name="T0" fmla="*/ 2 w 2"/>
                  <a:gd name="T1" fmla="*/ 0 h 1"/>
                  <a:gd name="T2" fmla="*/ 1 w 2"/>
                  <a:gd name="T3" fmla="*/ 0 h 1"/>
                  <a:gd name="T4" fmla="*/ 1 w 2"/>
                  <a:gd name="T5" fmla="*/ 1 h 1"/>
                  <a:gd name="T6" fmla="*/ 0 w 2"/>
                  <a:gd name="T7" fmla="*/ 1 h 1"/>
                  <a:gd name="T8" fmla="*/ 0 w 2"/>
                  <a:gd name="T9" fmla="*/ 1 h 1"/>
                  <a:gd name="T10" fmla="*/ 0 w 2"/>
                  <a:gd name="T11" fmla="*/ 0 h 1"/>
                  <a:gd name="T12" fmla="*/ 1 w 2"/>
                  <a:gd name="T13" fmla="*/ 0 h 1"/>
                  <a:gd name="T14" fmla="*/ 2 w 2"/>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
                    <a:moveTo>
                      <a:pt x="2" y="0"/>
                    </a:moveTo>
                    <a:cubicBezTo>
                      <a:pt x="2" y="0"/>
                      <a:pt x="2" y="0"/>
                      <a:pt x="1" y="0"/>
                    </a:cubicBezTo>
                    <a:cubicBezTo>
                      <a:pt x="1" y="0"/>
                      <a:pt x="1" y="1"/>
                      <a:pt x="1" y="1"/>
                    </a:cubicBezTo>
                    <a:cubicBezTo>
                      <a:pt x="1" y="1"/>
                      <a:pt x="0" y="1"/>
                      <a:pt x="0" y="1"/>
                    </a:cubicBezTo>
                    <a:cubicBezTo>
                      <a:pt x="0" y="1"/>
                      <a:pt x="0" y="1"/>
                      <a:pt x="0" y="1"/>
                    </a:cubicBezTo>
                    <a:cubicBezTo>
                      <a:pt x="0" y="0"/>
                      <a:pt x="0" y="0"/>
                      <a:pt x="0" y="0"/>
                    </a:cubicBezTo>
                    <a:cubicBezTo>
                      <a:pt x="1" y="0"/>
                      <a:pt x="1" y="0"/>
                      <a:pt x="1"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53">
                <a:extLst>
                  <a:ext uri="{FF2B5EF4-FFF2-40B4-BE49-F238E27FC236}">
                    <a16:creationId xmlns:a16="http://schemas.microsoft.com/office/drawing/2014/main" id="{CB7282F3-D929-46F9-AE86-A27CAE8EB46B}"/>
                  </a:ext>
                </a:extLst>
              </p:cNvPr>
              <p:cNvSpPr>
                <a:spLocks/>
              </p:cNvSpPr>
              <p:nvPr/>
            </p:nvSpPr>
            <p:spPr bwMode="auto">
              <a:xfrm>
                <a:off x="5787" y="2373"/>
                <a:ext cx="5" cy="2"/>
              </a:xfrm>
              <a:custGeom>
                <a:avLst/>
                <a:gdLst>
                  <a:gd name="T0" fmla="*/ 0 w 2"/>
                  <a:gd name="T1" fmla="*/ 1 h 1"/>
                  <a:gd name="T2" fmla="*/ 0 w 2"/>
                  <a:gd name="T3" fmla="*/ 1 h 1"/>
                  <a:gd name="T4" fmla="*/ 1 w 2"/>
                  <a:gd name="T5" fmla="*/ 0 h 1"/>
                  <a:gd name="T6" fmla="*/ 1 w 2"/>
                  <a:gd name="T7" fmla="*/ 0 h 1"/>
                  <a:gd name="T8" fmla="*/ 2 w 2"/>
                  <a:gd name="T9" fmla="*/ 1 h 1"/>
                  <a:gd name="T10" fmla="*/ 2 w 2"/>
                  <a:gd name="T11" fmla="*/ 1 h 1"/>
                  <a:gd name="T12" fmla="*/ 1 w 2"/>
                  <a:gd name="T13" fmla="*/ 1 h 1"/>
                  <a:gd name="T14" fmla="*/ 0 w 2"/>
                  <a:gd name="T15" fmla="*/ 1 h 1"/>
                  <a:gd name="T16" fmla="*/ 0 w 2"/>
                  <a:gd name="T1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
                    <a:moveTo>
                      <a:pt x="0" y="1"/>
                    </a:moveTo>
                    <a:cubicBezTo>
                      <a:pt x="0" y="1"/>
                      <a:pt x="0" y="1"/>
                      <a:pt x="0" y="1"/>
                    </a:cubicBezTo>
                    <a:cubicBezTo>
                      <a:pt x="0" y="1"/>
                      <a:pt x="0" y="0"/>
                      <a:pt x="1" y="0"/>
                    </a:cubicBezTo>
                    <a:cubicBezTo>
                      <a:pt x="1" y="0"/>
                      <a:pt x="1" y="0"/>
                      <a:pt x="1" y="0"/>
                    </a:cubicBezTo>
                    <a:cubicBezTo>
                      <a:pt x="2" y="0"/>
                      <a:pt x="2" y="1"/>
                      <a:pt x="2" y="1"/>
                    </a:cubicBezTo>
                    <a:cubicBezTo>
                      <a:pt x="2" y="1"/>
                      <a:pt x="2" y="1"/>
                      <a:pt x="2" y="1"/>
                    </a:cubicBezTo>
                    <a:cubicBezTo>
                      <a:pt x="1" y="1"/>
                      <a:pt x="1" y="1"/>
                      <a:pt x="1" y="1"/>
                    </a:cubicBezTo>
                    <a:cubicBezTo>
                      <a:pt x="1"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54">
                <a:extLst>
                  <a:ext uri="{FF2B5EF4-FFF2-40B4-BE49-F238E27FC236}">
                    <a16:creationId xmlns:a16="http://schemas.microsoft.com/office/drawing/2014/main" id="{D623CC38-D8BC-4549-8087-C7A715D14390}"/>
                  </a:ext>
                </a:extLst>
              </p:cNvPr>
              <p:cNvSpPr>
                <a:spLocks/>
              </p:cNvSpPr>
              <p:nvPr/>
            </p:nvSpPr>
            <p:spPr bwMode="auto">
              <a:xfrm>
                <a:off x="5789" y="2380"/>
                <a:ext cx="5" cy="5"/>
              </a:xfrm>
              <a:custGeom>
                <a:avLst/>
                <a:gdLst>
                  <a:gd name="T0" fmla="*/ 0 w 2"/>
                  <a:gd name="T1" fmla="*/ 2 h 2"/>
                  <a:gd name="T2" fmla="*/ 0 w 2"/>
                  <a:gd name="T3" fmla="*/ 1 h 2"/>
                  <a:gd name="T4" fmla="*/ 0 w 2"/>
                  <a:gd name="T5" fmla="*/ 0 h 2"/>
                  <a:gd name="T6" fmla="*/ 1 w 2"/>
                  <a:gd name="T7" fmla="*/ 0 h 2"/>
                  <a:gd name="T8" fmla="*/ 2 w 2"/>
                  <a:gd name="T9" fmla="*/ 1 h 2"/>
                  <a:gd name="T10" fmla="*/ 1 w 2"/>
                  <a:gd name="T11" fmla="*/ 1 h 2"/>
                  <a:gd name="T12" fmla="*/ 1 w 2"/>
                  <a:gd name="T13" fmla="*/ 1 h 2"/>
                  <a:gd name="T14" fmla="*/ 0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2"/>
                    </a:moveTo>
                    <a:cubicBezTo>
                      <a:pt x="0" y="2"/>
                      <a:pt x="0" y="1"/>
                      <a:pt x="0" y="1"/>
                    </a:cubicBezTo>
                    <a:cubicBezTo>
                      <a:pt x="0" y="1"/>
                      <a:pt x="0" y="1"/>
                      <a:pt x="0" y="0"/>
                    </a:cubicBezTo>
                    <a:cubicBezTo>
                      <a:pt x="1" y="0"/>
                      <a:pt x="1" y="0"/>
                      <a:pt x="1" y="0"/>
                    </a:cubicBezTo>
                    <a:cubicBezTo>
                      <a:pt x="2" y="1"/>
                      <a:pt x="2" y="1"/>
                      <a:pt x="2" y="1"/>
                    </a:cubicBezTo>
                    <a:cubicBezTo>
                      <a:pt x="2" y="1"/>
                      <a:pt x="1" y="1"/>
                      <a:pt x="1" y="1"/>
                    </a:cubicBezTo>
                    <a:cubicBezTo>
                      <a:pt x="1" y="1"/>
                      <a:pt x="1" y="1"/>
                      <a:pt x="1"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55">
                <a:extLst>
                  <a:ext uri="{FF2B5EF4-FFF2-40B4-BE49-F238E27FC236}">
                    <a16:creationId xmlns:a16="http://schemas.microsoft.com/office/drawing/2014/main" id="{7065C118-9E44-494E-9FFF-1D0E6C8C1A58}"/>
                  </a:ext>
                </a:extLst>
              </p:cNvPr>
              <p:cNvSpPr>
                <a:spLocks/>
              </p:cNvSpPr>
              <p:nvPr/>
            </p:nvSpPr>
            <p:spPr bwMode="auto">
              <a:xfrm>
                <a:off x="5743" y="2410"/>
                <a:ext cx="49" cy="36"/>
              </a:xfrm>
              <a:custGeom>
                <a:avLst/>
                <a:gdLst>
                  <a:gd name="T0" fmla="*/ 18 w 20"/>
                  <a:gd name="T1" fmla="*/ 3 h 15"/>
                  <a:gd name="T2" fmla="*/ 17 w 20"/>
                  <a:gd name="T3" fmla="*/ 3 h 15"/>
                  <a:gd name="T4" fmla="*/ 16 w 20"/>
                  <a:gd name="T5" fmla="*/ 4 h 15"/>
                  <a:gd name="T6" fmla="*/ 12 w 20"/>
                  <a:gd name="T7" fmla="*/ 3 h 15"/>
                  <a:gd name="T8" fmla="*/ 9 w 20"/>
                  <a:gd name="T9" fmla="*/ 2 h 15"/>
                  <a:gd name="T10" fmla="*/ 6 w 20"/>
                  <a:gd name="T11" fmla="*/ 2 h 15"/>
                  <a:gd name="T12" fmla="*/ 3 w 20"/>
                  <a:gd name="T13" fmla="*/ 4 h 15"/>
                  <a:gd name="T14" fmla="*/ 2 w 20"/>
                  <a:gd name="T15" fmla="*/ 5 h 15"/>
                  <a:gd name="T16" fmla="*/ 3 w 20"/>
                  <a:gd name="T17" fmla="*/ 6 h 15"/>
                  <a:gd name="T18" fmla="*/ 6 w 20"/>
                  <a:gd name="T19" fmla="*/ 6 h 15"/>
                  <a:gd name="T20" fmla="*/ 10 w 20"/>
                  <a:gd name="T21" fmla="*/ 7 h 15"/>
                  <a:gd name="T22" fmla="*/ 15 w 20"/>
                  <a:gd name="T23" fmla="*/ 11 h 15"/>
                  <a:gd name="T24" fmla="*/ 17 w 20"/>
                  <a:gd name="T25" fmla="*/ 13 h 15"/>
                  <a:gd name="T26" fmla="*/ 19 w 20"/>
                  <a:gd name="T27" fmla="*/ 14 h 15"/>
                  <a:gd name="T28" fmla="*/ 20 w 20"/>
                  <a:gd name="T29" fmla="*/ 15 h 15"/>
                  <a:gd name="T30" fmla="*/ 20 w 20"/>
                  <a:gd name="T31" fmla="*/ 15 h 15"/>
                  <a:gd name="T32" fmla="*/ 20 w 20"/>
                  <a:gd name="T33" fmla="*/ 15 h 15"/>
                  <a:gd name="T34" fmla="*/ 19 w 20"/>
                  <a:gd name="T35" fmla="*/ 15 h 15"/>
                  <a:gd name="T36" fmla="*/ 17 w 20"/>
                  <a:gd name="T37" fmla="*/ 14 h 15"/>
                  <a:gd name="T38" fmla="*/ 15 w 20"/>
                  <a:gd name="T39" fmla="*/ 12 h 15"/>
                  <a:gd name="T40" fmla="*/ 9 w 20"/>
                  <a:gd name="T41" fmla="*/ 9 h 15"/>
                  <a:gd name="T42" fmla="*/ 6 w 20"/>
                  <a:gd name="T43" fmla="*/ 8 h 15"/>
                  <a:gd name="T44" fmla="*/ 2 w 20"/>
                  <a:gd name="T45" fmla="*/ 7 h 15"/>
                  <a:gd name="T46" fmla="*/ 1 w 20"/>
                  <a:gd name="T47" fmla="*/ 6 h 15"/>
                  <a:gd name="T48" fmla="*/ 0 w 20"/>
                  <a:gd name="T49" fmla="*/ 5 h 15"/>
                  <a:gd name="T50" fmla="*/ 2 w 20"/>
                  <a:gd name="T51" fmla="*/ 3 h 15"/>
                  <a:gd name="T52" fmla="*/ 5 w 20"/>
                  <a:gd name="T53" fmla="*/ 1 h 15"/>
                  <a:gd name="T54" fmla="*/ 9 w 20"/>
                  <a:gd name="T55" fmla="*/ 1 h 15"/>
                  <a:gd name="T56" fmla="*/ 12 w 20"/>
                  <a:gd name="T57" fmla="*/ 2 h 15"/>
                  <a:gd name="T58" fmla="*/ 16 w 20"/>
                  <a:gd name="T59" fmla="*/ 3 h 15"/>
                  <a:gd name="T60" fmla="*/ 18 w 20"/>
                  <a:gd name="T61" fmla="*/ 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 h="15">
                    <a:moveTo>
                      <a:pt x="18" y="3"/>
                    </a:moveTo>
                    <a:cubicBezTo>
                      <a:pt x="18" y="3"/>
                      <a:pt x="18" y="3"/>
                      <a:pt x="17" y="3"/>
                    </a:cubicBezTo>
                    <a:cubicBezTo>
                      <a:pt x="17" y="3"/>
                      <a:pt x="17" y="3"/>
                      <a:pt x="16" y="4"/>
                    </a:cubicBezTo>
                    <a:cubicBezTo>
                      <a:pt x="15" y="4"/>
                      <a:pt x="13" y="3"/>
                      <a:pt x="12" y="3"/>
                    </a:cubicBezTo>
                    <a:cubicBezTo>
                      <a:pt x="11" y="2"/>
                      <a:pt x="10" y="2"/>
                      <a:pt x="9" y="2"/>
                    </a:cubicBezTo>
                    <a:cubicBezTo>
                      <a:pt x="8" y="2"/>
                      <a:pt x="7" y="2"/>
                      <a:pt x="6" y="2"/>
                    </a:cubicBezTo>
                    <a:cubicBezTo>
                      <a:pt x="5" y="3"/>
                      <a:pt x="4" y="3"/>
                      <a:pt x="3" y="4"/>
                    </a:cubicBezTo>
                    <a:cubicBezTo>
                      <a:pt x="3" y="4"/>
                      <a:pt x="2" y="5"/>
                      <a:pt x="2" y="5"/>
                    </a:cubicBezTo>
                    <a:cubicBezTo>
                      <a:pt x="2" y="5"/>
                      <a:pt x="2" y="5"/>
                      <a:pt x="3" y="6"/>
                    </a:cubicBezTo>
                    <a:cubicBezTo>
                      <a:pt x="3" y="6"/>
                      <a:pt x="5" y="6"/>
                      <a:pt x="6" y="6"/>
                    </a:cubicBezTo>
                    <a:cubicBezTo>
                      <a:pt x="7" y="7"/>
                      <a:pt x="9" y="7"/>
                      <a:pt x="10" y="7"/>
                    </a:cubicBezTo>
                    <a:cubicBezTo>
                      <a:pt x="12" y="8"/>
                      <a:pt x="14" y="10"/>
                      <a:pt x="15" y="11"/>
                    </a:cubicBezTo>
                    <a:cubicBezTo>
                      <a:pt x="16" y="12"/>
                      <a:pt x="17" y="12"/>
                      <a:pt x="17" y="13"/>
                    </a:cubicBezTo>
                    <a:cubicBezTo>
                      <a:pt x="18" y="14"/>
                      <a:pt x="18" y="14"/>
                      <a:pt x="19" y="14"/>
                    </a:cubicBezTo>
                    <a:cubicBezTo>
                      <a:pt x="19" y="14"/>
                      <a:pt x="20" y="14"/>
                      <a:pt x="20" y="15"/>
                    </a:cubicBezTo>
                    <a:cubicBezTo>
                      <a:pt x="20" y="15"/>
                      <a:pt x="20" y="15"/>
                      <a:pt x="20" y="15"/>
                    </a:cubicBezTo>
                    <a:cubicBezTo>
                      <a:pt x="20" y="15"/>
                      <a:pt x="20" y="15"/>
                      <a:pt x="20" y="15"/>
                    </a:cubicBezTo>
                    <a:cubicBezTo>
                      <a:pt x="20" y="15"/>
                      <a:pt x="19" y="15"/>
                      <a:pt x="19" y="15"/>
                    </a:cubicBezTo>
                    <a:cubicBezTo>
                      <a:pt x="18" y="14"/>
                      <a:pt x="17" y="14"/>
                      <a:pt x="17" y="14"/>
                    </a:cubicBezTo>
                    <a:cubicBezTo>
                      <a:pt x="16" y="13"/>
                      <a:pt x="16" y="13"/>
                      <a:pt x="15" y="12"/>
                    </a:cubicBezTo>
                    <a:cubicBezTo>
                      <a:pt x="13" y="11"/>
                      <a:pt x="11" y="10"/>
                      <a:pt x="9" y="9"/>
                    </a:cubicBezTo>
                    <a:cubicBezTo>
                      <a:pt x="8" y="9"/>
                      <a:pt x="7" y="8"/>
                      <a:pt x="6" y="8"/>
                    </a:cubicBezTo>
                    <a:cubicBezTo>
                      <a:pt x="4" y="8"/>
                      <a:pt x="3" y="8"/>
                      <a:pt x="2" y="7"/>
                    </a:cubicBezTo>
                    <a:cubicBezTo>
                      <a:pt x="1" y="7"/>
                      <a:pt x="1" y="7"/>
                      <a:pt x="1" y="6"/>
                    </a:cubicBezTo>
                    <a:cubicBezTo>
                      <a:pt x="0" y="6"/>
                      <a:pt x="0" y="5"/>
                      <a:pt x="0" y="5"/>
                    </a:cubicBezTo>
                    <a:cubicBezTo>
                      <a:pt x="1" y="4"/>
                      <a:pt x="1" y="3"/>
                      <a:pt x="2" y="3"/>
                    </a:cubicBezTo>
                    <a:cubicBezTo>
                      <a:pt x="3" y="2"/>
                      <a:pt x="4" y="1"/>
                      <a:pt x="5" y="1"/>
                    </a:cubicBezTo>
                    <a:cubicBezTo>
                      <a:pt x="6" y="0"/>
                      <a:pt x="8" y="0"/>
                      <a:pt x="9" y="1"/>
                    </a:cubicBezTo>
                    <a:cubicBezTo>
                      <a:pt x="10" y="1"/>
                      <a:pt x="11" y="1"/>
                      <a:pt x="12" y="2"/>
                    </a:cubicBezTo>
                    <a:cubicBezTo>
                      <a:pt x="14" y="3"/>
                      <a:pt x="15" y="3"/>
                      <a:pt x="16" y="3"/>
                    </a:cubicBezTo>
                    <a:cubicBezTo>
                      <a:pt x="17" y="3"/>
                      <a:pt x="18" y="3"/>
                      <a:pt x="1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56">
                <a:extLst>
                  <a:ext uri="{FF2B5EF4-FFF2-40B4-BE49-F238E27FC236}">
                    <a16:creationId xmlns:a16="http://schemas.microsoft.com/office/drawing/2014/main" id="{8EBCA1E5-EBE0-437E-A567-348982CBBF62}"/>
                  </a:ext>
                </a:extLst>
              </p:cNvPr>
              <p:cNvSpPr>
                <a:spLocks/>
              </p:cNvSpPr>
              <p:nvPr/>
            </p:nvSpPr>
            <p:spPr bwMode="auto">
              <a:xfrm>
                <a:off x="5750" y="2415"/>
                <a:ext cx="15" cy="14"/>
              </a:xfrm>
              <a:custGeom>
                <a:avLst/>
                <a:gdLst>
                  <a:gd name="T0" fmla="*/ 0 w 6"/>
                  <a:gd name="T1" fmla="*/ 2 h 6"/>
                  <a:gd name="T2" fmla="*/ 2 w 6"/>
                  <a:gd name="T3" fmla="*/ 1 h 6"/>
                  <a:gd name="T4" fmla="*/ 5 w 6"/>
                  <a:gd name="T5" fmla="*/ 0 h 6"/>
                  <a:gd name="T6" fmla="*/ 5 w 6"/>
                  <a:gd name="T7" fmla="*/ 0 h 6"/>
                  <a:gd name="T8" fmla="*/ 5 w 6"/>
                  <a:gd name="T9" fmla="*/ 1 h 6"/>
                  <a:gd name="T10" fmla="*/ 6 w 6"/>
                  <a:gd name="T11" fmla="*/ 1 h 6"/>
                  <a:gd name="T12" fmla="*/ 6 w 6"/>
                  <a:gd name="T13" fmla="*/ 1 h 6"/>
                  <a:gd name="T14" fmla="*/ 6 w 6"/>
                  <a:gd name="T15" fmla="*/ 3 h 6"/>
                  <a:gd name="T16" fmla="*/ 5 w 6"/>
                  <a:gd name="T17" fmla="*/ 5 h 6"/>
                  <a:gd name="T18" fmla="*/ 5 w 6"/>
                  <a:gd name="T19" fmla="*/ 5 h 6"/>
                  <a:gd name="T20" fmla="*/ 5 w 6"/>
                  <a:gd name="T21" fmla="*/ 6 h 6"/>
                  <a:gd name="T22" fmla="*/ 3 w 6"/>
                  <a:gd name="T23" fmla="*/ 5 h 6"/>
                  <a:gd name="T24" fmla="*/ 4 w 6"/>
                  <a:gd name="T25" fmla="*/ 5 h 6"/>
                  <a:gd name="T26" fmla="*/ 5 w 6"/>
                  <a:gd name="T27" fmla="*/ 5 h 6"/>
                  <a:gd name="T28" fmla="*/ 5 w 6"/>
                  <a:gd name="T29" fmla="*/ 5 h 6"/>
                  <a:gd name="T30" fmla="*/ 5 w 6"/>
                  <a:gd name="T31" fmla="*/ 3 h 6"/>
                  <a:gd name="T32" fmla="*/ 5 w 6"/>
                  <a:gd name="T33" fmla="*/ 2 h 6"/>
                  <a:gd name="T34" fmla="*/ 5 w 6"/>
                  <a:gd name="T35" fmla="*/ 1 h 6"/>
                  <a:gd name="T36" fmla="*/ 5 w 6"/>
                  <a:gd name="T37" fmla="*/ 1 h 6"/>
                  <a:gd name="T38" fmla="*/ 5 w 6"/>
                  <a:gd name="T39" fmla="*/ 1 h 6"/>
                  <a:gd name="T40" fmla="*/ 4 w 6"/>
                  <a:gd name="T41" fmla="*/ 1 h 6"/>
                  <a:gd name="T42" fmla="*/ 2 w 6"/>
                  <a:gd name="T43" fmla="*/ 1 h 6"/>
                  <a:gd name="T44" fmla="*/ 0 w 6"/>
                  <a:gd name="T4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0" y="2"/>
                    </a:moveTo>
                    <a:cubicBezTo>
                      <a:pt x="0" y="1"/>
                      <a:pt x="1" y="1"/>
                      <a:pt x="2" y="1"/>
                    </a:cubicBezTo>
                    <a:cubicBezTo>
                      <a:pt x="3" y="0"/>
                      <a:pt x="4" y="0"/>
                      <a:pt x="5" y="0"/>
                    </a:cubicBezTo>
                    <a:cubicBezTo>
                      <a:pt x="5" y="0"/>
                      <a:pt x="5" y="0"/>
                      <a:pt x="5" y="0"/>
                    </a:cubicBezTo>
                    <a:cubicBezTo>
                      <a:pt x="5" y="0"/>
                      <a:pt x="5" y="0"/>
                      <a:pt x="5" y="1"/>
                    </a:cubicBezTo>
                    <a:cubicBezTo>
                      <a:pt x="6" y="1"/>
                      <a:pt x="6" y="1"/>
                      <a:pt x="6" y="1"/>
                    </a:cubicBezTo>
                    <a:cubicBezTo>
                      <a:pt x="6" y="1"/>
                      <a:pt x="6" y="1"/>
                      <a:pt x="6" y="1"/>
                    </a:cubicBezTo>
                    <a:cubicBezTo>
                      <a:pt x="6" y="2"/>
                      <a:pt x="6" y="2"/>
                      <a:pt x="6" y="3"/>
                    </a:cubicBezTo>
                    <a:cubicBezTo>
                      <a:pt x="6" y="4"/>
                      <a:pt x="5" y="5"/>
                      <a:pt x="5" y="5"/>
                    </a:cubicBezTo>
                    <a:cubicBezTo>
                      <a:pt x="5" y="5"/>
                      <a:pt x="5" y="5"/>
                      <a:pt x="5" y="5"/>
                    </a:cubicBezTo>
                    <a:cubicBezTo>
                      <a:pt x="5" y="5"/>
                      <a:pt x="5" y="6"/>
                      <a:pt x="5" y="6"/>
                    </a:cubicBezTo>
                    <a:cubicBezTo>
                      <a:pt x="4" y="6"/>
                      <a:pt x="4" y="6"/>
                      <a:pt x="3" y="5"/>
                    </a:cubicBezTo>
                    <a:cubicBezTo>
                      <a:pt x="3" y="5"/>
                      <a:pt x="4" y="5"/>
                      <a:pt x="4" y="5"/>
                    </a:cubicBezTo>
                    <a:cubicBezTo>
                      <a:pt x="4" y="5"/>
                      <a:pt x="4" y="5"/>
                      <a:pt x="5" y="5"/>
                    </a:cubicBezTo>
                    <a:cubicBezTo>
                      <a:pt x="5" y="5"/>
                      <a:pt x="5" y="5"/>
                      <a:pt x="5" y="5"/>
                    </a:cubicBezTo>
                    <a:cubicBezTo>
                      <a:pt x="5" y="4"/>
                      <a:pt x="5" y="3"/>
                      <a:pt x="5" y="3"/>
                    </a:cubicBezTo>
                    <a:cubicBezTo>
                      <a:pt x="5" y="2"/>
                      <a:pt x="5" y="2"/>
                      <a:pt x="5" y="2"/>
                    </a:cubicBezTo>
                    <a:cubicBezTo>
                      <a:pt x="5" y="2"/>
                      <a:pt x="5" y="1"/>
                      <a:pt x="5" y="1"/>
                    </a:cubicBezTo>
                    <a:cubicBezTo>
                      <a:pt x="5" y="1"/>
                      <a:pt x="5" y="1"/>
                      <a:pt x="5" y="1"/>
                    </a:cubicBezTo>
                    <a:cubicBezTo>
                      <a:pt x="5" y="1"/>
                      <a:pt x="5" y="1"/>
                      <a:pt x="5" y="1"/>
                    </a:cubicBezTo>
                    <a:cubicBezTo>
                      <a:pt x="4" y="1"/>
                      <a:pt x="4" y="1"/>
                      <a:pt x="4" y="1"/>
                    </a:cubicBezTo>
                    <a:cubicBezTo>
                      <a:pt x="4" y="1"/>
                      <a:pt x="3" y="1"/>
                      <a:pt x="2" y="1"/>
                    </a:cubicBezTo>
                    <a:cubicBezTo>
                      <a:pt x="1" y="1"/>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57">
                <a:extLst>
                  <a:ext uri="{FF2B5EF4-FFF2-40B4-BE49-F238E27FC236}">
                    <a16:creationId xmlns:a16="http://schemas.microsoft.com/office/drawing/2014/main" id="{2E89E19C-801B-44F9-A8B7-DD9BB04B87C0}"/>
                  </a:ext>
                </a:extLst>
              </p:cNvPr>
              <p:cNvSpPr>
                <a:spLocks/>
              </p:cNvSpPr>
              <p:nvPr/>
            </p:nvSpPr>
            <p:spPr bwMode="auto">
              <a:xfrm>
                <a:off x="5770" y="2424"/>
                <a:ext cx="2" cy="8"/>
              </a:xfrm>
              <a:custGeom>
                <a:avLst/>
                <a:gdLst>
                  <a:gd name="T0" fmla="*/ 0 w 1"/>
                  <a:gd name="T1" fmla="*/ 3 h 3"/>
                  <a:gd name="T2" fmla="*/ 0 w 1"/>
                  <a:gd name="T3" fmla="*/ 3 h 3"/>
                  <a:gd name="T4" fmla="*/ 0 w 1"/>
                  <a:gd name="T5" fmla="*/ 1 h 3"/>
                  <a:gd name="T6" fmla="*/ 0 w 1"/>
                  <a:gd name="T7" fmla="*/ 1 h 3"/>
                  <a:gd name="T8" fmla="*/ 0 w 1"/>
                  <a:gd name="T9" fmla="*/ 0 h 3"/>
                  <a:gd name="T10" fmla="*/ 1 w 1"/>
                  <a:gd name="T11" fmla="*/ 0 h 3"/>
                  <a:gd name="T12" fmla="*/ 1 w 1"/>
                  <a:gd name="T13" fmla="*/ 2 h 3"/>
                  <a:gd name="T14" fmla="*/ 0 w 1"/>
                  <a:gd name="T15" fmla="*/ 3 h 3"/>
                  <a:gd name="T16" fmla="*/ 0 w 1"/>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0" y="3"/>
                    </a:moveTo>
                    <a:cubicBezTo>
                      <a:pt x="0" y="3"/>
                      <a:pt x="0" y="3"/>
                      <a:pt x="0" y="3"/>
                    </a:cubicBezTo>
                    <a:cubicBezTo>
                      <a:pt x="0" y="2"/>
                      <a:pt x="0" y="2"/>
                      <a:pt x="0" y="1"/>
                    </a:cubicBezTo>
                    <a:cubicBezTo>
                      <a:pt x="0" y="1"/>
                      <a:pt x="0" y="1"/>
                      <a:pt x="0" y="1"/>
                    </a:cubicBezTo>
                    <a:cubicBezTo>
                      <a:pt x="0" y="1"/>
                      <a:pt x="0" y="1"/>
                      <a:pt x="0" y="0"/>
                    </a:cubicBezTo>
                    <a:cubicBezTo>
                      <a:pt x="1" y="0"/>
                      <a:pt x="1" y="0"/>
                      <a:pt x="1" y="0"/>
                    </a:cubicBezTo>
                    <a:cubicBezTo>
                      <a:pt x="1" y="0"/>
                      <a:pt x="1" y="1"/>
                      <a:pt x="1" y="2"/>
                    </a:cubicBezTo>
                    <a:cubicBezTo>
                      <a:pt x="1" y="2"/>
                      <a:pt x="0"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58">
                <a:extLst>
                  <a:ext uri="{FF2B5EF4-FFF2-40B4-BE49-F238E27FC236}">
                    <a16:creationId xmlns:a16="http://schemas.microsoft.com/office/drawing/2014/main" id="{874FAB34-1C76-4C1C-ACE0-61E183941D5B}"/>
                  </a:ext>
                </a:extLst>
              </p:cNvPr>
              <p:cNvSpPr>
                <a:spLocks/>
              </p:cNvSpPr>
              <p:nvPr/>
            </p:nvSpPr>
            <p:spPr bwMode="auto">
              <a:xfrm>
                <a:off x="5772" y="2427"/>
                <a:ext cx="3" cy="7"/>
              </a:xfrm>
              <a:custGeom>
                <a:avLst/>
                <a:gdLst>
                  <a:gd name="T0" fmla="*/ 0 w 1"/>
                  <a:gd name="T1" fmla="*/ 0 h 3"/>
                  <a:gd name="T2" fmla="*/ 1 w 1"/>
                  <a:gd name="T3" fmla="*/ 0 h 3"/>
                  <a:gd name="T4" fmla="*/ 1 w 1"/>
                  <a:gd name="T5" fmla="*/ 1 h 3"/>
                  <a:gd name="T6" fmla="*/ 0 w 1"/>
                  <a:gd name="T7" fmla="*/ 2 h 3"/>
                  <a:gd name="T8" fmla="*/ 0 w 1"/>
                  <a:gd name="T9" fmla="*/ 3 h 3"/>
                  <a:gd name="T10" fmla="*/ 0 w 1"/>
                  <a:gd name="T11" fmla="*/ 2 h 3"/>
                  <a:gd name="T12" fmla="*/ 0 w 1"/>
                  <a:gd name="T13" fmla="*/ 1 h 3"/>
                  <a:gd name="T14" fmla="*/ 0 w 1"/>
                  <a:gd name="T15" fmla="*/ 0 h 3"/>
                  <a:gd name="T16" fmla="*/ 0 w 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0" y="0"/>
                    </a:moveTo>
                    <a:cubicBezTo>
                      <a:pt x="0" y="0"/>
                      <a:pt x="1" y="0"/>
                      <a:pt x="1" y="0"/>
                    </a:cubicBezTo>
                    <a:cubicBezTo>
                      <a:pt x="1" y="1"/>
                      <a:pt x="1" y="1"/>
                      <a:pt x="1" y="1"/>
                    </a:cubicBezTo>
                    <a:cubicBezTo>
                      <a:pt x="1" y="2"/>
                      <a:pt x="0" y="2"/>
                      <a:pt x="0" y="2"/>
                    </a:cubicBezTo>
                    <a:cubicBezTo>
                      <a:pt x="0" y="3"/>
                      <a:pt x="0" y="3"/>
                      <a:pt x="0" y="3"/>
                    </a:cubicBezTo>
                    <a:cubicBezTo>
                      <a:pt x="0" y="3"/>
                      <a:pt x="0" y="3"/>
                      <a:pt x="0" y="2"/>
                    </a:cubicBezTo>
                    <a:cubicBezTo>
                      <a:pt x="0" y="2"/>
                      <a:pt x="0" y="2"/>
                      <a:pt x="0" y="1"/>
                    </a:cubicBezTo>
                    <a:cubicBezTo>
                      <a:pt x="0" y="1"/>
                      <a:pt x="0" y="1"/>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8" name="Freeform 59">
                <a:extLst>
                  <a:ext uri="{FF2B5EF4-FFF2-40B4-BE49-F238E27FC236}">
                    <a16:creationId xmlns:a16="http://schemas.microsoft.com/office/drawing/2014/main" id="{E7621F33-9183-4B91-A9E0-001267EB615E}"/>
                  </a:ext>
                </a:extLst>
              </p:cNvPr>
              <p:cNvSpPr>
                <a:spLocks/>
              </p:cNvSpPr>
              <p:nvPr/>
            </p:nvSpPr>
            <p:spPr bwMode="auto">
              <a:xfrm>
                <a:off x="5772" y="2427"/>
                <a:ext cx="5" cy="7"/>
              </a:xfrm>
              <a:custGeom>
                <a:avLst/>
                <a:gdLst>
                  <a:gd name="T0" fmla="*/ 1 w 2"/>
                  <a:gd name="T1" fmla="*/ 0 h 3"/>
                  <a:gd name="T2" fmla="*/ 1 w 2"/>
                  <a:gd name="T3" fmla="*/ 1 h 3"/>
                  <a:gd name="T4" fmla="*/ 1 w 2"/>
                  <a:gd name="T5" fmla="*/ 2 h 3"/>
                  <a:gd name="T6" fmla="*/ 1 w 2"/>
                  <a:gd name="T7" fmla="*/ 3 h 3"/>
                  <a:gd name="T8" fmla="*/ 0 w 2"/>
                  <a:gd name="T9" fmla="*/ 3 h 3"/>
                  <a:gd name="T10" fmla="*/ 0 w 2"/>
                  <a:gd name="T11" fmla="*/ 3 h 3"/>
                  <a:gd name="T12" fmla="*/ 0 w 2"/>
                  <a:gd name="T13" fmla="*/ 2 h 3"/>
                  <a:gd name="T14" fmla="*/ 1 w 2"/>
                  <a:gd name="T15" fmla="*/ 1 h 3"/>
                  <a:gd name="T16" fmla="*/ 1 w 2"/>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3">
                    <a:moveTo>
                      <a:pt x="1" y="0"/>
                    </a:moveTo>
                    <a:cubicBezTo>
                      <a:pt x="1" y="0"/>
                      <a:pt x="1" y="1"/>
                      <a:pt x="1" y="1"/>
                    </a:cubicBezTo>
                    <a:cubicBezTo>
                      <a:pt x="2" y="1"/>
                      <a:pt x="1" y="2"/>
                      <a:pt x="1" y="2"/>
                    </a:cubicBezTo>
                    <a:cubicBezTo>
                      <a:pt x="1" y="2"/>
                      <a:pt x="1" y="3"/>
                      <a:pt x="1" y="3"/>
                    </a:cubicBezTo>
                    <a:cubicBezTo>
                      <a:pt x="1" y="3"/>
                      <a:pt x="0" y="3"/>
                      <a:pt x="0" y="3"/>
                    </a:cubicBezTo>
                    <a:cubicBezTo>
                      <a:pt x="0" y="3"/>
                      <a:pt x="0" y="3"/>
                      <a:pt x="0" y="3"/>
                    </a:cubicBezTo>
                    <a:cubicBezTo>
                      <a:pt x="0" y="2"/>
                      <a:pt x="0" y="2"/>
                      <a:pt x="0" y="2"/>
                    </a:cubicBezTo>
                    <a:cubicBezTo>
                      <a:pt x="1" y="1"/>
                      <a:pt x="1" y="1"/>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60">
                <a:extLst>
                  <a:ext uri="{FF2B5EF4-FFF2-40B4-BE49-F238E27FC236}">
                    <a16:creationId xmlns:a16="http://schemas.microsoft.com/office/drawing/2014/main" id="{6632FCFD-FF4E-4189-9888-DEDF9735B42A}"/>
                  </a:ext>
                </a:extLst>
              </p:cNvPr>
              <p:cNvSpPr>
                <a:spLocks/>
              </p:cNvSpPr>
              <p:nvPr/>
            </p:nvSpPr>
            <p:spPr bwMode="auto">
              <a:xfrm>
                <a:off x="5787" y="2442"/>
                <a:ext cx="44" cy="36"/>
              </a:xfrm>
              <a:custGeom>
                <a:avLst/>
                <a:gdLst>
                  <a:gd name="T0" fmla="*/ 1 w 18"/>
                  <a:gd name="T1" fmla="*/ 9 h 15"/>
                  <a:gd name="T2" fmla="*/ 3 w 18"/>
                  <a:gd name="T3" fmla="*/ 7 h 15"/>
                  <a:gd name="T4" fmla="*/ 2 w 18"/>
                  <a:gd name="T5" fmla="*/ 11 h 15"/>
                  <a:gd name="T6" fmla="*/ 5 w 18"/>
                  <a:gd name="T7" fmla="*/ 5 h 15"/>
                  <a:gd name="T8" fmla="*/ 5 w 18"/>
                  <a:gd name="T9" fmla="*/ 9 h 15"/>
                  <a:gd name="T10" fmla="*/ 3 w 18"/>
                  <a:gd name="T11" fmla="*/ 11 h 15"/>
                  <a:gd name="T12" fmla="*/ 8 w 18"/>
                  <a:gd name="T13" fmla="*/ 3 h 15"/>
                  <a:gd name="T14" fmla="*/ 6 w 18"/>
                  <a:gd name="T15" fmla="*/ 13 h 15"/>
                  <a:gd name="T16" fmla="*/ 7 w 18"/>
                  <a:gd name="T17" fmla="*/ 7 h 15"/>
                  <a:gd name="T18" fmla="*/ 11 w 18"/>
                  <a:gd name="T19" fmla="*/ 2 h 15"/>
                  <a:gd name="T20" fmla="*/ 8 w 18"/>
                  <a:gd name="T21" fmla="*/ 14 h 15"/>
                  <a:gd name="T22" fmla="*/ 10 w 18"/>
                  <a:gd name="T23" fmla="*/ 6 h 15"/>
                  <a:gd name="T24" fmla="*/ 11 w 18"/>
                  <a:gd name="T25" fmla="*/ 3 h 15"/>
                  <a:gd name="T26" fmla="*/ 12 w 18"/>
                  <a:gd name="T27" fmla="*/ 6 h 15"/>
                  <a:gd name="T28" fmla="*/ 8 w 18"/>
                  <a:gd name="T29" fmla="*/ 12 h 15"/>
                  <a:gd name="T30" fmla="*/ 12 w 18"/>
                  <a:gd name="T31" fmla="*/ 7 h 15"/>
                  <a:gd name="T32" fmla="*/ 16 w 18"/>
                  <a:gd name="T33" fmla="*/ 1 h 15"/>
                  <a:gd name="T34" fmla="*/ 13 w 18"/>
                  <a:gd name="T35" fmla="*/ 13 h 15"/>
                  <a:gd name="T36" fmla="*/ 12 w 18"/>
                  <a:gd name="T37" fmla="*/ 13 h 15"/>
                  <a:gd name="T38" fmla="*/ 17 w 18"/>
                  <a:gd name="T39" fmla="*/ 2 h 15"/>
                  <a:gd name="T40" fmla="*/ 14 w 18"/>
                  <a:gd name="T41" fmla="*/ 14 h 15"/>
                  <a:gd name="T42" fmla="*/ 15 w 18"/>
                  <a:gd name="T43" fmla="*/ 7 h 15"/>
                  <a:gd name="T44" fmla="*/ 12 w 18"/>
                  <a:gd name="T45" fmla="*/ 13 h 15"/>
                  <a:gd name="T46" fmla="*/ 15 w 18"/>
                  <a:gd name="T47" fmla="*/ 1 h 15"/>
                  <a:gd name="T48" fmla="*/ 12 w 18"/>
                  <a:gd name="T49" fmla="*/ 11 h 15"/>
                  <a:gd name="T50" fmla="*/ 8 w 18"/>
                  <a:gd name="T51" fmla="*/ 13 h 15"/>
                  <a:gd name="T52" fmla="*/ 10 w 18"/>
                  <a:gd name="T53" fmla="*/ 8 h 15"/>
                  <a:gd name="T54" fmla="*/ 13 w 18"/>
                  <a:gd name="T55" fmla="*/ 3 h 15"/>
                  <a:gd name="T56" fmla="*/ 11 w 18"/>
                  <a:gd name="T57" fmla="*/ 9 h 15"/>
                  <a:gd name="T58" fmla="*/ 6 w 18"/>
                  <a:gd name="T59" fmla="*/ 13 h 15"/>
                  <a:gd name="T60" fmla="*/ 9 w 18"/>
                  <a:gd name="T61" fmla="*/ 6 h 15"/>
                  <a:gd name="T62" fmla="*/ 6 w 18"/>
                  <a:gd name="T63" fmla="*/ 13 h 15"/>
                  <a:gd name="T64" fmla="*/ 4 w 18"/>
                  <a:gd name="T65" fmla="*/ 12 h 15"/>
                  <a:gd name="T66" fmla="*/ 6 w 18"/>
                  <a:gd name="T67" fmla="*/ 8 h 15"/>
                  <a:gd name="T68" fmla="*/ 3 w 18"/>
                  <a:gd name="T69" fmla="*/ 12 h 15"/>
                  <a:gd name="T70" fmla="*/ 4 w 18"/>
                  <a:gd name="T71" fmla="*/ 7 h 15"/>
                  <a:gd name="T72" fmla="*/ 6 w 18"/>
                  <a:gd name="T73" fmla="*/ 6 h 15"/>
                  <a:gd name="T74" fmla="*/ 2 w 18"/>
                  <a:gd name="T75" fmla="*/ 11 h 15"/>
                  <a:gd name="T76" fmla="*/ 1 w 18"/>
                  <a:gd name="T77" fmla="*/ 11 h 15"/>
                  <a:gd name="T78" fmla="*/ 4 w 18"/>
                  <a:gd name="T79" fmla="*/ 6 h 15"/>
                  <a:gd name="T80" fmla="*/ 4 w 18"/>
                  <a:gd name="T81" fmla="*/ 7 h 15"/>
                  <a:gd name="T82" fmla="*/ 0 w 18"/>
                  <a:gd name="T83" fmla="*/ 11 h 15"/>
                  <a:gd name="T84" fmla="*/ 1 w 18"/>
                  <a:gd name="T85"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 h="15">
                    <a:moveTo>
                      <a:pt x="3" y="8"/>
                    </a:moveTo>
                    <a:cubicBezTo>
                      <a:pt x="2" y="8"/>
                      <a:pt x="2" y="8"/>
                      <a:pt x="2" y="8"/>
                    </a:cubicBezTo>
                    <a:cubicBezTo>
                      <a:pt x="1" y="9"/>
                      <a:pt x="1" y="9"/>
                      <a:pt x="1" y="9"/>
                    </a:cubicBezTo>
                    <a:cubicBezTo>
                      <a:pt x="0" y="10"/>
                      <a:pt x="0" y="10"/>
                      <a:pt x="0" y="11"/>
                    </a:cubicBezTo>
                    <a:cubicBezTo>
                      <a:pt x="0" y="11"/>
                      <a:pt x="0" y="11"/>
                      <a:pt x="0" y="11"/>
                    </a:cubicBezTo>
                    <a:cubicBezTo>
                      <a:pt x="2" y="10"/>
                      <a:pt x="2" y="8"/>
                      <a:pt x="3" y="7"/>
                    </a:cubicBezTo>
                    <a:cubicBezTo>
                      <a:pt x="4" y="7"/>
                      <a:pt x="4" y="7"/>
                      <a:pt x="4" y="7"/>
                    </a:cubicBezTo>
                    <a:cubicBezTo>
                      <a:pt x="3" y="9"/>
                      <a:pt x="3" y="9"/>
                      <a:pt x="3" y="9"/>
                    </a:cubicBezTo>
                    <a:cubicBezTo>
                      <a:pt x="3" y="10"/>
                      <a:pt x="2" y="10"/>
                      <a:pt x="2" y="11"/>
                    </a:cubicBezTo>
                    <a:cubicBezTo>
                      <a:pt x="1" y="11"/>
                      <a:pt x="1" y="11"/>
                      <a:pt x="1" y="11"/>
                    </a:cubicBezTo>
                    <a:cubicBezTo>
                      <a:pt x="4" y="8"/>
                      <a:pt x="4" y="8"/>
                      <a:pt x="4" y="8"/>
                    </a:cubicBezTo>
                    <a:cubicBezTo>
                      <a:pt x="5" y="5"/>
                      <a:pt x="5" y="5"/>
                      <a:pt x="5" y="5"/>
                    </a:cubicBezTo>
                    <a:cubicBezTo>
                      <a:pt x="6" y="6"/>
                      <a:pt x="6" y="6"/>
                      <a:pt x="6" y="6"/>
                    </a:cubicBezTo>
                    <a:cubicBezTo>
                      <a:pt x="5" y="7"/>
                      <a:pt x="5" y="7"/>
                      <a:pt x="5" y="7"/>
                    </a:cubicBezTo>
                    <a:cubicBezTo>
                      <a:pt x="5" y="9"/>
                      <a:pt x="5" y="9"/>
                      <a:pt x="5" y="9"/>
                    </a:cubicBezTo>
                    <a:cubicBezTo>
                      <a:pt x="5" y="9"/>
                      <a:pt x="4" y="10"/>
                      <a:pt x="4" y="10"/>
                    </a:cubicBezTo>
                    <a:cubicBezTo>
                      <a:pt x="4" y="11"/>
                      <a:pt x="4" y="11"/>
                      <a:pt x="4" y="12"/>
                    </a:cubicBezTo>
                    <a:cubicBezTo>
                      <a:pt x="3" y="11"/>
                      <a:pt x="3" y="11"/>
                      <a:pt x="3" y="11"/>
                    </a:cubicBezTo>
                    <a:cubicBezTo>
                      <a:pt x="5" y="8"/>
                      <a:pt x="5" y="8"/>
                      <a:pt x="5" y="8"/>
                    </a:cubicBezTo>
                    <a:cubicBezTo>
                      <a:pt x="7" y="4"/>
                      <a:pt x="7" y="4"/>
                      <a:pt x="7" y="4"/>
                    </a:cubicBezTo>
                    <a:cubicBezTo>
                      <a:pt x="7" y="3"/>
                      <a:pt x="8" y="3"/>
                      <a:pt x="8" y="3"/>
                    </a:cubicBezTo>
                    <a:cubicBezTo>
                      <a:pt x="8" y="4"/>
                      <a:pt x="9" y="4"/>
                      <a:pt x="8" y="4"/>
                    </a:cubicBezTo>
                    <a:cubicBezTo>
                      <a:pt x="8" y="5"/>
                      <a:pt x="8" y="5"/>
                      <a:pt x="8" y="5"/>
                    </a:cubicBezTo>
                    <a:cubicBezTo>
                      <a:pt x="6" y="13"/>
                      <a:pt x="6" y="13"/>
                      <a:pt x="6" y="13"/>
                    </a:cubicBezTo>
                    <a:cubicBezTo>
                      <a:pt x="4" y="12"/>
                      <a:pt x="4" y="12"/>
                      <a:pt x="4" y="12"/>
                    </a:cubicBezTo>
                    <a:cubicBezTo>
                      <a:pt x="6" y="10"/>
                      <a:pt x="6" y="10"/>
                      <a:pt x="6" y="10"/>
                    </a:cubicBezTo>
                    <a:cubicBezTo>
                      <a:pt x="7" y="7"/>
                      <a:pt x="7" y="7"/>
                      <a:pt x="7" y="7"/>
                    </a:cubicBezTo>
                    <a:cubicBezTo>
                      <a:pt x="8" y="5"/>
                      <a:pt x="8" y="5"/>
                      <a:pt x="8" y="5"/>
                    </a:cubicBezTo>
                    <a:cubicBezTo>
                      <a:pt x="8" y="4"/>
                      <a:pt x="9" y="3"/>
                      <a:pt x="10" y="2"/>
                    </a:cubicBezTo>
                    <a:cubicBezTo>
                      <a:pt x="10" y="2"/>
                      <a:pt x="10" y="2"/>
                      <a:pt x="11" y="2"/>
                    </a:cubicBezTo>
                    <a:cubicBezTo>
                      <a:pt x="11" y="2"/>
                      <a:pt x="11" y="3"/>
                      <a:pt x="11" y="3"/>
                    </a:cubicBezTo>
                    <a:cubicBezTo>
                      <a:pt x="11" y="3"/>
                      <a:pt x="11" y="3"/>
                      <a:pt x="11" y="3"/>
                    </a:cubicBezTo>
                    <a:cubicBezTo>
                      <a:pt x="8" y="14"/>
                      <a:pt x="8" y="14"/>
                      <a:pt x="8" y="14"/>
                    </a:cubicBezTo>
                    <a:cubicBezTo>
                      <a:pt x="6" y="13"/>
                      <a:pt x="6" y="13"/>
                      <a:pt x="6" y="13"/>
                    </a:cubicBezTo>
                    <a:cubicBezTo>
                      <a:pt x="9" y="8"/>
                      <a:pt x="9" y="8"/>
                      <a:pt x="9" y="8"/>
                    </a:cubicBezTo>
                    <a:cubicBezTo>
                      <a:pt x="10" y="6"/>
                      <a:pt x="10" y="6"/>
                      <a:pt x="10" y="6"/>
                    </a:cubicBezTo>
                    <a:cubicBezTo>
                      <a:pt x="11" y="5"/>
                      <a:pt x="11" y="5"/>
                      <a:pt x="11" y="4"/>
                    </a:cubicBezTo>
                    <a:cubicBezTo>
                      <a:pt x="11" y="3"/>
                      <a:pt x="11" y="3"/>
                      <a:pt x="11" y="3"/>
                    </a:cubicBezTo>
                    <a:cubicBezTo>
                      <a:pt x="11" y="3"/>
                      <a:pt x="11" y="3"/>
                      <a:pt x="11" y="3"/>
                    </a:cubicBezTo>
                    <a:cubicBezTo>
                      <a:pt x="12" y="2"/>
                      <a:pt x="12" y="2"/>
                      <a:pt x="13" y="2"/>
                    </a:cubicBezTo>
                    <a:cubicBezTo>
                      <a:pt x="13" y="2"/>
                      <a:pt x="13" y="3"/>
                      <a:pt x="13" y="3"/>
                    </a:cubicBezTo>
                    <a:cubicBezTo>
                      <a:pt x="12" y="6"/>
                      <a:pt x="12" y="6"/>
                      <a:pt x="12" y="6"/>
                    </a:cubicBezTo>
                    <a:cubicBezTo>
                      <a:pt x="12" y="8"/>
                      <a:pt x="12" y="8"/>
                      <a:pt x="12" y="8"/>
                    </a:cubicBezTo>
                    <a:cubicBezTo>
                      <a:pt x="11" y="10"/>
                      <a:pt x="10" y="11"/>
                      <a:pt x="10" y="13"/>
                    </a:cubicBezTo>
                    <a:cubicBezTo>
                      <a:pt x="8" y="12"/>
                      <a:pt x="8" y="12"/>
                      <a:pt x="8" y="12"/>
                    </a:cubicBezTo>
                    <a:cubicBezTo>
                      <a:pt x="9" y="11"/>
                      <a:pt x="9" y="11"/>
                      <a:pt x="9" y="11"/>
                    </a:cubicBezTo>
                    <a:cubicBezTo>
                      <a:pt x="10" y="10"/>
                      <a:pt x="10" y="10"/>
                      <a:pt x="10" y="10"/>
                    </a:cubicBezTo>
                    <a:cubicBezTo>
                      <a:pt x="11" y="9"/>
                      <a:pt x="11" y="8"/>
                      <a:pt x="12" y="7"/>
                    </a:cubicBezTo>
                    <a:cubicBezTo>
                      <a:pt x="13" y="5"/>
                      <a:pt x="13" y="2"/>
                      <a:pt x="15" y="0"/>
                    </a:cubicBezTo>
                    <a:cubicBezTo>
                      <a:pt x="15" y="0"/>
                      <a:pt x="16" y="0"/>
                      <a:pt x="16" y="0"/>
                    </a:cubicBezTo>
                    <a:cubicBezTo>
                      <a:pt x="16" y="0"/>
                      <a:pt x="16" y="1"/>
                      <a:pt x="16" y="1"/>
                    </a:cubicBezTo>
                    <a:cubicBezTo>
                      <a:pt x="15" y="7"/>
                      <a:pt x="15" y="7"/>
                      <a:pt x="15" y="7"/>
                    </a:cubicBezTo>
                    <a:cubicBezTo>
                      <a:pt x="14" y="10"/>
                      <a:pt x="14" y="10"/>
                      <a:pt x="14" y="10"/>
                    </a:cubicBezTo>
                    <a:cubicBezTo>
                      <a:pt x="13" y="13"/>
                      <a:pt x="13" y="13"/>
                      <a:pt x="13" y="13"/>
                    </a:cubicBezTo>
                    <a:cubicBezTo>
                      <a:pt x="13" y="13"/>
                      <a:pt x="13" y="14"/>
                      <a:pt x="12" y="13"/>
                    </a:cubicBezTo>
                    <a:cubicBezTo>
                      <a:pt x="12" y="13"/>
                      <a:pt x="12" y="13"/>
                      <a:pt x="12" y="13"/>
                    </a:cubicBezTo>
                    <a:cubicBezTo>
                      <a:pt x="12" y="13"/>
                      <a:pt x="12" y="13"/>
                      <a:pt x="12" y="13"/>
                    </a:cubicBezTo>
                    <a:cubicBezTo>
                      <a:pt x="12" y="12"/>
                      <a:pt x="12" y="11"/>
                      <a:pt x="13" y="10"/>
                    </a:cubicBezTo>
                    <a:cubicBezTo>
                      <a:pt x="13" y="9"/>
                      <a:pt x="13" y="8"/>
                      <a:pt x="14" y="7"/>
                    </a:cubicBezTo>
                    <a:cubicBezTo>
                      <a:pt x="15" y="5"/>
                      <a:pt x="16" y="4"/>
                      <a:pt x="17" y="2"/>
                    </a:cubicBezTo>
                    <a:cubicBezTo>
                      <a:pt x="17" y="2"/>
                      <a:pt x="18" y="2"/>
                      <a:pt x="18" y="2"/>
                    </a:cubicBezTo>
                    <a:cubicBezTo>
                      <a:pt x="18" y="2"/>
                      <a:pt x="18" y="2"/>
                      <a:pt x="18" y="2"/>
                    </a:cubicBezTo>
                    <a:cubicBezTo>
                      <a:pt x="14" y="14"/>
                      <a:pt x="14" y="14"/>
                      <a:pt x="14" y="14"/>
                    </a:cubicBezTo>
                    <a:cubicBezTo>
                      <a:pt x="17" y="2"/>
                      <a:pt x="17" y="2"/>
                      <a:pt x="17" y="2"/>
                    </a:cubicBezTo>
                    <a:cubicBezTo>
                      <a:pt x="18" y="2"/>
                      <a:pt x="18" y="2"/>
                      <a:pt x="18" y="2"/>
                    </a:cubicBezTo>
                    <a:cubicBezTo>
                      <a:pt x="17" y="4"/>
                      <a:pt x="16" y="6"/>
                      <a:pt x="15" y="7"/>
                    </a:cubicBezTo>
                    <a:cubicBezTo>
                      <a:pt x="14" y="8"/>
                      <a:pt x="14" y="9"/>
                      <a:pt x="14" y="10"/>
                    </a:cubicBezTo>
                    <a:cubicBezTo>
                      <a:pt x="13" y="11"/>
                      <a:pt x="13" y="12"/>
                      <a:pt x="13" y="13"/>
                    </a:cubicBezTo>
                    <a:cubicBezTo>
                      <a:pt x="12" y="13"/>
                      <a:pt x="12" y="13"/>
                      <a:pt x="12" y="13"/>
                    </a:cubicBezTo>
                    <a:cubicBezTo>
                      <a:pt x="13" y="10"/>
                      <a:pt x="13" y="10"/>
                      <a:pt x="13" y="10"/>
                    </a:cubicBezTo>
                    <a:cubicBezTo>
                      <a:pt x="14" y="7"/>
                      <a:pt x="14" y="7"/>
                      <a:pt x="14" y="7"/>
                    </a:cubicBezTo>
                    <a:cubicBezTo>
                      <a:pt x="15" y="1"/>
                      <a:pt x="15" y="1"/>
                      <a:pt x="15" y="1"/>
                    </a:cubicBezTo>
                    <a:cubicBezTo>
                      <a:pt x="16" y="1"/>
                      <a:pt x="16" y="1"/>
                      <a:pt x="16" y="1"/>
                    </a:cubicBezTo>
                    <a:cubicBezTo>
                      <a:pt x="15" y="3"/>
                      <a:pt x="14" y="5"/>
                      <a:pt x="13" y="7"/>
                    </a:cubicBezTo>
                    <a:cubicBezTo>
                      <a:pt x="13" y="8"/>
                      <a:pt x="13" y="9"/>
                      <a:pt x="12" y="11"/>
                    </a:cubicBezTo>
                    <a:cubicBezTo>
                      <a:pt x="11" y="12"/>
                      <a:pt x="11" y="12"/>
                      <a:pt x="11" y="12"/>
                    </a:cubicBezTo>
                    <a:cubicBezTo>
                      <a:pt x="10" y="13"/>
                      <a:pt x="10" y="13"/>
                      <a:pt x="10" y="13"/>
                    </a:cubicBezTo>
                    <a:cubicBezTo>
                      <a:pt x="9" y="14"/>
                      <a:pt x="9" y="14"/>
                      <a:pt x="8" y="13"/>
                    </a:cubicBezTo>
                    <a:cubicBezTo>
                      <a:pt x="8" y="13"/>
                      <a:pt x="8" y="13"/>
                      <a:pt x="8" y="12"/>
                    </a:cubicBezTo>
                    <a:cubicBezTo>
                      <a:pt x="8" y="12"/>
                      <a:pt x="8" y="12"/>
                      <a:pt x="8" y="12"/>
                    </a:cubicBezTo>
                    <a:cubicBezTo>
                      <a:pt x="9" y="11"/>
                      <a:pt x="9" y="9"/>
                      <a:pt x="10" y="8"/>
                    </a:cubicBezTo>
                    <a:cubicBezTo>
                      <a:pt x="11" y="5"/>
                      <a:pt x="11" y="5"/>
                      <a:pt x="11" y="5"/>
                    </a:cubicBezTo>
                    <a:cubicBezTo>
                      <a:pt x="11" y="3"/>
                      <a:pt x="11" y="3"/>
                      <a:pt x="11" y="3"/>
                    </a:cubicBezTo>
                    <a:cubicBezTo>
                      <a:pt x="13" y="3"/>
                      <a:pt x="13" y="3"/>
                      <a:pt x="13" y="3"/>
                    </a:cubicBezTo>
                    <a:cubicBezTo>
                      <a:pt x="13" y="5"/>
                      <a:pt x="13" y="5"/>
                      <a:pt x="13" y="5"/>
                    </a:cubicBezTo>
                    <a:cubicBezTo>
                      <a:pt x="13" y="5"/>
                      <a:pt x="12" y="6"/>
                      <a:pt x="12" y="6"/>
                    </a:cubicBezTo>
                    <a:cubicBezTo>
                      <a:pt x="11" y="9"/>
                      <a:pt x="11" y="9"/>
                      <a:pt x="11" y="9"/>
                    </a:cubicBezTo>
                    <a:cubicBezTo>
                      <a:pt x="8" y="14"/>
                      <a:pt x="8" y="14"/>
                      <a:pt x="8" y="14"/>
                    </a:cubicBezTo>
                    <a:cubicBezTo>
                      <a:pt x="7" y="15"/>
                      <a:pt x="7" y="15"/>
                      <a:pt x="6" y="14"/>
                    </a:cubicBezTo>
                    <a:cubicBezTo>
                      <a:pt x="6" y="14"/>
                      <a:pt x="6" y="14"/>
                      <a:pt x="6" y="13"/>
                    </a:cubicBezTo>
                    <a:cubicBezTo>
                      <a:pt x="9" y="3"/>
                      <a:pt x="9" y="3"/>
                      <a:pt x="9" y="3"/>
                    </a:cubicBezTo>
                    <a:cubicBezTo>
                      <a:pt x="11" y="3"/>
                      <a:pt x="11" y="3"/>
                      <a:pt x="11" y="3"/>
                    </a:cubicBezTo>
                    <a:cubicBezTo>
                      <a:pt x="9" y="6"/>
                      <a:pt x="9" y="6"/>
                      <a:pt x="9" y="6"/>
                    </a:cubicBezTo>
                    <a:cubicBezTo>
                      <a:pt x="8" y="8"/>
                      <a:pt x="8" y="8"/>
                      <a:pt x="8" y="8"/>
                    </a:cubicBezTo>
                    <a:cubicBezTo>
                      <a:pt x="7" y="11"/>
                      <a:pt x="7" y="11"/>
                      <a:pt x="7" y="11"/>
                    </a:cubicBezTo>
                    <a:cubicBezTo>
                      <a:pt x="6" y="13"/>
                      <a:pt x="6" y="13"/>
                      <a:pt x="6" y="13"/>
                    </a:cubicBezTo>
                    <a:cubicBezTo>
                      <a:pt x="5" y="13"/>
                      <a:pt x="5" y="14"/>
                      <a:pt x="4" y="13"/>
                    </a:cubicBezTo>
                    <a:cubicBezTo>
                      <a:pt x="4" y="13"/>
                      <a:pt x="4" y="13"/>
                      <a:pt x="4" y="12"/>
                    </a:cubicBezTo>
                    <a:cubicBezTo>
                      <a:pt x="4" y="12"/>
                      <a:pt x="4" y="12"/>
                      <a:pt x="4" y="12"/>
                    </a:cubicBezTo>
                    <a:cubicBezTo>
                      <a:pt x="7" y="4"/>
                      <a:pt x="7" y="4"/>
                      <a:pt x="7" y="4"/>
                    </a:cubicBezTo>
                    <a:cubicBezTo>
                      <a:pt x="8" y="5"/>
                      <a:pt x="8" y="5"/>
                      <a:pt x="8" y="5"/>
                    </a:cubicBezTo>
                    <a:cubicBezTo>
                      <a:pt x="6" y="8"/>
                      <a:pt x="6" y="8"/>
                      <a:pt x="6" y="8"/>
                    </a:cubicBezTo>
                    <a:cubicBezTo>
                      <a:pt x="4" y="12"/>
                      <a:pt x="4" y="12"/>
                      <a:pt x="4" y="12"/>
                    </a:cubicBezTo>
                    <a:cubicBezTo>
                      <a:pt x="4" y="12"/>
                      <a:pt x="4" y="13"/>
                      <a:pt x="3" y="12"/>
                    </a:cubicBezTo>
                    <a:cubicBezTo>
                      <a:pt x="3" y="12"/>
                      <a:pt x="3" y="12"/>
                      <a:pt x="3" y="12"/>
                    </a:cubicBezTo>
                    <a:cubicBezTo>
                      <a:pt x="3" y="11"/>
                      <a:pt x="3" y="11"/>
                      <a:pt x="3" y="10"/>
                    </a:cubicBezTo>
                    <a:cubicBezTo>
                      <a:pt x="3" y="9"/>
                      <a:pt x="3" y="9"/>
                      <a:pt x="4" y="8"/>
                    </a:cubicBezTo>
                    <a:cubicBezTo>
                      <a:pt x="4" y="7"/>
                      <a:pt x="4" y="7"/>
                      <a:pt x="4" y="7"/>
                    </a:cubicBezTo>
                    <a:cubicBezTo>
                      <a:pt x="5" y="5"/>
                      <a:pt x="5" y="5"/>
                      <a:pt x="5" y="5"/>
                    </a:cubicBezTo>
                    <a:cubicBezTo>
                      <a:pt x="6" y="5"/>
                      <a:pt x="6" y="5"/>
                      <a:pt x="6" y="5"/>
                    </a:cubicBezTo>
                    <a:cubicBezTo>
                      <a:pt x="6" y="5"/>
                      <a:pt x="6" y="6"/>
                      <a:pt x="6" y="6"/>
                    </a:cubicBezTo>
                    <a:cubicBezTo>
                      <a:pt x="6" y="6"/>
                      <a:pt x="6" y="6"/>
                      <a:pt x="6" y="6"/>
                    </a:cubicBezTo>
                    <a:cubicBezTo>
                      <a:pt x="4" y="9"/>
                      <a:pt x="4" y="9"/>
                      <a:pt x="4" y="9"/>
                    </a:cubicBezTo>
                    <a:cubicBezTo>
                      <a:pt x="2" y="11"/>
                      <a:pt x="2" y="11"/>
                      <a:pt x="2" y="11"/>
                    </a:cubicBezTo>
                    <a:cubicBezTo>
                      <a:pt x="2" y="11"/>
                      <a:pt x="2" y="11"/>
                      <a:pt x="2" y="11"/>
                    </a:cubicBezTo>
                    <a:cubicBezTo>
                      <a:pt x="2" y="11"/>
                      <a:pt x="2" y="11"/>
                      <a:pt x="1" y="11"/>
                    </a:cubicBezTo>
                    <a:cubicBezTo>
                      <a:pt x="1" y="11"/>
                      <a:pt x="1" y="11"/>
                      <a:pt x="1" y="11"/>
                    </a:cubicBezTo>
                    <a:cubicBezTo>
                      <a:pt x="2" y="10"/>
                      <a:pt x="2" y="9"/>
                      <a:pt x="2" y="9"/>
                    </a:cubicBezTo>
                    <a:cubicBezTo>
                      <a:pt x="3" y="7"/>
                      <a:pt x="3" y="7"/>
                      <a:pt x="3" y="7"/>
                    </a:cubicBezTo>
                    <a:cubicBezTo>
                      <a:pt x="3" y="6"/>
                      <a:pt x="4" y="6"/>
                      <a:pt x="4" y="6"/>
                    </a:cubicBezTo>
                    <a:cubicBezTo>
                      <a:pt x="4" y="6"/>
                      <a:pt x="4" y="7"/>
                      <a:pt x="4" y="7"/>
                    </a:cubicBezTo>
                    <a:cubicBezTo>
                      <a:pt x="4" y="7"/>
                      <a:pt x="4" y="7"/>
                      <a:pt x="4" y="7"/>
                    </a:cubicBezTo>
                    <a:cubicBezTo>
                      <a:pt x="4" y="7"/>
                      <a:pt x="4" y="7"/>
                      <a:pt x="4" y="7"/>
                    </a:cubicBezTo>
                    <a:cubicBezTo>
                      <a:pt x="3" y="8"/>
                      <a:pt x="3" y="9"/>
                      <a:pt x="2" y="9"/>
                    </a:cubicBezTo>
                    <a:cubicBezTo>
                      <a:pt x="2" y="10"/>
                      <a:pt x="2" y="10"/>
                      <a:pt x="1" y="10"/>
                    </a:cubicBezTo>
                    <a:cubicBezTo>
                      <a:pt x="1" y="11"/>
                      <a:pt x="0" y="11"/>
                      <a:pt x="0" y="11"/>
                    </a:cubicBezTo>
                    <a:cubicBezTo>
                      <a:pt x="0" y="11"/>
                      <a:pt x="0" y="11"/>
                      <a:pt x="0" y="11"/>
                    </a:cubicBezTo>
                    <a:cubicBezTo>
                      <a:pt x="0" y="11"/>
                      <a:pt x="0" y="11"/>
                      <a:pt x="0" y="11"/>
                    </a:cubicBezTo>
                    <a:cubicBezTo>
                      <a:pt x="0" y="10"/>
                      <a:pt x="0" y="10"/>
                      <a:pt x="1" y="9"/>
                    </a:cubicBezTo>
                    <a:cubicBezTo>
                      <a:pt x="1" y="9"/>
                      <a:pt x="1" y="8"/>
                      <a:pt x="2" y="8"/>
                    </a:cubicBezTo>
                    <a:lnTo>
                      <a:pt x="3"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61">
                <a:extLst>
                  <a:ext uri="{FF2B5EF4-FFF2-40B4-BE49-F238E27FC236}">
                    <a16:creationId xmlns:a16="http://schemas.microsoft.com/office/drawing/2014/main" id="{94E08837-7795-432E-87D2-CE765286CDEC}"/>
                  </a:ext>
                </a:extLst>
              </p:cNvPr>
              <p:cNvSpPr>
                <a:spLocks/>
              </p:cNvSpPr>
              <p:nvPr/>
            </p:nvSpPr>
            <p:spPr bwMode="auto">
              <a:xfrm>
                <a:off x="5726" y="2282"/>
                <a:ext cx="105" cy="113"/>
              </a:xfrm>
              <a:custGeom>
                <a:avLst/>
                <a:gdLst>
                  <a:gd name="T0" fmla="*/ 0 w 43"/>
                  <a:gd name="T1" fmla="*/ 39 h 46"/>
                  <a:gd name="T2" fmla="*/ 0 w 43"/>
                  <a:gd name="T3" fmla="*/ 33 h 46"/>
                  <a:gd name="T4" fmla="*/ 1 w 43"/>
                  <a:gd name="T5" fmla="*/ 15 h 46"/>
                  <a:gd name="T6" fmla="*/ 1 w 43"/>
                  <a:gd name="T7" fmla="*/ 8 h 46"/>
                  <a:gd name="T8" fmla="*/ 0 w 43"/>
                  <a:gd name="T9" fmla="*/ 4 h 46"/>
                  <a:gd name="T10" fmla="*/ 2 w 43"/>
                  <a:gd name="T11" fmla="*/ 1 h 46"/>
                  <a:gd name="T12" fmla="*/ 5 w 43"/>
                  <a:gd name="T13" fmla="*/ 0 h 46"/>
                  <a:gd name="T14" fmla="*/ 8 w 43"/>
                  <a:gd name="T15" fmla="*/ 1 h 46"/>
                  <a:gd name="T16" fmla="*/ 9 w 43"/>
                  <a:gd name="T17" fmla="*/ 0 h 46"/>
                  <a:gd name="T18" fmla="*/ 22 w 43"/>
                  <a:gd name="T19" fmla="*/ 0 h 46"/>
                  <a:gd name="T20" fmla="*/ 24 w 43"/>
                  <a:gd name="T21" fmla="*/ 0 h 46"/>
                  <a:gd name="T22" fmla="*/ 40 w 43"/>
                  <a:gd name="T23" fmla="*/ 2 h 46"/>
                  <a:gd name="T24" fmla="*/ 40 w 43"/>
                  <a:gd name="T25" fmla="*/ 2 h 46"/>
                  <a:gd name="T26" fmla="*/ 42 w 43"/>
                  <a:gd name="T27" fmla="*/ 27 h 46"/>
                  <a:gd name="T28" fmla="*/ 43 w 43"/>
                  <a:gd name="T29" fmla="*/ 37 h 46"/>
                  <a:gd name="T30" fmla="*/ 41 w 43"/>
                  <a:gd name="T31" fmla="*/ 44 h 46"/>
                  <a:gd name="T32" fmla="*/ 41 w 43"/>
                  <a:gd name="T33" fmla="*/ 44 h 46"/>
                  <a:gd name="T34" fmla="*/ 40 w 43"/>
                  <a:gd name="T35" fmla="*/ 43 h 46"/>
                  <a:gd name="T36" fmla="*/ 42 w 43"/>
                  <a:gd name="T37" fmla="*/ 37 h 46"/>
                  <a:gd name="T38" fmla="*/ 41 w 43"/>
                  <a:gd name="T39" fmla="*/ 27 h 46"/>
                  <a:gd name="T40" fmla="*/ 39 w 43"/>
                  <a:gd name="T41" fmla="*/ 3 h 46"/>
                  <a:gd name="T42" fmla="*/ 24 w 43"/>
                  <a:gd name="T43" fmla="*/ 1 h 46"/>
                  <a:gd name="T44" fmla="*/ 22 w 43"/>
                  <a:gd name="T45" fmla="*/ 1 h 46"/>
                  <a:gd name="T46" fmla="*/ 9 w 43"/>
                  <a:gd name="T47" fmla="*/ 1 h 46"/>
                  <a:gd name="T48" fmla="*/ 8 w 43"/>
                  <a:gd name="T49" fmla="*/ 2 h 46"/>
                  <a:gd name="T50" fmla="*/ 5 w 43"/>
                  <a:gd name="T51" fmla="*/ 1 h 46"/>
                  <a:gd name="T52" fmla="*/ 3 w 43"/>
                  <a:gd name="T53" fmla="*/ 2 h 46"/>
                  <a:gd name="T54" fmla="*/ 1 w 43"/>
                  <a:gd name="T55" fmla="*/ 4 h 46"/>
                  <a:gd name="T56" fmla="*/ 2 w 43"/>
                  <a:gd name="T57" fmla="*/ 8 h 46"/>
                  <a:gd name="T58" fmla="*/ 2 w 43"/>
                  <a:gd name="T59" fmla="*/ 15 h 46"/>
                  <a:gd name="T60" fmla="*/ 1 w 43"/>
                  <a:gd name="T61" fmla="*/ 33 h 46"/>
                  <a:gd name="T62" fmla="*/ 1 w 43"/>
                  <a:gd name="T63" fmla="*/ 39 h 46"/>
                  <a:gd name="T64" fmla="*/ 2 w 43"/>
                  <a:gd name="T65" fmla="*/ 44 h 46"/>
                  <a:gd name="T66" fmla="*/ 5 w 43"/>
                  <a:gd name="T67" fmla="*/ 45 h 46"/>
                  <a:gd name="T68" fmla="*/ 12 w 43"/>
                  <a:gd name="T69" fmla="*/ 45 h 46"/>
                  <a:gd name="T70" fmla="*/ 21 w 43"/>
                  <a:gd name="T71" fmla="*/ 44 h 46"/>
                  <a:gd name="T72" fmla="*/ 21 w 43"/>
                  <a:gd name="T73" fmla="*/ 45 h 46"/>
                  <a:gd name="T74" fmla="*/ 21 w 43"/>
                  <a:gd name="T75" fmla="*/ 45 h 46"/>
                  <a:gd name="T76" fmla="*/ 12 w 43"/>
                  <a:gd name="T77" fmla="*/ 46 h 46"/>
                  <a:gd name="T78" fmla="*/ 5 w 43"/>
                  <a:gd name="T79" fmla="*/ 46 h 46"/>
                  <a:gd name="T80" fmla="*/ 1 w 43"/>
                  <a:gd name="T81"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 h="46">
                    <a:moveTo>
                      <a:pt x="1" y="45"/>
                    </a:moveTo>
                    <a:cubicBezTo>
                      <a:pt x="0" y="43"/>
                      <a:pt x="0" y="41"/>
                      <a:pt x="0" y="39"/>
                    </a:cubicBezTo>
                    <a:cubicBezTo>
                      <a:pt x="0" y="39"/>
                      <a:pt x="0" y="39"/>
                      <a:pt x="0" y="39"/>
                    </a:cubicBezTo>
                    <a:cubicBezTo>
                      <a:pt x="0" y="37"/>
                      <a:pt x="0" y="34"/>
                      <a:pt x="0" y="33"/>
                    </a:cubicBezTo>
                    <a:cubicBezTo>
                      <a:pt x="0" y="33"/>
                      <a:pt x="0" y="33"/>
                      <a:pt x="0" y="33"/>
                    </a:cubicBezTo>
                    <a:cubicBezTo>
                      <a:pt x="0" y="27"/>
                      <a:pt x="1" y="21"/>
                      <a:pt x="1" y="15"/>
                    </a:cubicBezTo>
                    <a:cubicBezTo>
                      <a:pt x="1" y="15"/>
                      <a:pt x="1" y="15"/>
                      <a:pt x="1" y="15"/>
                    </a:cubicBezTo>
                    <a:cubicBezTo>
                      <a:pt x="1" y="13"/>
                      <a:pt x="1" y="10"/>
                      <a:pt x="1" y="8"/>
                    </a:cubicBezTo>
                    <a:cubicBezTo>
                      <a:pt x="1" y="8"/>
                      <a:pt x="1" y="8"/>
                      <a:pt x="1" y="8"/>
                    </a:cubicBezTo>
                    <a:cubicBezTo>
                      <a:pt x="0" y="7"/>
                      <a:pt x="0" y="5"/>
                      <a:pt x="0" y="4"/>
                    </a:cubicBezTo>
                    <a:cubicBezTo>
                      <a:pt x="0" y="4"/>
                      <a:pt x="0" y="4"/>
                      <a:pt x="0" y="4"/>
                    </a:cubicBezTo>
                    <a:cubicBezTo>
                      <a:pt x="0" y="3"/>
                      <a:pt x="1" y="1"/>
                      <a:pt x="2" y="1"/>
                    </a:cubicBezTo>
                    <a:cubicBezTo>
                      <a:pt x="2" y="1"/>
                      <a:pt x="2" y="1"/>
                      <a:pt x="2" y="1"/>
                    </a:cubicBezTo>
                    <a:cubicBezTo>
                      <a:pt x="3" y="0"/>
                      <a:pt x="4" y="0"/>
                      <a:pt x="5" y="0"/>
                    </a:cubicBezTo>
                    <a:cubicBezTo>
                      <a:pt x="5" y="0"/>
                      <a:pt x="5" y="0"/>
                      <a:pt x="5" y="0"/>
                    </a:cubicBezTo>
                    <a:cubicBezTo>
                      <a:pt x="6" y="0"/>
                      <a:pt x="7" y="1"/>
                      <a:pt x="8" y="1"/>
                    </a:cubicBezTo>
                    <a:cubicBezTo>
                      <a:pt x="8" y="1"/>
                      <a:pt x="8" y="1"/>
                      <a:pt x="8" y="1"/>
                    </a:cubicBezTo>
                    <a:cubicBezTo>
                      <a:pt x="9" y="1"/>
                      <a:pt x="9" y="1"/>
                      <a:pt x="9" y="0"/>
                    </a:cubicBezTo>
                    <a:cubicBezTo>
                      <a:pt x="9" y="0"/>
                      <a:pt x="9" y="0"/>
                      <a:pt x="9" y="0"/>
                    </a:cubicBezTo>
                    <a:cubicBezTo>
                      <a:pt x="13" y="0"/>
                      <a:pt x="18" y="0"/>
                      <a:pt x="22" y="0"/>
                    </a:cubicBezTo>
                    <a:cubicBezTo>
                      <a:pt x="22" y="0"/>
                      <a:pt x="22" y="0"/>
                      <a:pt x="22" y="0"/>
                    </a:cubicBezTo>
                    <a:cubicBezTo>
                      <a:pt x="23" y="0"/>
                      <a:pt x="23" y="0"/>
                      <a:pt x="24" y="0"/>
                    </a:cubicBezTo>
                    <a:cubicBezTo>
                      <a:pt x="24" y="0"/>
                      <a:pt x="24" y="0"/>
                      <a:pt x="24" y="0"/>
                    </a:cubicBezTo>
                    <a:cubicBezTo>
                      <a:pt x="29" y="0"/>
                      <a:pt x="35" y="0"/>
                      <a:pt x="40" y="2"/>
                    </a:cubicBezTo>
                    <a:cubicBezTo>
                      <a:pt x="40" y="2"/>
                      <a:pt x="40" y="2"/>
                      <a:pt x="40" y="2"/>
                    </a:cubicBezTo>
                    <a:cubicBezTo>
                      <a:pt x="40" y="2"/>
                      <a:pt x="40" y="2"/>
                      <a:pt x="40" y="2"/>
                    </a:cubicBezTo>
                    <a:cubicBezTo>
                      <a:pt x="42" y="10"/>
                      <a:pt x="42" y="19"/>
                      <a:pt x="42" y="27"/>
                    </a:cubicBezTo>
                    <a:cubicBezTo>
                      <a:pt x="42" y="27"/>
                      <a:pt x="42" y="27"/>
                      <a:pt x="42" y="27"/>
                    </a:cubicBezTo>
                    <a:cubicBezTo>
                      <a:pt x="42" y="30"/>
                      <a:pt x="43" y="34"/>
                      <a:pt x="43" y="37"/>
                    </a:cubicBezTo>
                    <a:cubicBezTo>
                      <a:pt x="43" y="37"/>
                      <a:pt x="43" y="37"/>
                      <a:pt x="43" y="37"/>
                    </a:cubicBezTo>
                    <a:cubicBezTo>
                      <a:pt x="43" y="40"/>
                      <a:pt x="42" y="42"/>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3"/>
                      <a:pt x="40" y="43"/>
                    </a:cubicBezTo>
                    <a:cubicBezTo>
                      <a:pt x="40" y="43"/>
                      <a:pt x="40" y="43"/>
                      <a:pt x="40" y="43"/>
                    </a:cubicBezTo>
                    <a:cubicBezTo>
                      <a:pt x="41" y="42"/>
                      <a:pt x="42" y="40"/>
                      <a:pt x="42" y="37"/>
                    </a:cubicBezTo>
                    <a:cubicBezTo>
                      <a:pt x="42" y="37"/>
                      <a:pt x="42" y="37"/>
                      <a:pt x="42" y="37"/>
                    </a:cubicBezTo>
                    <a:cubicBezTo>
                      <a:pt x="42" y="34"/>
                      <a:pt x="41" y="30"/>
                      <a:pt x="41" y="27"/>
                    </a:cubicBezTo>
                    <a:cubicBezTo>
                      <a:pt x="41" y="27"/>
                      <a:pt x="41" y="27"/>
                      <a:pt x="41" y="27"/>
                    </a:cubicBezTo>
                    <a:cubicBezTo>
                      <a:pt x="41" y="19"/>
                      <a:pt x="41" y="10"/>
                      <a:pt x="39" y="3"/>
                    </a:cubicBezTo>
                    <a:cubicBezTo>
                      <a:pt x="39" y="3"/>
                      <a:pt x="39" y="3"/>
                      <a:pt x="39" y="3"/>
                    </a:cubicBezTo>
                    <a:cubicBezTo>
                      <a:pt x="35" y="1"/>
                      <a:pt x="29" y="1"/>
                      <a:pt x="24" y="1"/>
                    </a:cubicBezTo>
                    <a:cubicBezTo>
                      <a:pt x="24" y="1"/>
                      <a:pt x="24" y="1"/>
                      <a:pt x="24" y="1"/>
                    </a:cubicBezTo>
                    <a:cubicBezTo>
                      <a:pt x="23" y="1"/>
                      <a:pt x="22" y="1"/>
                      <a:pt x="22" y="1"/>
                    </a:cubicBezTo>
                    <a:cubicBezTo>
                      <a:pt x="22" y="1"/>
                      <a:pt x="22" y="1"/>
                      <a:pt x="22" y="1"/>
                    </a:cubicBezTo>
                    <a:cubicBezTo>
                      <a:pt x="18" y="1"/>
                      <a:pt x="13" y="1"/>
                      <a:pt x="9" y="1"/>
                    </a:cubicBezTo>
                    <a:cubicBezTo>
                      <a:pt x="9" y="1"/>
                      <a:pt x="9" y="1"/>
                      <a:pt x="9" y="1"/>
                    </a:cubicBezTo>
                    <a:cubicBezTo>
                      <a:pt x="9" y="2"/>
                      <a:pt x="9" y="2"/>
                      <a:pt x="8" y="2"/>
                    </a:cubicBezTo>
                    <a:cubicBezTo>
                      <a:pt x="8" y="2"/>
                      <a:pt x="8" y="2"/>
                      <a:pt x="8" y="2"/>
                    </a:cubicBezTo>
                    <a:cubicBezTo>
                      <a:pt x="7" y="2"/>
                      <a:pt x="6" y="1"/>
                      <a:pt x="5" y="1"/>
                    </a:cubicBezTo>
                    <a:cubicBezTo>
                      <a:pt x="5" y="1"/>
                      <a:pt x="5" y="1"/>
                      <a:pt x="5" y="1"/>
                    </a:cubicBezTo>
                    <a:cubicBezTo>
                      <a:pt x="4" y="1"/>
                      <a:pt x="3" y="1"/>
                      <a:pt x="3" y="2"/>
                    </a:cubicBezTo>
                    <a:cubicBezTo>
                      <a:pt x="3" y="2"/>
                      <a:pt x="3" y="2"/>
                      <a:pt x="3" y="2"/>
                    </a:cubicBezTo>
                    <a:cubicBezTo>
                      <a:pt x="1" y="2"/>
                      <a:pt x="1" y="3"/>
                      <a:pt x="1" y="4"/>
                    </a:cubicBezTo>
                    <a:cubicBezTo>
                      <a:pt x="1" y="4"/>
                      <a:pt x="1" y="4"/>
                      <a:pt x="1" y="4"/>
                    </a:cubicBezTo>
                    <a:cubicBezTo>
                      <a:pt x="1" y="5"/>
                      <a:pt x="1" y="7"/>
                      <a:pt x="2" y="8"/>
                    </a:cubicBezTo>
                    <a:cubicBezTo>
                      <a:pt x="2" y="8"/>
                      <a:pt x="2" y="8"/>
                      <a:pt x="2" y="8"/>
                    </a:cubicBezTo>
                    <a:cubicBezTo>
                      <a:pt x="2" y="10"/>
                      <a:pt x="2" y="13"/>
                      <a:pt x="2" y="15"/>
                    </a:cubicBezTo>
                    <a:cubicBezTo>
                      <a:pt x="2" y="15"/>
                      <a:pt x="2" y="15"/>
                      <a:pt x="2" y="15"/>
                    </a:cubicBezTo>
                    <a:cubicBezTo>
                      <a:pt x="2" y="21"/>
                      <a:pt x="1" y="27"/>
                      <a:pt x="1" y="33"/>
                    </a:cubicBezTo>
                    <a:cubicBezTo>
                      <a:pt x="1" y="33"/>
                      <a:pt x="1" y="33"/>
                      <a:pt x="1" y="33"/>
                    </a:cubicBezTo>
                    <a:cubicBezTo>
                      <a:pt x="1" y="34"/>
                      <a:pt x="1" y="37"/>
                      <a:pt x="1" y="39"/>
                    </a:cubicBezTo>
                    <a:cubicBezTo>
                      <a:pt x="1" y="39"/>
                      <a:pt x="1" y="39"/>
                      <a:pt x="1" y="39"/>
                    </a:cubicBezTo>
                    <a:cubicBezTo>
                      <a:pt x="1" y="41"/>
                      <a:pt x="1" y="43"/>
                      <a:pt x="2" y="44"/>
                    </a:cubicBezTo>
                    <a:cubicBezTo>
                      <a:pt x="2" y="44"/>
                      <a:pt x="2" y="44"/>
                      <a:pt x="2" y="44"/>
                    </a:cubicBezTo>
                    <a:cubicBezTo>
                      <a:pt x="2" y="45"/>
                      <a:pt x="3" y="45"/>
                      <a:pt x="5" y="45"/>
                    </a:cubicBezTo>
                    <a:cubicBezTo>
                      <a:pt x="5" y="45"/>
                      <a:pt x="5" y="45"/>
                      <a:pt x="5" y="45"/>
                    </a:cubicBezTo>
                    <a:cubicBezTo>
                      <a:pt x="8" y="45"/>
                      <a:pt x="11" y="45"/>
                      <a:pt x="12" y="45"/>
                    </a:cubicBezTo>
                    <a:cubicBezTo>
                      <a:pt x="12" y="45"/>
                      <a:pt x="12" y="45"/>
                      <a:pt x="12" y="45"/>
                    </a:cubicBezTo>
                    <a:cubicBezTo>
                      <a:pt x="15" y="44"/>
                      <a:pt x="18" y="44"/>
                      <a:pt x="21" y="44"/>
                    </a:cubicBezTo>
                    <a:cubicBezTo>
                      <a:pt x="21" y="44"/>
                      <a:pt x="21" y="44"/>
                      <a:pt x="21" y="44"/>
                    </a:cubicBezTo>
                    <a:cubicBezTo>
                      <a:pt x="21" y="44"/>
                      <a:pt x="21" y="44"/>
                      <a:pt x="21" y="45"/>
                    </a:cubicBezTo>
                    <a:cubicBezTo>
                      <a:pt x="21" y="45"/>
                      <a:pt x="21" y="45"/>
                      <a:pt x="21" y="45"/>
                    </a:cubicBezTo>
                    <a:cubicBezTo>
                      <a:pt x="21" y="45"/>
                      <a:pt x="21" y="45"/>
                      <a:pt x="21" y="45"/>
                    </a:cubicBezTo>
                    <a:cubicBezTo>
                      <a:pt x="21" y="45"/>
                      <a:pt x="21" y="45"/>
                      <a:pt x="21" y="45"/>
                    </a:cubicBezTo>
                    <a:cubicBezTo>
                      <a:pt x="18" y="45"/>
                      <a:pt x="15" y="45"/>
                      <a:pt x="12" y="46"/>
                    </a:cubicBezTo>
                    <a:cubicBezTo>
                      <a:pt x="12" y="46"/>
                      <a:pt x="12" y="46"/>
                      <a:pt x="12" y="46"/>
                    </a:cubicBezTo>
                    <a:cubicBezTo>
                      <a:pt x="11" y="46"/>
                      <a:pt x="8" y="46"/>
                      <a:pt x="5" y="46"/>
                    </a:cubicBezTo>
                    <a:cubicBezTo>
                      <a:pt x="5" y="46"/>
                      <a:pt x="5" y="46"/>
                      <a:pt x="5" y="46"/>
                    </a:cubicBezTo>
                    <a:cubicBezTo>
                      <a:pt x="3" y="46"/>
                      <a:pt x="2" y="46"/>
                      <a:pt x="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62">
                <a:extLst>
                  <a:ext uri="{FF2B5EF4-FFF2-40B4-BE49-F238E27FC236}">
                    <a16:creationId xmlns:a16="http://schemas.microsoft.com/office/drawing/2014/main" id="{FA59A6BE-0096-42B3-8804-2937D1470F42}"/>
                  </a:ext>
                </a:extLst>
              </p:cNvPr>
              <p:cNvSpPr>
                <a:spLocks/>
              </p:cNvSpPr>
              <p:nvPr/>
            </p:nvSpPr>
            <p:spPr bwMode="auto">
              <a:xfrm>
                <a:off x="5713" y="2267"/>
                <a:ext cx="132" cy="148"/>
              </a:xfrm>
              <a:custGeom>
                <a:avLst/>
                <a:gdLst>
                  <a:gd name="T0" fmla="*/ 15 w 54"/>
                  <a:gd name="T1" fmla="*/ 60 h 60"/>
                  <a:gd name="T2" fmla="*/ 13 w 54"/>
                  <a:gd name="T3" fmla="*/ 60 h 60"/>
                  <a:gd name="T4" fmla="*/ 7 w 54"/>
                  <a:gd name="T5" fmla="*/ 60 h 60"/>
                  <a:gd name="T6" fmla="*/ 3 w 54"/>
                  <a:gd name="T7" fmla="*/ 59 h 60"/>
                  <a:gd name="T8" fmla="*/ 0 w 54"/>
                  <a:gd name="T9" fmla="*/ 56 h 60"/>
                  <a:gd name="T10" fmla="*/ 0 w 54"/>
                  <a:gd name="T11" fmla="*/ 50 h 60"/>
                  <a:gd name="T12" fmla="*/ 0 w 54"/>
                  <a:gd name="T13" fmla="*/ 45 h 60"/>
                  <a:gd name="T14" fmla="*/ 0 w 54"/>
                  <a:gd name="T15" fmla="*/ 32 h 60"/>
                  <a:gd name="T16" fmla="*/ 0 w 54"/>
                  <a:gd name="T17" fmla="*/ 17 h 60"/>
                  <a:gd name="T18" fmla="*/ 1 w 54"/>
                  <a:gd name="T19" fmla="*/ 9 h 60"/>
                  <a:gd name="T20" fmla="*/ 1 w 54"/>
                  <a:gd name="T21" fmla="*/ 6 h 60"/>
                  <a:gd name="T22" fmla="*/ 2 w 54"/>
                  <a:gd name="T23" fmla="*/ 1 h 60"/>
                  <a:gd name="T24" fmla="*/ 6 w 54"/>
                  <a:gd name="T25" fmla="*/ 0 h 60"/>
                  <a:gd name="T26" fmla="*/ 10 w 54"/>
                  <a:gd name="T27" fmla="*/ 0 h 60"/>
                  <a:gd name="T28" fmla="*/ 18 w 54"/>
                  <a:gd name="T29" fmla="*/ 0 h 60"/>
                  <a:gd name="T30" fmla="*/ 35 w 54"/>
                  <a:gd name="T31" fmla="*/ 0 h 60"/>
                  <a:gd name="T32" fmla="*/ 42 w 54"/>
                  <a:gd name="T33" fmla="*/ 0 h 60"/>
                  <a:gd name="T34" fmla="*/ 44 w 54"/>
                  <a:gd name="T35" fmla="*/ 0 h 60"/>
                  <a:gd name="T36" fmla="*/ 46 w 54"/>
                  <a:gd name="T37" fmla="*/ 1 h 60"/>
                  <a:gd name="T38" fmla="*/ 50 w 54"/>
                  <a:gd name="T39" fmla="*/ 3 h 60"/>
                  <a:gd name="T40" fmla="*/ 52 w 54"/>
                  <a:gd name="T41" fmla="*/ 11 h 60"/>
                  <a:gd name="T42" fmla="*/ 53 w 54"/>
                  <a:gd name="T43" fmla="*/ 18 h 60"/>
                  <a:gd name="T44" fmla="*/ 53 w 54"/>
                  <a:gd name="T45" fmla="*/ 31 h 60"/>
                  <a:gd name="T46" fmla="*/ 54 w 54"/>
                  <a:gd name="T47" fmla="*/ 37 h 60"/>
                  <a:gd name="T48" fmla="*/ 54 w 54"/>
                  <a:gd name="T49" fmla="*/ 42 h 60"/>
                  <a:gd name="T50" fmla="*/ 53 w 54"/>
                  <a:gd name="T51" fmla="*/ 51 h 60"/>
                  <a:gd name="T52" fmla="*/ 52 w 54"/>
                  <a:gd name="T53" fmla="*/ 56 h 60"/>
                  <a:gd name="T54" fmla="*/ 50 w 54"/>
                  <a:gd name="T55" fmla="*/ 57 h 60"/>
                  <a:gd name="T56" fmla="*/ 51 w 54"/>
                  <a:gd name="T57" fmla="*/ 56 h 60"/>
                  <a:gd name="T58" fmla="*/ 53 w 54"/>
                  <a:gd name="T59" fmla="*/ 50 h 60"/>
                  <a:gd name="T60" fmla="*/ 52 w 54"/>
                  <a:gd name="T61" fmla="*/ 42 h 60"/>
                  <a:gd name="T62" fmla="*/ 51 w 54"/>
                  <a:gd name="T63" fmla="*/ 31 h 60"/>
                  <a:gd name="T64" fmla="*/ 51 w 54"/>
                  <a:gd name="T65" fmla="*/ 18 h 60"/>
                  <a:gd name="T66" fmla="*/ 50 w 54"/>
                  <a:gd name="T67" fmla="*/ 11 h 60"/>
                  <a:gd name="T68" fmla="*/ 48 w 54"/>
                  <a:gd name="T69" fmla="*/ 5 h 60"/>
                  <a:gd name="T70" fmla="*/ 46 w 54"/>
                  <a:gd name="T71" fmla="*/ 3 h 60"/>
                  <a:gd name="T72" fmla="*/ 42 w 54"/>
                  <a:gd name="T73" fmla="*/ 2 h 60"/>
                  <a:gd name="T74" fmla="*/ 34 w 54"/>
                  <a:gd name="T75" fmla="*/ 2 h 60"/>
                  <a:gd name="T76" fmla="*/ 18 w 54"/>
                  <a:gd name="T77" fmla="*/ 2 h 60"/>
                  <a:gd name="T78" fmla="*/ 10 w 54"/>
                  <a:gd name="T79" fmla="*/ 2 h 60"/>
                  <a:gd name="T80" fmla="*/ 6 w 54"/>
                  <a:gd name="T81" fmla="*/ 2 h 60"/>
                  <a:gd name="T82" fmla="*/ 3 w 54"/>
                  <a:gd name="T83" fmla="*/ 3 h 60"/>
                  <a:gd name="T84" fmla="*/ 3 w 54"/>
                  <a:gd name="T85" fmla="*/ 6 h 60"/>
                  <a:gd name="T86" fmla="*/ 3 w 54"/>
                  <a:gd name="T87" fmla="*/ 9 h 60"/>
                  <a:gd name="T88" fmla="*/ 2 w 54"/>
                  <a:gd name="T89" fmla="*/ 17 h 60"/>
                  <a:gd name="T90" fmla="*/ 2 w 54"/>
                  <a:gd name="T91" fmla="*/ 32 h 60"/>
                  <a:gd name="T92" fmla="*/ 2 w 54"/>
                  <a:gd name="T93" fmla="*/ 45 h 60"/>
                  <a:gd name="T94" fmla="*/ 2 w 54"/>
                  <a:gd name="T95" fmla="*/ 50 h 60"/>
                  <a:gd name="T96" fmla="*/ 1 w 54"/>
                  <a:gd name="T97" fmla="*/ 56 h 60"/>
                  <a:gd name="T98" fmla="*/ 4 w 54"/>
                  <a:gd name="T99" fmla="*/ 58 h 60"/>
                  <a:gd name="T100" fmla="*/ 7 w 54"/>
                  <a:gd name="T101" fmla="*/ 59 h 60"/>
                  <a:gd name="T102" fmla="*/ 13 w 54"/>
                  <a:gd name="T103" fmla="*/ 60 h 60"/>
                  <a:gd name="T104" fmla="*/ 15 w 54"/>
                  <a:gd name="T10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 h="60">
                    <a:moveTo>
                      <a:pt x="15" y="60"/>
                    </a:moveTo>
                    <a:cubicBezTo>
                      <a:pt x="15" y="60"/>
                      <a:pt x="14" y="60"/>
                      <a:pt x="13" y="60"/>
                    </a:cubicBezTo>
                    <a:cubicBezTo>
                      <a:pt x="12" y="60"/>
                      <a:pt x="10" y="60"/>
                      <a:pt x="7" y="60"/>
                    </a:cubicBezTo>
                    <a:cubicBezTo>
                      <a:pt x="6" y="60"/>
                      <a:pt x="5" y="60"/>
                      <a:pt x="3" y="59"/>
                    </a:cubicBezTo>
                    <a:cubicBezTo>
                      <a:pt x="2" y="59"/>
                      <a:pt x="0" y="58"/>
                      <a:pt x="0" y="56"/>
                    </a:cubicBezTo>
                    <a:cubicBezTo>
                      <a:pt x="0" y="54"/>
                      <a:pt x="0" y="52"/>
                      <a:pt x="0" y="50"/>
                    </a:cubicBezTo>
                    <a:cubicBezTo>
                      <a:pt x="0" y="49"/>
                      <a:pt x="0" y="47"/>
                      <a:pt x="0" y="45"/>
                    </a:cubicBezTo>
                    <a:cubicBezTo>
                      <a:pt x="0" y="41"/>
                      <a:pt x="0" y="36"/>
                      <a:pt x="0" y="32"/>
                    </a:cubicBezTo>
                    <a:cubicBezTo>
                      <a:pt x="0" y="27"/>
                      <a:pt x="0" y="22"/>
                      <a:pt x="0" y="17"/>
                    </a:cubicBezTo>
                    <a:cubicBezTo>
                      <a:pt x="1" y="15"/>
                      <a:pt x="1" y="12"/>
                      <a:pt x="1" y="9"/>
                    </a:cubicBezTo>
                    <a:cubicBezTo>
                      <a:pt x="1" y="8"/>
                      <a:pt x="1" y="7"/>
                      <a:pt x="1" y="6"/>
                    </a:cubicBezTo>
                    <a:cubicBezTo>
                      <a:pt x="1" y="4"/>
                      <a:pt x="1" y="3"/>
                      <a:pt x="2" y="1"/>
                    </a:cubicBezTo>
                    <a:cubicBezTo>
                      <a:pt x="3" y="0"/>
                      <a:pt x="5" y="0"/>
                      <a:pt x="6" y="0"/>
                    </a:cubicBezTo>
                    <a:cubicBezTo>
                      <a:pt x="10" y="0"/>
                      <a:pt x="10" y="0"/>
                      <a:pt x="10" y="0"/>
                    </a:cubicBezTo>
                    <a:cubicBezTo>
                      <a:pt x="13" y="0"/>
                      <a:pt x="16" y="0"/>
                      <a:pt x="18" y="0"/>
                    </a:cubicBezTo>
                    <a:cubicBezTo>
                      <a:pt x="24" y="0"/>
                      <a:pt x="29" y="0"/>
                      <a:pt x="35" y="0"/>
                    </a:cubicBezTo>
                    <a:cubicBezTo>
                      <a:pt x="37" y="0"/>
                      <a:pt x="40" y="0"/>
                      <a:pt x="42" y="0"/>
                    </a:cubicBezTo>
                    <a:cubicBezTo>
                      <a:pt x="44" y="0"/>
                      <a:pt x="44" y="0"/>
                      <a:pt x="44" y="0"/>
                    </a:cubicBezTo>
                    <a:cubicBezTo>
                      <a:pt x="45" y="1"/>
                      <a:pt x="46" y="1"/>
                      <a:pt x="46" y="1"/>
                    </a:cubicBezTo>
                    <a:cubicBezTo>
                      <a:pt x="48" y="1"/>
                      <a:pt x="49" y="2"/>
                      <a:pt x="50" y="3"/>
                    </a:cubicBezTo>
                    <a:cubicBezTo>
                      <a:pt x="52" y="6"/>
                      <a:pt x="52" y="9"/>
                      <a:pt x="52" y="11"/>
                    </a:cubicBezTo>
                    <a:cubicBezTo>
                      <a:pt x="52" y="13"/>
                      <a:pt x="53" y="16"/>
                      <a:pt x="53" y="18"/>
                    </a:cubicBezTo>
                    <a:cubicBezTo>
                      <a:pt x="53" y="23"/>
                      <a:pt x="53" y="27"/>
                      <a:pt x="53" y="31"/>
                    </a:cubicBezTo>
                    <a:cubicBezTo>
                      <a:pt x="54" y="33"/>
                      <a:pt x="54" y="35"/>
                      <a:pt x="54" y="37"/>
                    </a:cubicBezTo>
                    <a:cubicBezTo>
                      <a:pt x="54" y="39"/>
                      <a:pt x="54" y="40"/>
                      <a:pt x="54" y="42"/>
                    </a:cubicBezTo>
                    <a:cubicBezTo>
                      <a:pt x="53" y="45"/>
                      <a:pt x="54" y="48"/>
                      <a:pt x="53" y="51"/>
                    </a:cubicBezTo>
                    <a:cubicBezTo>
                      <a:pt x="53" y="53"/>
                      <a:pt x="52" y="55"/>
                      <a:pt x="52" y="56"/>
                    </a:cubicBezTo>
                    <a:cubicBezTo>
                      <a:pt x="51" y="57"/>
                      <a:pt x="50" y="56"/>
                      <a:pt x="50" y="57"/>
                    </a:cubicBezTo>
                    <a:cubicBezTo>
                      <a:pt x="50" y="56"/>
                      <a:pt x="51" y="57"/>
                      <a:pt x="51" y="56"/>
                    </a:cubicBezTo>
                    <a:cubicBezTo>
                      <a:pt x="52" y="55"/>
                      <a:pt x="53" y="53"/>
                      <a:pt x="53" y="50"/>
                    </a:cubicBezTo>
                    <a:cubicBezTo>
                      <a:pt x="53" y="48"/>
                      <a:pt x="52" y="45"/>
                      <a:pt x="52" y="42"/>
                    </a:cubicBezTo>
                    <a:cubicBezTo>
                      <a:pt x="52" y="39"/>
                      <a:pt x="52" y="35"/>
                      <a:pt x="51" y="31"/>
                    </a:cubicBezTo>
                    <a:cubicBezTo>
                      <a:pt x="51" y="27"/>
                      <a:pt x="51" y="23"/>
                      <a:pt x="51" y="18"/>
                    </a:cubicBezTo>
                    <a:cubicBezTo>
                      <a:pt x="51" y="16"/>
                      <a:pt x="50" y="13"/>
                      <a:pt x="50" y="11"/>
                    </a:cubicBezTo>
                    <a:cubicBezTo>
                      <a:pt x="50" y="9"/>
                      <a:pt x="50" y="6"/>
                      <a:pt x="48" y="5"/>
                    </a:cubicBezTo>
                    <a:cubicBezTo>
                      <a:pt x="48" y="4"/>
                      <a:pt x="47" y="3"/>
                      <a:pt x="46" y="3"/>
                    </a:cubicBezTo>
                    <a:cubicBezTo>
                      <a:pt x="45" y="2"/>
                      <a:pt x="44" y="2"/>
                      <a:pt x="42" y="2"/>
                    </a:cubicBezTo>
                    <a:cubicBezTo>
                      <a:pt x="40" y="2"/>
                      <a:pt x="37" y="2"/>
                      <a:pt x="34" y="2"/>
                    </a:cubicBezTo>
                    <a:cubicBezTo>
                      <a:pt x="29" y="2"/>
                      <a:pt x="24" y="2"/>
                      <a:pt x="18" y="2"/>
                    </a:cubicBezTo>
                    <a:cubicBezTo>
                      <a:pt x="16" y="2"/>
                      <a:pt x="13" y="2"/>
                      <a:pt x="10" y="2"/>
                    </a:cubicBezTo>
                    <a:cubicBezTo>
                      <a:pt x="6" y="2"/>
                      <a:pt x="6" y="2"/>
                      <a:pt x="6" y="2"/>
                    </a:cubicBezTo>
                    <a:cubicBezTo>
                      <a:pt x="5" y="2"/>
                      <a:pt x="4" y="2"/>
                      <a:pt x="3" y="3"/>
                    </a:cubicBezTo>
                    <a:cubicBezTo>
                      <a:pt x="3" y="3"/>
                      <a:pt x="3" y="4"/>
                      <a:pt x="3" y="6"/>
                    </a:cubicBezTo>
                    <a:cubicBezTo>
                      <a:pt x="3" y="7"/>
                      <a:pt x="3" y="8"/>
                      <a:pt x="3" y="9"/>
                    </a:cubicBezTo>
                    <a:cubicBezTo>
                      <a:pt x="3" y="12"/>
                      <a:pt x="3" y="15"/>
                      <a:pt x="2" y="17"/>
                    </a:cubicBezTo>
                    <a:cubicBezTo>
                      <a:pt x="2" y="22"/>
                      <a:pt x="2" y="27"/>
                      <a:pt x="2" y="32"/>
                    </a:cubicBezTo>
                    <a:cubicBezTo>
                      <a:pt x="2" y="36"/>
                      <a:pt x="2" y="41"/>
                      <a:pt x="2" y="45"/>
                    </a:cubicBezTo>
                    <a:cubicBezTo>
                      <a:pt x="2" y="47"/>
                      <a:pt x="2" y="49"/>
                      <a:pt x="2" y="50"/>
                    </a:cubicBezTo>
                    <a:cubicBezTo>
                      <a:pt x="2" y="52"/>
                      <a:pt x="1" y="54"/>
                      <a:pt x="1" y="56"/>
                    </a:cubicBezTo>
                    <a:cubicBezTo>
                      <a:pt x="1" y="57"/>
                      <a:pt x="3" y="58"/>
                      <a:pt x="4" y="58"/>
                    </a:cubicBezTo>
                    <a:cubicBezTo>
                      <a:pt x="5" y="59"/>
                      <a:pt x="6" y="59"/>
                      <a:pt x="7" y="59"/>
                    </a:cubicBezTo>
                    <a:cubicBezTo>
                      <a:pt x="10" y="59"/>
                      <a:pt x="12" y="59"/>
                      <a:pt x="13" y="60"/>
                    </a:cubicBezTo>
                    <a:cubicBezTo>
                      <a:pt x="14" y="60"/>
                      <a:pt x="15" y="60"/>
                      <a:pt x="15"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63">
                <a:extLst>
                  <a:ext uri="{FF2B5EF4-FFF2-40B4-BE49-F238E27FC236}">
                    <a16:creationId xmlns:a16="http://schemas.microsoft.com/office/drawing/2014/main" id="{793338CC-D0A7-435A-8A94-DEF3647416FD}"/>
                  </a:ext>
                </a:extLst>
              </p:cNvPr>
              <p:cNvSpPr>
                <a:spLocks/>
              </p:cNvSpPr>
              <p:nvPr/>
            </p:nvSpPr>
            <p:spPr bwMode="auto">
              <a:xfrm>
                <a:off x="5755" y="2397"/>
                <a:ext cx="29" cy="10"/>
              </a:xfrm>
              <a:custGeom>
                <a:avLst/>
                <a:gdLst>
                  <a:gd name="T0" fmla="*/ 11 w 12"/>
                  <a:gd name="T1" fmla="*/ 4 h 4"/>
                  <a:gd name="T2" fmla="*/ 10 w 12"/>
                  <a:gd name="T3" fmla="*/ 4 h 4"/>
                  <a:gd name="T4" fmla="*/ 10 w 12"/>
                  <a:gd name="T5" fmla="*/ 4 h 4"/>
                  <a:gd name="T6" fmla="*/ 7 w 12"/>
                  <a:gd name="T7" fmla="*/ 4 h 4"/>
                  <a:gd name="T8" fmla="*/ 7 w 12"/>
                  <a:gd name="T9" fmla="*/ 4 h 4"/>
                  <a:gd name="T10" fmla="*/ 0 w 12"/>
                  <a:gd name="T11" fmla="*/ 1 h 4"/>
                  <a:gd name="T12" fmla="*/ 0 w 12"/>
                  <a:gd name="T13" fmla="*/ 1 h 4"/>
                  <a:gd name="T14" fmla="*/ 0 w 12"/>
                  <a:gd name="T15" fmla="*/ 1 h 4"/>
                  <a:gd name="T16" fmla="*/ 0 w 12"/>
                  <a:gd name="T17" fmla="*/ 1 h 4"/>
                  <a:gd name="T18" fmla="*/ 1 w 12"/>
                  <a:gd name="T19" fmla="*/ 1 h 4"/>
                  <a:gd name="T20" fmla="*/ 5 w 12"/>
                  <a:gd name="T21" fmla="*/ 0 h 4"/>
                  <a:gd name="T22" fmla="*/ 5 w 12"/>
                  <a:gd name="T23" fmla="*/ 0 h 4"/>
                  <a:gd name="T24" fmla="*/ 10 w 12"/>
                  <a:gd name="T25" fmla="*/ 0 h 4"/>
                  <a:gd name="T26" fmla="*/ 10 w 12"/>
                  <a:gd name="T27" fmla="*/ 0 h 4"/>
                  <a:gd name="T28" fmla="*/ 11 w 12"/>
                  <a:gd name="T29" fmla="*/ 1 h 4"/>
                  <a:gd name="T30" fmla="*/ 11 w 12"/>
                  <a:gd name="T31" fmla="*/ 1 h 4"/>
                  <a:gd name="T32" fmla="*/ 10 w 12"/>
                  <a:gd name="T33" fmla="*/ 1 h 4"/>
                  <a:gd name="T34" fmla="*/ 10 w 12"/>
                  <a:gd name="T35" fmla="*/ 1 h 4"/>
                  <a:gd name="T36" fmla="*/ 5 w 12"/>
                  <a:gd name="T37" fmla="*/ 1 h 4"/>
                  <a:gd name="T38" fmla="*/ 5 w 12"/>
                  <a:gd name="T39" fmla="*/ 1 h 4"/>
                  <a:gd name="T40" fmla="*/ 1 w 12"/>
                  <a:gd name="T41" fmla="*/ 1 h 4"/>
                  <a:gd name="T42" fmla="*/ 1 w 12"/>
                  <a:gd name="T43" fmla="*/ 1 h 4"/>
                  <a:gd name="T44" fmla="*/ 3 w 12"/>
                  <a:gd name="T45" fmla="*/ 2 h 4"/>
                  <a:gd name="T46" fmla="*/ 3 w 12"/>
                  <a:gd name="T47" fmla="*/ 2 h 4"/>
                  <a:gd name="T48" fmla="*/ 7 w 12"/>
                  <a:gd name="T49" fmla="*/ 3 h 4"/>
                  <a:gd name="T50" fmla="*/ 7 w 12"/>
                  <a:gd name="T51" fmla="*/ 3 h 4"/>
                  <a:gd name="T52" fmla="*/ 10 w 12"/>
                  <a:gd name="T53" fmla="*/ 3 h 4"/>
                  <a:gd name="T54" fmla="*/ 10 w 12"/>
                  <a:gd name="T55" fmla="*/ 3 h 4"/>
                  <a:gd name="T56" fmla="*/ 11 w 12"/>
                  <a:gd name="T57" fmla="*/ 3 h 4"/>
                  <a:gd name="T58" fmla="*/ 11 w 12"/>
                  <a:gd name="T59" fmla="*/ 3 h 4"/>
                  <a:gd name="T60" fmla="*/ 12 w 12"/>
                  <a:gd name="T61" fmla="*/ 3 h 4"/>
                  <a:gd name="T62" fmla="*/ 12 w 12"/>
                  <a:gd name="T63" fmla="*/ 3 h 4"/>
                  <a:gd name="T64" fmla="*/ 11 w 12"/>
                  <a:gd name="T65" fmla="*/ 4 h 4"/>
                  <a:gd name="T66" fmla="*/ 11 w 12"/>
                  <a:gd name="T67" fmla="*/ 4 h 4"/>
                  <a:gd name="T68" fmla="*/ 11 w 12"/>
                  <a:gd name="T6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 h="4">
                    <a:moveTo>
                      <a:pt x="11" y="4"/>
                    </a:moveTo>
                    <a:cubicBezTo>
                      <a:pt x="11" y="4"/>
                      <a:pt x="11" y="4"/>
                      <a:pt x="10" y="4"/>
                    </a:cubicBezTo>
                    <a:cubicBezTo>
                      <a:pt x="10" y="4"/>
                      <a:pt x="10" y="4"/>
                      <a:pt x="10" y="4"/>
                    </a:cubicBezTo>
                    <a:cubicBezTo>
                      <a:pt x="9" y="4"/>
                      <a:pt x="8" y="4"/>
                      <a:pt x="7" y="4"/>
                    </a:cubicBezTo>
                    <a:cubicBezTo>
                      <a:pt x="7" y="4"/>
                      <a:pt x="7" y="4"/>
                      <a:pt x="7" y="4"/>
                    </a:cubicBezTo>
                    <a:cubicBezTo>
                      <a:pt x="4" y="4"/>
                      <a:pt x="1" y="4"/>
                      <a:pt x="0" y="1"/>
                    </a:cubicBezTo>
                    <a:cubicBezTo>
                      <a:pt x="0" y="1"/>
                      <a:pt x="0" y="1"/>
                      <a:pt x="0" y="1"/>
                    </a:cubicBezTo>
                    <a:cubicBezTo>
                      <a:pt x="0" y="1"/>
                      <a:pt x="0" y="1"/>
                      <a:pt x="0" y="1"/>
                    </a:cubicBezTo>
                    <a:cubicBezTo>
                      <a:pt x="0" y="1"/>
                      <a:pt x="0" y="1"/>
                      <a:pt x="0" y="1"/>
                    </a:cubicBezTo>
                    <a:cubicBezTo>
                      <a:pt x="1" y="1"/>
                      <a:pt x="1" y="1"/>
                      <a:pt x="1" y="1"/>
                    </a:cubicBezTo>
                    <a:cubicBezTo>
                      <a:pt x="2" y="0"/>
                      <a:pt x="4" y="0"/>
                      <a:pt x="5" y="0"/>
                    </a:cubicBezTo>
                    <a:cubicBezTo>
                      <a:pt x="5" y="0"/>
                      <a:pt x="5" y="0"/>
                      <a:pt x="5" y="0"/>
                    </a:cubicBezTo>
                    <a:cubicBezTo>
                      <a:pt x="7" y="0"/>
                      <a:pt x="9" y="0"/>
                      <a:pt x="10" y="0"/>
                    </a:cubicBezTo>
                    <a:cubicBezTo>
                      <a:pt x="10" y="0"/>
                      <a:pt x="10" y="0"/>
                      <a:pt x="10" y="0"/>
                    </a:cubicBezTo>
                    <a:cubicBezTo>
                      <a:pt x="11" y="0"/>
                      <a:pt x="11" y="1"/>
                      <a:pt x="11" y="1"/>
                    </a:cubicBezTo>
                    <a:cubicBezTo>
                      <a:pt x="11" y="1"/>
                      <a:pt x="11" y="1"/>
                      <a:pt x="11" y="1"/>
                    </a:cubicBezTo>
                    <a:cubicBezTo>
                      <a:pt x="11" y="1"/>
                      <a:pt x="11" y="1"/>
                      <a:pt x="10" y="1"/>
                    </a:cubicBezTo>
                    <a:cubicBezTo>
                      <a:pt x="10" y="1"/>
                      <a:pt x="10" y="1"/>
                      <a:pt x="10" y="1"/>
                    </a:cubicBezTo>
                    <a:cubicBezTo>
                      <a:pt x="9" y="1"/>
                      <a:pt x="7" y="1"/>
                      <a:pt x="5" y="1"/>
                    </a:cubicBezTo>
                    <a:cubicBezTo>
                      <a:pt x="5" y="1"/>
                      <a:pt x="5" y="1"/>
                      <a:pt x="5" y="1"/>
                    </a:cubicBezTo>
                    <a:cubicBezTo>
                      <a:pt x="4" y="1"/>
                      <a:pt x="3" y="1"/>
                      <a:pt x="1" y="1"/>
                    </a:cubicBezTo>
                    <a:cubicBezTo>
                      <a:pt x="1" y="1"/>
                      <a:pt x="1" y="1"/>
                      <a:pt x="1" y="1"/>
                    </a:cubicBezTo>
                    <a:cubicBezTo>
                      <a:pt x="1" y="2"/>
                      <a:pt x="2" y="2"/>
                      <a:pt x="3" y="2"/>
                    </a:cubicBezTo>
                    <a:cubicBezTo>
                      <a:pt x="3" y="2"/>
                      <a:pt x="3" y="2"/>
                      <a:pt x="3" y="2"/>
                    </a:cubicBezTo>
                    <a:cubicBezTo>
                      <a:pt x="4" y="3"/>
                      <a:pt x="5" y="3"/>
                      <a:pt x="7" y="3"/>
                    </a:cubicBezTo>
                    <a:cubicBezTo>
                      <a:pt x="7" y="3"/>
                      <a:pt x="7" y="3"/>
                      <a:pt x="7" y="3"/>
                    </a:cubicBezTo>
                    <a:cubicBezTo>
                      <a:pt x="8" y="3"/>
                      <a:pt x="9" y="3"/>
                      <a:pt x="10" y="3"/>
                    </a:cubicBezTo>
                    <a:cubicBezTo>
                      <a:pt x="10" y="3"/>
                      <a:pt x="10" y="3"/>
                      <a:pt x="10" y="3"/>
                    </a:cubicBezTo>
                    <a:cubicBezTo>
                      <a:pt x="11" y="3"/>
                      <a:pt x="11" y="3"/>
                      <a:pt x="11" y="3"/>
                    </a:cubicBezTo>
                    <a:cubicBezTo>
                      <a:pt x="11" y="3"/>
                      <a:pt x="11" y="3"/>
                      <a:pt x="11" y="3"/>
                    </a:cubicBezTo>
                    <a:cubicBezTo>
                      <a:pt x="12" y="3"/>
                      <a:pt x="12" y="3"/>
                      <a:pt x="12" y="3"/>
                    </a:cubicBezTo>
                    <a:cubicBezTo>
                      <a:pt x="12" y="3"/>
                      <a:pt x="12" y="3"/>
                      <a:pt x="12" y="3"/>
                    </a:cubicBezTo>
                    <a:cubicBezTo>
                      <a:pt x="12" y="4"/>
                      <a:pt x="11" y="4"/>
                      <a:pt x="11" y="4"/>
                    </a:cubicBezTo>
                    <a:cubicBezTo>
                      <a:pt x="11" y="4"/>
                      <a:pt x="11" y="4"/>
                      <a:pt x="11" y="4"/>
                    </a:cubicBezTo>
                    <a:cubicBezTo>
                      <a:pt x="11" y="4"/>
                      <a:pt x="11"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64">
                <a:extLst>
                  <a:ext uri="{FF2B5EF4-FFF2-40B4-BE49-F238E27FC236}">
                    <a16:creationId xmlns:a16="http://schemas.microsoft.com/office/drawing/2014/main" id="{93470CE2-56C0-4C52-9A27-AB6B4FB10D7E}"/>
                  </a:ext>
                </a:extLst>
              </p:cNvPr>
              <p:cNvSpPr>
                <a:spLocks/>
              </p:cNvSpPr>
              <p:nvPr/>
            </p:nvSpPr>
            <p:spPr bwMode="auto">
              <a:xfrm>
                <a:off x="5711" y="2400"/>
                <a:ext cx="37" cy="24"/>
              </a:xfrm>
              <a:custGeom>
                <a:avLst/>
                <a:gdLst>
                  <a:gd name="T0" fmla="*/ 6 w 15"/>
                  <a:gd name="T1" fmla="*/ 9 h 10"/>
                  <a:gd name="T2" fmla="*/ 0 w 15"/>
                  <a:gd name="T3" fmla="*/ 1 h 10"/>
                  <a:gd name="T4" fmla="*/ 0 w 15"/>
                  <a:gd name="T5" fmla="*/ 1 h 10"/>
                  <a:gd name="T6" fmla="*/ 0 w 15"/>
                  <a:gd name="T7" fmla="*/ 1 h 10"/>
                  <a:gd name="T8" fmla="*/ 1 w 15"/>
                  <a:gd name="T9" fmla="*/ 0 h 10"/>
                  <a:gd name="T10" fmla="*/ 1 w 15"/>
                  <a:gd name="T11" fmla="*/ 0 h 10"/>
                  <a:gd name="T12" fmla="*/ 2 w 15"/>
                  <a:gd name="T13" fmla="*/ 0 h 10"/>
                  <a:gd name="T14" fmla="*/ 2 w 15"/>
                  <a:gd name="T15" fmla="*/ 0 h 10"/>
                  <a:gd name="T16" fmla="*/ 6 w 15"/>
                  <a:gd name="T17" fmla="*/ 7 h 10"/>
                  <a:gd name="T18" fmla="*/ 6 w 15"/>
                  <a:gd name="T19" fmla="*/ 7 h 10"/>
                  <a:gd name="T20" fmla="*/ 11 w 15"/>
                  <a:gd name="T21" fmla="*/ 8 h 10"/>
                  <a:gd name="T22" fmla="*/ 11 w 15"/>
                  <a:gd name="T23" fmla="*/ 8 h 10"/>
                  <a:gd name="T24" fmla="*/ 14 w 15"/>
                  <a:gd name="T25" fmla="*/ 8 h 10"/>
                  <a:gd name="T26" fmla="*/ 14 w 15"/>
                  <a:gd name="T27" fmla="*/ 8 h 10"/>
                  <a:gd name="T28" fmla="*/ 15 w 15"/>
                  <a:gd name="T29" fmla="*/ 9 h 10"/>
                  <a:gd name="T30" fmla="*/ 15 w 15"/>
                  <a:gd name="T31" fmla="*/ 9 h 10"/>
                  <a:gd name="T32" fmla="*/ 14 w 15"/>
                  <a:gd name="T33" fmla="*/ 10 h 10"/>
                  <a:gd name="T34" fmla="*/ 14 w 15"/>
                  <a:gd name="T35" fmla="*/ 10 h 10"/>
                  <a:gd name="T36" fmla="*/ 11 w 15"/>
                  <a:gd name="T37" fmla="*/ 10 h 10"/>
                  <a:gd name="T38" fmla="*/ 11 w 15"/>
                  <a:gd name="T39" fmla="*/ 10 h 10"/>
                  <a:gd name="T40" fmla="*/ 6 w 15"/>
                  <a:gd name="T41"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0">
                    <a:moveTo>
                      <a:pt x="6" y="9"/>
                    </a:moveTo>
                    <a:cubicBezTo>
                      <a:pt x="1" y="8"/>
                      <a:pt x="1" y="4"/>
                      <a:pt x="0" y="1"/>
                    </a:cubicBezTo>
                    <a:cubicBezTo>
                      <a:pt x="0" y="1"/>
                      <a:pt x="0" y="1"/>
                      <a:pt x="0" y="1"/>
                    </a:cubicBezTo>
                    <a:cubicBezTo>
                      <a:pt x="0" y="1"/>
                      <a:pt x="0" y="1"/>
                      <a:pt x="0" y="1"/>
                    </a:cubicBezTo>
                    <a:cubicBezTo>
                      <a:pt x="0" y="1"/>
                      <a:pt x="0" y="0"/>
                      <a:pt x="1" y="0"/>
                    </a:cubicBezTo>
                    <a:cubicBezTo>
                      <a:pt x="1" y="0"/>
                      <a:pt x="1" y="0"/>
                      <a:pt x="1" y="0"/>
                    </a:cubicBezTo>
                    <a:cubicBezTo>
                      <a:pt x="1" y="0"/>
                      <a:pt x="2" y="0"/>
                      <a:pt x="2" y="0"/>
                    </a:cubicBezTo>
                    <a:cubicBezTo>
                      <a:pt x="2" y="0"/>
                      <a:pt x="2" y="0"/>
                      <a:pt x="2" y="0"/>
                    </a:cubicBezTo>
                    <a:cubicBezTo>
                      <a:pt x="3" y="4"/>
                      <a:pt x="3" y="6"/>
                      <a:pt x="6" y="7"/>
                    </a:cubicBezTo>
                    <a:cubicBezTo>
                      <a:pt x="6" y="7"/>
                      <a:pt x="6" y="7"/>
                      <a:pt x="6" y="7"/>
                    </a:cubicBezTo>
                    <a:cubicBezTo>
                      <a:pt x="7" y="7"/>
                      <a:pt x="9" y="8"/>
                      <a:pt x="11" y="8"/>
                    </a:cubicBezTo>
                    <a:cubicBezTo>
                      <a:pt x="11" y="8"/>
                      <a:pt x="11" y="8"/>
                      <a:pt x="11" y="8"/>
                    </a:cubicBezTo>
                    <a:cubicBezTo>
                      <a:pt x="12" y="8"/>
                      <a:pt x="13" y="8"/>
                      <a:pt x="14" y="8"/>
                    </a:cubicBezTo>
                    <a:cubicBezTo>
                      <a:pt x="14" y="8"/>
                      <a:pt x="14" y="8"/>
                      <a:pt x="14" y="8"/>
                    </a:cubicBezTo>
                    <a:cubicBezTo>
                      <a:pt x="15" y="8"/>
                      <a:pt x="15" y="8"/>
                      <a:pt x="15" y="9"/>
                    </a:cubicBezTo>
                    <a:cubicBezTo>
                      <a:pt x="15" y="9"/>
                      <a:pt x="15" y="9"/>
                      <a:pt x="15" y="9"/>
                    </a:cubicBezTo>
                    <a:cubicBezTo>
                      <a:pt x="15" y="9"/>
                      <a:pt x="15" y="10"/>
                      <a:pt x="14" y="10"/>
                    </a:cubicBezTo>
                    <a:cubicBezTo>
                      <a:pt x="14" y="10"/>
                      <a:pt x="14" y="10"/>
                      <a:pt x="14" y="10"/>
                    </a:cubicBezTo>
                    <a:cubicBezTo>
                      <a:pt x="13" y="10"/>
                      <a:pt x="12" y="10"/>
                      <a:pt x="11" y="10"/>
                    </a:cubicBezTo>
                    <a:cubicBezTo>
                      <a:pt x="11" y="10"/>
                      <a:pt x="11" y="10"/>
                      <a:pt x="11" y="10"/>
                    </a:cubicBezTo>
                    <a:cubicBezTo>
                      <a:pt x="9" y="10"/>
                      <a:pt x="7" y="9"/>
                      <a:pt x="6"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65">
                <a:extLst>
                  <a:ext uri="{FF2B5EF4-FFF2-40B4-BE49-F238E27FC236}">
                    <a16:creationId xmlns:a16="http://schemas.microsoft.com/office/drawing/2014/main" id="{0E90B361-7CD6-4F14-87B2-F36D928FB6FB}"/>
                  </a:ext>
                </a:extLst>
              </p:cNvPr>
              <p:cNvSpPr>
                <a:spLocks/>
              </p:cNvSpPr>
              <p:nvPr/>
            </p:nvSpPr>
            <p:spPr bwMode="auto">
              <a:xfrm>
                <a:off x="5735" y="2285"/>
                <a:ext cx="20" cy="19"/>
              </a:xfrm>
              <a:custGeom>
                <a:avLst/>
                <a:gdLst>
                  <a:gd name="T0" fmla="*/ 0 w 8"/>
                  <a:gd name="T1" fmla="*/ 0 h 8"/>
                  <a:gd name="T2" fmla="*/ 1 w 8"/>
                  <a:gd name="T3" fmla="*/ 1 h 8"/>
                  <a:gd name="T4" fmla="*/ 4 w 8"/>
                  <a:gd name="T5" fmla="*/ 4 h 8"/>
                  <a:gd name="T6" fmla="*/ 6 w 8"/>
                  <a:gd name="T7" fmla="*/ 5 h 8"/>
                  <a:gd name="T8" fmla="*/ 7 w 8"/>
                  <a:gd name="T9" fmla="*/ 6 h 8"/>
                  <a:gd name="T10" fmla="*/ 8 w 8"/>
                  <a:gd name="T11" fmla="*/ 8 h 8"/>
                  <a:gd name="T12" fmla="*/ 7 w 8"/>
                  <a:gd name="T13" fmla="*/ 7 h 8"/>
                  <a:gd name="T14" fmla="*/ 4 w 8"/>
                  <a:gd name="T15" fmla="*/ 4 h 8"/>
                  <a:gd name="T16" fmla="*/ 2 w 8"/>
                  <a:gd name="T17" fmla="*/ 3 h 8"/>
                  <a:gd name="T18" fmla="*/ 1 w 8"/>
                  <a:gd name="T19" fmla="*/ 2 h 8"/>
                  <a:gd name="T20" fmla="*/ 0 w 8"/>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8">
                    <a:moveTo>
                      <a:pt x="0" y="0"/>
                    </a:moveTo>
                    <a:cubicBezTo>
                      <a:pt x="0" y="0"/>
                      <a:pt x="0" y="0"/>
                      <a:pt x="1" y="1"/>
                    </a:cubicBezTo>
                    <a:cubicBezTo>
                      <a:pt x="2" y="2"/>
                      <a:pt x="3" y="3"/>
                      <a:pt x="4" y="4"/>
                    </a:cubicBezTo>
                    <a:cubicBezTo>
                      <a:pt x="5" y="4"/>
                      <a:pt x="5" y="5"/>
                      <a:pt x="6" y="5"/>
                    </a:cubicBezTo>
                    <a:cubicBezTo>
                      <a:pt x="6" y="5"/>
                      <a:pt x="7" y="6"/>
                      <a:pt x="7" y="6"/>
                    </a:cubicBezTo>
                    <a:cubicBezTo>
                      <a:pt x="8" y="7"/>
                      <a:pt x="8" y="8"/>
                      <a:pt x="8" y="8"/>
                    </a:cubicBezTo>
                    <a:cubicBezTo>
                      <a:pt x="8" y="8"/>
                      <a:pt x="7" y="8"/>
                      <a:pt x="7" y="7"/>
                    </a:cubicBezTo>
                    <a:cubicBezTo>
                      <a:pt x="6" y="6"/>
                      <a:pt x="5" y="5"/>
                      <a:pt x="4" y="4"/>
                    </a:cubicBezTo>
                    <a:cubicBezTo>
                      <a:pt x="3" y="4"/>
                      <a:pt x="3" y="3"/>
                      <a:pt x="2" y="3"/>
                    </a:cubicBezTo>
                    <a:cubicBezTo>
                      <a:pt x="1" y="2"/>
                      <a:pt x="1" y="2"/>
                      <a:pt x="1"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66">
                <a:extLst>
                  <a:ext uri="{FF2B5EF4-FFF2-40B4-BE49-F238E27FC236}">
                    <a16:creationId xmlns:a16="http://schemas.microsoft.com/office/drawing/2014/main" id="{480B92CC-D8A7-41E3-A336-5A11629A64A1}"/>
                  </a:ext>
                </a:extLst>
              </p:cNvPr>
              <p:cNvSpPr>
                <a:spLocks/>
              </p:cNvSpPr>
              <p:nvPr/>
            </p:nvSpPr>
            <p:spPr bwMode="auto">
              <a:xfrm>
                <a:off x="5745" y="2285"/>
                <a:ext cx="15" cy="12"/>
              </a:xfrm>
              <a:custGeom>
                <a:avLst/>
                <a:gdLst>
                  <a:gd name="T0" fmla="*/ 0 w 6"/>
                  <a:gd name="T1" fmla="*/ 0 h 5"/>
                  <a:gd name="T2" fmla="*/ 1 w 6"/>
                  <a:gd name="T3" fmla="*/ 0 h 5"/>
                  <a:gd name="T4" fmla="*/ 3 w 6"/>
                  <a:gd name="T5" fmla="*/ 2 h 5"/>
                  <a:gd name="T6" fmla="*/ 5 w 6"/>
                  <a:gd name="T7" fmla="*/ 4 h 5"/>
                  <a:gd name="T8" fmla="*/ 6 w 6"/>
                  <a:gd name="T9" fmla="*/ 5 h 5"/>
                  <a:gd name="T10" fmla="*/ 5 w 6"/>
                  <a:gd name="T11" fmla="*/ 4 h 5"/>
                  <a:gd name="T12" fmla="*/ 3 w 6"/>
                  <a:gd name="T13" fmla="*/ 3 h 5"/>
                  <a:gd name="T14" fmla="*/ 1 w 6"/>
                  <a:gd name="T15" fmla="*/ 1 h 5"/>
                  <a:gd name="T16" fmla="*/ 0 w 6"/>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0" y="0"/>
                    </a:moveTo>
                    <a:cubicBezTo>
                      <a:pt x="0" y="0"/>
                      <a:pt x="0" y="0"/>
                      <a:pt x="1" y="0"/>
                    </a:cubicBezTo>
                    <a:cubicBezTo>
                      <a:pt x="2" y="1"/>
                      <a:pt x="2" y="1"/>
                      <a:pt x="3" y="2"/>
                    </a:cubicBezTo>
                    <a:cubicBezTo>
                      <a:pt x="4" y="3"/>
                      <a:pt x="5" y="3"/>
                      <a:pt x="5" y="4"/>
                    </a:cubicBezTo>
                    <a:cubicBezTo>
                      <a:pt x="6" y="5"/>
                      <a:pt x="6" y="5"/>
                      <a:pt x="6" y="5"/>
                    </a:cubicBezTo>
                    <a:cubicBezTo>
                      <a:pt x="6" y="5"/>
                      <a:pt x="5" y="5"/>
                      <a:pt x="5" y="4"/>
                    </a:cubicBezTo>
                    <a:cubicBezTo>
                      <a:pt x="4" y="4"/>
                      <a:pt x="3" y="3"/>
                      <a:pt x="3" y="3"/>
                    </a:cubicBezTo>
                    <a:cubicBezTo>
                      <a:pt x="2" y="2"/>
                      <a:pt x="1" y="1"/>
                      <a:pt x="1"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67">
                <a:extLst>
                  <a:ext uri="{FF2B5EF4-FFF2-40B4-BE49-F238E27FC236}">
                    <a16:creationId xmlns:a16="http://schemas.microsoft.com/office/drawing/2014/main" id="{881245B9-2A7F-420A-8871-346353F2AA4F}"/>
                  </a:ext>
                </a:extLst>
              </p:cNvPr>
              <p:cNvSpPr>
                <a:spLocks/>
              </p:cNvSpPr>
              <p:nvPr/>
            </p:nvSpPr>
            <p:spPr bwMode="auto">
              <a:xfrm>
                <a:off x="5775" y="2285"/>
                <a:ext cx="24" cy="27"/>
              </a:xfrm>
              <a:custGeom>
                <a:avLst/>
                <a:gdLst>
                  <a:gd name="T0" fmla="*/ 0 w 10"/>
                  <a:gd name="T1" fmla="*/ 0 h 11"/>
                  <a:gd name="T2" fmla="*/ 1 w 10"/>
                  <a:gd name="T3" fmla="*/ 1 h 11"/>
                  <a:gd name="T4" fmla="*/ 5 w 10"/>
                  <a:gd name="T5" fmla="*/ 5 h 11"/>
                  <a:gd name="T6" fmla="*/ 8 w 10"/>
                  <a:gd name="T7" fmla="*/ 9 h 11"/>
                  <a:gd name="T8" fmla="*/ 10 w 10"/>
                  <a:gd name="T9" fmla="*/ 11 h 11"/>
                  <a:gd name="T10" fmla="*/ 8 w 10"/>
                  <a:gd name="T11" fmla="*/ 9 h 11"/>
                  <a:gd name="T12" fmla="*/ 4 w 10"/>
                  <a:gd name="T13" fmla="*/ 6 h 11"/>
                  <a:gd name="T14" fmla="*/ 1 w 10"/>
                  <a:gd name="T15" fmla="*/ 2 h 11"/>
                  <a:gd name="T16" fmla="*/ 0 w 10"/>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0" y="0"/>
                    </a:moveTo>
                    <a:cubicBezTo>
                      <a:pt x="0" y="0"/>
                      <a:pt x="0" y="1"/>
                      <a:pt x="1" y="1"/>
                    </a:cubicBezTo>
                    <a:cubicBezTo>
                      <a:pt x="3" y="2"/>
                      <a:pt x="4" y="4"/>
                      <a:pt x="5" y="5"/>
                    </a:cubicBezTo>
                    <a:cubicBezTo>
                      <a:pt x="6" y="6"/>
                      <a:pt x="8" y="8"/>
                      <a:pt x="8" y="9"/>
                    </a:cubicBezTo>
                    <a:cubicBezTo>
                      <a:pt x="9" y="10"/>
                      <a:pt x="10" y="11"/>
                      <a:pt x="10" y="11"/>
                    </a:cubicBezTo>
                    <a:cubicBezTo>
                      <a:pt x="10" y="11"/>
                      <a:pt x="9" y="10"/>
                      <a:pt x="8" y="9"/>
                    </a:cubicBezTo>
                    <a:cubicBezTo>
                      <a:pt x="7" y="8"/>
                      <a:pt x="6" y="7"/>
                      <a:pt x="4" y="6"/>
                    </a:cubicBezTo>
                    <a:cubicBezTo>
                      <a:pt x="3" y="4"/>
                      <a:pt x="2" y="3"/>
                      <a:pt x="1"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68">
                <a:extLst>
                  <a:ext uri="{FF2B5EF4-FFF2-40B4-BE49-F238E27FC236}">
                    <a16:creationId xmlns:a16="http://schemas.microsoft.com/office/drawing/2014/main" id="{F10B1063-84D5-4AA5-96F0-182BD2A725A0}"/>
                  </a:ext>
                </a:extLst>
              </p:cNvPr>
              <p:cNvSpPr>
                <a:spLocks/>
              </p:cNvSpPr>
              <p:nvPr/>
            </p:nvSpPr>
            <p:spPr bwMode="auto">
              <a:xfrm>
                <a:off x="5789" y="2282"/>
                <a:ext cx="15" cy="15"/>
              </a:xfrm>
              <a:custGeom>
                <a:avLst/>
                <a:gdLst>
                  <a:gd name="T0" fmla="*/ 0 w 6"/>
                  <a:gd name="T1" fmla="*/ 0 h 6"/>
                  <a:gd name="T2" fmla="*/ 1 w 6"/>
                  <a:gd name="T3" fmla="*/ 1 h 6"/>
                  <a:gd name="T4" fmla="*/ 3 w 6"/>
                  <a:gd name="T5" fmla="*/ 3 h 6"/>
                  <a:gd name="T6" fmla="*/ 5 w 6"/>
                  <a:gd name="T7" fmla="*/ 5 h 6"/>
                  <a:gd name="T8" fmla="*/ 6 w 6"/>
                  <a:gd name="T9" fmla="*/ 6 h 6"/>
                  <a:gd name="T10" fmla="*/ 4 w 6"/>
                  <a:gd name="T11" fmla="*/ 5 h 6"/>
                  <a:gd name="T12" fmla="*/ 2 w 6"/>
                  <a:gd name="T13" fmla="*/ 3 h 6"/>
                  <a:gd name="T14" fmla="*/ 0 w 6"/>
                  <a:gd name="T15" fmla="*/ 1 h 6"/>
                  <a:gd name="T16" fmla="*/ 0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0" y="0"/>
                    </a:moveTo>
                    <a:cubicBezTo>
                      <a:pt x="0" y="0"/>
                      <a:pt x="0" y="0"/>
                      <a:pt x="1" y="1"/>
                    </a:cubicBezTo>
                    <a:cubicBezTo>
                      <a:pt x="1" y="2"/>
                      <a:pt x="2" y="2"/>
                      <a:pt x="3" y="3"/>
                    </a:cubicBezTo>
                    <a:cubicBezTo>
                      <a:pt x="4" y="3"/>
                      <a:pt x="4" y="4"/>
                      <a:pt x="5" y="5"/>
                    </a:cubicBezTo>
                    <a:cubicBezTo>
                      <a:pt x="5" y="5"/>
                      <a:pt x="6" y="6"/>
                      <a:pt x="6" y="6"/>
                    </a:cubicBezTo>
                    <a:cubicBezTo>
                      <a:pt x="6" y="6"/>
                      <a:pt x="5" y="5"/>
                      <a:pt x="4" y="5"/>
                    </a:cubicBezTo>
                    <a:cubicBezTo>
                      <a:pt x="4" y="5"/>
                      <a:pt x="3" y="4"/>
                      <a:pt x="2" y="3"/>
                    </a:cubicBezTo>
                    <a:cubicBezTo>
                      <a:pt x="2" y="3"/>
                      <a:pt x="1" y="2"/>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69">
                <a:extLst>
                  <a:ext uri="{FF2B5EF4-FFF2-40B4-BE49-F238E27FC236}">
                    <a16:creationId xmlns:a16="http://schemas.microsoft.com/office/drawing/2014/main" id="{371AB86B-46C5-4686-ABB5-5D292D49FA96}"/>
                  </a:ext>
                </a:extLst>
              </p:cNvPr>
              <p:cNvSpPr>
                <a:spLocks/>
              </p:cNvSpPr>
              <p:nvPr/>
            </p:nvSpPr>
            <p:spPr bwMode="auto">
              <a:xfrm>
                <a:off x="5726" y="2370"/>
                <a:ext cx="22" cy="22"/>
              </a:xfrm>
              <a:custGeom>
                <a:avLst/>
                <a:gdLst>
                  <a:gd name="T0" fmla="*/ 0 w 9"/>
                  <a:gd name="T1" fmla="*/ 0 h 9"/>
                  <a:gd name="T2" fmla="*/ 2 w 9"/>
                  <a:gd name="T3" fmla="*/ 1 h 9"/>
                  <a:gd name="T4" fmla="*/ 5 w 9"/>
                  <a:gd name="T5" fmla="*/ 4 h 9"/>
                  <a:gd name="T6" fmla="*/ 7 w 9"/>
                  <a:gd name="T7" fmla="*/ 5 h 9"/>
                  <a:gd name="T8" fmla="*/ 8 w 9"/>
                  <a:gd name="T9" fmla="*/ 7 h 9"/>
                  <a:gd name="T10" fmla="*/ 9 w 9"/>
                  <a:gd name="T11" fmla="*/ 8 h 9"/>
                  <a:gd name="T12" fmla="*/ 9 w 9"/>
                  <a:gd name="T13" fmla="*/ 9 h 9"/>
                  <a:gd name="T14" fmla="*/ 8 w 9"/>
                  <a:gd name="T15" fmla="*/ 7 h 9"/>
                  <a:gd name="T16" fmla="*/ 4 w 9"/>
                  <a:gd name="T17" fmla="*/ 5 h 9"/>
                  <a:gd name="T18" fmla="*/ 0 w 9"/>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9">
                    <a:moveTo>
                      <a:pt x="0" y="0"/>
                    </a:moveTo>
                    <a:cubicBezTo>
                      <a:pt x="0" y="0"/>
                      <a:pt x="1" y="0"/>
                      <a:pt x="2" y="1"/>
                    </a:cubicBezTo>
                    <a:cubicBezTo>
                      <a:pt x="3" y="2"/>
                      <a:pt x="4" y="3"/>
                      <a:pt x="5" y="4"/>
                    </a:cubicBezTo>
                    <a:cubicBezTo>
                      <a:pt x="6" y="4"/>
                      <a:pt x="6" y="5"/>
                      <a:pt x="7" y="5"/>
                    </a:cubicBezTo>
                    <a:cubicBezTo>
                      <a:pt x="7" y="6"/>
                      <a:pt x="8" y="7"/>
                      <a:pt x="8" y="7"/>
                    </a:cubicBezTo>
                    <a:cubicBezTo>
                      <a:pt x="9" y="7"/>
                      <a:pt x="9" y="8"/>
                      <a:pt x="9" y="8"/>
                    </a:cubicBezTo>
                    <a:cubicBezTo>
                      <a:pt x="9" y="9"/>
                      <a:pt x="9" y="9"/>
                      <a:pt x="9" y="9"/>
                    </a:cubicBezTo>
                    <a:cubicBezTo>
                      <a:pt x="9" y="9"/>
                      <a:pt x="9" y="8"/>
                      <a:pt x="8" y="7"/>
                    </a:cubicBezTo>
                    <a:cubicBezTo>
                      <a:pt x="7" y="7"/>
                      <a:pt x="6" y="6"/>
                      <a:pt x="4" y="5"/>
                    </a:cubicBezTo>
                    <a:cubicBezTo>
                      <a:pt x="2" y="2"/>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70">
                <a:extLst>
                  <a:ext uri="{FF2B5EF4-FFF2-40B4-BE49-F238E27FC236}">
                    <a16:creationId xmlns:a16="http://schemas.microsoft.com/office/drawing/2014/main" id="{4EADDFB8-BC34-4764-82E3-2662EDA98F49}"/>
                  </a:ext>
                </a:extLst>
              </p:cNvPr>
              <p:cNvSpPr>
                <a:spLocks/>
              </p:cNvSpPr>
              <p:nvPr/>
            </p:nvSpPr>
            <p:spPr bwMode="auto">
              <a:xfrm>
                <a:off x="5745" y="2370"/>
                <a:ext cx="20" cy="22"/>
              </a:xfrm>
              <a:custGeom>
                <a:avLst/>
                <a:gdLst>
                  <a:gd name="T0" fmla="*/ 0 w 8"/>
                  <a:gd name="T1" fmla="*/ 0 h 9"/>
                  <a:gd name="T2" fmla="*/ 1 w 8"/>
                  <a:gd name="T3" fmla="*/ 2 h 9"/>
                  <a:gd name="T4" fmla="*/ 4 w 8"/>
                  <a:gd name="T5" fmla="*/ 4 h 9"/>
                  <a:gd name="T6" fmla="*/ 7 w 8"/>
                  <a:gd name="T7" fmla="*/ 7 h 9"/>
                  <a:gd name="T8" fmla="*/ 8 w 8"/>
                  <a:gd name="T9" fmla="*/ 8 h 9"/>
                  <a:gd name="T10" fmla="*/ 8 w 8"/>
                  <a:gd name="T11" fmla="*/ 9 h 9"/>
                  <a:gd name="T12" fmla="*/ 7 w 8"/>
                  <a:gd name="T13" fmla="*/ 7 h 9"/>
                  <a:gd name="T14" fmla="*/ 4 w 8"/>
                  <a:gd name="T15" fmla="*/ 5 h 9"/>
                  <a:gd name="T16" fmla="*/ 1 w 8"/>
                  <a:gd name="T17" fmla="*/ 2 h 9"/>
                  <a:gd name="T18" fmla="*/ 0 w 8"/>
                  <a:gd name="T19" fmla="*/ 1 h 9"/>
                  <a:gd name="T20" fmla="*/ 0 w 8"/>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9">
                    <a:moveTo>
                      <a:pt x="0" y="0"/>
                    </a:moveTo>
                    <a:cubicBezTo>
                      <a:pt x="0" y="0"/>
                      <a:pt x="0" y="1"/>
                      <a:pt x="1" y="2"/>
                    </a:cubicBezTo>
                    <a:cubicBezTo>
                      <a:pt x="2" y="2"/>
                      <a:pt x="3" y="3"/>
                      <a:pt x="4" y="4"/>
                    </a:cubicBezTo>
                    <a:cubicBezTo>
                      <a:pt x="6" y="5"/>
                      <a:pt x="7" y="6"/>
                      <a:pt x="7" y="7"/>
                    </a:cubicBezTo>
                    <a:cubicBezTo>
                      <a:pt x="8" y="7"/>
                      <a:pt x="8" y="8"/>
                      <a:pt x="8" y="8"/>
                    </a:cubicBezTo>
                    <a:cubicBezTo>
                      <a:pt x="8" y="8"/>
                      <a:pt x="8" y="9"/>
                      <a:pt x="8" y="9"/>
                    </a:cubicBezTo>
                    <a:cubicBezTo>
                      <a:pt x="8" y="9"/>
                      <a:pt x="8" y="8"/>
                      <a:pt x="7" y="7"/>
                    </a:cubicBezTo>
                    <a:cubicBezTo>
                      <a:pt x="6" y="7"/>
                      <a:pt x="5" y="6"/>
                      <a:pt x="4" y="5"/>
                    </a:cubicBezTo>
                    <a:cubicBezTo>
                      <a:pt x="3" y="4"/>
                      <a:pt x="2" y="3"/>
                      <a:pt x="1" y="2"/>
                    </a:cubicBezTo>
                    <a:cubicBezTo>
                      <a:pt x="0" y="2"/>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71">
                <a:extLst>
                  <a:ext uri="{FF2B5EF4-FFF2-40B4-BE49-F238E27FC236}">
                    <a16:creationId xmlns:a16="http://schemas.microsoft.com/office/drawing/2014/main" id="{D65DFC93-21FB-4565-82FF-2F783763EF13}"/>
                  </a:ext>
                </a:extLst>
              </p:cNvPr>
              <p:cNvSpPr>
                <a:spLocks/>
              </p:cNvSpPr>
              <p:nvPr/>
            </p:nvSpPr>
            <p:spPr bwMode="auto">
              <a:xfrm>
                <a:off x="5721" y="2410"/>
                <a:ext cx="27" cy="12"/>
              </a:xfrm>
              <a:custGeom>
                <a:avLst/>
                <a:gdLst>
                  <a:gd name="T0" fmla="*/ 1 w 11"/>
                  <a:gd name="T1" fmla="*/ 3 h 5"/>
                  <a:gd name="T2" fmla="*/ 1 w 11"/>
                  <a:gd name="T3" fmla="*/ 1 h 5"/>
                  <a:gd name="T4" fmla="*/ 3 w 11"/>
                  <a:gd name="T5" fmla="*/ 1 h 5"/>
                  <a:gd name="T6" fmla="*/ 3 w 11"/>
                  <a:gd name="T7" fmla="*/ 3 h 5"/>
                  <a:gd name="T8" fmla="*/ 2 w 11"/>
                  <a:gd name="T9" fmla="*/ 2 h 5"/>
                  <a:gd name="T10" fmla="*/ 4 w 11"/>
                  <a:gd name="T11" fmla="*/ 1 h 5"/>
                  <a:gd name="T12" fmla="*/ 5 w 11"/>
                  <a:gd name="T13" fmla="*/ 1 h 5"/>
                  <a:gd name="T14" fmla="*/ 5 w 11"/>
                  <a:gd name="T15" fmla="*/ 4 h 5"/>
                  <a:gd name="T16" fmla="*/ 5 w 11"/>
                  <a:gd name="T17" fmla="*/ 2 h 5"/>
                  <a:gd name="T18" fmla="*/ 8 w 11"/>
                  <a:gd name="T19" fmla="*/ 1 h 5"/>
                  <a:gd name="T20" fmla="*/ 8 w 11"/>
                  <a:gd name="T21" fmla="*/ 2 h 5"/>
                  <a:gd name="T22" fmla="*/ 8 w 11"/>
                  <a:gd name="T23" fmla="*/ 4 h 5"/>
                  <a:gd name="T24" fmla="*/ 7 w 11"/>
                  <a:gd name="T25" fmla="*/ 2 h 5"/>
                  <a:gd name="T26" fmla="*/ 10 w 11"/>
                  <a:gd name="T27" fmla="*/ 1 h 5"/>
                  <a:gd name="T28" fmla="*/ 10 w 11"/>
                  <a:gd name="T29" fmla="*/ 2 h 5"/>
                  <a:gd name="T30" fmla="*/ 9 w 11"/>
                  <a:gd name="T31" fmla="*/ 3 h 5"/>
                  <a:gd name="T32" fmla="*/ 11 w 11"/>
                  <a:gd name="T33" fmla="*/ 1 h 5"/>
                  <a:gd name="T34" fmla="*/ 11 w 11"/>
                  <a:gd name="T35" fmla="*/ 1 h 5"/>
                  <a:gd name="T36" fmla="*/ 11 w 11"/>
                  <a:gd name="T37" fmla="*/ 2 h 5"/>
                  <a:gd name="T38" fmla="*/ 9 w 11"/>
                  <a:gd name="T39" fmla="*/ 4 h 5"/>
                  <a:gd name="T40" fmla="*/ 9 w 11"/>
                  <a:gd name="T41" fmla="*/ 4 h 5"/>
                  <a:gd name="T42" fmla="*/ 8 w 11"/>
                  <a:gd name="T43" fmla="*/ 3 h 5"/>
                  <a:gd name="T44" fmla="*/ 9 w 11"/>
                  <a:gd name="T45" fmla="*/ 2 h 5"/>
                  <a:gd name="T46" fmla="*/ 7 w 11"/>
                  <a:gd name="T47" fmla="*/ 5 h 5"/>
                  <a:gd name="T48" fmla="*/ 6 w 11"/>
                  <a:gd name="T49" fmla="*/ 4 h 5"/>
                  <a:gd name="T50" fmla="*/ 6 w 11"/>
                  <a:gd name="T51" fmla="*/ 3 h 5"/>
                  <a:gd name="T52" fmla="*/ 7 w 11"/>
                  <a:gd name="T53" fmla="*/ 3 h 5"/>
                  <a:gd name="T54" fmla="*/ 4 w 11"/>
                  <a:gd name="T55" fmla="*/ 5 h 5"/>
                  <a:gd name="T56" fmla="*/ 3 w 11"/>
                  <a:gd name="T57" fmla="*/ 4 h 5"/>
                  <a:gd name="T58" fmla="*/ 4 w 11"/>
                  <a:gd name="T59" fmla="*/ 1 h 5"/>
                  <a:gd name="T60" fmla="*/ 4 w 11"/>
                  <a:gd name="T61" fmla="*/ 3 h 5"/>
                  <a:gd name="T62" fmla="*/ 2 w 11"/>
                  <a:gd name="T63" fmla="*/ 4 h 5"/>
                  <a:gd name="T64" fmla="*/ 1 w 11"/>
                  <a:gd name="T65" fmla="*/ 4 h 5"/>
                  <a:gd name="T66" fmla="*/ 2 w 11"/>
                  <a:gd name="T67" fmla="*/ 1 h 5"/>
                  <a:gd name="T68" fmla="*/ 0 w 11"/>
                  <a:gd name="T69" fmla="*/ 3 h 5"/>
                  <a:gd name="T70" fmla="*/ 0 w 11"/>
                  <a:gd name="T71"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 h="5">
                    <a:moveTo>
                      <a:pt x="1" y="0"/>
                    </a:moveTo>
                    <a:cubicBezTo>
                      <a:pt x="1" y="1"/>
                      <a:pt x="1" y="2"/>
                      <a:pt x="1" y="3"/>
                    </a:cubicBezTo>
                    <a:cubicBezTo>
                      <a:pt x="0" y="3"/>
                      <a:pt x="0" y="3"/>
                      <a:pt x="0" y="3"/>
                    </a:cubicBezTo>
                    <a:cubicBezTo>
                      <a:pt x="1" y="2"/>
                      <a:pt x="1" y="1"/>
                      <a:pt x="1" y="1"/>
                    </a:cubicBezTo>
                    <a:cubicBezTo>
                      <a:pt x="2" y="0"/>
                      <a:pt x="2" y="0"/>
                      <a:pt x="2" y="0"/>
                    </a:cubicBezTo>
                    <a:cubicBezTo>
                      <a:pt x="2" y="1"/>
                      <a:pt x="3" y="1"/>
                      <a:pt x="3" y="1"/>
                    </a:cubicBezTo>
                    <a:cubicBezTo>
                      <a:pt x="3" y="1"/>
                      <a:pt x="3" y="1"/>
                      <a:pt x="3" y="1"/>
                    </a:cubicBezTo>
                    <a:cubicBezTo>
                      <a:pt x="3" y="3"/>
                      <a:pt x="3" y="3"/>
                      <a:pt x="3" y="3"/>
                    </a:cubicBezTo>
                    <a:cubicBezTo>
                      <a:pt x="2" y="3"/>
                      <a:pt x="2" y="3"/>
                      <a:pt x="2" y="3"/>
                    </a:cubicBezTo>
                    <a:cubicBezTo>
                      <a:pt x="2" y="3"/>
                      <a:pt x="2" y="3"/>
                      <a:pt x="2" y="2"/>
                    </a:cubicBezTo>
                    <a:cubicBezTo>
                      <a:pt x="3" y="2"/>
                      <a:pt x="3" y="2"/>
                      <a:pt x="3" y="2"/>
                    </a:cubicBezTo>
                    <a:cubicBezTo>
                      <a:pt x="3" y="2"/>
                      <a:pt x="3" y="1"/>
                      <a:pt x="4" y="1"/>
                    </a:cubicBezTo>
                    <a:cubicBezTo>
                      <a:pt x="4" y="0"/>
                      <a:pt x="5" y="0"/>
                      <a:pt x="5" y="1"/>
                    </a:cubicBezTo>
                    <a:cubicBezTo>
                      <a:pt x="5" y="1"/>
                      <a:pt x="6" y="1"/>
                      <a:pt x="5" y="1"/>
                    </a:cubicBezTo>
                    <a:cubicBezTo>
                      <a:pt x="5" y="1"/>
                      <a:pt x="5" y="1"/>
                      <a:pt x="5" y="1"/>
                    </a:cubicBezTo>
                    <a:cubicBezTo>
                      <a:pt x="5" y="4"/>
                      <a:pt x="5" y="4"/>
                      <a:pt x="5" y="4"/>
                    </a:cubicBezTo>
                    <a:cubicBezTo>
                      <a:pt x="4" y="3"/>
                      <a:pt x="4" y="3"/>
                      <a:pt x="4" y="3"/>
                    </a:cubicBezTo>
                    <a:cubicBezTo>
                      <a:pt x="5" y="2"/>
                      <a:pt x="5" y="2"/>
                      <a:pt x="5" y="2"/>
                    </a:cubicBezTo>
                    <a:cubicBezTo>
                      <a:pt x="6" y="1"/>
                      <a:pt x="6" y="1"/>
                      <a:pt x="6" y="1"/>
                    </a:cubicBezTo>
                    <a:cubicBezTo>
                      <a:pt x="7" y="1"/>
                      <a:pt x="7" y="1"/>
                      <a:pt x="8" y="1"/>
                    </a:cubicBezTo>
                    <a:cubicBezTo>
                      <a:pt x="8" y="2"/>
                      <a:pt x="8" y="2"/>
                      <a:pt x="8" y="2"/>
                    </a:cubicBezTo>
                    <a:cubicBezTo>
                      <a:pt x="8" y="2"/>
                      <a:pt x="8" y="2"/>
                      <a:pt x="8" y="2"/>
                    </a:cubicBezTo>
                    <a:cubicBezTo>
                      <a:pt x="8" y="2"/>
                      <a:pt x="8" y="3"/>
                      <a:pt x="8" y="3"/>
                    </a:cubicBezTo>
                    <a:cubicBezTo>
                      <a:pt x="8" y="4"/>
                      <a:pt x="8" y="4"/>
                      <a:pt x="8" y="4"/>
                    </a:cubicBezTo>
                    <a:cubicBezTo>
                      <a:pt x="6" y="3"/>
                      <a:pt x="6" y="3"/>
                      <a:pt x="6" y="3"/>
                    </a:cubicBezTo>
                    <a:cubicBezTo>
                      <a:pt x="7" y="3"/>
                      <a:pt x="7" y="2"/>
                      <a:pt x="7" y="2"/>
                    </a:cubicBezTo>
                    <a:cubicBezTo>
                      <a:pt x="9" y="1"/>
                      <a:pt x="9" y="1"/>
                      <a:pt x="9" y="1"/>
                    </a:cubicBezTo>
                    <a:cubicBezTo>
                      <a:pt x="9" y="1"/>
                      <a:pt x="9" y="1"/>
                      <a:pt x="10" y="1"/>
                    </a:cubicBezTo>
                    <a:cubicBezTo>
                      <a:pt x="10" y="1"/>
                      <a:pt x="10" y="1"/>
                      <a:pt x="10" y="2"/>
                    </a:cubicBezTo>
                    <a:cubicBezTo>
                      <a:pt x="10" y="2"/>
                      <a:pt x="10" y="2"/>
                      <a:pt x="10" y="2"/>
                    </a:cubicBezTo>
                    <a:cubicBezTo>
                      <a:pt x="10" y="4"/>
                      <a:pt x="10" y="4"/>
                      <a:pt x="10" y="4"/>
                    </a:cubicBezTo>
                    <a:cubicBezTo>
                      <a:pt x="9" y="3"/>
                      <a:pt x="9" y="3"/>
                      <a:pt x="9" y="3"/>
                    </a:cubicBezTo>
                    <a:cubicBezTo>
                      <a:pt x="9" y="3"/>
                      <a:pt x="10" y="2"/>
                      <a:pt x="11" y="1"/>
                    </a:cubicBezTo>
                    <a:cubicBezTo>
                      <a:pt x="11" y="1"/>
                      <a:pt x="11" y="1"/>
                      <a:pt x="11" y="1"/>
                    </a:cubicBezTo>
                    <a:cubicBezTo>
                      <a:pt x="11" y="1"/>
                      <a:pt x="11" y="1"/>
                      <a:pt x="11" y="1"/>
                    </a:cubicBezTo>
                    <a:cubicBezTo>
                      <a:pt x="11" y="1"/>
                      <a:pt x="11" y="1"/>
                      <a:pt x="11" y="1"/>
                    </a:cubicBezTo>
                    <a:cubicBezTo>
                      <a:pt x="11" y="2"/>
                      <a:pt x="11" y="2"/>
                      <a:pt x="11" y="3"/>
                    </a:cubicBezTo>
                    <a:cubicBezTo>
                      <a:pt x="11" y="2"/>
                      <a:pt x="11" y="2"/>
                      <a:pt x="11" y="2"/>
                    </a:cubicBezTo>
                    <a:cubicBezTo>
                      <a:pt x="11" y="2"/>
                      <a:pt x="11" y="2"/>
                      <a:pt x="11" y="2"/>
                    </a:cubicBezTo>
                    <a:cubicBezTo>
                      <a:pt x="11" y="2"/>
                      <a:pt x="10" y="3"/>
                      <a:pt x="9" y="4"/>
                    </a:cubicBezTo>
                    <a:cubicBezTo>
                      <a:pt x="9" y="4"/>
                      <a:pt x="9" y="4"/>
                      <a:pt x="9" y="4"/>
                    </a:cubicBezTo>
                    <a:cubicBezTo>
                      <a:pt x="9" y="4"/>
                      <a:pt x="9" y="4"/>
                      <a:pt x="9" y="4"/>
                    </a:cubicBezTo>
                    <a:cubicBezTo>
                      <a:pt x="9" y="3"/>
                      <a:pt x="9" y="3"/>
                      <a:pt x="9" y="3"/>
                    </a:cubicBezTo>
                    <a:cubicBezTo>
                      <a:pt x="8" y="3"/>
                      <a:pt x="8" y="3"/>
                      <a:pt x="8" y="3"/>
                    </a:cubicBezTo>
                    <a:cubicBezTo>
                      <a:pt x="8" y="2"/>
                      <a:pt x="8" y="2"/>
                      <a:pt x="8" y="2"/>
                    </a:cubicBezTo>
                    <a:cubicBezTo>
                      <a:pt x="9" y="2"/>
                      <a:pt x="9" y="2"/>
                      <a:pt x="9" y="2"/>
                    </a:cubicBezTo>
                    <a:cubicBezTo>
                      <a:pt x="9" y="3"/>
                      <a:pt x="9" y="3"/>
                      <a:pt x="9" y="3"/>
                    </a:cubicBezTo>
                    <a:cubicBezTo>
                      <a:pt x="8" y="4"/>
                      <a:pt x="8" y="4"/>
                      <a:pt x="7" y="5"/>
                    </a:cubicBezTo>
                    <a:cubicBezTo>
                      <a:pt x="7" y="5"/>
                      <a:pt x="7" y="5"/>
                      <a:pt x="6" y="5"/>
                    </a:cubicBezTo>
                    <a:cubicBezTo>
                      <a:pt x="6" y="4"/>
                      <a:pt x="6" y="4"/>
                      <a:pt x="6" y="4"/>
                    </a:cubicBezTo>
                    <a:cubicBezTo>
                      <a:pt x="6" y="4"/>
                      <a:pt x="6" y="4"/>
                      <a:pt x="6" y="4"/>
                    </a:cubicBezTo>
                    <a:cubicBezTo>
                      <a:pt x="6" y="3"/>
                      <a:pt x="6" y="3"/>
                      <a:pt x="6" y="3"/>
                    </a:cubicBezTo>
                    <a:cubicBezTo>
                      <a:pt x="6" y="2"/>
                      <a:pt x="6" y="2"/>
                      <a:pt x="6" y="2"/>
                    </a:cubicBezTo>
                    <a:cubicBezTo>
                      <a:pt x="7" y="3"/>
                      <a:pt x="7" y="3"/>
                      <a:pt x="7" y="3"/>
                    </a:cubicBezTo>
                    <a:cubicBezTo>
                      <a:pt x="6" y="4"/>
                      <a:pt x="6" y="4"/>
                      <a:pt x="6" y="4"/>
                    </a:cubicBezTo>
                    <a:cubicBezTo>
                      <a:pt x="4" y="5"/>
                      <a:pt x="4" y="5"/>
                      <a:pt x="4" y="5"/>
                    </a:cubicBezTo>
                    <a:cubicBezTo>
                      <a:pt x="4" y="5"/>
                      <a:pt x="3" y="5"/>
                      <a:pt x="3" y="5"/>
                    </a:cubicBezTo>
                    <a:cubicBezTo>
                      <a:pt x="3" y="5"/>
                      <a:pt x="3" y="4"/>
                      <a:pt x="3" y="4"/>
                    </a:cubicBezTo>
                    <a:cubicBezTo>
                      <a:pt x="3" y="4"/>
                      <a:pt x="3" y="4"/>
                      <a:pt x="3" y="4"/>
                    </a:cubicBezTo>
                    <a:cubicBezTo>
                      <a:pt x="4" y="1"/>
                      <a:pt x="4" y="1"/>
                      <a:pt x="4" y="1"/>
                    </a:cubicBezTo>
                    <a:cubicBezTo>
                      <a:pt x="5" y="2"/>
                      <a:pt x="5" y="2"/>
                      <a:pt x="5" y="2"/>
                    </a:cubicBezTo>
                    <a:cubicBezTo>
                      <a:pt x="5" y="2"/>
                      <a:pt x="4" y="3"/>
                      <a:pt x="4" y="3"/>
                    </a:cubicBezTo>
                    <a:cubicBezTo>
                      <a:pt x="3" y="4"/>
                      <a:pt x="3" y="4"/>
                      <a:pt x="3" y="4"/>
                    </a:cubicBezTo>
                    <a:cubicBezTo>
                      <a:pt x="3" y="4"/>
                      <a:pt x="3" y="4"/>
                      <a:pt x="2" y="4"/>
                    </a:cubicBezTo>
                    <a:cubicBezTo>
                      <a:pt x="2" y="5"/>
                      <a:pt x="1" y="4"/>
                      <a:pt x="1" y="4"/>
                    </a:cubicBezTo>
                    <a:cubicBezTo>
                      <a:pt x="1" y="4"/>
                      <a:pt x="1" y="4"/>
                      <a:pt x="1" y="4"/>
                    </a:cubicBezTo>
                    <a:cubicBezTo>
                      <a:pt x="1" y="1"/>
                      <a:pt x="1" y="1"/>
                      <a:pt x="1" y="1"/>
                    </a:cubicBezTo>
                    <a:cubicBezTo>
                      <a:pt x="2" y="1"/>
                      <a:pt x="2" y="1"/>
                      <a:pt x="2" y="1"/>
                    </a:cubicBezTo>
                    <a:cubicBezTo>
                      <a:pt x="2" y="2"/>
                      <a:pt x="1" y="3"/>
                      <a:pt x="1" y="3"/>
                    </a:cubicBezTo>
                    <a:cubicBezTo>
                      <a:pt x="0" y="3"/>
                      <a:pt x="0" y="3"/>
                      <a:pt x="0" y="3"/>
                    </a:cubicBezTo>
                    <a:cubicBezTo>
                      <a:pt x="0" y="3"/>
                      <a:pt x="0" y="3"/>
                      <a:pt x="0" y="3"/>
                    </a:cubicBezTo>
                    <a:cubicBezTo>
                      <a:pt x="0" y="3"/>
                      <a:pt x="0" y="3"/>
                      <a:pt x="0" y="3"/>
                    </a:cubicBezTo>
                    <a:cubicBezTo>
                      <a:pt x="0" y="2"/>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72">
                <a:extLst>
                  <a:ext uri="{FF2B5EF4-FFF2-40B4-BE49-F238E27FC236}">
                    <a16:creationId xmlns:a16="http://schemas.microsoft.com/office/drawing/2014/main" id="{B4D0A055-A456-43A3-8918-36FBFCD6031C}"/>
                  </a:ext>
                </a:extLst>
              </p:cNvPr>
              <p:cNvSpPr>
                <a:spLocks/>
              </p:cNvSpPr>
              <p:nvPr/>
            </p:nvSpPr>
            <p:spPr bwMode="auto">
              <a:xfrm>
                <a:off x="5674" y="2348"/>
                <a:ext cx="17" cy="5"/>
              </a:xfrm>
              <a:custGeom>
                <a:avLst/>
                <a:gdLst>
                  <a:gd name="T0" fmla="*/ 0 w 7"/>
                  <a:gd name="T1" fmla="*/ 1 h 2"/>
                  <a:gd name="T2" fmla="*/ 4 w 7"/>
                  <a:gd name="T3" fmla="*/ 0 h 2"/>
                  <a:gd name="T4" fmla="*/ 7 w 7"/>
                  <a:gd name="T5" fmla="*/ 0 h 2"/>
                  <a:gd name="T6" fmla="*/ 4 w 7"/>
                  <a:gd name="T7" fmla="*/ 2 h 2"/>
                  <a:gd name="T8" fmla="*/ 0 w 7"/>
                  <a:gd name="T9" fmla="*/ 1 h 2"/>
                </a:gdLst>
                <a:ahLst/>
                <a:cxnLst>
                  <a:cxn ang="0">
                    <a:pos x="T0" y="T1"/>
                  </a:cxn>
                  <a:cxn ang="0">
                    <a:pos x="T2" y="T3"/>
                  </a:cxn>
                  <a:cxn ang="0">
                    <a:pos x="T4" y="T5"/>
                  </a:cxn>
                  <a:cxn ang="0">
                    <a:pos x="T6" y="T7"/>
                  </a:cxn>
                  <a:cxn ang="0">
                    <a:pos x="T8" y="T9"/>
                  </a:cxn>
                </a:cxnLst>
                <a:rect l="0" t="0" r="r" b="b"/>
                <a:pathLst>
                  <a:path w="7" h="2">
                    <a:moveTo>
                      <a:pt x="0" y="1"/>
                    </a:moveTo>
                    <a:cubicBezTo>
                      <a:pt x="0" y="1"/>
                      <a:pt x="2" y="0"/>
                      <a:pt x="4" y="0"/>
                    </a:cubicBezTo>
                    <a:cubicBezTo>
                      <a:pt x="5" y="0"/>
                      <a:pt x="7" y="0"/>
                      <a:pt x="7" y="0"/>
                    </a:cubicBezTo>
                    <a:cubicBezTo>
                      <a:pt x="7" y="0"/>
                      <a:pt x="5" y="2"/>
                      <a:pt x="4" y="2"/>
                    </a:cubicBezTo>
                    <a:cubicBezTo>
                      <a:pt x="2" y="2"/>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73">
                <a:extLst>
                  <a:ext uri="{FF2B5EF4-FFF2-40B4-BE49-F238E27FC236}">
                    <a16:creationId xmlns:a16="http://schemas.microsoft.com/office/drawing/2014/main" id="{10A41371-9B92-41FF-8A7E-01DE5DBC40D7}"/>
                  </a:ext>
                </a:extLst>
              </p:cNvPr>
              <p:cNvSpPr>
                <a:spLocks/>
              </p:cNvSpPr>
              <p:nvPr/>
            </p:nvSpPr>
            <p:spPr bwMode="auto">
              <a:xfrm>
                <a:off x="5677" y="2326"/>
                <a:ext cx="17" cy="10"/>
              </a:xfrm>
              <a:custGeom>
                <a:avLst/>
                <a:gdLst>
                  <a:gd name="T0" fmla="*/ 0 w 7"/>
                  <a:gd name="T1" fmla="*/ 0 h 4"/>
                  <a:gd name="T2" fmla="*/ 4 w 7"/>
                  <a:gd name="T3" fmla="*/ 1 h 4"/>
                  <a:gd name="T4" fmla="*/ 7 w 7"/>
                  <a:gd name="T5" fmla="*/ 2 h 4"/>
                  <a:gd name="T6" fmla="*/ 7 w 7"/>
                  <a:gd name="T7" fmla="*/ 4 h 4"/>
                  <a:gd name="T8" fmla="*/ 6 w 7"/>
                  <a:gd name="T9" fmla="*/ 3 h 4"/>
                  <a:gd name="T10" fmla="*/ 3 w 7"/>
                  <a:gd name="T11" fmla="*/ 3 h 4"/>
                  <a:gd name="T12" fmla="*/ 1 w 7"/>
                  <a:gd name="T13" fmla="*/ 1 h 4"/>
                  <a:gd name="T14" fmla="*/ 0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0" y="0"/>
                    </a:moveTo>
                    <a:cubicBezTo>
                      <a:pt x="0" y="0"/>
                      <a:pt x="2" y="0"/>
                      <a:pt x="4" y="1"/>
                    </a:cubicBezTo>
                    <a:cubicBezTo>
                      <a:pt x="5" y="1"/>
                      <a:pt x="6" y="2"/>
                      <a:pt x="7" y="2"/>
                    </a:cubicBezTo>
                    <a:cubicBezTo>
                      <a:pt x="7" y="3"/>
                      <a:pt x="7" y="4"/>
                      <a:pt x="7" y="4"/>
                    </a:cubicBezTo>
                    <a:cubicBezTo>
                      <a:pt x="7" y="4"/>
                      <a:pt x="7" y="3"/>
                      <a:pt x="6" y="3"/>
                    </a:cubicBezTo>
                    <a:cubicBezTo>
                      <a:pt x="5" y="3"/>
                      <a:pt x="4" y="3"/>
                      <a:pt x="3" y="3"/>
                    </a:cubicBezTo>
                    <a:cubicBezTo>
                      <a:pt x="3" y="2"/>
                      <a:pt x="2" y="2"/>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74">
                <a:extLst>
                  <a:ext uri="{FF2B5EF4-FFF2-40B4-BE49-F238E27FC236}">
                    <a16:creationId xmlns:a16="http://schemas.microsoft.com/office/drawing/2014/main" id="{9C2AAFF2-EB1E-4BC9-B683-EF7F8A127BCC}"/>
                  </a:ext>
                </a:extLst>
              </p:cNvPr>
              <p:cNvSpPr>
                <a:spLocks/>
              </p:cNvSpPr>
              <p:nvPr/>
            </p:nvSpPr>
            <p:spPr bwMode="auto">
              <a:xfrm>
                <a:off x="5689" y="2299"/>
                <a:ext cx="12" cy="22"/>
              </a:xfrm>
              <a:custGeom>
                <a:avLst/>
                <a:gdLst>
                  <a:gd name="T0" fmla="*/ 0 w 5"/>
                  <a:gd name="T1" fmla="*/ 0 h 9"/>
                  <a:gd name="T2" fmla="*/ 1 w 5"/>
                  <a:gd name="T3" fmla="*/ 1 h 9"/>
                  <a:gd name="T4" fmla="*/ 4 w 5"/>
                  <a:gd name="T5" fmla="*/ 4 h 9"/>
                  <a:gd name="T6" fmla="*/ 5 w 5"/>
                  <a:gd name="T7" fmla="*/ 7 h 9"/>
                  <a:gd name="T8" fmla="*/ 5 w 5"/>
                  <a:gd name="T9" fmla="*/ 9 h 9"/>
                  <a:gd name="T10" fmla="*/ 4 w 5"/>
                  <a:gd name="T11" fmla="*/ 8 h 9"/>
                  <a:gd name="T12" fmla="*/ 2 w 5"/>
                  <a:gd name="T13" fmla="*/ 5 h 9"/>
                  <a:gd name="T14" fmla="*/ 0 w 5"/>
                  <a:gd name="T15" fmla="*/ 2 h 9"/>
                  <a:gd name="T16" fmla="*/ 0 w 5"/>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0" y="0"/>
                    </a:moveTo>
                    <a:cubicBezTo>
                      <a:pt x="0" y="0"/>
                      <a:pt x="0" y="0"/>
                      <a:pt x="1" y="1"/>
                    </a:cubicBezTo>
                    <a:cubicBezTo>
                      <a:pt x="2" y="2"/>
                      <a:pt x="3" y="3"/>
                      <a:pt x="4" y="4"/>
                    </a:cubicBezTo>
                    <a:cubicBezTo>
                      <a:pt x="4" y="5"/>
                      <a:pt x="5" y="6"/>
                      <a:pt x="5" y="7"/>
                    </a:cubicBezTo>
                    <a:cubicBezTo>
                      <a:pt x="5" y="8"/>
                      <a:pt x="5" y="9"/>
                      <a:pt x="5" y="9"/>
                    </a:cubicBezTo>
                    <a:cubicBezTo>
                      <a:pt x="5" y="9"/>
                      <a:pt x="5" y="8"/>
                      <a:pt x="4" y="8"/>
                    </a:cubicBezTo>
                    <a:cubicBezTo>
                      <a:pt x="4" y="7"/>
                      <a:pt x="3" y="6"/>
                      <a:pt x="2" y="5"/>
                    </a:cubicBezTo>
                    <a:cubicBezTo>
                      <a:pt x="1" y="4"/>
                      <a:pt x="0" y="3"/>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75">
                <a:extLst>
                  <a:ext uri="{FF2B5EF4-FFF2-40B4-BE49-F238E27FC236}">
                    <a16:creationId xmlns:a16="http://schemas.microsoft.com/office/drawing/2014/main" id="{97457499-8E6C-48C6-A9BD-C1AEDFC61A05}"/>
                  </a:ext>
                </a:extLst>
              </p:cNvPr>
              <p:cNvSpPr>
                <a:spLocks/>
              </p:cNvSpPr>
              <p:nvPr/>
            </p:nvSpPr>
            <p:spPr bwMode="auto">
              <a:xfrm>
                <a:off x="5745" y="2314"/>
                <a:ext cx="54" cy="42"/>
              </a:xfrm>
              <a:custGeom>
                <a:avLst/>
                <a:gdLst>
                  <a:gd name="T0" fmla="*/ 15 w 22"/>
                  <a:gd name="T1" fmla="*/ 17 h 17"/>
                  <a:gd name="T2" fmla="*/ 17 w 22"/>
                  <a:gd name="T3" fmla="*/ 16 h 17"/>
                  <a:gd name="T4" fmla="*/ 19 w 22"/>
                  <a:gd name="T5" fmla="*/ 15 h 17"/>
                  <a:gd name="T6" fmla="*/ 20 w 22"/>
                  <a:gd name="T7" fmla="*/ 12 h 17"/>
                  <a:gd name="T8" fmla="*/ 20 w 22"/>
                  <a:gd name="T9" fmla="*/ 8 h 17"/>
                  <a:gd name="T10" fmla="*/ 19 w 22"/>
                  <a:gd name="T11" fmla="*/ 4 h 17"/>
                  <a:gd name="T12" fmla="*/ 16 w 22"/>
                  <a:gd name="T13" fmla="*/ 2 h 17"/>
                  <a:gd name="T14" fmla="*/ 11 w 22"/>
                  <a:gd name="T15" fmla="*/ 2 h 17"/>
                  <a:gd name="T16" fmla="*/ 7 w 22"/>
                  <a:gd name="T17" fmla="*/ 2 h 17"/>
                  <a:gd name="T18" fmla="*/ 3 w 22"/>
                  <a:gd name="T19" fmla="*/ 4 h 17"/>
                  <a:gd name="T20" fmla="*/ 3 w 22"/>
                  <a:gd name="T21" fmla="*/ 8 h 17"/>
                  <a:gd name="T22" fmla="*/ 3 w 22"/>
                  <a:gd name="T23" fmla="*/ 12 h 17"/>
                  <a:gd name="T24" fmla="*/ 3 w 22"/>
                  <a:gd name="T25" fmla="*/ 14 h 17"/>
                  <a:gd name="T26" fmla="*/ 4 w 22"/>
                  <a:gd name="T27" fmla="*/ 15 h 17"/>
                  <a:gd name="T28" fmla="*/ 6 w 22"/>
                  <a:gd name="T29" fmla="*/ 16 h 17"/>
                  <a:gd name="T30" fmla="*/ 8 w 22"/>
                  <a:gd name="T31" fmla="*/ 17 h 17"/>
                  <a:gd name="T32" fmla="*/ 6 w 22"/>
                  <a:gd name="T33" fmla="*/ 17 h 17"/>
                  <a:gd name="T34" fmla="*/ 3 w 22"/>
                  <a:gd name="T35" fmla="*/ 16 h 17"/>
                  <a:gd name="T36" fmla="*/ 2 w 22"/>
                  <a:gd name="T37" fmla="*/ 15 h 17"/>
                  <a:gd name="T38" fmla="*/ 1 w 22"/>
                  <a:gd name="T39" fmla="*/ 13 h 17"/>
                  <a:gd name="T40" fmla="*/ 2 w 22"/>
                  <a:gd name="T41" fmla="*/ 4 h 17"/>
                  <a:gd name="T42" fmla="*/ 3 w 22"/>
                  <a:gd name="T43" fmla="*/ 1 h 17"/>
                  <a:gd name="T44" fmla="*/ 6 w 22"/>
                  <a:gd name="T45" fmla="*/ 0 h 17"/>
                  <a:gd name="T46" fmla="*/ 11 w 22"/>
                  <a:gd name="T47" fmla="*/ 0 h 17"/>
                  <a:gd name="T48" fmla="*/ 17 w 22"/>
                  <a:gd name="T49" fmla="*/ 0 h 17"/>
                  <a:gd name="T50" fmla="*/ 19 w 22"/>
                  <a:gd name="T51" fmla="*/ 1 h 17"/>
                  <a:gd name="T52" fmla="*/ 21 w 22"/>
                  <a:gd name="T53" fmla="*/ 3 h 17"/>
                  <a:gd name="T54" fmla="*/ 22 w 22"/>
                  <a:gd name="T55" fmla="*/ 8 h 17"/>
                  <a:gd name="T56" fmla="*/ 22 w 22"/>
                  <a:gd name="T57" fmla="*/ 12 h 17"/>
                  <a:gd name="T58" fmla="*/ 20 w 22"/>
                  <a:gd name="T59" fmla="*/ 16 h 17"/>
                  <a:gd name="T60" fmla="*/ 18 w 22"/>
                  <a:gd name="T61" fmla="*/ 17 h 17"/>
                  <a:gd name="T62" fmla="*/ 16 w 22"/>
                  <a:gd name="T63" fmla="*/ 17 h 17"/>
                  <a:gd name="T64" fmla="*/ 15 w 22"/>
                  <a:gd name="T65"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 h="17">
                    <a:moveTo>
                      <a:pt x="15" y="17"/>
                    </a:moveTo>
                    <a:cubicBezTo>
                      <a:pt x="15" y="17"/>
                      <a:pt x="16" y="17"/>
                      <a:pt x="17" y="16"/>
                    </a:cubicBezTo>
                    <a:cubicBezTo>
                      <a:pt x="18" y="16"/>
                      <a:pt x="19" y="16"/>
                      <a:pt x="19" y="15"/>
                    </a:cubicBezTo>
                    <a:cubicBezTo>
                      <a:pt x="20" y="14"/>
                      <a:pt x="20" y="13"/>
                      <a:pt x="20" y="12"/>
                    </a:cubicBezTo>
                    <a:cubicBezTo>
                      <a:pt x="20" y="11"/>
                      <a:pt x="20" y="10"/>
                      <a:pt x="20" y="8"/>
                    </a:cubicBezTo>
                    <a:cubicBezTo>
                      <a:pt x="20" y="7"/>
                      <a:pt x="20" y="5"/>
                      <a:pt x="19" y="4"/>
                    </a:cubicBezTo>
                    <a:cubicBezTo>
                      <a:pt x="19" y="3"/>
                      <a:pt x="17" y="3"/>
                      <a:pt x="16" y="2"/>
                    </a:cubicBezTo>
                    <a:cubicBezTo>
                      <a:pt x="14" y="2"/>
                      <a:pt x="13" y="2"/>
                      <a:pt x="11" y="2"/>
                    </a:cubicBezTo>
                    <a:cubicBezTo>
                      <a:pt x="10" y="2"/>
                      <a:pt x="8" y="2"/>
                      <a:pt x="7" y="2"/>
                    </a:cubicBezTo>
                    <a:cubicBezTo>
                      <a:pt x="5" y="2"/>
                      <a:pt x="4" y="3"/>
                      <a:pt x="3" y="4"/>
                    </a:cubicBezTo>
                    <a:cubicBezTo>
                      <a:pt x="3" y="6"/>
                      <a:pt x="3" y="7"/>
                      <a:pt x="3" y="8"/>
                    </a:cubicBezTo>
                    <a:cubicBezTo>
                      <a:pt x="3" y="10"/>
                      <a:pt x="3" y="11"/>
                      <a:pt x="3" y="12"/>
                    </a:cubicBezTo>
                    <a:cubicBezTo>
                      <a:pt x="3" y="13"/>
                      <a:pt x="3" y="13"/>
                      <a:pt x="3" y="14"/>
                    </a:cubicBezTo>
                    <a:cubicBezTo>
                      <a:pt x="4" y="14"/>
                      <a:pt x="4" y="14"/>
                      <a:pt x="4" y="15"/>
                    </a:cubicBezTo>
                    <a:cubicBezTo>
                      <a:pt x="5" y="15"/>
                      <a:pt x="5" y="16"/>
                      <a:pt x="6" y="16"/>
                    </a:cubicBezTo>
                    <a:cubicBezTo>
                      <a:pt x="7" y="17"/>
                      <a:pt x="8" y="17"/>
                      <a:pt x="8" y="17"/>
                    </a:cubicBezTo>
                    <a:cubicBezTo>
                      <a:pt x="8" y="17"/>
                      <a:pt x="7" y="17"/>
                      <a:pt x="6" y="17"/>
                    </a:cubicBezTo>
                    <a:cubicBezTo>
                      <a:pt x="5" y="17"/>
                      <a:pt x="4" y="17"/>
                      <a:pt x="3" y="16"/>
                    </a:cubicBezTo>
                    <a:cubicBezTo>
                      <a:pt x="3" y="16"/>
                      <a:pt x="2" y="15"/>
                      <a:pt x="2" y="15"/>
                    </a:cubicBezTo>
                    <a:cubicBezTo>
                      <a:pt x="1" y="14"/>
                      <a:pt x="1" y="13"/>
                      <a:pt x="1" y="13"/>
                    </a:cubicBezTo>
                    <a:cubicBezTo>
                      <a:pt x="0" y="10"/>
                      <a:pt x="1" y="7"/>
                      <a:pt x="2" y="4"/>
                    </a:cubicBezTo>
                    <a:cubicBezTo>
                      <a:pt x="2" y="2"/>
                      <a:pt x="3" y="2"/>
                      <a:pt x="3" y="1"/>
                    </a:cubicBezTo>
                    <a:cubicBezTo>
                      <a:pt x="4" y="1"/>
                      <a:pt x="5" y="0"/>
                      <a:pt x="6" y="0"/>
                    </a:cubicBezTo>
                    <a:cubicBezTo>
                      <a:pt x="8" y="0"/>
                      <a:pt x="10" y="0"/>
                      <a:pt x="11" y="0"/>
                    </a:cubicBezTo>
                    <a:cubicBezTo>
                      <a:pt x="13" y="0"/>
                      <a:pt x="15" y="0"/>
                      <a:pt x="17" y="0"/>
                    </a:cubicBezTo>
                    <a:cubicBezTo>
                      <a:pt x="17" y="1"/>
                      <a:pt x="18" y="1"/>
                      <a:pt x="19" y="1"/>
                    </a:cubicBezTo>
                    <a:cubicBezTo>
                      <a:pt x="20" y="2"/>
                      <a:pt x="21" y="2"/>
                      <a:pt x="21" y="3"/>
                    </a:cubicBezTo>
                    <a:cubicBezTo>
                      <a:pt x="22" y="5"/>
                      <a:pt x="22" y="7"/>
                      <a:pt x="22" y="8"/>
                    </a:cubicBezTo>
                    <a:cubicBezTo>
                      <a:pt x="22" y="10"/>
                      <a:pt x="22" y="11"/>
                      <a:pt x="22" y="12"/>
                    </a:cubicBezTo>
                    <a:cubicBezTo>
                      <a:pt x="22" y="14"/>
                      <a:pt x="21" y="15"/>
                      <a:pt x="20" y="16"/>
                    </a:cubicBezTo>
                    <a:cubicBezTo>
                      <a:pt x="19" y="17"/>
                      <a:pt x="18" y="17"/>
                      <a:pt x="18" y="17"/>
                    </a:cubicBezTo>
                    <a:cubicBezTo>
                      <a:pt x="17" y="17"/>
                      <a:pt x="16" y="17"/>
                      <a:pt x="16" y="17"/>
                    </a:cubicBezTo>
                    <a:cubicBezTo>
                      <a:pt x="15" y="17"/>
                      <a:pt x="15" y="17"/>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76">
                <a:extLst>
                  <a:ext uri="{FF2B5EF4-FFF2-40B4-BE49-F238E27FC236}">
                    <a16:creationId xmlns:a16="http://schemas.microsoft.com/office/drawing/2014/main" id="{577F5073-E701-4C51-8845-4C8778FC2CEE}"/>
                  </a:ext>
                </a:extLst>
              </p:cNvPr>
              <p:cNvSpPr>
                <a:spLocks/>
              </p:cNvSpPr>
              <p:nvPr/>
            </p:nvSpPr>
            <p:spPr bwMode="auto">
              <a:xfrm>
                <a:off x="5765" y="2329"/>
                <a:ext cx="17" cy="14"/>
              </a:xfrm>
              <a:custGeom>
                <a:avLst/>
                <a:gdLst>
                  <a:gd name="T0" fmla="*/ 1 w 7"/>
                  <a:gd name="T1" fmla="*/ 0 h 6"/>
                  <a:gd name="T2" fmla="*/ 1 w 7"/>
                  <a:gd name="T3" fmla="*/ 3 h 6"/>
                  <a:gd name="T4" fmla="*/ 2 w 7"/>
                  <a:gd name="T5" fmla="*/ 5 h 6"/>
                  <a:gd name="T6" fmla="*/ 1 w 7"/>
                  <a:gd name="T7" fmla="*/ 4 h 6"/>
                  <a:gd name="T8" fmla="*/ 2 w 7"/>
                  <a:gd name="T9" fmla="*/ 4 h 6"/>
                  <a:gd name="T10" fmla="*/ 3 w 7"/>
                  <a:gd name="T11" fmla="*/ 4 h 6"/>
                  <a:gd name="T12" fmla="*/ 4 w 7"/>
                  <a:gd name="T13" fmla="*/ 3 h 6"/>
                  <a:gd name="T14" fmla="*/ 5 w 7"/>
                  <a:gd name="T15" fmla="*/ 3 h 6"/>
                  <a:gd name="T16" fmla="*/ 5 w 7"/>
                  <a:gd name="T17" fmla="*/ 3 h 6"/>
                  <a:gd name="T18" fmla="*/ 5 w 7"/>
                  <a:gd name="T19" fmla="*/ 3 h 6"/>
                  <a:gd name="T20" fmla="*/ 5 w 7"/>
                  <a:gd name="T21" fmla="*/ 3 h 6"/>
                  <a:gd name="T22" fmla="*/ 5 w 7"/>
                  <a:gd name="T23" fmla="*/ 3 h 6"/>
                  <a:gd name="T24" fmla="*/ 5 w 7"/>
                  <a:gd name="T25" fmla="*/ 3 h 6"/>
                  <a:gd name="T26" fmla="*/ 5 w 7"/>
                  <a:gd name="T27" fmla="*/ 3 h 6"/>
                  <a:gd name="T28" fmla="*/ 5 w 7"/>
                  <a:gd name="T29" fmla="*/ 3 h 6"/>
                  <a:gd name="T30" fmla="*/ 5 w 7"/>
                  <a:gd name="T31" fmla="*/ 3 h 6"/>
                  <a:gd name="T32" fmla="*/ 5 w 7"/>
                  <a:gd name="T33" fmla="*/ 3 h 6"/>
                  <a:gd name="T34" fmla="*/ 5 w 7"/>
                  <a:gd name="T35" fmla="*/ 3 h 6"/>
                  <a:gd name="T36" fmla="*/ 5 w 7"/>
                  <a:gd name="T37" fmla="*/ 3 h 6"/>
                  <a:gd name="T38" fmla="*/ 4 w 7"/>
                  <a:gd name="T39" fmla="*/ 2 h 6"/>
                  <a:gd name="T40" fmla="*/ 1 w 7"/>
                  <a:gd name="T41" fmla="*/ 1 h 6"/>
                  <a:gd name="T42" fmla="*/ 4 w 7"/>
                  <a:gd name="T43" fmla="*/ 1 h 6"/>
                  <a:gd name="T44" fmla="*/ 5 w 7"/>
                  <a:gd name="T45" fmla="*/ 1 h 6"/>
                  <a:gd name="T46" fmla="*/ 6 w 7"/>
                  <a:gd name="T47" fmla="*/ 2 h 6"/>
                  <a:gd name="T48" fmla="*/ 6 w 7"/>
                  <a:gd name="T49" fmla="*/ 2 h 6"/>
                  <a:gd name="T50" fmla="*/ 7 w 7"/>
                  <a:gd name="T51" fmla="*/ 2 h 6"/>
                  <a:gd name="T52" fmla="*/ 7 w 7"/>
                  <a:gd name="T53" fmla="*/ 2 h 6"/>
                  <a:gd name="T54" fmla="*/ 7 w 7"/>
                  <a:gd name="T55" fmla="*/ 3 h 6"/>
                  <a:gd name="T56" fmla="*/ 7 w 7"/>
                  <a:gd name="T57" fmla="*/ 3 h 6"/>
                  <a:gd name="T58" fmla="*/ 7 w 7"/>
                  <a:gd name="T59" fmla="*/ 3 h 6"/>
                  <a:gd name="T60" fmla="*/ 7 w 7"/>
                  <a:gd name="T61" fmla="*/ 3 h 6"/>
                  <a:gd name="T62" fmla="*/ 7 w 7"/>
                  <a:gd name="T63" fmla="*/ 3 h 6"/>
                  <a:gd name="T64" fmla="*/ 6 w 7"/>
                  <a:gd name="T65" fmla="*/ 4 h 6"/>
                  <a:gd name="T66" fmla="*/ 5 w 7"/>
                  <a:gd name="T67" fmla="*/ 5 h 6"/>
                  <a:gd name="T68" fmla="*/ 4 w 7"/>
                  <a:gd name="T69" fmla="*/ 5 h 6"/>
                  <a:gd name="T70" fmla="*/ 3 w 7"/>
                  <a:gd name="T71" fmla="*/ 6 h 6"/>
                  <a:gd name="T72" fmla="*/ 1 w 7"/>
                  <a:gd name="T73" fmla="*/ 6 h 6"/>
                  <a:gd name="T74" fmla="*/ 1 w 7"/>
                  <a:gd name="T75" fmla="*/ 6 h 6"/>
                  <a:gd name="T76" fmla="*/ 0 w 7"/>
                  <a:gd name="T77" fmla="*/ 6 h 6"/>
                  <a:gd name="T78" fmla="*/ 0 w 7"/>
                  <a:gd name="T79" fmla="*/ 3 h 6"/>
                  <a:gd name="T80" fmla="*/ 1 w 7"/>
                  <a:gd name="T8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6">
                    <a:moveTo>
                      <a:pt x="1" y="0"/>
                    </a:moveTo>
                    <a:cubicBezTo>
                      <a:pt x="1" y="1"/>
                      <a:pt x="1" y="2"/>
                      <a:pt x="1" y="3"/>
                    </a:cubicBezTo>
                    <a:cubicBezTo>
                      <a:pt x="2" y="4"/>
                      <a:pt x="2" y="4"/>
                      <a:pt x="2" y="5"/>
                    </a:cubicBezTo>
                    <a:cubicBezTo>
                      <a:pt x="1" y="4"/>
                      <a:pt x="1" y="4"/>
                      <a:pt x="1" y="4"/>
                    </a:cubicBezTo>
                    <a:cubicBezTo>
                      <a:pt x="1" y="4"/>
                      <a:pt x="2" y="4"/>
                      <a:pt x="2" y="4"/>
                    </a:cubicBezTo>
                    <a:cubicBezTo>
                      <a:pt x="3" y="4"/>
                      <a:pt x="3" y="4"/>
                      <a:pt x="3" y="4"/>
                    </a:cubicBezTo>
                    <a:cubicBezTo>
                      <a:pt x="4" y="3"/>
                      <a:pt x="4" y="3"/>
                      <a:pt x="4" y="3"/>
                    </a:cubicBezTo>
                    <a:cubicBezTo>
                      <a:pt x="4"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1" y="1"/>
                      <a:pt x="1" y="1"/>
                      <a:pt x="1" y="1"/>
                    </a:cubicBezTo>
                    <a:cubicBezTo>
                      <a:pt x="2" y="1"/>
                      <a:pt x="3" y="1"/>
                      <a:pt x="4" y="1"/>
                    </a:cubicBezTo>
                    <a:cubicBezTo>
                      <a:pt x="5" y="1"/>
                      <a:pt x="5" y="1"/>
                      <a:pt x="5" y="1"/>
                    </a:cubicBezTo>
                    <a:cubicBezTo>
                      <a:pt x="6" y="1"/>
                      <a:pt x="6" y="2"/>
                      <a:pt x="6" y="2"/>
                    </a:cubicBezTo>
                    <a:cubicBezTo>
                      <a:pt x="6" y="2"/>
                      <a:pt x="6" y="2"/>
                      <a:pt x="6" y="2"/>
                    </a:cubicBezTo>
                    <a:cubicBezTo>
                      <a:pt x="7" y="2"/>
                      <a:pt x="7" y="2"/>
                      <a:pt x="7" y="2"/>
                    </a:cubicBezTo>
                    <a:cubicBezTo>
                      <a:pt x="7" y="2"/>
                      <a:pt x="7" y="2"/>
                      <a:pt x="7" y="2"/>
                    </a:cubicBezTo>
                    <a:cubicBezTo>
                      <a:pt x="7" y="3"/>
                      <a:pt x="7" y="3"/>
                      <a:pt x="7" y="3"/>
                    </a:cubicBezTo>
                    <a:cubicBezTo>
                      <a:pt x="7" y="3"/>
                      <a:pt x="7" y="3"/>
                      <a:pt x="7" y="3"/>
                    </a:cubicBezTo>
                    <a:cubicBezTo>
                      <a:pt x="7" y="3"/>
                      <a:pt x="7" y="3"/>
                      <a:pt x="7" y="3"/>
                    </a:cubicBezTo>
                    <a:cubicBezTo>
                      <a:pt x="7" y="3"/>
                      <a:pt x="7" y="3"/>
                      <a:pt x="7" y="3"/>
                    </a:cubicBezTo>
                    <a:cubicBezTo>
                      <a:pt x="7" y="3"/>
                      <a:pt x="7" y="3"/>
                      <a:pt x="7" y="3"/>
                    </a:cubicBezTo>
                    <a:cubicBezTo>
                      <a:pt x="6" y="4"/>
                      <a:pt x="6" y="4"/>
                      <a:pt x="6" y="4"/>
                    </a:cubicBezTo>
                    <a:cubicBezTo>
                      <a:pt x="6" y="4"/>
                      <a:pt x="6" y="4"/>
                      <a:pt x="5" y="5"/>
                    </a:cubicBezTo>
                    <a:cubicBezTo>
                      <a:pt x="5" y="5"/>
                      <a:pt x="5" y="5"/>
                      <a:pt x="4" y="5"/>
                    </a:cubicBezTo>
                    <a:cubicBezTo>
                      <a:pt x="4" y="6"/>
                      <a:pt x="3" y="6"/>
                      <a:pt x="3" y="6"/>
                    </a:cubicBezTo>
                    <a:cubicBezTo>
                      <a:pt x="2" y="6"/>
                      <a:pt x="2" y="6"/>
                      <a:pt x="1" y="6"/>
                    </a:cubicBezTo>
                    <a:cubicBezTo>
                      <a:pt x="1" y="6"/>
                      <a:pt x="1" y="6"/>
                      <a:pt x="1" y="6"/>
                    </a:cubicBezTo>
                    <a:cubicBezTo>
                      <a:pt x="1" y="6"/>
                      <a:pt x="1" y="6"/>
                      <a:pt x="0" y="6"/>
                    </a:cubicBezTo>
                    <a:cubicBezTo>
                      <a:pt x="0" y="5"/>
                      <a:pt x="0" y="4"/>
                      <a:pt x="0" y="3"/>
                    </a:cubicBezTo>
                    <a:cubicBezTo>
                      <a:pt x="0" y="2"/>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77">
                <a:extLst>
                  <a:ext uri="{FF2B5EF4-FFF2-40B4-BE49-F238E27FC236}">
                    <a16:creationId xmlns:a16="http://schemas.microsoft.com/office/drawing/2014/main" id="{4EAFE2EB-7A51-417D-B7D8-B249502BE618}"/>
                  </a:ext>
                </a:extLst>
              </p:cNvPr>
              <p:cNvSpPr>
                <a:spLocks/>
              </p:cNvSpPr>
              <p:nvPr/>
            </p:nvSpPr>
            <p:spPr bwMode="auto">
              <a:xfrm>
                <a:off x="5748" y="2343"/>
                <a:ext cx="17" cy="15"/>
              </a:xfrm>
              <a:custGeom>
                <a:avLst/>
                <a:gdLst>
                  <a:gd name="T0" fmla="*/ 1 w 7"/>
                  <a:gd name="T1" fmla="*/ 0 h 6"/>
                  <a:gd name="T2" fmla="*/ 1 w 7"/>
                  <a:gd name="T3" fmla="*/ 0 h 6"/>
                  <a:gd name="T4" fmla="*/ 2 w 7"/>
                  <a:gd name="T5" fmla="*/ 0 h 6"/>
                  <a:gd name="T6" fmla="*/ 2 w 7"/>
                  <a:gd name="T7" fmla="*/ 1 h 6"/>
                  <a:gd name="T8" fmla="*/ 3 w 7"/>
                  <a:gd name="T9" fmla="*/ 2 h 6"/>
                  <a:gd name="T10" fmla="*/ 3 w 7"/>
                  <a:gd name="T11" fmla="*/ 3 h 6"/>
                  <a:gd name="T12" fmla="*/ 3 w 7"/>
                  <a:gd name="T13" fmla="*/ 3 h 6"/>
                  <a:gd name="T14" fmla="*/ 4 w 7"/>
                  <a:gd name="T15" fmla="*/ 4 h 6"/>
                  <a:gd name="T16" fmla="*/ 5 w 7"/>
                  <a:gd name="T17" fmla="*/ 4 h 6"/>
                  <a:gd name="T18" fmla="*/ 6 w 7"/>
                  <a:gd name="T19" fmla="*/ 4 h 6"/>
                  <a:gd name="T20" fmla="*/ 7 w 7"/>
                  <a:gd name="T21" fmla="*/ 5 h 6"/>
                  <a:gd name="T22" fmla="*/ 7 w 7"/>
                  <a:gd name="T23" fmla="*/ 5 h 6"/>
                  <a:gd name="T24" fmla="*/ 7 w 7"/>
                  <a:gd name="T25" fmla="*/ 5 h 6"/>
                  <a:gd name="T26" fmla="*/ 7 w 7"/>
                  <a:gd name="T27" fmla="*/ 6 h 6"/>
                  <a:gd name="T28" fmla="*/ 7 w 7"/>
                  <a:gd name="T29" fmla="*/ 6 h 6"/>
                  <a:gd name="T30" fmla="*/ 6 w 7"/>
                  <a:gd name="T31" fmla="*/ 6 h 6"/>
                  <a:gd name="T32" fmla="*/ 4 w 7"/>
                  <a:gd name="T33" fmla="*/ 6 h 6"/>
                  <a:gd name="T34" fmla="*/ 3 w 7"/>
                  <a:gd name="T35" fmla="*/ 5 h 6"/>
                  <a:gd name="T36" fmla="*/ 2 w 7"/>
                  <a:gd name="T37" fmla="*/ 5 h 6"/>
                  <a:gd name="T38" fmla="*/ 1 w 7"/>
                  <a:gd name="T39" fmla="*/ 4 h 6"/>
                  <a:gd name="T40" fmla="*/ 1 w 7"/>
                  <a:gd name="T41" fmla="*/ 3 h 6"/>
                  <a:gd name="T42" fmla="*/ 0 w 7"/>
                  <a:gd name="T43" fmla="*/ 1 h 6"/>
                  <a:gd name="T44" fmla="*/ 0 w 7"/>
                  <a:gd name="T45" fmla="*/ 1 h 6"/>
                  <a:gd name="T46" fmla="*/ 1 w 7"/>
                  <a:gd name="T47" fmla="*/ 0 h 6"/>
                  <a:gd name="T48" fmla="*/ 1 w 7"/>
                  <a:gd name="T4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 h="6">
                    <a:moveTo>
                      <a:pt x="1" y="0"/>
                    </a:moveTo>
                    <a:cubicBezTo>
                      <a:pt x="1" y="0"/>
                      <a:pt x="1" y="0"/>
                      <a:pt x="1" y="0"/>
                    </a:cubicBezTo>
                    <a:cubicBezTo>
                      <a:pt x="1" y="0"/>
                      <a:pt x="2" y="0"/>
                      <a:pt x="2" y="0"/>
                    </a:cubicBezTo>
                    <a:cubicBezTo>
                      <a:pt x="2" y="0"/>
                      <a:pt x="2" y="1"/>
                      <a:pt x="2" y="1"/>
                    </a:cubicBezTo>
                    <a:cubicBezTo>
                      <a:pt x="2" y="1"/>
                      <a:pt x="2" y="2"/>
                      <a:pt x="3" y="2"/>
                    </a:cubicBezTo>
                    <a:cubicBezTo>
                      <a:pt x="3" y="2"/>
                      <a:pt x="3" y="3"/>
                      <a:pt x="3" y="3"/>
                    </a:cubicBezTo>
                    <a:cubicBezTo>
                      <a:pt x="3" y="3"/>
                      <a:pt x="3" y="3"/>
                      <a:pt x="3" y="3"/>
                    </a:cubicBezTo>
                    <a:cubicBezTo>
                      <a:pt x="3" y="3"/>
                      <a:pt x="4" y="4"/>
                      <a:pt x="4" y="4"/>
                    </a:cubicBezTo>
                    <a:cubicBezTo>
                      <a:pt x="4" y="4"/>
                      <a:pt x="4" y="4"/>
                      <a:pt x="5" y="4"/>
                    </a:cubicBezTo>
                    <a:cubicBezTo>
                      <a:pt x="5" y="4"/>
                      <a:pt x="6" y="4"/>
                      <a:pt x="6" y="4"/>
                    </a:cubicBezTo>
                    <a:cubicBezTo>
                      <a:pt x="6" y="4"/>
                      <a:pt x="6" y="4"/>
                      <a:pt x="7" y="5"/>
                    </a:cubicBezTo>
                    <a:cubicBezTo>
                      <a:pt x="7" y="5"/>
                      <a:pt x="7" y="5"/>
                      <a:pt x="7" y="5"/>
                    </a:cubicBezTo>
                    <a:cubicBezTo>
                      <a:pt x="7" y="5"/>
                      <a:pt x="7" y="5"/>
                      <a:pt x="7" y="5"/>
                    </a:cubicBezTo>
                    <a:cubicBezTo>
                      <a:pt x="7" y="5"/>
                      <a:pt x="7" y="5"/>
                      <a:pt x="7" y="6"/>
                    </a:cubicBezTo>
                    <a:cubicBezTo>
                      <a:pt x="7" y="6"/>
                      <a:pt x="7" y="6"/>
                      <a:pt x="7" y="6"/>
                    </a:cubicBezTo>
                    <a:cubicBezTo>
                      <a:pt x="6" y="6"/>
                      <a:pt x="6" y="6"/>
                      <a:pt x="6" y="6"/>
                    </a:cubicBezTo>
                    <a:cubicBezTo>
                      <a:pt x="5" y="6"/>
                      <a:pt x="5" y="6"/>
                      <a:pt x="4" y="6"/>
                    </a:cubicBezTo>
                    <a:cubicBezTo>
                      <a:pt x="4" y="6"/>
                      <a:pt x="3" y="6"/>
                      <a:pt x="3" y="5"/>
                    </a:cubicBezTo>
                    <a:cubicBezTo>
                      <a:pt x="3" y="5"/>
                      <a:pt x="3" y="5"/>
                      <a:pt x="2" y="5"/>
                    </a:cubicBezTo>
                    <a:cubicBezTo>
                      <a:pt x="2" y="5"/>
                      <a:pt x="1" y="4"/>
                      <a:pt x="1" y="4"/>
                    </a:cubicBezTo>
                    <a:cubicBezTo>
                      <a:pt x="1" y="4"/>
                      <a:pt x="1" y="3"/>
                      <a:pt x="1" y="3"/>
                    </a:cubicBezTo>
                    <a:cubicBezTo>
                      <a:pt x="0" y="2"/>
                      <a:pt x="0" y="2"/>
                      <a:pt x="0" y="1"/>
                    </a:cubicBezTo>
                    <a:cubicBezTo>
                      <a:pt x="0" y="1"/>
                      <a:pt x="0" y="1"/>
                      <a:pt x="0" y="1"/>
                    </a:cubicBezTo>
                    <a:cubicBezTo>
                      <a:pt x="0" y="0"/>
                      <a:pt x="0" y="0"/>
                      <a:pt x="1"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78">
                <a:extLst>
                  <a:ext uri="{FF2B5EF4-FFF2-40B4-BE49-F238E27FC236}">
                    <a16:creationId xmlns:a16="http://schemas.microsoft.com/office/drawing/2014/main" id="{94779345-18C0-49B0-9919-F13EDFB13F43}"/>
                  </a:ext>
                </a:extLst>
              </p:cNvPr>
              <p:cNvSpPr>
                <a:spLocks/>
              </p:cNvSpPr>
              <p:nvPr/>
            </p:nvSpPr>
            <p:spPr bwMode="auto">
              <a:xfrm>
                <a:off x="5782" y="2343"/>
                <a:ext cx="15" cy="13"/>
              </a:xfrm>
              <a:custGeom>
                <a:avLst/>
                <a:gdLst>
                  <a:gd name="T0" fmla="*/ 6 w 6"/>
                  <a:gd name="T1" fmla="*/ 0 h 5"/>
                  <a:gd name="T2" fmla="*/ 6 w 6"/>
                  <a:gd name="T3" fmla="*/ 1 h 5"/>
                  <a:gd name="T4" fmla="*/ 6 w 6"/>
                  <a:gd name="T5" fmla="*/ 3 h 5"/>
                  <a:gd name="T6" fmla="*/ 6 w 6"/>
                  <a:gd name="T7" fmla="*/ 4 h 5"/>
                  <a:gd name="T8" fmla="*/ 5 w 6"/>
                  <a:gd name="T9" fmla="*/ 5 h 5"/>
                  <a:gd name="T10" fmla="*/ 2 w 6"/>
                  <a:gd name="T11" fmla="*/ 5 h 5"/>
                  <a:gd name="T12" fmla="*/ 0 w 6"/>
                  <a:gd name="T13" fmla="*/ 5 h 5"/>
                  <a:gd name="T14" fmla="*/ 1 w 6"/>
                  <a:gd name="T15" fmla="*/ 4 h 5"/>
                  <a:gd name="T16" fmla="*/ 3 w 6"/>
                  <a:gd name="T17" fmla="*/ 3 h 5"/>
                  <a:gd name="T18" fmla="*/ 4 w 6"/>
                  <a:gd name="T19" fmla="*/ 3 h 5"/>
                  <a:gd name="T20" fmla="*/ 4 w 6"/>
                  <a:gd name="T21" fmla="*/ 3 h 5"/>
                  <a:gd name="T22" fmla="*/ 5 w 6"/>
                  <a:gd name="T23" fmla="*/ 2 h 5"/>
                  <a:gd name="T24" fmla="*/ 5 w 6"/>
                  <a:gd name="T25" fmla="*/ 1 h 5"/>
                  <a:gd name="T26" fmla="*/ 6 w 6"/>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5">
                    <a:moveTo>
                      <a:pt x="6" y="0"/>
                    </a:moveTo>
                    <a:cubicBezTo>
                      <a:pt x="6" y="0"/>
                      <a:pt x="6" y="0"/>
                      <a:pt x="6" y="1"/>
                    </a:cubicBezTo>
                    <a:cubicBezTo>
                      <a:pt x="6" y="2"/>
                      <a:pt x="6" y="2"/>
                      <a:pt x="6" y="3"/>
                    </a:cubicBezTo>
                    <a:cubicBezTo>
                      <a:pt x="6" y="3"/>
                      <a:pt x="6" y="4"/>
                      <a:pt x="6" y="4"/>
                    </a:cubicBezTo>
                    <a:cubicBezTo>
                      <a:pt x="6" y="4"/>
                      <a:pt x="5" y="5"/>
                      <a:pt x="5" y="5"/>
                    </a:cubicBezTo>
                    <a:cubicBezTo>
                      <a:pt x="4" y="5"/>
                      <a:pt x="2" y="5"/>
                      <a:pt x="2" y="5"/>
                    </a:cubicBezTo>
                    <a:cubicBezTo>
                      <a:pt x="1" y="5"/>
                      <a:pt x="0" y="5"/>
                      <a:pt x="0" y="5"/>
                    </a:cubicBezTo>
                    <a:cubicBezTo>
                      <a:pt x="0" y="5"/>
                      <a:pt x="1" y="4"/>
                      <a:pt x="1" y="4"/>
                    </a:cubicBezTo>
                    <a:cubicBezTo>
                      <a:pt x="2" y="4"/>
                      <a:pt x="2" y="3"/>
                      <a:pt x="3" y="3"/>
                    </a:cubicBezTo>
                    <a:cubicBezTo>
                      <a:pt x="3" y="3"/>
                      <a:pt x="4" y="3"/>
                      <a:pt x="4" y="3"/>
                    </a:cubicBezTo>
                    <a:cubicBezTo>
                      <a:pt x="4" y="3"/>
                      <a:pt x="4" y="3"/>
                      <a:pt x="4" y="3"/>
                    </a:cubicBezTo>
                    <a:cubicBezTo>
                      <a:pt x="5" y="3"/>
                      <a:pt x="5" y="3"/>
                      <a:pt x="5" y="2"/>
                    </a:cubicBezTo>
                    <a:cubicBezTo>
                      <a:pt x="5" y="2"/>
                      <a:pt x="5" y="2"/>
                      <a:pt x="5" y="1"/>
                    </a:cubicBezTo>
                    <a:cubicBezTo>
                      <a:pt x="6" y="0"/>
                      <a:pt x="6"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pic>
          <p:nvPicPr>
            <p:cNvPr id="96" name="图片 95">
              <a:extLst>
                <a:ext uri="{FF2B5EF4-FFF2-40B4-BE49-F238E27FC236}">
                  <a16:creationId xmlns:a16="http://schemas.microsoft.com/office/drawing/2014/main" id="{4383965E-5A8F-41F7-A2AA-787A744D6A5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886782" y="2768553"/>
              <a:ext cx="699017" cy="953820"/>
            </a:xfrm>
            <a:prstGeom prst="rect">
              <a:avLst/>
            </a:prstGeom>
          </p:spPr>
        </p:pic>
        <p:pic>
          <p:nvPicPr>
            <p:cNvPr id="97" name="图片 96">
              <a:extLst>
                <a:ext uri="{FF2B5EF4-FFF2-40B4-BE49-F238E27FC236}">
                  <a16:creationId xmlns:a16="http://schemas.microsoft.com/office/drawing/2014/main" id="{AA9DF472-0CEF-47D3-A7DC-E1DCDC7E514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927272" y="5410803"/>
              <a:ext cx="699017" cy="953820"/>
            </a:xfrm>
            <a:prstGeom prst="rect">
              <a:avLst/>
            </a:prstGeom>
          </p:spPr>
        </p:pic>
      </p:grpSp>
      <p:sp>
        <p:nvSpPr>
          <p:cNvPr id="98" name="Freeform 6">
            <a:extLst>
              <a:ext uri="{FF2B5EF4-FFF2-40B4-BE49-F238E27FC236}">
                <a16:creationId xmlns:a16="http://schemas.microsoft.com/office/drawing/2014/main" id="{88EC0E1A-AD98-463B-8209-D07EDE5B8D8E}"/>
              </a:ext>
            </a:extLst>
          </p:cNvPr>
          <p:cNvSpPr>
            <a:spLocks/>
          </p:cNvSpPr>
          <p:nvPr/>
        </p:nvSpPr>
        <p:spPr bwMode="auto">
          <a:xfrm>
            <a:off x="291894" y="1875330"/>
            <a:ext cx="4313238" cy="889000"/>
          </a:xfrm>
          <a:custGeom>
            <a:avLst/>
            <a:gdLst/>
            <a:ahLst/>
            <a:cxnLst>
              <a:cxn ang="0">
                <a:pos x="1031" y="0"/>
              </a:cxn>
              <a:cxn ang="0">
                <a:pos x="0" y="0"/>
              </a:cxn>
              <a:cxn ang="0">
                <a:pos x="0" y="237"/>
              </a:cxn>
              <a:cxn ang="0">
                <a:pos x="1031" y="237"/>
              </a:cxn>
              <a:cxn ang="0">
                <a:pos x="1150" y="119"/>
              </a:cxn>
              <a:cxn ang="0">
                <a:pos x="1150" y="119"/>
              </a:cxn>
              <a:cxn ang="0">
                <a:pos x="1031" y="0"/>
              </a:cxn>
            </a:cxnLst>
            <a:rect l="0" t="0" r="r" b="b"/>
            <a:pathLst>
              <a:path w="1150" h="237">
                <a:moveTo>
                  <a:pt x="1031" y="0"/>
                </a:moveTo>
                <a:cubicBezTo>
                  <a:pt x="0" y="0"/>
                  <a:pt x="0" y="0"/>
                  <a:pt x="0" y="0"/>
                </a:cubicBezTo>
                <a:cubicBezTo>
                  <a:pt x="0" y="237"/>
                  <a:pt x="0" y="237"/>
                  <a:pt x="0" y="237"/>
                </a:cubicBezTo>
                <a:cubicBezTo>
                  <a:pt x="1031" y="237"/>
                  <a:pt x="1031" y="237"/>
                  <a:pt x="1031" y="237"/>
                </a:cubicBezTo>
                <a:cubicBezTo>
                  <a:pt x="1096" y="237"/>
                  <a:pt x="1150" y="184"/>
                  <a:pt x="1150" y="119"/>
                </a:cubicBezTo>
                <a:cubicBezTo>
                  <a:pt x="1150" y="119"/>
                  <a:pt x="1150" y="119"/>
                  <a:pt x="1150" y="119"/>
                </a:cubicBezTo>
                <a:cubicBezTo>
                  <a:pt x="1150" y="53"/>
                  <a:pt x="1096" y="0"/>
                  <a:pt x="1031" y="0"/>
                </a:cubicBezTo>
                <a:close/>
              </a:path>
            </a:pathLst>
          </a:custGeom>
          <a:solidFill>
            <a:srgbClr val="2C91B0"/>
          </a:solidFill>
          <a:ln w="9525">
            <a:solidFill>
              <a:srgbClr val="2C91B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Freeform 7">
            <a:extLst>
              <a:ext uri="{FF2B5EF4-FFF2-40B4-BE49-F238E27FC236}">
                <a16:creationId xmlns:a16="http://schemas.microsoft.com/office/drawing/2014/main" id="{3EABE0B5-C3D6-440D-B787-7E2ACD821334}"/>
              </a:ext>
            </a:extLst>
          </p:cNvPr>
          <p:cNvSpPr>
            <a:spLocks/>
          </p:cNvSpPr>
          <p:nvPr/>
        </p:nvSpPr>
        <p:spPr bwMode="auto">
          <a:xfrm>
            <a:off x="291894" y="3050280"/>
            <a:ext cx="3937000" cy="892175"/>
          </a:xfrm>
          <a:custGeom>
            <a:avLst/>
            <a:gdLst/>
            <a:ahLst/>
            <a:cxnLst>
              <a:cxn ang="0">
                <a:pos x="931" y="0"/>
              </a:cxn>
              <a:cxn ang="0">
                <a:pos x="0" y="0"/>
              </a:cxn>
              <a:cxn ang="0">
                <a:pos x="0" y="238"/>
              </a:cxn>
              <a:cxn ang="0">
                <a:pos x="931" y="238"/>
              </a:cxn>
              <a:cxn ang="0">
                <a:pos x="1050" y="119"/>
              </a:cxn>
              <a:cxn ang="0">
                <a:pos x="1050" y="119"/>
              </a:cxn>
              <a:cxn ang="0">
                <a:pos x="931" y="0"/>
              </a:cxn>
            </a:cxnLst>
            <a:rect l="0" t="0" r="r" b="b"/>
            <a:pathLst>
              <a:path w="1050" h="238">
                <a:moveTo>
                  <a:pt x="931" y="0"/>
                </a:moveTo>
                <a:cubicBezTo>
                  <a:pt x="0" y="0"/>
                  <a:pt x="0" y="0"/>
                  <a:pt x="0" y="0"/>
                </a:cubicBezTo>
                <a:cubicBezTo>
                  <a:pt x="0" y="238"/>
                  <a:pt x="0" y="238"/>
                  <a:pt x="0" y="238"/>
                </a:cubicBezTo>
                <a:cubicBezTo>
                  <a:pt x="931" y="238"/>
                  <a:pt x="931" y="238"/>
                  <a:pt x="931" y="238"/>
                </a:cubicBezTo>
                <a:cubicBezTo>
                  <a:pt x="997" y="238"/>
                  <a:pt x="1050" y="185"/>
                  <a:pt x="1050" y="119"/>
                </a:cubicBezTo>
                <a:cubicBezTo>
                  <a:pt x="1050" y="119"/>
                  <a:pt x="1050" y="119"/>
                  <a:pt x="1050" y="119"/>
                </a:cubicBezTo>
                <a:cubicBezTo>
                  <a:pt x="1050" y="53"/>
                  <a:pt x="997" y="0"/>
                  <a:pt x="931" y="0"/>
                </a:cubicBezTo>
                <a:close/>
              </a:path>
            </a:pathLst>
          </a:custGeom>
          <a:solidFill>
            <a:srgbClr val="6EBF84"/>
          </a:solidFill>
          <a:ln w="9525">
            <a:solidFill>
              <a:srgbClr val="6EBF84"/>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Freeform 8">
            <a:extLst>
              <a:ext uri="{FF2B5EF4-FFF2-40B4-BE49-F238E27FC236}">
                <a16:creationId xmlns:a16="http://schemas.microsoft.com/office/drawing/2014/main" id="{CC6ADFC0-905A-462A-9D80-8FDB66649ACB}"/>
              </a:ext>
            </a:extLst>
          </p:cNvPr>
          <p:cNvSpPr>
            <a:spLocks/>
          </p:cNvSpPr>
          <p:nvPr/>
        </p:nvSpPr>
        <p:spPr bwMode="auto">
          <a:xfrm>
            <a:off x="291894" y="4159942"/>
            <a:ext cx="3567113" cy="889000"/>
          </a:xfrm>
          <a:custGeom>
            <a:avLst/>
            <a:gdLst/>
            <a:ahLst/>
            <a:cxnLst>
              <a:cxn ang="0">
                <a:pos x="832" y="0"/>
              </a:cxn>
              <a:cxn ang="0">
                <a:pos x="0" y="0"/>
              </a:cxn>
              <a:cxn ang="0">
                <a:pos x="0" y="237"/>
              </a:cxn>
              <a:cxn ang="0">
                <a:pos x="832" y="237"/>
              </a:cxn>
              <a:cxn ang="0">
                <a:pos x="951" y="118"/>
              </a:cxn>
              <a:cxn ang="0">
                <a:pos x="951" y="118"/>
              </a:cxn>
              <a:cxn ang="0">
                <a:pos x="832" y="0"/>
              </a:cxn>
            </a:cxnLst>
            <a:rect l="0" t="0" r="r" b="b"/>
            <a:pathLst>
              <a:path w="951" h="237">
                <a:moveTo>
                  <a:pt x="832" y="0"/>
                </a:moveTo>
                <a:cubicBezTo>
                  <a:pt x="0" y="0"/>
                  <a:pt x="0" y="0"/>
                  <a:pt x="0" y="0"/>
                </a:cubicBezTo>
                <a:cubicBezTo>
                  <a:pt x="0" y="237"/>
                  <a:pt x="0" y="237"/>
                  <a:pt x="0" y="237"/>
                </a:cubicBezTo>
                <a:cubicBezTo>
                  <a:pt x="832" y="237"/>
                  <a:pt x="832" y="237"/>
                  <a:pt x="832" y="237"/>
                </a:cubicBezTo>
                <a:cubicBezTo>
                  <a:pt x="898" y="237"/>
                  <a:pt x="951" y="184"/>
                  <a:pt x="951" y="118"/>
                </a:cubicBezTo>
                <a:cubicBezTo>
                  <a:pt x="951" y="118"/>
                  <a:pt x="951" y="118"/>
                  <a:pt x="951" y="118"/>
                </a:cubicBezTo>
                <a:cubicBezTo>
                  <a:pt x="951" y="53"/>
                  <a:pt x="898" y="0"/>
                  <a:pt x="832" y="0"/>
                </a:cubicBezTo>
                <a:close/>
              </a:path>
            </a:pathLst>
          </a:custGeom>
          <a:solidFill>
            <a:srgbClr val="2C91B0"/>
          </a:solidFill>
          <a:ln w="9525">
            <a:solidFill>
              <a:srgbClr val="2C91B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TextBox 28">
            <a:extLst>
              <a:ext uri="{FF2B5EF4-FFF2-40B4-BE49-F238E27FC236}">
                <a16:creationId xmlns:a16="http://schemas.microsoft.com/office/drawing/2014/main" id="{C7BC584B-292D-45BC-938C-EFE90DCBA829}"/>
              </a:ext>
            </a:extLst>
          </p:cNvPr>
          <p:cNvSpPr txBox="1"/>
          <p:nvPr/>
        </p:nvSpPr>
        <p:spPr>
          <a:xfrm>
            <a:off x="2187951" y="2088997"/>
            <a:ext cx="2040943" cy="461665"/>
          </a:xfrm>
          <a:prstGeom prst="rect">
            <a:avLst/>
          </a:prstGeom>
          <a:noFill/>
        </p:spPr>
        <p:txBody>
          <a:bodyPr wrap="none" rtlCol="0">
            <a:spAutoFit/>
          </a:bodyPr>
          <a:lstStyle/>
          <a:p>
            <a:r>
              <a:rPr lang="zh-CN" altLang="en-US" sz="2400" b="1" dirty="0">
                <a:solidFill>
                  <a:schemeClr val="bg1"/>
                </a:solidFill>
                <a:cs typeface="+mn-ea"/>
                <a:sym typeface="+mn-lt"/>
              </a:rPr>
              <a:t>职位能力要求</a:t>
            </a:r>
            <a:endParaRPr lang="id-ID" sz="2400" b="1" dirty="0">
              <a:solidFill>
                <a:schemeClr val="bg1"/>
              </a:solidFill>
              <a:cs typeface="+mn-ea"/>
              <a:sym typeface="+mn-lt"/>
            </a:endParaRPr>
          </a:p>
        </p:txBody>
      </p:sp>
      <p:sp>
        <p:nvSpPr>
          <p:cNvPr id="103" name="TextBox 28">
            <a:extLst>
              <a:ext uri="{FF2B5EF4-FFF2-40B4-BE49-F238E27FC236}">
                <a16:creationId xmlns:a16="http://schemas.microsoft.com/office/drawing/2014/main" id="{DAC8F9D1-69EC-4524-8F7B-D8DD3A0E1C1B}"/>
              </a:ext>
            </a:extLst>
          </p:cNvPr>
          <p:cNvSpPr txBox="1"/>
          <p:nvPr/>
        </p:nvSpPr>
        <p:spPr>
          <a:xfrm>
            <a:off x="1895020" y="3249062"/>
            <a:ext cx="2040943" cy="461665"/>
          </a:xfrm>
          <a:prstGeom prst="rect">
            <a:avLst/>
          </a:prstGeom>
          <a:noFill/>
        </p:spPr>
        <p:txBody>
          <a:bodyPr wrap="none" rtlCol="0">
            <a:spAutoFit/>
          </a:bodyPr>
          <a:lstStyle/>
          <a:p>
            <a:r>
              <a:rPr lang="zh-CN" altLang="en-US" sz="2400" b="1" dirty="0">
                <a:solidFill>
                  <a:schemeClr val="bg1"/>
                </a:solidFill>
                <a:cs typeface="+mn-ea"/>
                <a:sym typeface="+mn-lt"/>
              </a:rPr>
              <a:t>相关技能需求</a:t>
            </a:r>
            <a:endParaRPr lang="id-ID" sz="2400" b="1" dirty="0">
              <a:solidFill>
                <a:schemeClr val="bg1"/>
              </a:solidFill>
              <a:cs typeface="+mn-ea"/>
              <a:sym typeface="+mn-lt"/>
            </a:endParaRPr>
          </a:p>
        </p:txBody>
      </p:sp>
      <p:sp>
        <p:nvSpPr>
          <p:cNvPr id="104" name="TextBox 28">
            <a:extLst>
              <a:ext uri="{FF2B5EF4-FFF2-40B4-BE49-F238E27FC236}">
                <a16:creationId xmlns:a16="http://schemas.microsoft.com/office/drawing/2014/main" id="{5D1B464F-CCED-4F54-AAAF-D77DEC606A49}"/>
              </a:ext>
            </a:extLst>
          </p:cNvPr>
          <p:cNvSpPr txBox="1"/>
          <p:nvPr/>
        </p:nvSpPr>
        <p:spPr>
          <a:xfrm>
            <a:off x="1535842" y="4357443"/>
            <a:ext cx="2040943" cy="461665"/>
          </a:xfrm>
          <a:prstGeom prst="rect">
            <a:avLst/>
          </a:prstGeom>
          <a:noFill/>
        </p:spPr>
        <p:txBody>
          <a:bodyPr wrap="none" rtlCol="0">
            <a:spAutoFit/>
          </a:bodyPr>
          <a:lstStyle/>
          <a:p>
            <a:r>
              <a:rPr lang="zh-CN" altLang="en-US" sz="2400" b="1" dirty="0">
                <a:solidFill>
                  <a:schemeClr val="bg1"/>
                </a:solidFill>
                <a:cs typeface="+mn-ea"/>
                <a:sym typeface="+mn-lt"/>
              </a:rPr>
              <a:t>未来发展空间</a:t>
            </a:r>
            <a:endParaRPr lang="id-ID" sz="2400" b="1" dirty="0">
              <a:solidFill>
                <a:schemeClr val="bg1"/>
              </a:solidFill>
              <a:cs typeface="+mn-ea"/>
              <a:sym typeface="+mn-lt"/>
            </a:endParaRPr>
          </a:p>
        </p:txBody>
      </p:sp>
      <p:sp>
        <p:nvSpPr>
          <p:cNvPr id="105" name="矩形 104">
            <a:extLst>
              <a:ext uri="{FF2B5EF4-FFF2-40B4-BE49-F238E27FC236}">
                <a16:creationId xmlns:a16="http://schemas.microsoft.com/office/drawing/2014/main" id="{A0B4562C-6CC2-41E0-A9A7-AC10C08C9AFC}"/>
              </a:ext>
            </a:extLst>
          </p:cNvPr>
          <p:cNvSpPr/>
          <p:nvPr/>
        </p:nvSpPr>
        <p:spPr>
          <a:xfrm>
            <a:off x="4798157" y="1899874"/>
            <a:ext cx="6787642"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p>
        </p:txBody>
      </p:sp>
      <p:sp>
        <p:nvSpPr>
          <p:cNvPr id="106" name="矩形 105">
            <a:extLst>
              <a:ext uri="{FF2B5EF4-FFF2-40B4-BE49-F238E27FC236}">
                <a16:creationId xmlns:a16="http://schemas.microsoft.com/office/drawing/2014/main" id="{F81E038B-0063-49AD-88BF-264119B23F69}"/>
              </a:ext>
            </a:extLst>
          </p:cNvPr>
          <p:cNvSpPr/>
          <p:nvPr/>
        </p:nvSpPr>
        <p:spPr>
          <a:xfrm>
            <a:off x="4343322" y="3107772"/>
            <a:ext cx="6355628"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sp>
        <p:nvSpPr>
          <p:cNvPr id="107" name="矩形 106">
            <a:extLst>
              <a:ext uri="{FF2B5EF4-FFF2-40B4-BE49-F238E27FC236}">
                <a16:creationId xmlns:a16="http://schemas.microsoft.com/office/drawing/2014/main" id="{ACADFE6E-BD61-4806-9917-BD74FE4814A3}"/>
              </a:ext>
            </a:extLst>
          </p:cNvPr>
          <p:cNvSpPr/>
          <p:nvPr/>
        </p:nvSpPr>
        <p:spPr>
          <a:xfrm>
            <a:off x="4014617" y="4239789"/>
            <a:ext cx="5107612"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spTree>
    <p:extLst>
      <p:ext uri="{BB962C8B-B14F-4D97-AF65-F5344CB8AC3E}">
        <p14:creationId xmlns:p14="http://schemas.microsoft.com/office/powerpoint/2010/main" val="260046265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
                                        </p:tgtEl>
                                        <p:attrNameLst>
                                          <p:attrName>style.visibility</p:attrName>
                                        </p:attrNameLst>
                                      </p:cBhvr>
                                      <p:to>
                                        <p:strVal val="visible"/>
                                      </p:to>
                                    </p:set>
                                    <p:anim calcmode="lin" valueType="num">
                                      <p:cBhvr additive="base">
                                        <p:cTn id="11" dur="500" fill="hold"/>
                                        <p:tgtEl>
                                          <p:spTgt spid="102"/>
                                        </p:tgtEl>
                                        <p:attrNameLst>
                                          <p:attrName>ppt_x</p:attrName>
                                        </p:attrNameLst>
                                      </p:cBhvr>
                                      <p:tavLst>
                                        <p:tav tm="0">
                                          <p:val>
                                            <p:strVal val="#ppt_x"/>
                                          </p:val>
                                        </p:tav>
                                        <p:tav tm="100000">
                                          <p:val>
                                            <p:strVal val="#ppt_x"/>
                                          </p:val>
                                        </p:tav>
                                      </p:tavLst>
                                    </p:anim>
                                    <p:anim calcmode="lin" valueType="num">
                                      <p:cBhvr additive="base">
                                        <p:cTn id="12" dur="500" fill="hold"/>
                                        <p:tgtEl>
                                          <p:spTgt spid="10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5"/>
                                        </p:tgtEl>
                                        <p:attrNameLst>
                                          <p:attrName>style.visibility</p:attrName>
                                        </p:attrNameLst>
                                      </p:cBhvr>
                                      <p:to>
                                        <p:strVal val="visible"/>
                                      </p:to>
                                    </p:set>
                                    <p:anim calcmode="lin" valueType="num">
                                      <p:cBhvr additive="base">
                                        <p:cTn id="15" dur="500" fill="hold"/>
                                        <p:tgtEl>
                                          <p:spTgt spid="105"/>
                                        </p:tgtEl>
                                        <p:attrNameLst>
                                          <p:attrName>ppt_x</p:attrName>
                                        </p:attrNameLst>
                                      </p:cBhvr>
                                      <p:tavLst>
                                        <p:tav tm="0">
                                          <p:val>
                                            <p:strVal val="#ppt_x"/>
                                          </p:val>
                                        </p:tav>
                                        <p:tav tm="100000">
                                          <p:val>
                                            <p:strVal val="#ppt_x"/>
                                          </p:val>
                                        </p:tav>
                                      </p:tavLst>
                                    </p:anim>
                                    <p:anim calcmode="lin" valueType="num">
                                      <p:cBhvr additive="base">
                                        <p:cTn id="16"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00"/>
                                        </p:tgtEl>
                                        <p:attrNameLst>
                                          <p:attrName>style.visibility</p:attrName>
                                        </p:attrNameLst>
                                      </p:cBhvr>
                                      <p:to>
                                        <p:strVal val="visible"/>
                                      </p:to>
                                    </p:set>
                                    <p:animEffect transition="in" filter="randombar(horizontal)">
                                      <p:cBhvr>
                                        <p:cTn id="21" dur="500"/>
                                        <p:tgtEl>
                                          <p:spTgt spid="10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03"/>
                                        </p:tgtEl>
                                        <p:attrNameLst>
                                          <p:attrName>style.visibility</p:attrName>
                                        </p:attrNameLst>
                                      </p:cBhvr>
                                      <p:to>
                                        <p:strVal val="visible"/>
                                      </p:to>
                                    </p:set>
                                    <p:animEffect transition="in" filter="randombar(horizontal)">
                                      <p:cBhvr>
                                        <p:cTn id="24" dur="500"/>
                                        <p:tgtEl>
                                          <p:spTgt spid="103"/>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randombar(horizontal)">
                                      <p:cBhvr>
                                        <p:cTn id="27" dur="500"/>
                                        <p:tgtEl>
                                          <p:spTgt spid="10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1"/>
                                        </p:tgtEl>
                                        <p:attrNameLst>
                                          <p:attrName>style.visibility</p:attrName>
                                        </p:attrNameLst>
                                      </p:cBhvr>
                                      <p:to>
                                        <p:strVal val="visible"/>
                                      </p:to>
                                    </p:set>
                                    <p:anim calcmode="lin" valueType="num">
                                      <p:cBhvr>
                                        <p:cTn id="32" dur="500" fill="hold"/>
                                        <p:tgtEl>
                                          <p:spTgt spid="101"/>
                                        </p:tgtEl>
                                        <p:attrNameLst>
                                          <p:attrName>ppt_w</p:attrName>
                                        </p:attrNameLst>
                                      </p:cBhvr>
                                      <p:tavLst>
                                        <p:tav tm="0">
                                          <p:val>
                                            <p:fltVal val="0"/>
                                          </p:val>
                                        </p:tav>
                                        <p:tav tm="100000">
                                          <p:val>
                                            <p:strVal val="#ppt_w"/>
                                          </p:val>
                                        </p:tav>
                                      </p:tavLst>
                                    </p:anim>
                                    <p:anim calcmode="lin" valueType="num">
                                      <p:cBhvr>
                                        <p:cTn id="33" dur="500" fill="hold"/>
                                        <p:tgtEl>
                                          <p:spTgt spid="101"/>
                                        </p:tgtEl>
                                        <p:attrNameLst>
                                          <p:attrName>ppt_h</p:attrName>
                                        </p:attrNameLst>
                                      </p:cBhvr>
                                      <p:tavLst>
                                        <p:tav tm="0">
                                          <p:val>
                                            <p:fltVal val="0"/>
                                          </p:val>
                                        </p:tav>
                                        <p:tav tm="100000">
                                          <p:val>
                                            <p:strVal val="#ppt_h"/>
                                          </p:val>
                                        </p:tav>
                                      </p:tavLst>
                                    </p:anim>
                                    <p:animEffect transition="in" filter="fade">
                                      <p:cBhvr>
                                        <p:cTn id="34" dur="500"/>
                                        <p:tgtEl>
                                          <p:spTgt spid="10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p:cTn id="37" dur="500" fill="hold"/>
                                        <p:tgtEl>
                                          <p:spTgt spid="104"/>
                                        </p:tgtEl>
                                        <p:attrNameLst>
                                          <p:attrName>ppt_w</p:attrName>
                                        </p:attrNameLst>
                                      </p:cBhvr>
                                      <p:tavLst>
                                        <p:tav tm="0">
                                          <p:val>
                                            <p:fltVal val="0"/>
                                          </p:val>
                                        </p:tav>
                                        <p:tav tm="100000">
                                          <p:val>
                                            <p:strVal val="#ppt_w"/>
                                          </p:val>
                                        </p:tav>
                                      </p:tavLst>
                                    </p:anim>
                                    <p:anim calcmode="lin" valueType="num">
                                      <p:cBhvr>
                                        <p:cTn id="38" dur="500" fill="hold"/>
                                        <p:tgtEl>
                                          <p:spTgt spid="104"/>
                                        </p:tgtEl>
                                        <p:attrNameLst>
                                          <p:attrName>ppt_h</p:attrName>
                                        </p:attrNameLst>
                                      </p:cBhvr>
                                      <p:tavLst>
                                        <p:tav tm="0">
                                          <p:val>
                                            <p:fltVal val="0"/>
                                          </p:val>
                                        </p:tav>
                                        <p:tav tm="100000">
                                          <p:val>
                                            <p:strVal val="#ppt_h"/>
                                          </p:val>
                                        </p:tav>
                                      </p:tavLst>
                                    </p:anim>
                                    <p:animEffect transition="in" filter="fade">
                                      <p:cBhvr>
                                        <p:cTn id="39" dur="500"/>
                                        <p:tgtEl>
                                          <p:spTgt spid="10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07"/>
                                        </p:tgtEl>
                                        <p:attrNameLst>
                                          <p:attrName>style.visibility</p:attrName>
                                        </p:attrNameLst>
                                      </p:cBhvr>
                                      <p:to>
                                        <p:strVal val="visible"/>
                                      </p:to>
                                    </p:set>
                                    <p:anim calcmode="lin" valueType="num">
                                      <p:cBhvr>
                                        <p:cTn id="42" dur="500" fill="hold"/>
                                        <p:tgtEl>
                                          <p:spTgt spid="107"/>
                                        </p:tgtEl>
                                        <p:attrNameLst>
                                          <p:attrName>ppt_w</p:attrName>
                                        </p:attrNameLst>
                                      </p:cBhvr>
                                      <p:tavLst>
                                        <p:tav tm="0">
                                          <p:val>
                                            <p:fltVal val="0"/>
                                          </p:val>
                                        </p:tav>
                                        <p:tav tm="100000">
                                          <p:val>
                                            <p:strVal val="#ppt_w"/>
                                          </p:val>
                                        </p:tav>
                                      </p:tavLst>
                                    </p:anim>
                                    <p:anim calcmode="lin" valueType="num">
                                      <p:cBhvr>
                                        <p:cTn id="43" dur="500" fill="hold"/>
                                        <p:tgtEl>
                                          <p:spTgt spid="107"/>
                                        </p:tgtEl>
                                        <p:attrNameLst>
                                          <p:attrName>ppt_h</p:attrName>
                                        </p:attrNameLst>
                                      </p:cBhvr>
                                      <p:tavLst>
                                        <p:tav tm="0">
                                          <p:val>
                                            <p:fltVal val="0"/>
                                          </p:val>
                                        </p:tav>
                                        <p:tav tm="100000">
                                          <p:val>
                                            <p:strVal val="#ppt_h"/>
                                          </p:val>
                                        </p:tav>
                                      </p:tavLst>
                                    </p:anim>
                                    <p:animEffect transition="in" filter="fade">
                                      <p:cBhvr>
                                        <p:cTn id="44" dur="500"/>
                                        <p:tgtEl>
                                          <p:spTgt spid="10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08"/>
                                        </p:tgtEl>
                                        <p:attrNameLst>
                                          <p:attrName>style.visibility</p:attrName>
                                        </p:attrNameLst>
                                      </p:cBhvr>
                                      <p:to>
                                        <p:strVal val="visible"/>
                                      </p:to>
                                    </p:set>
                                    <p:anim calcmode="lin" valueType="num">
                                      <p:cBhvr>
                                        <p:cTn id="49" dur="500" fill="hold"/>
                                        <p:tgtEl>
                                          <p:spTgt spid="108"/>
                                        </p:tgtEl>
                                        <p:attrNameLst>
                                          <p:attrName>ppt_w</p:attrName>
                                        </p:attrNameLst>
                                      </p:cBhvr>
                                      <p:tavLst>
                                        <p:tav tm="0">
                                          <p:val>
                                            <p:fltVal val="0"/>
                                          </p:val>
                                        </p:tav>
                                        <p:tav tm="100000">
                                          <p:val>
                                            <p:strVal val="#ppt_w"/>
                                          </p:val>
                                        </p:tav>
                                      </p:tavLst>
                                    </p:anim>
                                    <p:anim calcmode="lin" valueType="num">
                                      <p:cBhvr>
                                        <p:cTn id="50" dur="500" fill="hold"/>
                                        <p:tgtEl>
                                          <p:spTgt spid="108"/>
                                        </p:tgtEl>
                                        <p:attrNameLst>
                                          <p:attrName>ppt_h</p:attrName>
                                        </p:attrNameLst>
                                      </p:cBhvr>
                                      <p:tavLst>
                                        <p:tav tm="0">
                                          <p:val>
                                            <p:fltVal val="0"/>
                                          </p:val>
                                        </p:tav>
                                        <p:tav tm="100000">
                                          <p:val>
                                            <p:strVal val="#ppt_h"/>
                                          </p:val>
                                        </p:tav>
                                      </p:tavLst>
                                    </p:anim>
                                    <p:animEffect transition="in" filter="fade">
                                      <p:cBhvr>
                                        <p:cTn id="51"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00" grpId="0" animBg="1"/>
      <p:bldP spid="101" grpId="0" animBg="1"/>
      <p:bldP spid="102" grpId="0"/>
      <p:bldP spid="103" grpId="0"/>
      <p:bldP spid="104" grpId="0"/>
      <p:bldP spid="105" grpId="0"/>
      <p:bldP spid="106" grpId="0"/>
      <p:bldP spid="10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sp>
        <p:nvSpPr>
          <p:cNvPr id="27" name="TextBox 28">
            <a:extLst>
              <a:ext uri="{FF2B5EF4-FFF2-40B4-BE49-F238E27FC236}">
                <a16:creationId xmlns:a16="http://schemas.microsoft.com/office/drawing/2014/main" id="{223BCED0-5F32-40FC-B5C7-397D9645342C}"/>
              </a:ext>
            </a:extLst>
          </p:cNvPr>
          <p:cNvSpPr txBox="1"/>
          <p:nvPr/>
        </p:nvSpPr>
        <p:spPr>
          <a:xfrm>
            <a:off x="2648621" y="2863538"/>
            <a:ext cx="6883872" cy="1446550"/>
          </a:xfrm>
          <a:prstGeom prst="rect">
            <a:avLst/>
          </a:prstGeom>
          <a:noFill/>
        </p:spPr>
        <p:txBody>
          <a:bodyPr wrap="none" rtlCol="0">
            <a:spAutoFit/>
          </a:bodyPr>
          <a:lstStyle/>
          <a:p>
            <a:pPr algn="ctr"/>
            <a:r>
              <a:rPr lang="en-US" sz="8800" dirty="0">
                <a:solidFill>
                  <a:srgbClr val="2C91B0"/>
                </a:solidFill>
                <a:cs typeface="+mn-ea"/>
                <a:sym typeface="+mn-lt"/>
              </a:rPr>
              <a:t>THANK YOU</a:t>
            </a:r>
            <a:endParaRPr lang="id-ID" sz="8800" dirty="0">
              <a:solidFill>
                <a:srgbClr val="2C91B0"/>
              </a:solidFill>
              <a:cs typeface="+mn-ea"/>
              <a:sym typeface="+mn-lt"/>
            </a:endParaRPr>
          </a:p>
        </p:txBody>
      </p:sp>
      <p:sp>
        <p:nvSpPr>
          <p:cNvPr id="30" name="矩形 29">
            <a:extLst>
              <a:ext uri="{FF2B5EF4-FFF2-40B4-BE49-F238E27FC236}">
                <a16:creationId xmlns:a16="http://schemas.microsoft.com/office/drawing/2014/main"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336290" y="3727902"/>
            <a:ext cx="818884" cy="1117381"/>
          </a:xfrm>
          <a:prstGeom prst="rect">
            <a:avLst/>
          </a:prstGeom>
        </p:spPr>
      </p:pic>
      <p:sp>
        <p:nvSpPr>
          <p:cNvPr id="33" name="矩形 32">
            <a:extLst>
              <a:ext uri="{FF2B5EF4-FFF2-40B4-BE49-F238E27FC236}">
                <a16:creationId xmlns:a16="http://schemas.microsoft.com/office/drawing/2014/main"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350600656"/>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down)">
                                      <p:cBhvr>
                                        <p:cTn id="6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p:bldP spid="30"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认识自我</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25139231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FB4C0065-AAEF-41DC-9359-06ACCE1F96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1083" y="2618591"/>
            <a:ext cx="11597268" cy="1505876"/>
          </a:xfrm>
          <a:prstGeom prst="rect">
            <a:avLst/>
          </a:prstGeom>
        </p:spPr>
      </p:pic>
      <p:grpSp>
        <p:nvGrpSpPr>
          <p:cNvPr id="36" name="组合 35">
            <a:extLst>
              <a:ext uri="{FF2B5EF4-FFF2-40B4-BE49-F238E27FC236}">
                <a16:creationId xmlns:a16="http://schemas.microsoft.com/office/drawing/2014/main" id="{ECAB8BBE-D380-44FC-BE62-9BADFC80583A}"/>
              </a:ext>
            </a:extLst>
          </p:cNvPr>
          <p:cNvGrpSpPr/>
          <p:nvPr/>
        </p:nvGrpSpPr>
        <p:grpSpPr>
          <a:xfrm>
            <a:off x="1159566" y="1541818"/>
            <a:ext cx="1957137" cy="4026569"/>
            <a:chOff x="1529681" y="1555415"/>
            <a:chExt cx="1957137" cy="4026569"/>
          </a:xfrm>
        </p:grpSpPr>
        <p:grpSp>
          <p:nvGrpSpPr>
            <p:cNvPr id="24" name="组合 23">
              <a:extLst>
                <a:ext uri="{FF2B5EF4-FFF2-40B4-BE49-F238E27FC236}">
                  <a16:creationId xmlns:a16="http://schemas.microsoft.com/office/drawing/2014/main" id="{EAAE30D1-DE87-4A5F-9A36-9B3FF56BC9B3}"/>
                </a:ext>
              </a:extLst>
            </p:cNvPr>
            <p:cNvGrpSpPr/>
            <p:nvPr/>
          </p:nvGrpSpPr>
          <p:grpSpPr>
            <a:xfrm>
              <a:off x="1529681" y="1555415"/>
              <a:ext cx="1957137" cy="4026569"/>
              <a:chOff x="1421732" y="1555416"/>
              <a:chExt cx="1957137" cy="4026569"/>
            </a:xfrm>
          </p:grpSpPr>
          <p:sp>
            <p:nvSpPr>
              <p:cNvPr id="25" name="圆角矩形 7">
                <a:extLst>
                  <a:ext uri="{FF2B5EF4-FFF2-40B4-BE49-F238E27FC236}">
                    <a16:creationId xmlns:a16="http://schemas.microsoft.com/office/drawing/2014/main" id="{4F7FF8D9-FD79-4460-8ECB-AA2D788B252D}"/>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椭圆 25">
                <a:extLst>
                  <a:ext uri="{FF2B5EF4-FFF2-40B4-BE49-F238E27FC236}">
                    <a16:creationId xmlns:a16="http://schemas.microsoft.com/office/drawing/2014/main" id="{DD450C5D-A52A-4B60-835B-E1A98BD686B3}"/>
                  </a:ext>
                </a:extLst>
              </p:cNvPr>
              <p:cNvSpPr/>
              <p:nvPr/>
            </p:nvSpPr>
            <p:spPr>
              <a:xfrm>
                <a:off x="1668478" y="1767538"/>
                <a:ext cx="1463644" cy="1463644"/>
              </a:xfrm>
              <a:prstGeom prst="ellipse">
                <a:avLst/>
              </a:prstGeom>
              <a:solidFill>
                <a:srgbClr val="6EBF84"/>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7" name="椭圆 26">
                <a:extLst>
                  <a:ext uri="{FF2B5EF4-FFF2-40B4-BE49-F238E27FC236}">
                    <a16:creationId xmlns:a16="http://schemas.microsoft.com/office/drawing/2014/main" id="{A82A9EDC-929E-4CBA-9CD5-805849E18528}"/>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14" name="TextBox 28">
              <a:extLst>
                <a:ext uri="{FF2B5EF4-FFF2-40B4-BE49-F238E27FC236}">
                  <a16:creationId xmlns:a16="http://schemas.microsoft.com/office/drawing/2014/main" id="{2EF897E6-E94B-424F-8904-64D5806399C3}"/>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6EBF84"/>
                  </a:solidFill>
                  <a:cs typeface="+mn-ea"/>
                  <a:sym typeface="+mn-lt"/>
                </a:rPr>
                <a:t>我的</a:t>
              </a:r>
              <a:endParaRPr lang="en-US" altLang="zh-CN" sz="2400" b="1" dirty="0">
                <a:solidFill>
                  <a:srgbClr val="6EBF84"/>
                </a:solidFill>
                <a:cs typeface="+mn-ea"/>
                <a:sym typeface="+mn-lt"/>
              </a:endParaRPr>
            </a:p>
            <a:p>
              <a:r>
                <a:rPr lang="zh-CN" altLang="en-US" sz="2400" b="1" dirty="0">
                  <a:solidFill>
                    <a:srgbClr val="6EBF84"/>
                  </a:solidFill>
                  <a:cs typeface="+mn-ea"/>
                  <a:sym typeface="+mn-lt"/>
                </a:rPr>
                <a:t>专业</a:t>
              </a:r>
              <a:endParaRPr lang="id-ID" sz="2400" b="1" dirty="0">
                <a:solidFill>
                  <a:srgbClr val="6EBF84"/>
                </a:solidFill>
                <a:cs typeface="+mn-ea"/>
                <a:sym typeface="+mn-lt"/>
              </a:endParaRPr>
            </a:p>
          </p:txBody>
        </p:sp>
        <p:sp>
          <p:nvSpPr>
            <p:cNvPr id="15" name="矩形 14">
              <a:extLst>
                <a:ext uri="{FF2B5EF4-FFF2-40B4-BE49-F238E27FC236}">
                  <a16:creationId xmlns:a16="http://schemas.microsoft.com/office/drawing/2014/main" id="{5545F1ED-29A5-4DCE-981D-B00A35ADFAC2}"/>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6EBF84"/>
                  </a:solidFill>
                  <a:cs typeface="+mn-ea"/>
                  <a:sym typeface="+mn-lt"/>
                </a:rPr>
                <a:t>用户可以在投影仪或者计算机上进行演示也可以将演示文稿打印出来制作成胶片</a:t>
              </a:r>
            </a:p>
            <a:p>
              <a:pPr algn="just"/>
              <a:endParaRPr lang="zh-CN" altLang="en-US" sz="1400" dirty="0">
                <a:solidFill>
                  <a:srgbClr val="6EBF84"/>
                </a:solidFill>
                <a:cs typeface="+mn-ea"/>
                <a:sym typeface="+mn-lt"/>
              </a:endParaRPr>
            </a:p>
          </p:txBody>
        </p:sp>
        <p:cxnSp>
          <p:nvCxnSpPr>
            <p:cNvPr id="35" name="直接连接符 34">
              <a:extLst>
                <a:ext uri="{FF2B5EF4-FFF2-40B4-BE49-F238E27FC236}">
                  <a16:creationId xmlns:a16="http://schemas.microsoft.com/office/drawing/2014/main" id="{41902DB8-7675-4096-9467-C4384514E240}"/>
                </a:ext>
              </a:extLst>
            </p:cNvPr>
            <p:cNvCxnSpPr/>
            <p:nvPr/>
          </p:nvCxnSpPr>
          <p:spPr>
            <a:xfrm>
              <a:off x="1529681" y="3352800"/>
              <a:ext cx="1957137" cy="0"/>
            </a:xfrm>
            <a:prstGeom prst="line">
              <a:avLst/>
            </a:prstGeom>
            <a:ln w="76200">
              <a:solidFill>
                <a:srgbClr val="6EBF84"/>
              </a:solidFill>
            </a:ln>
          </p:spPr>
          <p:style>
            <a:lnRef idx="1">
              <a:schemeClr val="accent1"/>
            </a:lnRef>
            <a:fillRef idx="0">
              <a:schemeClr val="accent1"/>
            </a:fillRef>
            <a:effectRef idx="0">
              <a:schemeClr val="accent1"/>
            </a:effectRef>
            <a:fontRef idx="minor">
              <a:schemeClr val="tx1"/>
            </a:fontRef>
          </p:style>
        </p:cxnSp>
      </p:grpSp>
      <p:grpSp>
        <p:nvGrpSpPr>
          <p:cNvPr id="37" name="组合 36">
            <a:extLst>
              <a:ext uri="{FF2B5EF4-FFF2-40B4-BE49-F238E27FC236}">
                <a16:creationId xmlns:a16="http://schemas.microsoft.com/office/drawing/2014/main" id="{CF1733E5-6A56-4E9E-80EE-B026473DD007}"/>
              </a:ext>
            </a:extLst>
          </p:cNvPr>
          <p:cNvGrpSpPr/>
          <p:nvPr/>
        </p:nvGrpSpPr>
        <p:grpSpPr>
          <a:xfrm>
            <a:off x="3807877" y="1541818"/>
            <a:ext cx="1957137" cy="4026569"/>
            <a:chOff x="1529681" y="1555415"/>
            <a:chExt cx="1957137" cy="4026569"/>
          </a:xfrm>
        </p:grpSpPr>
        <p:grpSp>
          <p:nvGrpSpPr>
            <p:cNvPr id="38" name="组合 37">
              <a:extLst>
                <a:ext uri="{FF2B5EF4-FFF2-40B4-BE49-F238E27FC236}">
                  <a16:creationId xmlns:a16="http://schemas.microsoft.com/office/drawing/2014/main" id="{0AD20CA9-5D59-4854-822F-CE04A002C49C}"/>
                </a:ext>
              </a:extLst>
            </p:cNvPr>
            <p:cNvGrpSpPr/>
            <p:nvPr/>
          </p:nvGrpSpPr>
          <p:grpSpPr>
            <a:xfrm>
              <a:off x="1529681" y="1555415"/>
              <a:ext cx="1957137" cy="4026569"/>
              <a:chOff x="1421732" y="1555416"/>
              <a:chExt cx="1957137" cy="4026569"/>
            </a:xfrm>
          </p:grpSpPr>
          <p:sp>
            <p:nvSpPr>
              <p:cNvPr id="42" name="圆角矩形 7">
                <a:extLst>
                  <a:ext uri="{FF2B5EF4-FFF2-40B4-BE49-F238E27FC236}">
                    <a16:creationId xmlns:a16="http://schemas.microsoft.com/office/drawing/2014/main" id="{2BE28C30-885A-4006-AA71-31D01D1958C5}"/>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43" name="椭圆 42">
                <a:extLst>
                  <a:ext uri="{FF2B5EF4-FFF2-40B4-BE49-F238E27FC236}">
                    <a16:creationId xmlns:a16="http://schemas.microsoft.com/office/drawing/2014/main" id="{CB75174F-376A-40C0-A0B8-DC1B842FCD3F}"/>
                  </a:ext>
                </a:extLst>
              </p:cNvPr>
              <p:cNvSpPr/>
              <p:nvPr/>
            </p:nvSpPr>
            <p:spPr>
              <a:xfrm>
                <a:off x="1668478" y="1767538"/>
                <a:ext cx="1463644" cy="1463644"/>
              </a:xfrm>
              <a:prstGeom prst="ellipse">
                <a:avLst/>
              </a:prstGeom>
              <a:solidFill>
                <a:srgbClr val="2C91B0"/>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44" name="椭圆 43">
                <a:extLst>
                  <a:ext uri="{FF2B5EF4-FFF2-40B4-BE49-F238E27FC236}">
                    <a16:creationId xmlns:a16="http://schemas.microsoft.com/office/drawing/2014/main" id="{3464EF99-89B8-47BF-B78C-BBD463B12C23}"/>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grpSp>
        <p:sp>
          <p:nvSpPr>
            <p:cNvPr id="39" name="TextBox 28">
              <a:extLst>
                <a:ext uri="{FF2B5EF4-FFF2-40B4-BE49-F238E27FC236}">
                  <a16:creationId xmlns:a16="http://schemas.microsoft.com/office/drawing/2014/main" id="{4FDC214E-2028-47AD-BC1E-A7CA9DB79174}"/>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2C91B0"/>
                  </a:solidFill>
                  <a:cs typeface="+mn-ea"/>
                  <a:sym typeface="+mn-lt"/>
                </a:rPr>
                <a:t>我的</a:t>
              </a:r>
              <a:endParaRPr lang="en-US" altLang="zh-CN" sz="2400" b="1" dirty="0">
                <a:solidFill>
                  <a:srgbClr val="2C91B0"/>
                </a:solidFill>
                <a:cs typeface="+mn-ea"/>
                <a:sym typeface="+mn-lt"/>
              </a:endParaRPr>
            </a:p>
            <a:p>
              <a:r>
                <a:rPr lang="zh-CN" altLang="en-US" sz="2400" b="1" dirty="0">
                  <a:solidFill>
                    <a:srgbClr val="2C91B0"/>
                  </a:solidFill>
                  <a:cs typeface="+mn-ea"/>
                  <a:sym typeface="+mn-lt"/>
                </a:rPr>
                <a:t>特长</a:t>
              </a:r>
              <a:endParaRPr lang="id-ID" sz="2400" b="1" dirty="0">
                <a:solidFill>
                  <a:srgbClr val="2C91B0"/>
                </a:solidFill>
                <a:cs typeface="+mn-ea"/>
                <a:sym typeface="+mn-lt"/>
              </a:endParaRPr>
            </a:p>
          </p:txBody>
        </p:sp>
        <p:sp>
          <p:nvSpPr>
            <p:cNvPr id="40" name="矩形 39">
              <a:extLst>
                <a:ext uri="{FF2B5EF4-FFF2-40B4-BE49-F238E27FC236}">
                  <a16:creationId xmlns:a16="http://schemas.microsoft.com/office/drawing/2014/main" id="{2467ED90-42D2-4EAE-8F0C-25C7A2970424}"/>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2C91B0"/>
                  </a:solidFill>
                  <a:cs typeface="+mn-ea"/>
                  <a:sym typeface="+mn-lt"/>
                </a:rPr>
                <a:t>用户可以在投影仪或者计算机上进行演示也可以将演示文稿打印出来制作成胶片</a:t>
              </a:r>
            </a:p>
            <a:p>
              <a:pPr algn="just"/>
              <a:endParaRPr lang="zh-CN" altLang="en-US" sz="1400" dirty="0">
                <a:solidFill>
                  <a:srgbClr val="2C91B0"/>
                </a:solidFill>
                <a:cs typeface="+mn-ea"/>
                <a:sym typeface="+mn-lt"/>
              </a:endParaRPr>
            </a:p>
          </p:txBody>
        </p:sp>
        <p:cxnSp>
          <p:nvCxnSpPr>
            <p:cNvPr id="41" name="直接连接符 40">
              <a:extLst>
                <a:ext uri="{FF2B5EF4-FFF2-40B4-BE49-F238E27FC236}">
                  <a16:creationId xmlns:a16="http://schemas.microsoft.com/office/drawing/2014/main" id="{71D7FD88-7EE6-4C5D-A5EA-B15867DF9968}"/>
                </a:ext>
              </a:extLst>
            </p:cNvPr>
            <p:cNvCxnSpPr/>
            <p:nvPr/>
          </p:nvCxnSpPr>
          <p:spPr>
            <a:xfrm>
              <a:off x="1529681" y="3352800"/>
              <a:ext cx="1957137" cy="0"/>
            </a:xfrm>
            <a:prstGeom prst="line">
              <a:avLst/>
            </a:prstGeom>
            <a:ln w="76200">
              <a:solidFill>
                <a:srgbClr val="2C91B0"/>
              </a:solidFill>
            </a:ln>
          </p:spPr>
          <p:style>
            <a:lnRef idx="1">
              <a:schemeClr val="accent1"/>
            </a:lnRef>
            <a:fillRef idx="0">
              <a:schemeClr val="accent1"/>
            </a:fillRef>
            <a:effectRef idx="0">
              <a:schemeClr val="accent1"/>
            </a:effectRef>
            <a:fontRef idx="minor">
              <a:schemeClr val="tx1"/>
            </a:fontRef>
          </p:style>
        </p:cxnSp>
      </p:grpSp>
      <p:grpSp>
        <p:nvGrpSpPr>
          <p:cNvPr id="45" name="组合 44">
            <a:extLst>
              <a:ext uri="{FF2B5EF4-FFF2-40B4-BE49-F238E27FC236}">
                <a16:creationId xmlns:a16="http://schemas.microsoft.com/office/drawing/2014/main" id="{817AB400-F0CD-42B2-A9FF-491E95E5D971}"/>
              </a:ext>
            </a:extLst>
          </p:cNvPr>
          <p:cNvGrpSpPr/>
          <p:nvPr/>
        </p:nvGrpSpPr>
        <p:grpSpPr>
          <a:xfrm>
            <a:off x="6456188" y="1541818"/>
            <a:ext cx="1957137" cy="4026569"/>
            <a:chOff x="1529681" y="1555415"/>
            <a:chExt cx="1957137" cy="4026569"/>
          </a:xfrm>
        </p:grpSpPr>
        <p:grpSp>
          <p:nvGrpSpPr>
            <p:cNvPr id="46" name="组合 45">
              <a:extLst>
                <a:ext uri="{FF2B5EF4-FFF2-40B4-BE49-F238E27FC236}">
                  <a16:creationId xmlns:a16="http://schemas.microsoft.com/office/drawing/2014/main" id="{FF752589-CAD9-47CA-BF79-7F1D43F3B9F9}"/>
                </a:ext>
              </a:extLst>
            </p:cNvPr>
            <p:cNvGrpSpPr/>
            <p:nvPr/>
          </p:nvGrpSpPr>
          <p:grpSpPr>
            <a:xfrm>
              <a:off x="1529681" y="1555415"/>
              <a:ext cx="1957137" cy="4026569"/>
              <a:chOff x="1421732" y="1555416"/>
              <a:chExt cx="1957137" cy="4026569"/>
            </a:xfrm>
          </p:grpSpPr>
          <p:sp>
            <p:nvSpPr>
              <p:cNvPr id="50" name="圆角矩形 7">
                <a:extLst>
                  <a:ext uri="{FF2B5EF4-FFF2-40B4-BE49-F238E27FC236}">
                    <a16:creationId xmlns:a16="http://schemas.microsoft.com/office/drawing/2014/main" id="{1EF861F1-217E-4940-BAB1-4ED6C0AD7201}"/>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椭圆 50">
                <a:extLst>
                  <a:ext uri="{FF2B5EF4-FFF2-40B4-BE49-F238E27FC236}">
                    <a16:creationId xmlns:a16="http://schemas.microsoft.com/office/drawing/2014/main" id="{EC8282C4-E6B0-465C-9966-960F2ED4B283}"/>
                  </a:ext>
                </a:extLst>
              </p:cNvPr>
              <p:cNvSpPr/>
              <p:nvPr/>
            </p:nvSpPr>
            <p:spPr>
              <a:xfrm>
                <a:off x="1668478" y="1767538"/>
                <a:ext cx="1463644" cy="1463644"/>
              </a:xfrm>
              <a:prstGeom prst="ellipse">
                <a:avLst/>
              </a:prstGeom>
              <a:solidFill>
                <a:srgbClr val="6EBF84"/>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椭圆 51">
                <a:extLst>
                  <a:ext uri="{FF2B5EF4-FFF2-40B4-BE49-F238E27FC236}">
                    <a16:creationId xmlns:a16="http://schemas.microsoft.com/office/drawing/2014/main" id="{3407B94D-0FA2-46FC-9966-0A54632FB874}"/>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47" name="TextBox 28">
              <a:extLst>
                <a:ext uri="{FF2B5EF4-FFF2-40B4-BE49-F238E27FC236}">
                  <a16:creationId xmlns:a16="http://schemas.microsoft.com/office/drawing/2014/main" id="{5800BBF2-B3A8-44CB-AC2C-95B1A0032669}"/>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6EBF84"/>
                  </a:solidFill>
                  <a:cs typeface="+mn-ea"/>
                  <a:sym typeface="+mn-lt"/>
                </a:rPr>
                <a:t>获奖</a:t>
              </a:r>
              <a:endParaRPr lang="en-US" altLang="zh-CN" sz="2400" b="1" dirty="0">
                <a:solidFill>
                  <a:srgbClr val="6EBF84"/>
                </a:solidFill>
                <a:cs typeface="+mn-ea"/>
                <a:sym typeface="+mn-lt"/>
              </a:endParaRPr>
            </a:p>
            <a:p>
              <a:r>
                <a:rPr lang="zh-CN" altLang="en-US" sz="2400" b="1" dirty="0">
                  <a:solidFill>
                    <a:srgbClr val="6EBF84"/>
                  </a:solidFill>
                  <a:cs typeface="+mn-ea"/>
                  <a:sym typeface="+mn-lt"/>
                </a:rPr>
                <a:t>情况</a:t>
              </a:r>
              <a:endParaRPr lang="id-ID" sz="2400" b="1" dirty="0">
                <a:solidFill>
                  <a:srgbClr val="6EBF84"/>
                </a:solidFill>
                <a:cs typeface="+mn-ea"/>
                <a:sym typeface="+mn-lt"/>
              </a:endParaRPr>
            </a:p>
          </p:txBody>
        </p:sp>
        <p:sp>
          <p:nvSpPr>
            <p:cNvPr id="48" name="矩形 47">
              <a:extLst>
                <a:ext uri="{FF2B5EF4-FFF2-40B4-BE49-F238E27FC236}">
                  <a16:creationId xmlns:a16="http://schemas.microsoft.com/office/drawing/2014/main" id="{E6BE8501-AC15-4BD6-BBEA-298EAFA18E6E}"/>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6EBF84"/>
                  </a:solidFill>
                  <a:cs typeface="+mn-ea"/>
                  <a:sym typeface="+mn-lt"/>
                </a:rPr>
                <a:t>用户可以在投影仪或者计算机上进行演示也可以将演示文稿打印出来制作成胶片</a:t>
              </a:r>
            </a:p>
            <a:p>
              <a:pPr algn="just"/>
              <a:endParaRPr lang="zh-CN" altLang="en-US" sz="1400" dirty="0">
                <a:solidFill>
                  <a:srgbClr val="6EBF84"/>
                </a:solidFill>
                <a:cs typeface="+mn-ea"/>
                <a:sym typeface="+mn-lt"/>
              </a:endParaRPr>
            </a:p>
          </p:txBody>
        </p:sp>
        <p:cxnSp>
          <p:nvCxnSpPr>
            <p:cNvPr id="49" name="直接连接符 48">
              <a:extLst>
                <a:ext uri="{FF2B5EF4-FFF2-40B4-BE49-F238E27FC236}">
                  <a16:creationId xmlns:a16="http://schemas.microsoft.com/office/drawing/2014/main" id="{9FCA682C-3A95-4B41-B968-4E50EA516249}"/>
                </a:ext>
              </a:extLst>
            </p:cNvPr>
            <p:cNvCxnSpPr/>
            <p:nvPr/>
          </p:nvCxnSpPr>
          <p:spPr>
            <a:xfrm>
              <a:off x="1529681" y="3352800"/>
              <a:ext cx="1957137" cy="0"/>
            </a:xfrm>
            <a:prstGeom prst="line">
              <a:avLst/>
            </a:prstGeom>
            <a:ln w="76200">
              <a:solidFill>
                <a:srgbClr val="6EBF84"/>
              </a:solidFill>
            </a:ln>
          </p:spPr>
          <p:style>
            <a:lnRef idx="1">
              <a:schemeClr val="accent1"/>
            </a:lnRef>
            <a:fillRef idx="0">
              <a:schemeClr val="accent1"/>
            </a:fillRef>
            <a:effectRef idx="0">
              <a:schemeClr val="accent1"/>
            </a:effectRef>
            <a:fontRef idx="minor">
              <a:schemeClr val="tx1"/>
            </a:fontRef>
          </p:style>
        </p:cxnSp>
      </p:grpSp>
      <p:grpSp>
        <p:nvGrpSpPr>
          <p:cNvPr id="53" name="组合 52">
            <a:extLst>
              <a:ext uri="{FF2B5EF4-FFF2-40B4-BE49-F238E27FC236}">
                <a16:creationId xmlns:a16="http://schemas.microsoft.com/office/drawing/2014/main" id="{B5967B16-5E15-4B76-90A4-4B0769081003}"/>
              </a:ext>
            </a:extLst>
          </p:cNvPr>
          <p:cNvGrpSpPr/>
          <p:nvPr/>
        </p:nvGrpSpPr>
        <p:grpSpPr>
          <a:xfrm>
            <a:off x="9104500" y="1541818"/>
            <a:ext cx="1957137" cy="4026569"/>
            <a:chOff x="1529681" y="1555415"/>
            <a:chExt cx="1957137" cy="4026569"/>
          </a:xfrm>
        </p:grpSpPr>
        <p:grpSp>
          <p:nvGrpSpPr>
            <p:cNvPr id="54" name="组合 53">
              <a:extLst>
                <a:ext uri="{FF2B5EF4-FFF2-40B4-BE49-F238E27FC236}">
                  <a16:creationId xmlns:a16="http://schemas.microsoft.com/office/drawing/2014/main" id="{81897D2F-2DE3-460F-8F42-1524287BF3E1}"/>
                </a:ext>
              </a:extLst>
            </p:cNvPr>
            <p:cNvGrpSpPr/>
            <p:nvPr/>
          </p:nvGrpSpPr>
          <p:grpSpPr>
            <a:xfrm>
              <a:off x="1529681" y="1555415"/>
              <a:ext cx="1957137" cy="4026569"/>
              <a:chOff x="1421732" y="1555416"/>
              <a:chExt cx="1957137" cy="4026569"/>
            </a:xfrm>
          </p:grpSpPr>
          <p:sp>
            <p:nvSpPr>
              <p:cNvPr id="58" name="圆角矩形 7">
                <a:extLst>
                  <a:ext uri="{FF2B5EF4-FFF2-40B4-BE49-F238E27FC236}">
                    <a16:creationId xmlns:a16="http://schemas.microsoft.com/office/drawing/2014/main" id="{26CD2630-9539-4568-A4FE-B1BD2DBAFD78}"/>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59" name="椭圆 58">
                <a:extLst>
                  <a:ext uri="{FF2B5EF4-FFF2-40B4-BE49-F238E27FC236}">
                    <a16:creationId xmlns:a16="http://schemas.microsoft.com/office/drawing/2014/main" id="{BEEB14E2-EB0D-4EA8-B55E-7CBA5AAA73E8}"/>
                  </a:ext>
                </a:extLst>
              </p:cNvPr>
              <p:cNvSpPr/>
              <p:nvPr/>
            </p:nvSpPr>
            <p:spPr>
              <a:xfrm>
                <a:off x="1668478" y="1767538"/>
                <a:ext cx="1463644" cy="1463644"/>
              </a:xfrm>
              <a:prstGeom prst="ellipse">
                <a:avLst/>
              </a:prstGeom>
              <a:solidFill>
                <a:srgbClr val="2C91B0"/>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60" name="椭圆 59">
                <a:extLst>
                  <a:ext uri="{FF2B5EF4-FFF2-40B4-BE49-F238E27FC236}">
                    <a16:creationId xmlns:a16="http://schemas.microsoft.com/office/drawing/2014/main" id="{9A91639D-6B3D-4C8C-8961-140F20278489}"/>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grpSp>
        <p:sp>
          <p:nvSpPr>
            <p:cNvPr id="55" name="TextBox 28">
              <a:extLst>
                <a:ext uri="{FF2B5EF4-FFF2-40B4-BE49-F238E27FC236}">
                  <a16:creationId xmlns:a16="http://schemas.microsoft.com/office/drawing/2014/main" id="{890A14F1-A7E5-4C4F-A9C8-4463569BE3CD}"/>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2C91B0"/>
                  </a:solidFill>
                  <a:cs typeface="+mn-ea"/>
                  <a:sym typeface="+mn-lt"/>
                </a:rPr>
                <a:t>技能</a:t>
              </a:r>
              <a:endParaRPr lang="en-US" altLang="zh-CN" sz="2400" b="1" dirty="0">
                <a:solidFill>
                  <a:srgbClr val="2C91B0"/>
                </a:solidFill>
                <a:cs typeface="+mn-ea"/>
                <a:sym typeface="+mn-lt"/>
              </a:endParaRPr>
            </a:p>
            <a:p>
              <a:r>
                <a:rPr lang="zh-CN" altLang="en-US" sz="2400" b="1" dirty="0">
                  <a:solidFill>
                    <a:srgbClr val="2C91B0"/>
                  </a:solidFill>
                  <a:cs typeface="+mn-ea"/>
                  <a:sym typeface="+mn-lt"/>
                </a:rPr>
                <a:t>成长</a:t>
              </a:r>
              <a:endParaRPr lang="id-ID" sz="2400" b="1" dirty="0">
                <a:solidFill>
                  <a:srgbClr val="2C91B0"/>
                </a:solidFill>
                <a:cs typeface="+mn-ea"/>
                <a:sym typeface="+mn-lt"/>
              </a:endParaRPr>
            </a:p>
          </p:txBody>
        </p:sp>
        <p:sp>
          <p:nvSpPr>
            <p:cNvPr id="56" name="矩形 55">
              <a:extLst>
                <a:ext uri="{FF2B5EF4-FFF2-40B4-BE49-F238E27FC236}">
                  <a16:creationId xmlns:a16="http://schemas.microsoft.com/office/drawing/2014/main" id="{802F4AEF-FB57-478B-9BD3-311D9608A703}"/>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2C91B0"/>
                  </a:solidFill>
                  <a:cs typeface="+mn-ea"/>
                  <a:sym typeface="+mn-lt"/>
                </a:rPr>
                <a:t>用户可以在投影仪或者计算机上进行演示也可以将演示文稿打印出来制作成胶片</a:t>
              </a:r>
            </a:p>
            <a:p>
              <a:pPr algn="just"/>
              <a:endParaRPr lang="zh-CN" altLang="en-US" sz="1400" dirty="0">
                <a:solidFill>
                  <a:srgbClr val="2C91B0"/>
                </a:solidFill>
                <a:cs typeface="+mn-ea"/>
                <a:sym typeface="+mn-lt"/>
              </a:endParaRPr>
            </a:p>
          </p:txBody>
        </p:sp>
        <p:cxnSp>
          <p:nvCxnSpPr>
            <p:cNvPr id="57" name="直接连接符 56">
              <a:extLst>
                <a:ext uri="{FF2B5EF4-FFF2-40B4-BE49-F238E27FC236}">
                  <a16:creationId xmlns:a16="http://schemas.microsoft.com/office/drawing/2014/main" id="{1C9607EE-D2CE-480A-8F49-35A183187BE2}"/>
                </a:ext>
              </a:extLst>
            </p:cNvPr>
            <p:cNvCxnSpPr/>
            <p:nvPr/>
          </p:nvCxnSpPr>
          <p:spPr>
            <a:xfrm>
              <a:off x="1529681" y="3352800"/>
              <a:ext cx="1957137" cy="0"/>
            </a:xfrm>
            <a:prstGeom prst="line">
              <a:avLst/>
            </a:prstGeom>
            <a:ln w="76200">
              <a:solidFill>
                <a:srgbClr val="2C91B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2475697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500" fill="hold"/>
                                        <p:tgtEl>
                                          <p:spTgt spid="36"/>
                                        </p:tgtEl>
                                        <p:attrNameLst>
                                          <p:attrName>ppt_w</p:attrName>
                                        </p:attrNameLst>
                                      </p:cBhvr>
                                      <p:tavLst>
                                        <p:tav tm="0">
                                          <p:val>
                                            <p:fltVal val="0"/>
                                          </p:val>
                                        </p:tav>
                                        <p:tav tm="100000">
                                          <p:val>
                                            <p:strVal val="#ppt_w"/>
                                          </p:val>
                                        </p:tav>
                                      </p:tavLst>
                                    </p:anim>
                                    <p:anim calcmode="lin" valueType="num">
                                      <p:cBhvr>
                                        <p:cTn id="13" dur="500" fill="hold"/>
                                        <p:tgtEl>
                                          <p:spTgt spid="36"/>
                                        </p:tgtEl>
                                        <p:attrNameLst>
                                          <p:attrName>ppt_h</p:attrName>
                                        </p:attrNameLst>
                                      </p:cBhvr>
                                      <p:tavLst>
                                        <p:tav tm="0">
                                          <p:val>
                                            <p:fltVal val="0"/>
                                          </p:val>
                                        </p:tav>
                                        <p:tav tm="100000">
                                          <p:val>
                                            <p:strVal val="#ppt_h"/>
                                          </p:val>
                                        </p:tav>
                                      </p:tavLst>
                                    </p:anim>
                                    <p:animEffect transition="in" filter="fade">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animEffect transition="in" filter="fade">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a:extLst>
              <a:ext uri="{FF2B5EF4-FFF2-40B4-BE49-F238E27FC236}">
                <a16:creationId xmlns:a16="http://schemas.microsoft.com/office/drawing/2014/main" id="{6FEE6B14-4098-4B7F-A259-85D275B6AC56}"/>
              </a:ext>
            </a:extLst>
          </p:cNvPr>
          <p:cNvGrpSpPr/>
          <p:nvPr/>
        </p:nvGrpSpPr>
        <p:grpSpPr>
          <a:xfrm>
            <a:off x="1407920" y="2130022"/>
            <a:ext cx="2029587" cy="3408612"/>
            <a:chOff x="1473234" y="1966737"/>
            <a:chExt cx="2029587" cy="3408612"/>
          </a:xfrm>
        </p:grpSpPr>
        <p:grpSp>
          <p:nvGrpSpPr>
            <p:cNvPr id="8" name="组合 7">
              <a:extLst>
                <a:ext uri="{FF2B5EF4-FFF2-40B4-BE49-F238E27FC236}">
                  <a16:creationId xmlns:a16="http://schemas.microsoft.com/office/drawing/2014/main" id="{0AC749E2-3684-4D14-96FC-09EB7834E7B7}"/>
                </a:ext>
              </a:extLst>
            </p:cNvPr>
            <p:cNvGrpSpPr/>
            <p:nvPr/>
          </p:nvGrpSpPr>
          <p:grpSpPr>
            <a:xfrm>
              <a:off x="1803541" y="1966737"/>
              <a:ext cx="1323250" cy="1317170"/>
              <a:chOff x="1803541" y="1966737"/>
              <a:chExt cx="1323250" cy="1317170"/>
            </a:xfrm>
          </p:grpSpPr>
          <p:sp>
            <p:nvSpPr>
              <p:cNvPr id="2" name="圆角矩形 4">
                <a:extLst>
                  <a:ext uri="{FF2B5EF4-FFF2-40B4-BE49-F238E27FC236}">
                    <a16:creationId xmlns:a16="http://schemas.microsoft.com/office/drawing/2014/main" id="{A8928B43-D4F0-4DA8-8A4A-222B0F7584E4}"/>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 name="TextBox 28">
                <a:extLst>
                  <a:ext uri="{FF2B5EF4-FFF2-40B4-BE49-F238E27FC236}">
                    <a16:creationId xmlns:a16="http://schemas.microsoft.com/office/drawing/2014/main" id="{B2072946-066F-43B7-A427-055BDEB1BBC2}"/>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6" name="矩形 5">
              <a:extLst>
                <a:ext uri="{FF2B5EF4-FFF2-40B4-BE49-F238E27FC236}">
                  <a16:creationId xmlns:a16="http://schemas.microsoft.com/office/drawing/2014/main" id="{CF2461D3-98A5-4E36-A87E-5C93105FF6C5}"/>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grpSp>
        <p:nvGrpSpPr>
          <p:cNvPr id="22" name="组合 21">
            <a:extLst>
              <a:ext uri="{FF2B5EF4-FFF2-40B4-BE49-F238E27FC236}">
                <a16:creationId xmlns:a16="http://schemas.microsoft.com/office/drawing/2014/main" id="{E625861E-6760-45E5-90B7-1F76073B192C}"/>
              </a:ext>
            </a:extLst>
          </p:cNvPr>
          <p:cNvGrpSpPr/>
          <p:nvPr/>
        </p:nvGrpSpPr>
        <p:grpSpPr>
          <a:xfrm>
            <a:off x="3939797" y="2130022"/>
            <a:ext cx="2029587" cy="3408612"/>
            <a:chOff x="1473234" y="1966737"/>
            <a:chExt cx="2029587" cy="3408612"/>
          </a:xfrm>
        </p:grpSpPr>
        <p:grpSp>
          <p:nvGrpSpPr>
            <p:cNvPr id="23" name="组合 22">
              <a:extLst>
                <a:ext uri="{FF2B5EF4-FFF2-40B4-BE49-F238E27FC236}">
                  <a16:creationId xmlns:a16="http://schemas.microsoft.com/office/drawing/2014/main" id="{51779EDB-F476-4FCD-8D50-3CBEA3269D9E}"/>
                </a:ext>
              </a:extLst>
            </p:cNvPr>
            <p:cNvGrpSpPr/>
            <p:nvPr/>
          </p:nvGrpSpPr>
          <p:grpSpPr>
            <a:xfrm>
              <a:off x="1803541" y="1966737"/>
              <a:ext cx="1323250" cy="1317170"/>
              <a:chOff x="1803541" y="1966737"/>
              <a:chExt cx="1323250" cy="1317170"/>
            </a:xfrm>
          </p:grpSpPr>
          <p:sp>
            <p:nvSpPr>
              <p:cNvPr id="27" name="圆角矩形 4">
                <a:extLst>
                  <a:ext uri="{FF2B5EF4-FFF2-40B4-BE49-F238E27FC236}">
                    <a16:creationId xmlns:a16="http://schemas.microsoft.com/office/drawing/2014/main" id="{B64CDD44-DAA0-49C4-86BF-B9869B2E97B6}"/>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TextBox 28">
                <a:extLst>
                  <a:ext uri="{FF2B5EF4-FFF2-40B4-BE49-F238E27FC236}">
                    <a16:creationId xmlns:a16="http://schemas.microsoft.com/office/drawing/2014/main" id="{E4347710-70D6-4BC4-9578-120302CAC63E}"/>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24" name="矩形 23">
              <a:extLst>
                <a:ext uri="{FF2B5EF4-FFF2-40B4-BE49-F238E27FC236}">
                  <a16:creationId xmlns:a16="http://schemas.microsoft.com/office/drawing/2014/main" id="{A2768D02-2066-4FE4-98B9-D7C69E232206}"/>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grpSp>
        <p:nvGrpSpPr>
          <p:cNvPr id="29" name="组合 28">
            <a:extLst>
              <a:ext uri="{FF2B5EF4-FFF2-40B4-BE49-F238E27FC236}">
                <a16:creationId xmlns:a16="http://schemas.microsoft.com/office/drawing/2014/main" id="{D533F49B-84E8-453E-BA1C-E9E022A9A227}"/>
              </a:ext>
            </a:extLst>
          </p:cNvPr>
          <p:cNvGrpSpPr/>
          <p:nvPr/>
        </p:nvGrpSpPr>
        <p:grpSpPr>
          <a:xfrm>
            <a:off x="6471674" y="2130022"/>
            <a:ext cx="2029587" cy="3408612"/>
            <a:chOff x="1473234" y="1966737"/>
            <a:chExt cx="2029587" cy="3408612"/>
          </a:xfrm>
        </p:grpSpPr>
        <p:grpSp>
          <p:nvGrpSpPr>
            <p:cNvPr id="30" name="组合 29">
              <a:extLst>
                <a:ext uri="{FF2B5EF4-FFF2-40B4-BE49-F238E27FC236}">
                  <a16:creationId xmlns:a16="http://schemas.microsoft.com/office/drawing/2014/main" id="{B126E48A-E860-41B3-A392-BD85ADD280CF}"/>
                </a:ext>
              </a:extLst>
            </p:cNvPr>
            <p:cNvGrpSpPr/>
            <p:nvPr/>
          </p:nvGrpSpPr>
          <p:grpSpPr>
            <a:xfrm>
              <a:off x="1803541" y="1966737"/>
              <a:ext cx="1323250" cy="1317170"/>
              <a:chOff x="1803541" y="1966737"/>
              <a:chExt cx="1323250" cy="1317170"/>
            </a:xfrm>
          </p:grpSpPr>
          <p:sp>
            <p:nvSpPr>
              <p:cNvPr id="34" name="圆角矩形 4">
                <a:extLst>
                  <a:ext uri="{FF2B5EF4-FFF2-40B4-BE49-F238E27FC236}">
                    <a16:creationId xmlns:a16="http://schemas.microsoft.com/office/drawing/2014/main" id="{01AB1F49-63C1-4192-851C-A2579CB93A97}"/>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3" name="TextBox 28">
                <a:extLst>
                  <a:ext uri="{FF2B5EF4-FFF2-40B4-BE49-F238E27FC236}">
                    <a16:creationId xmlns:a16="http://schemas.microsoft.com/office/drawing/2014/main" id="{00E12DAF-F30E-4614-885D-80591A8DFE01}"/>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31" name="矩形 30">
              <a:extLst>
                <a:ext uri="{FF2B5EF4-FFF2-40B4-BE49-F238E27FC236}">
                  <a16:creationId xmlns:a16="http://schemas.microsoft.com/office/drawing/2014/main" id="{6D884E88-13AB-4809-83EE-D29D7AB48639}"/>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grpSp>
        <p:nvGrpSpPr>
          <p:cNvPr id="36" name="组合 35">
            <a:extLst>
              <a:ext uri="{FF2B5EF4-FFF2-40B4-BE49-F238E27FC236}">
                <a16:creationId xmlns:a16="http://schemas.microsoft.com/office/drawing/2014/main" id="{9A087D95-E3B8-4184-B499-FD3792528DC8}"/>
              </a:ext>
            </a:extLst>
          </p:cNvPr>
          <p:cNvGrpSpPr/>
          <p:nvPr/>
        </p:nvGrpSpPr>
        <p:grpSpPr>
          <a:xfrm>
            <a:off x="9003551" y="2130022"/>
            <a:ext cx="2029587" cy="3408612"/>
            <a:chOff x="1473234" y="1966737"/>
            <a:chExt cx="2029587" cy="3408612"/>
          </a:xfrm>
        </p:grpSpPr>
        <p:grpSp>
          <p:nvGrpSpPr>
            <p:cNvPr id="37" name="组合 36">
              <a:extLst>
                <a:ext uri="{FF2B5EF4-FFF2-40B4-BE49-F238E27FC236}">
                  <a16:creationId xmlns:a16="http://schemas.microsoft.com/office/drawing/2014/main" id="{0E61183B-206E-4619-95B8-F6B413B4F6A4}"/>
                </a:ext>
              </a:extLst>
            </p:cNvPr>
            <p:cNvGrpSpPr/>
            <p:nvPr/>
          </p:nvGrpSpPr>
          <p:grpSpPr>
            <a:xfrm>
              <a:off x="1803541" y="1966737"/>
              <a:ext cx="1323250" cy="1317170"/>
              <a:chOff x="1803541" y="1966737"/>
              <a:chExt cx="1323250" cy="1317170"/>
            </a:xfrm>
          </p:grpSpPr>
          <p:sp>
            <p:nvSpPr>
              <p:cNvPr id="41" name="圆角矩形 4">
                <a:extLst>
                  <a:ext uri="{FF2B5EF4-FFF2-40B4-BE49-F238E27FC236}">
                    <a16:creationId xmlns:a16="http://schemas.microsoft.com/office/drawing/2014/main" id="{581C04A0-32C4-4240-9327-81EC54E98449}"/>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0" name="TextBox 28">
                <a:extLst>
                  <a:ext uri="{FF2B5EF4-FFF2-40B4-BE49-F238E27FC236}">
                    <a16:creationId xmlns:a16="http://schemas.microsoft.com/office/drawing/2014/main" id="{E816744F-2374-40E6-A48D-3D158D5719B9}"/>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38" name="矩形 37">
              <a:extLst>
                <a:ext uri="{FF2B5EF4-FFF2-40B4-BE49-F238E27FC236}">
                  <a16:creationId xmlns:a16="http://schemas.microsoft.com/office/drawing/2014/main" id="{C487AA7E-E5A7-4E44-AA22-2613B8E9772B}"/>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sp>
        <p:nvSpPr>
          <p:cNvPr id="43" name="Freeform 37">
            <a:extLst>
              <a:ext uri="{FF2B5EF4-FFF2-40B4-BE49-F238E27FC236}">
                <a16:creationId xmlns:a16="http://schemas.microsoft.com/office/drawing/2014/main" id="{2FC9A921-BEF2-4A2A-9DD4-3D4F76E828B4}"/>
              </a:ext>
            </a:extLst>
          </p:cNvPr>
          <p:cNvSpPr>
            <a:spLocks/>
          </p:cNvSpPr>
          <p:nvPr/>
        </p:nvSpPr>
        <p:spPr bwMode="auto">
          <a:xfrm>
            <a:off x="2066899" y="2135410"/>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sp>
        <p:nvSpPr>
          <p:cNvPr id="44" name="Freeform 37">
            <a:extLst>
              <a:ext uri="{FF2B5EF4-FFF2-40B4-BE49-F238E27FC236}">
                <a16:creationId xmlns:a16="http://schemas.microsoft.com/office/drawing/2014/main" id="{1CA4AAFB-0A71-4EDE-95C4-1BA54FBE28D4}"/>
              </a:ext>
            </a:extLst>
          </p:cNvPr>
          <p:cNvSpPr>
            <a:spLocks/>
          </p:cNvSpPr>
          <p:nvPr/>
        </p:nvSpPr>
        <p:spPr bwMode="auto">
          <a:xfrm>
            <a:off x="7130653" y="2170644"/>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sp>
        <p:nvSpPr>
          <p:cNvPr id="45" name="Freeform 37">
            <a:extLst>
              <a:ext uri="{FF2B5EF4-FFF2-40B4-BE49-F238E27FC236}">
                <a16:creationId xmlns:a16="http://schemas.microsoft.com/office/drawing/2014/main" id="{DCF04121-FB26-4689-8B7A-7DAD0CFD151A}"/>
              </a:ext>
            </a:extLst>
          </p:cNvPr>
          <p:cNvSpPr>
            <a:spLocks/>
          </p:cNvSpPr>
          <p:nvPr/>
        </p:nvSpPr>
        <p:spPr bwMode="auto">
          <a:xfrm>
            <a:off x="4598776" y="2170644"/>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sp>
        <p:nvSpPr>
          <p:cNvPr id="46" name="Freeform 37">
            <a:extLst>
              <a:ext uri="{FF2B5EF4-FFF2-40B4-BE49-F238E27FC236}">
                <a16:creationId xmlns:a16="http://schemas.microsoft.com/office/drawing/2014/main" id="{61DBE3AC-B856-42A2-A7DA-256F57A0B759}"/>
              </a:ext>
            </a:extLst>
          </p:cNvPr>
          <p:cNvSpPr>
            <a:spLocks/>
          </p:cNvSpPr>
          <p:nvPr/>
        </p:nvSpPr>
        <p:spPr bwMode="auto">
          <a:xfrm>
            <a:off x="9662530" y="2135410"/>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pic>
        <p:nvPicPr>
          <p:cNvPr id="9" name="图片 8">
            <a:extLst>
              <a:ext uri="{FF2B5EF4-FFF2-40B4-BE49-F238E27FC236}">
                <a16:creationId xmlns:a16="http://schemas.microsoft.com/office/drawing/2014/main" id="{D72C05F8-6C0C-45ED-AFCB-22B13947B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62096" y="1870087"/>
            <a:ext cx="1837039" cy="1837038"/>
          </a:xfrm>
          <a:prstGeom prst="diamond">
            <a:avLst/>
          </a:prstGeom>
        </p:spPr>
      </p:pic>
      <p:pic>
        <p:nvPicPr>
          <p:cNvPr id="47" name="图片 46">
            <a:extLst>
              <a:ext uri="{FF2B5EF4-FFF2-40B4-BE49-F238E27FC236}">
                <a16:creationId xmlns:a16="http://schemas.microsoft.com/office/drawing/2014/main" id="{E895E82A-DA18-456C-97DB-05815225094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83448" y="1857227"/>
            <a:ext cx="1837039" cy="1849898"/>
          </a:xfrm>
          <a:prstGeom prst="diamond">
            <a:avLst/>
          </a:prstGeom>
        </p:spPr>
      </p:pic>
      <p:pic>
        <p:nvPicPr>
          <p:cNvPr id="48" name="图片 47">
            <a:extLst>
              <a:ext uri="{FF2B5EF4-FFF2-40B4-BE49-F238E27FC236}">
                <a16:creationId xmlns:a16="http://schemas.microsoft.com/office/drawing/2014/main" id="{EEE50B52-E959-42E5-939B-FCEC090E809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33761" y="1870086"/>
            <a:ext cx="1837039" cy="1849900"/>
          </a:xfrm>
          <a:prstGeom prst="diamond">
            <a:avLst/>
          </a:prstGeom>
        </p:spPr>
      </p:pic>
      <p:pic>
        <p:nvPicPr>
          <p:cNvPr id="49" name="图片 48">
            <a:extLst>
              <a:ext uri="{FF2B5EF4-FFF2-40B4-BE49-F238E27FC236}">
                <a16:creationId xmlns:a16="http://schemas.microsoft.com/office/drawing/2014/main" id="{809FA5E1-C5CB-4A3E-87F6-2477282FFB3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365638" y="1870087"/>
            <a:ext cx="1837039" cy="1849900"/>
          </a:xfrm>
          <a:prstGeom prst="diamond">
            <a:avLst/>
          </a:prstGeom>
        </p:spPr>
      </p:pic>
    </p:spTree>
    <p:extLst>
      <p:ext uri="{BB962C8B-B14F-4D97-AF65-F5344CB8AC3E}">
        <p14:creationId xmlns:p14="http://schemas.microsoft.com/office/powerpoint/2010/main" val="3054810112"/>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down)">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heel(1)">
                                      <p:cBhvr>
                                        <p:cTn id="32" dur="20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Effect transition="in" filter="fade">
                                      <p:cBhvr>
                                        <p:cTn id="46" dur="500"/>
                                        <p:tgtEl>
                                          <p:spTgt spid="4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p:cTn id="62" dur="500" fill="hold"/>
                                        <p:tgtEl>
                                          <p:spTgt spid="47"/>
                                        </p:tgtEl>
                                        <p:attrNameLst>
                                          <p:attrName>ppt_w</p:attrName>
                                        </p:attrNameLst>
                                      </p:cBhvr>
                                      <p:tavLst>
                                        <p:tav tm="0">
                                          <p:val>
                                            <p:fltVal val="0"/>
                                          </p:val>
                                        </p:tav>
                                        <p:tav tm="100000">
                                          <p:val>
                                            <p:strVal val="#ppt_w"/>
                                          </p:val>
                                        </p:tav>
                                      </p:tavLst>
                                    </p:anim>
                                    <p:anim calcmode="lin" valueType="num">
                                      <p:cBhvr>
                                        <p:cTn id="63" dur="500" fill="hold"/>
                                        <p:tgtEl>
                                          <p:spTgt spid="47"/>
                                        </p:tgtEl>
                                        <p:attrNameLst>
                                          <p:attrName>ppt_h</p:attrName>
                                        </p:attrNameLst>
                                      </p:cBhvr>
                                      <p:tavLst>
                                        <p:tav tm="0">
                                          <p:val>
                                            <p:fltVal val="0"/>
                                          </p:val>
                                        </p:tav>
                                        <p:tav tm="100000">
                                          <p:val>
                                            <p:strVal val="#ppt_h"/>
                                          </p:val>
                                        </p:tav>
                                      </p:tavLst>
                                    </p:anim>
                                    <p:animEffect transition="in" filter="fade">
                                      <p:cBhvr>
                                        <p:cTn id="64" dur="500"/>
                                        <p:tgtEl>
                                          <p:spTgt spid="47"/>
                                        </p:tgtEl>
                                      </p:cBhvr>
                                    </p:animEffect>
                                  </p:childTnLst>
                                </p:cTn>
                              </p:par>
                              <p:par>
                                <p:cTn id="65" presetID="2" presetClass="entr" presetSubtype="4"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additive="base">
                                        <p:cTn id="67" dur="500" fill="hold"/>
                                        <p:tgtEl>
                                          <p:spTgt spid="46"/>
                                        </p:tgtEl>
                                        <p:attrNameLst>
                                          <p:attrName>ppt_x</p:attrName>
                                        </p:attrNameLst>
                                      </p:cBhvr>
                                      <p:tavLst>
                                        <p:tav tm="0">
                                          <p:val>
                                            <p:strVal val="#ppt_x"/>
                                          </p:val>
                                        </p:tav>
                                        <p:tav tm="100000">
                                          <p:val>
                                            <p:strVal val="#ppt_x"/>
                                          </p:val>
                                        </p:tav>
                                      </p:tavLst>
                                    </p:anim>
                                    <p:anim calcmode="lin" valueType="num">
                                      <p:cBhvr additive="base">
                                        <p:cTn id="6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8844711C-673B-4D50-81A1-3BD4D4FC3F26}"/>
              </a:ext>
            </a:extLst>
          </p:cNvPr>
          <p:cNvGrpSpPr/>
          <p:nvPr/>
        </p:nvGrpSpPr>
        <p:grpSpPr>
          <a:xfrm>
            <a:off x="886048" y="1086888"/>
            <a:ext cx="7002859" cy="4684223"/>
            <a:chOff x="886048" y="1086888"/>
            <a:chExt cx="7002859" cy="4684223"/>
          </a:xfrm>
        </p:grpSpPr>
        <p:grpSp>
          <p:nvGrpSpPr>
            <p:cNvPr id="9" name="组合 8">
              <a:extLst>
                <a:ext uri="{FF2B5EF4-FFF2-40B4-BE49-F238E27FC236}">
                  <a16:creationId xmlns:a16="http://schemas.microsoft.com/office/drawing/2014/main" id="{635D830C-1FFF-4B01-B5DD-2868F5F2FBE1}"/>
                </a:ext>
              </a:extLst>
            </p:cNvPr>
            <p:cNvGrpSpPr/>
            <p:nvPr/>
          </p:nvGrpSpPr>
          <p:grpSpPr>
            <a:xfrm>
              <a:off x="886048" y="1086888"/>
              <a:ext cx="7002859" cy="4684223"/>
              <a:chOff x="2295525" y="920601"/>
              <a:chExt cx="7772400" cy="5198970"/>
            </a:xfrm>
          </p:grpSpPr>
          <p:sp>
            <p:nvSpPr>
              <p:cNvPr id="6" name="圆角矩形 2">
                <a:extLst>
                  <a:ext uri="{FF2B5EF4-FFF2-40B4-BE49-F238E27FC236}">
                    <a16:creationId xmlns:a16="http://schemas.microsoft.com/office/drawing/2014/main" id="{86971251-EFCF-4105-9A1F-7082FD239485}"/>
                  </a:ext>
                </a:extLst>
              </p:cNvPr>
              <p:cNvSpPr/>
              <p:nvPr/>
            </p:nvSpPr>
            <p:spPr>
              <a:xfrm>
                <a:off x="2295525" y="1537511"/>
                <a:ext cx="7772400" cy="4582060"/>
              </a:xfrm>
              <a:prstGeom prst="roundRect">
                <a:avLst>
                  <a:gd name="adj" fmla="val 5470"/>
                </a:avLst>
              </a:prstGeom>
              <a:solidFill>
                <a:schemeClr val="bg1"/>
              </a:solidFill>
              <a:ln w="25400">
                <a:solidFill>
                  <a:srgbClr val="6EBF84"/>
                </a:solidFill>
              </a:ln>
              <a:effectLst>
                <a:reflection blurRad="6350" endPos="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7" name="椭圆 6">
                <a:extLst>
                  <a:ext uri="{FF2B5EF4-FFF2-40B4-BE49-F238E27FC236}">
                    <a16:creationId xmlns:a16="http://schemas.microsoft.com/office/drawing/2014/main" id="{90E10855-3A45-4AE5-BF89-78B1DB9A9484}"/>
                  </a:ext>
                </a:extLst>
              </p:cNvPr>
              <p:cNvSpPr/>
              <p:nvPr/>
            </p:nvSpPr>
            <p:spPr>
              <a:xfrm>
                <a:off x="2734250" y="920601"/>
                <a:ext cx="1866900" cy="1866900"/>
              </a:xfrm>
              <a:prstGeom prst="ellipse">
                <a:avLst/>
              </a:prstGeom>
              <a:solidFill>
                <a:srgbClr val="6EBF84"/>
              </a:solidFill>
              <a:ln w="22225">
                <a:gradFill flip="none" rotWithShape="1">
                  <a:gsLst>
                    <a:gs pos="0">
                      <a:schemeClr val="bg1"/>
                    </a:gs>
                    <a:gs pos="10000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8" name="椭圆 7">
                <a:extLst>
                  <a:ext uri="{FF2B5EF4-FFF2-40B4-BE49-F238E27FC236}">
                    <a16:creationId xmlns:a16="http://schemas.microsoft.com/office/drawing/2014/main" id="{FEF504F9-5D1F-4D39-9B43-1499F37F0E8A}"/>
                  </a:ext>
                </a:extLst>
              </p:cNvPr>
              <p:cNvSpPr/>
              <p:nvPr/>
            </p:nvSpPr>
            <p:spPr>
              <a:xfrm>
                <a:off x="2953025" y="1139376"/>
                <a:ext cx="1429347" cy="1429347"/>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15" name="calendar_61469">
              <a:extLst>
                <a:ext uri="{FF2B5EF4-FFF2-40B4-BE49-F238E27FC236}">
                  <a16:creationId xmlns:a16="http://schemas.microsoft.com/office/drawing/2014/main" id="{60E23B82-48C8-4F91-B9F8-7F757F24C57B}"/>
                </a:ext>
              </a:extLst>
            </p:cNvPr>
            <p:cNvSpPr>
              <a:spLocks noChangeAspect="1"/>
            </p:cNvSpPr>
            <p:nvPr/>
          </p:nvSpPr>
          <p:spPr bwMode="auto">
            <a:xfrm>
              <a:off x="1823820" y="1648033"/>
              <a:ext cx="597086" cy="609685"/>
            </a:xfrm>
            <a:custGeom>
              <a:avLst/>
              <a:gdLst>
                <a:gd name="connsiteX0" fmla="*/ 394037 w 595290"/>
                <a:gd name="connsiteY0" fmla="*/ 441881 h 607851"/>
                <a:gd name="connsiteX1" fmla="*/ 442257 w 595290"/>
                <a:gd name="connsiteY1" fmla="*/ 441881 h 607851"/>
                <a:gd name="connsiteX2" fmla="*/ 455994 w 595290"/>
                <a:gd name="connsiteY2" fmla="*/ 455609 h 607851"/>
                <a:gd name="connsiteX3" fmla="*/ 455994 w 595290"/>
                <a:gd name="connsiteY3" fmla="*/ 503799 h 607851"/>
                <a:gd name="connsiteX4" fmla="*/ 442257 w 595290"/>
                <a:gd name="connsiteY4" fmla="*/ 517527 h 607851"/>
                <a:gd name="connsiteX5" fmla="*/ 394037 w 595290"/>
                <a:gd name="connsiteY5" fmla="*/ 517527 h 607851"/>
                <a:gd name="connsiteX6" fmla="*/ 380207 w 595290"/>
                <a:gd name="connsiteY6" fmla="*/ 503799 h 607851"/>
                <a:gd name="connsiteX7" fmla="*/ 380207 w 595290"/>
                <a:gd name="connsiteY7" fmla="*/ 455609 h 607851"/>
                <a:gd name="connsiteX8" fmla="*/ 394037 w 595290"/>
                <a:gd name="connsiteY8" fmla="*/ 441881 h 607851"/>
                <a:gd name="connsiteX9" fmla="*/ 273594 w 595290"/>
                <a:gd name="connsiteY9" fmla="*/ 441881 h 607851"/>
                <a:gd name="connsiteX10" fmla="*/ 321766 w 595290"/>
                <a:gd name="connsiteY10" fmla="*/ 441881 h 607851"/>
                <a:gd name="connsiteX11" fmla="*/ 335609 w 595290"/>
                <a:gd name="connsiteY11" fmla="*/ 455609 h 607851"/>
                <a:gd name="connsiteX12" fmla="*/ 335609 w 595290"/>
                <a:gd name="connsiteY12" fmla="*/ 503799 h 607851"/>
                <a:gd name="connsiteX13" fmla="*/ 321766 w 595290"/>
                <a:gd name="connsiteY13" fmla="*/ 517527 h 607851"/>
                <a:gd name="connsiteX14" fmla="*/ 273594 w 595290"/>
                <a:gd name="connsiteY14" fmla="*/ 517527 h 607851"/>
                <a:gd name="connsiteX15" fmla="*/ 259751 w 595290"/>
                <a:gd name="connsiteY15" fmla="*/ 503799 h 607851"/>
                <a:gd name="connsiteX16" fmla="*/ 259751 w 595290"/>
                <a:gd name="connsiteY16" fmla="*/ 455609 h 607851"/>
                <a:gd name="connsiteX17" fmla="*/ 273594 w 595290"/>
                <a:gd name="connsiteY17" fmla="*/ 441881 h 607851"/>
                <a:gd name="connsiteX18" fmla="*/ 152998 w 595290"/>
                <a:gd name="connsiteY18" fmla="*/ 441881 h 607851"/>
                <a:gd name="connsiteX19" fmla="*/ 201263 w 595290"/>
                <a:gd name="connsiteY19" fmla="*/ 441881 h 607851"/>
                <a:gd name="connsiteX20" fmla="*/ 215013 w 595290"/>
                <a:gd name="connsiteY20" fmla="*/ 455609 h 607851"/>
                <a:gd name="connsiteX21" fmla="*/ 215013 w 595290"/>
                <a:gd name="connsiteY21" fmla="*/ 503799 h 607851"/>
                <a:gd name="connsiteX22" fmla="*/ 201263 w 595290"/>
                <a:gd name="connsiteY22" fmla="*/ 517527 h 607851"/>
                <a:gd name="connsiteX23" fmla="*/ 152998 w 595290"/>
                <a:gd name="connsiteY23" fmla="*/ 517527 h 607851"/>
                <a:gd name="connsiteX24" fmla="*/ 139155 w 595290"/>
                <a:gd name="connsiteY24" fmla="*/ 503799 h 607851"/>
                <a:gd name="connsiteX25" fmla="*/ 139155 w 595290"/>
                <a:gd name="connsiteY25" fmla="*/ 455609 h 607851"/>
                <a:gd name="connsiteX26" fmla="*/ 152998 w 595290"/>
                <a:gd name="connsiteY26" fmla="*/ 441881 h 607851"/>
                <a:gd name="connsiteX27" fmla="*/ 394037 w 595290"/>
                <a:gd name="connsiteY27" fmla="*/ 321496 h 607851"/>
                <a:gd name="connsiteX28" fmla="*/ 442257 w 595290"/>
                <a:gd name="connsiteY28" fmla="*/ 321496 h 607851"/>
                <a:gd name="connsiteX29" fmla="*/ 455994 w 595290"/>
                <a:gd name="connsiteY29" fmla="*/ 335314 h 607851"/>
                <a:gd name="connsiteX30" fmla="*/ 455994 w 595290"/>
                <a:gd name="connsiteY30" fmla="*/ 383395 h 607851"/>
                <a:gd name="connsiteX31" fmla="*/ 442257 w 595290"/>
                <a:gd name="connsiteY31" fmla="*/ 397213 h 607851"/>
                <a:gd name="connsiteX32" fmla="*/ 394037 w 595290"/>
                <a:gd name="connsiteY32" fmla="*/ 397213 h 607851"/>
                <a:gd name="connsiteX33" fmla="*/ 380207 w 595290"/>
                <a:gd name="connsiteY33" fmla="*/ 383395 h 607851"/>
                <a:gd name="connsiteX34" fmla="*/ 380207 w 595290"/>
                <a:gd name="connsiteY34" fmla="*/ 335314 h 607851"/>
                <a:gd name="connsiteX35" fmla="*/ 394037 w 595290"/>
                <a:gd name="connsiteY35" fmla="*/ 321496 h 607851"/>
                <a:gd name="connsiteX36" fmla="*/ 273594 w 595290"/>
                <a:gd name="connsiteY36" fmla="*/ 321496 h 607851"/>
                <a:gd name="connsiteX37" fmla="*/ 321766 w 595290"/>
                <a:gd name="connsiteY37" fmla="*/ 321496 h 607851"/>
                <a:gd name="connsiteX38" fmla="*/ 335609 w 595290"/>
                <a:gd name="connsiteY38" fmla="*/ 335314 h 607851"/>
                <a:gd name="connsiteX39" fmla="*/ 335609 w 595290"/>
                <a:gd name="connsiteY39" fmla="*/ 383395 h 607851"/>
                <a:gd name="connsiteX40" fmla="*/ 321766 w 595290"/>
                <a:gd name="connsiteY40" fmla="*/ 397213 h 607851"/>
                <a:gd name="connsiteX41" fmla="*/ 273594 w 595290"/>
                <a:gd name="connsiteY41" fmla="*/ 397213 h 607851"/>
                <a:gd name="connsiteX42" fmla="*/ 259751 w 595290"/>
                <a:gd name="connsiteY42" fmla="*/ 383395 h 607851"/>
                <a:gd name="connsiteX43" fmla="*/ 259751 w 595290"/>
                <a:gd name="connsiteY43" fmla="*/ 335314 h 607851"/>
                <a:gd name="connsiteX44" fmla="*/ 273594 w 595290"/>
                <a:gd name="connsiteY44" fmla="*/ 321496 h 607851"/>
                <a:gd name="connsiteX45" fmla="*/ 152998 w 595290"/>
                <a:gd name="connsiteY45" fmla="*/ 321496 h 607851"/>
                <a:gd name="connsiteX46" fmla="*/ 201263 w 595290"/>
                <a:gd name="connsiteY46" fmla="*/ 321496 h 607851"/>
                <a:gd name="connsiteX47" fmla="*/ 215013 w 595290"/>
                <a:gd name="connsiteY47" fmla="*/ 335314 h 607851"/>
                <a:gd name="connsiteX48" fmla="*/ 215013 w 595290"/>
                <a:gd name="connsiteY48" fmla="*/ 383395 h 607851"/>
                <a:gd name="connsiteX49" fmla="*/ 201263 w 595290"/>
                <a:gd name="connsiteY49" fmla="*/ 397213 h 607851"/>
                <a:gd name="connsiteX50" fmla="*/ 152998 w 595290"/>
                <a:gd name="connsiteY50" fmla="*/ 397213 h 607851"/>
                <a:gd name="connsiteX51" fmla="*/ 139155 w 595290"/>
                <a:gd name="connsiteY51" fmla="*/ 383395 h 607851"/>
                <a:gd name="connsiteX52" fmla="*/ 139155 w 595290"/>
                <a:gd name="connsiteY52" fmla="*/ 335314 h 607851"/>
                <a:gd name="connsiteX53" fmla="*/ 152998 w 595290"/>
                <a:gd name="connsiteY53" fmla="*/ 321496 h 607851"/>
                <a:gd name="connsiteX54" fmla="*/ 93245 w 595290"/>
                <a:gd name="connsiteY54" fmla="*/ 280044 h 607851"/>
                <a:gd name="connsiteX55" fmla="*/ 69583 w 595290"/>
                <a:gd name="connsiteY55" fmla="*/ 303579 h 607851"/>
                <a:gd name="connsiteX56" fmla="*/ 69583 w 595290"/>
                <a:gd name="connsiteY56" fmla="*/ 526226 h 607851"/>
                <a:gd name="connsiteX57" fmla="*/ 93245 w 595290"/>
                <a:gd name="connsiteY57" fmla="*/ 549761 h 607851"/>
                <a:gd name="connsiteX58" fmla="*/ 501016 w 595290"/>
                <a:gd name="connsiteY58" fmla="*/ 549761 h 607851"/>
                <a:gd name="connsiteX59" fmla="*/ 524585 w 595290"/>
                <a:gd name="connsiteY59" fmla="*/ 526226 h 607851"/>
                <a:gd name="connsiteX60" fmla="*/ 524585 w 595290"/>
                <a:gd name="connsiteY60" fmla="*/ 303579 h 607851"/>
                <a:gd name="connsiteX61" fmla="*/ 501016 w 595290"/>
                <a:gd name="connsiteY61" fmla="*/ 280044 h 607851"/>
                <a:gd name="connsiteX62" fmla="*/ 211929 w 595290"/>
                <a:gd name="connsiteY62" fmla="*/ 67390 h 607851"/>
                <a:gd name="connsiteX63" fmla="*/ 383361 w 595290"/>
                <a:gd name="connsiteY63" fmla="*/ 67390 h 607851"/>
                <a:gd name="connsiteX64" fmla="*/ 383361 w 595290"/>
                <a:gd name="connsiteY64" fmla="*/ 141170 h 607851"/>
                <a:gd name="connsiteX65" fmla="*/ 443966 w 595290"/>
                <a:gd name="connsiteY65" fmla="*/ 201221 h 607851"/>
                <a:gd name="connsiteX66" fmla="*/ 482031 w 595290"/>
                <a:gd name="connsiteY66" fmla="*/ 201221 h 607851"/>
                <a:gd name="connsiteX67" fmla="*/ 542261 w 595290"/>
                <a:gd name="connsiteY67" fmla="*/ 141170 h 607851"/>
                <a:gd name="connsiteX68" fmla="*/ 542261 w 595290"/>
                <a:gd name="connsiteY68" fmla="*/ 67670 h 607851"/>
                <a:gd name="connsiteX69" fmla="*/ 595290 w 595290"/>
                <a:gd name="connsiteY69" fmla="*/ 122118 h 607851"/>
                <a:gd name="connsiteX70" fmla="*/ 595290 w 595290"/>
                <a:gd name="connsiteY70" fmla="*/ 553030 h 607851"/>
                <a:gd name="connsiteX71" fmla="*/ 540671 w 595290"/>
                <a:gd name="connsiteY71" fmla="*/ 607851 h 607851"/>
                <a:gd name="connsiteX72" fmla="*/ 54619 w 595290"/>
                <a:gd name="connsiteY72" fmla="*/ 607851 h 607851"/>
                <a:gd name="connsiteX73" fmla="*/ 0 w 595290"/>
                <a:gd name="connsiteY73" fmla="*/ 553030 h 607851"/>
                <a:gd name="connsiteX74" fmla="*/ 0 w 595290"/>
                <a:gd name="connsiteY74" fmla="*/ 122118 h 607851"/>
                <a:gd name="connsiteX75" fmla="*/ 53029 w 595290"/>
                <a:gd name="connsiteY75" fmla="*/ 67670 h 607851"/>
                <a:gd name="connsiteX76" fmla="*/ 53029 w 595290"/>
                <a:gd name="connsiteY76" fmla="*/ 141170 h 607851"/>
                <a:gd name="connsiteX77" fmla="*/ 113259 w 595290"/>
                <a:gd name="connsiteY77" fmla="*/ 201221 h 607851"/>
                <a:gd name="connsiteX78" fmla="*/ 151324 w 595290"/>
                <a:gd name="connsiteY78" fmla="*/ 201221 h 607851"/>
                <a:gd name="connsiteX79" fmla="*/ 211929 w 595290"/>
                <a:gd name="connsiteY79" fmla="*/ 141170 h 607851"/>
                <a:gd name="connsiteX80" fmla="*/ 443504 w 595290"/>
                <a:gd name="connsiteY80" fmla="*/ 0 h 607851"/>
                <a:gd name="connsiteX81" fmla="*/ 481115 w 595290"/>
                <a:gd name="connsiteY81" fmla="*/ 0 h 607851"/>
                <a:gd name="connsiteX82" fmla="*/ 501791 w 595290"/>
                <a:gd name="connsiteY82" fmla="*/ 20634 h 607851"/>
                <a:gd name="connsiteX83" fmla="*/ 501791 w 595290"/>
                <a:gd name="connsiteY83" fmla="*/ 141173 h 607851"/>
                <a:gd name="connsiteX84" fmla="*/ 481115 w 595290"/>
                <a:gd name="connsiteY84" fmla="*/ 161807 h 607851"/>
                <a:gd name="connsiteX85" fmla="*/ 443504 w 595290"/>
                <a:gd name="connsiteY85" fmla="*/ 161807 h 607851"/>
                <a:gd name="connsiteX86" fmla="*/ 422828 w 595290"/>
                <a:gd name="connsiteY86" fmla="*/ 141173 h 607851"/>
                <a:gd name="connsiteX87" fmla="*/ 422828 w 595290"/>
                <a:gd name="connsiteY87" fmla="*/ 20634 h 607851"/>
                <a:gd name="connsiteX88" fmla="*/ 443504 w 595290"/>
                <a:gd name="connsiteY88" fmla="*/ 0 h 607851"/>
                <a:gd name="connsiteX89" fmla="*/ 113187 w 595290"/>
                <a:gd name="connsiteY89" fmla="*/ 0 h 607851"/>
                <a:gd name="connsiteX90" fmla="*/ 150798 w 595290"/>
                <a:gd name="connsiteY90" fmla="*/ 0 h 607851"/>
                <a:gd name="connsiteX91" fmla="*/ 171474 w 595290"/>
                <a:gd name="connsiteY91" fmla="*/ 20634 h 607851"/>
                <a:gd name="connsiteX92" fmla="*/ 171474 w 595290"/>
                <a:gd name="connsiteY92" fmla="*/ 141173 h 607851"/>
                <a:gd name="connsiteX93" fmla="*/ 150798 w 595290"/>
                <a:gd name="connsiteY93" fmla="*/ 161807 h 607851"/>
                <a:gd name="connsiteX94" fmla="*/ 113187 w 595290"/>
                <a:gd name="connsiteY94" fmla="*/ 161807 h 607851"/>
                <a:gd name="connsiteX95" fmla="*/ 92511 w 595290"/>
                <a:gd name="connsiteY95" fmla="*/ 141173 h 607851"/>
                <a:gd name="connsiteX96" fmla="*/ 92511 w 595290"/>
                <a:gd name="connsiteY96" fmla="*/ 20634 h 607851"/>
                <a:gd name="connsiteX97" fmla="*/ 113187 w 595290"/>
                <a:gd name="connsiteY97"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595290" h="607851">
                  <a:moveTo>
                    <a:pt x="394037" y="441881"/>
                  </a:moveTo>
                  <a:lnTo>
                    <a:pt x="442257" y="441881"/>
                  </a:lnTo>
                  <a:cubicBezTo>
                    <a:pt x="449826" y="441881"/>
                    <a:pt x="455994" y="448045"/>
                    <a:pt x="455994" y="455609"/>
                  </a:cubicBezTo>
                  <a:lnTo>
                    <a:pt x="455994" y="503799"/>
                  </a:lnTo>
                  <a:cubicBezTo>
                    <a:pt x="455994" y="511363"/>
                    <a:pt x="449826" y="517527"/>
                    <a:pt x="442257" y="517527"/>
                  </a:cubicBezTo>
                  <a:lnTo>
                    <a:pt x="394037" y="517527"/>
                  </a:lnTo>
                  <a:cubicBezTo>
                    <a:pt x="386375" y="517527"/>
                    <a:pt x="380207" y="511363"/>
                    <a:pt x="380207" y="503799"/>
                  </a:cubicBezTo>
                  <a:lnTo>
                    <a:pt x="380207" y="455609"/>
                  </a:lnTo>
                  <a:cubicBezTo>
                    <a:pt x="380207" y="448045"/>
                    <a:pt x="386375" y="441881"/>
                    <a:pt x="394037" y="441881"/>
                  </a:cubicBezTo>
                  <a:close/>
                  <a:moveTo>
                    <a:pt x="273594" y="441881"/>
                  </a:moveTo>
                  <a:lnTo>
                    <a:pt x="321766" y="441881"/>
                  </a:lnTo>
                  <a:cubicBezTo>
                    <a:pt x="329436" y="441881"/>
                    <a:pt x="335609" y="448045"/>
                    <a:pt x="335609" y="455609"/>
                  </a:cubicBezTo>
                  <a:lnTo>
                    <a:pt x="335609" y="503799"/>
                  </a:lnTo>
                  <a:cubicBezTo>
                    <a:pt x="335609" y="511363"/>
                    <a:pt x="329436" y="517527"/>
                    <a:pt x="321766" y="517527"/>
                  </a:cubicBezTo>
                  <a:lnTo>
                    <a:pt x="273594" y="517527"/>
                  </a:lnTo>
                  <a:cubicBezTo>
                    <a:pt x="265924" y="517527"/>
                    <a:pt x="259751" y="511363"/>
                    <a:pt x="259751" y="503799"/>
                  </a:cubicBezTo>
                  <a:lnTo>
                    <a:pt x="259751" y="455609"/>
                  </a:lnTo>
                  <a:cubicBezTo>
                    <a:pt x="259751" y="448045"/>
                    <a:pt x="265924" y="441881"/>
                    <a:pt x="273594" y="441881"/>
                  </a:cubicBezTo>
                  <a:close/>
                  <a:moveTo>
                    <a:pt x="152998" y="441881"/>
                  </a:moveTo>
                  <a:lnTo>
                    <a:pt x="201263" y="441881"/>
                  </a:lnTo>
                  <a:cubicBezTo>
                    <a:pt x="208840" y="441881"/>
                    <a:pt x="215013" y="448045"/>
                    <a:pt x="215013" y="455609"/>
                  </a:cubicBezTo>
                  <a:lnTo>
                    <a:pt x="215013" y="503799"/>
                  </a:lnTo>
                  <a:cubicBezTo>
                    <a:pt x="215013" y="511363"/>
                    <a:pt x="208840" y="517527"/>
                    <a:pt x="201263" y="517527"/>
                  </a:cubicBezTo>
                  <a:lnTo>
                    <a:pt x="152998" y="517527"/>
                  </a:lnTo>
                  <a:cubicBezTo>
                    <a:pt x="145422" y="517527"/>
                    <a:pt x="139155" y="511363"/>
                    <a:pt x="139155" y="503799"/>
                  </a:cubicBezTo>
                  <a:lnTo>
                    <a:pt x="139155" y="455609"/>
                  </a:lnTo>
                  <a:cubicBezTo>
                    <a:pt x="139155" y="448045"/>
                    <a:pt x="145422" y="441881"/>
                    <a:pt x="152998" y="441881"/>
                  </a:cubicBezTo>
                  <a:close/>
                  <a:moveTo>
                    <a:pt x="394037" y="321496"/>
                  </a:moveTo>
                  <a:lnTo>
                    <a:pt x="442257" y="321496"/>
                  </a:lnTo>
                  <a:cubicBezTo>
                    <a:pt x="449826" y="321496"/>
                    <a:pt x="455994" y="327658"/>
                    <a:pt x="455994" y="335314"/>
                  </a:cubicBezTo>
                  <a:lnTo>
                    <a:pt x="455994" y="383395"/>
                  </a:lnTo>
                  <a:cubicBezTo>
                    <a:pt x="455994" y="391051"/>
                    <a:pt x="449826" y="397213"/>
                    <a:pt x="442257" y="397213"/>
                  </a:cubicBezTo>
                  <a:lnTo>
                    <a:pt x="394037" y="397213"/>
                  </a:lnTo>
                  <a:cubicBezTo>
                    <a:pt x="386375" y="397213"/>
                    <a:pt x="380207" y="391051"/>
                    <a:pt x="380207" y="383395"/>
                  </a:cubicBezTo>
                  <a:lnTo>
                    <a:pt x="380207" y="335314"/>
                  </a:lnTo>
                  <a:cubicBezTo>
                    <a:pt x="380207" y="327658"/>
                    <a:pt x="386375" y="321496"/>
                    <a:pt x="394037" y="321496"/>
                  </a:cubicBezTo>
                  <a:close/>
                  <a:moveTo>
                    <a:pt x="273594" y="321496"/>
                  </a:moveTo>
                  <a:lnTo>
                    <a:pt x="321766" y="321496"/>
                  </a:lnTo>
                  <a:cubicBezTo>
                    <a:pt x="329436" y="321496"/>
                    <a:pt x="335609" y="327658"/>
                    <a:pt x="335609" y="335314"/>
                  </a:cubicBezTo>
                  <a:lnTo>
                    <a:pt x="335609" y="383395"/>
                  </a:lnTo>
                  <a:cubicBezTo>
                    <a:pt x="335609" y="391051"/>
                    <a:pt x="329436" y="397213"/>
                    <a:pt x="321766" y="397213"/>
                  </a:cubicBezTo>
                  <a:lnTo>
                    <a:pt x="273594" y="397213"/>
                  </a:lnTo>
                  <a:cubicBezTo>
                    <a:pt x="265924" y="397213"/>
                    <a:pt x="259751" y="391051"/>
                    <a:pt x="259751" y="383395"/>
                  </a:cubicBezTo>
                  <a:lnTo>
                    <a:pt x="259751" y="335314"/>
                  </a:lnTo>
                  <a:cubicBezTo>
                    <a:pt x="259751" y="327658"/>
                    <a:pt x="265924" y="321496"/>
                    <a:pt x="273594" y="321496"/>
                  </a:cubicBezTo>
                  <a:close/>
                  <a:moveTo>
                    <a:pt x="152998" y="321496"/>
                  </a:moveTo>
                  <a:lnTo>
                    <a:pt x="201263" y="321496"/>
                  </a:lnTo>
                  <a:cubicBezTo>
                    <a:pt x="208840" y="321496"/>
                    <a:pt x="215013" y="327658"/>
                    <a:pt x="215013" y="335314"/>
                  </a:cubicBezTo>
                  <a:lnTo>
                    <a:pt x="215013" y="383395"/>
                  </a:lnTo>
                  <a:cubicBezTo>
                    <a:pt x="215013" y="391051"/>
                    <a:pt x="208840" y="397213"/>
                    <a:pt x="201263" y="397213"/>
                  </a:cubicBezTo>
                  <a:lnTo>
                    <a:pt x="152998" y="397213"/>
                  </a:lnTo>
                  <a:cubicBezTo>
                    <a:pt x="145422" y="397213"/>
                    <a:pt x="139155" y="391051"/>
                    <a:pt x="139155" y="383395"/>
                  </a:cubicBezTo>
                  <a:lnTo>
                    <a:pt x="139155" y="335314"/>
                  </a:lnTo>
                  <a:cubicBezTo>
                    <a:pt x="139155" y="327658"/>
                    <a:pt x="145422" y="321496"/>
                    <a:pt x="152998" y="321496"/>
                  </a:cubicBezTo>
                  <a:close/>
                  <a:moveTo>
                    <a:pt x="93245" y="280044"/>
                  </a:moveTo>
                  <a:cubicBezTo>
                    <a:pt x="80151" y="280044"/>
                    <a:pt x="69583" y="290597"/>
                    <a:pt x="69583" y="303579"/>
                  </a:cubicBezTo>
                  <a:lnTo>
                    <a:pt x="69583" y="526226"/>
                  </a:lnTo>
                  <a:cubicBezTo>
                    <a:pt x="69583" y="539208"/>
                    <a:pt x="80151" y="549761"/>
                    <a:pt x="93245" y="549761"/>
                  </a:cubicBezTo>
                  <a:lnTo>
                    <a:pt x="501016" y="549761"/>
                  </a:lnTo>
                  <a:cubicBezTo>
                    <a:pt x="514016" y="549761"/>
                    <a:pt x="524585" y="539208"/>
                    <a:pt x="524585" y="526226"/>
                  </a:cubicBezTo>
                  <a:lnTo>
                    <a:pt x="524585" y="303579"/>
                  </a:lnTo>
                  <a:cubicBezTo>
                    <a:pt x="524585" y="290597"/>
                    <a:pt x="514016" y="280044"/>
                    <a:pt x="501016" y="280044"/>
                  </a:cubicBezTo>
                  <a:close/>
                  <a:moveTo>
                    <a:pt x="211929" y="67390"/>
                  </a:moveTo>
                  <a:lnTo>
                    <a:pt x="383361" y="67390"/>
                  </a:lnTo>
                  <a:lnTo>
                    <a:pt x="383361" y="141170"/>
                  </a:lnTo>
                  <a:cubicBezTo>
                    <a:pt x="383361" y="174418"/>
                    <a:pt x="410671" y="201221"/>
                    <a:pt x="443966" y="201221"/>
                  </a:cubicBezTo>
                  <a:lnTo>
                    <a:pt x="482031" y="201221"/>
                  </a:lnTo>
                  <a:cubicBezTo>
                    <a:pt x="515232" y="201221"/>
                    <a:pt x="542261" y="174418"/>
                    <a:pt x="542261" y="141170"/>
                  </a:cubicBezTo>
                  <a:lnTo>
                    <a:pt x="542261" y="67670"/>
                  </a:lnTo>
                  <a:cubicBezTo>
                    <a:pt x="571347" y="68511"/>
                    <a:pt x="595290" y="92513"/>
                    <a:pt x="595290" y="122118"/>
                  </a:cubicBezTo>
                  <a:lnTo>
                    <a:pt x="595290" y="553030"/>
                  </a:lnTo>
                  <a:cubicBezTo>
                    <a:pt x="595290" y="583102"/>
                    <a:pt x="570786" y="607851"/>
                    <a:pt x="540671" y="607851"/>
                  </a:cubicBezTo>
                  <a:lnTo>
                    <a:pt x="54619" y="607851"/>
                  </a:lnTo>
                  <a:cubicBezTo>
                    <a:pt x="24410" y="607851"/>
                    <a:pt x="0" y="583102"/>
                    <a:pt x="0" y="553030"/>
                  </a:cubicBezTo>
                  <a:lnTo>
                    <a:pt x="0" y="122118"/>
                  </a:lnTo>
                  <a:cubicBezTo>
                    <a:pt x="0" y="92513"/>
                    <a:pt x="23943" y="68511"/>
                    <a:pt x="53029" y="67670"/>
                  </a:cubicBezTo>
                  <a:lnTo>
                    <a:pt x="53029" y="141170"/>
                  </a:lnTo>
                  <a:cubicBezTo>
                    <a:pt x="53029" y="174418"/>
                    <a:pt x="79964" y="201221"/>
                    <a:pt x="113259" y="201221"/>
                  </a:cubicBezTo>
                  <a:lnTo>
                    <a:pt x="151324" y="201221"/>
                  </a:lnTo>
                  <a:cubicBezTo>
                    <a:pt x="184619" y="201221"/>
                    <a:pt x="211929" y="174418"/>
                    <a:pt x="211929" y="141170"/>
                  </a:cubicBezTo>
                  <a:close/>
                  <a:moveTo>
                    <a:pt x="443504" y="0"/>
                  </a:moveTo>
                  <a:lnTo>
                    <a:pt x="481115" y="0"/>
                  </a:lnTo>
                  <a:cubicBezTo>
                    <a:pt x="492529" y="0"/>
                    <a:pt x="501791" y="9243"/>
                    <a:pt x="501791" y="20634"/>
                  </a:cubicBezTo>
                  <a:lnTo>
                    <a:pt x="501791" y="141173"/>
                  </a:lnTo>
                  <a:cubicBezTo>
                    <a:pt x="501791" y="152564"/>
                    <a:pt x="492529" y="161807"/>
                    <a:pt x="481115" y="161807"/>
                  </a:cubicBezTo>
                  <a:lnTo>
                    <a:pt x="443504" y="161807"/>
                  </a:lnTo>
                  <a:cubicBezTo>
                    <a:pt x="432090" y="161807"/>
                    <a:pt x="422828" y="152564"/>
                    <a:pt x="422828" y="141173"/>
                  </a:cubicBezTo>
                  <a:lnTo>
                    <a:pt x="422828" y="20634"/>
                  </a:lnTo>
                  <a:cubicBezTo>
                    <a:pt x="422828" y="9243"/>
                    <a:pt x="432090" y="0"/>
                    <a:pt x="443504" y="0"/>
                  </a:cubicBezTo>
                  <a:close/>
                  <a:moveTo>
                    <a:pt x="113187" y="0"/>
                  </a:moveTo>
                  <a:lnTo>
                    <a:pt x="150798" y="0"/>
                  </a:lnTo>
                  <a:cubicBezTo>
                    <a:pt x="162212" y="0"/>
                    <a:pt x="171474" y="9243"/>
                    <a:pt x="171474" y="20634"/>
                  </a:cubicBezTo>
                  <a:lnTo>
                    <a:pt x="171474" y="141173"/>
                  </a:lnTo>
                  <a:cubicBezTo>
                    <a:pt x="171474" y="152564"/>
                    <a:pt x="162212" y="161807"/>
                    <a:pt x="150798" y="161807"/>
                  </a:cubicBezTo>
                  <a:lnTo>
                    <a:pt x="113187" y="161807"/>
                  </a:lnTo>
                  <a:cubicBezTo>
                    <a:pt x="101773" y="161807"/>
                    <a:pt x="92511" y="152564"/>
                    <a:pt x="92511" y="141173"/>
                  </a:cubicBezTo>
                  <a:lnTo>
                    <a:pt x="92511" y="20634"/>
                  </a:lnTo>
                  <a:cubicBezTo>
                    <a:pt x="92511" y="9243"/>
                    <a:pt x="101773" y="0"/>
                    <a:pt x="113187" y="0"/>
                  </a:cubicBezTo>
                  <a:close/>
                </a:path>
              </a:pathLst>
            </a:custGeom>
            <a:solidFill>
              <a:srgbClr val="6EBF84"/>
            </a:solidFill>
            <a:ln>
              <a:noFill/>
            </a:ln>
          </p:spPr>
          <p:txBody>
            <a:bodyPr/>
            <a:lstStyle/>
            <a:p>
              <a:endParaRPr lang="zh-CN" altLang="en-US">
                <a:cs typeface="+mn-ea"/>
                <a:sym typeface="+mn-lt"/>
              </a:endParaRPr>
            </a:p>
          </p:txBody>
        </p:sp>
      </p:grpSp>
      <p:pic>
        <p:nvPicPr>
          <p:cNvPr id="2" name="图片 1">
            <a:extLst>
              <a:ext uri="{FF2B5EF4-FFF2-40B4-BE49-F238E27FC236}">
                <a16:creationId xmlns:a16="http://schemas.microsoft.com/office/drawing/2014/main" id="{8312476D-B596-48DA-AED4-EE4CA00D914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30884" y="2383542"/>
            <a:ext cx="3968981" cy="2646743"/>
          </a:xfrm>
          <a:prstGeom prst="rect">
            <a:avLst/>
          </a:prstGeom>
          <a:effectLst/>
        </p:spPr>
      </p:pic>
      <p:pic>
        <p:nvPicPr>
          <p:cNvPr id="11" name="图片 10">
            <a:extLst>
              <a:ext uri="{FF2B5EF4-FFF2-40B4-BE49-F238E27FC236}">
                <a16:creationId xmlns:a16="http://schemas.microsoft.com/office/drawing/2014/main" id="{B4C67D5E-99F7-4FA1-B94F-BEBCD97CE8F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880"/>
          <a:stretch/>
        </p:blipFill>
        <p:spPr>
          <a:xfrm>
            <a:off x="7248008" y="1688370"/>
            <a:ext cx="1524000" cy="2161153"/>
          </a:xfrm>
          <a:prstGeom prst="rect">
            <a:avLst/>
          </a:prstGeom>
        </p:spPr>
      </p:pic>
      <p:sp>
        <p:nvSpPr>
          <p:cNvPr id="13" name="TextBox 28">
            <a:extLst>
              <a:ext uri="{FF2B5EF4-FFF2-40B4-BE49-F238E27FC236}">
                <a16:creationId xmlns:a16="http://schemas.microsoft.com/office/drawing/2014/main" id="{0A05A774-2F1F-4ACB-8F4E-C33BD1C51948}"/>
              </a:ext>
            </a:extLst>
          </p:cNvPr>
          <p:cNvSpPr txBox="1"/>
          <p:nvPr/>
        </p:nvSpPr>
        <p:spPr>
          <a:xfrm>
            <a:off x="1554927" y="2813548"/>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14" name="矩形 13">
            <a:extLst>
              <a:ext uri="{FF2B5EF4-FFF2-40B4-BE49-F238E27FC236}">
                <a16:creationId xmlns:a16="http://schemas.microsoft.com/office/drawing/2014/main" id="{E5B77653-6189-4483-B87F-033158FA2AAF}"/>
              </a:ext>
            </a:extLst>
          </p:cNvPr>
          <p:cNvSpPr/>
          <p:nvPr/>
        </p:nvSpPr>
        <p:spPr>
          <a:xfrm>
            <a:off x="1557093" y="3351084"/>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17" name="图片 16">
            <a:extLst>
              <a:ext uri="{FF2B5EF4-FFF2-40B4-BE49-F238E27FC236}">
                <a16:creationId xmlns:a16="http://schemas.microsoft.com/office/drawing/2014/main" id="{7A94BA39-60EB-4F39-AA45-EE887EF534F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0982150" y="4244066"/>
            <a:ext cx="1000591" cy="1365323"/>
          </a:xfrm>
          <a:prstGeom prst="rect">
            <a:avLst/>
          </a:prstGeom>
        </p:spPr>
      </p:pic>
      <p:sp>
        <p:nvSpPr>
          <p:cNvPr id="18" name="矩形 17">
            <a:extLst>
              <a:ext uri="{FF2B5EF4-FFF2-40B4-BE49-F238E27FC236}">
                <a16:creationId xmlns:a16="http://schemas.microsoft.com/office/drawing/2014/main" id="{248F4FE1-4E20-41B0-A7F2-23BB66334C17}"/>
              </a:ext>
            </a:extLst>
          </p:cNvPr>
          <p:cNvSpPr/>
          <p:nvPr/>
        </p:nvSpPr>
        <p:spPr>
          <a:xfrm>
            <a:off x="1557093" y="4321697"/>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spTree>
    <p:extLst>
      <p:ext uri="{BB962C8B-B14F-4D97-AF65-F5344CB8AC3E}">
        <p14:creationId xmlns:p14="http://schemas.microsoft.com/office/powerpoint/2010/main" val="295895100"/>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fltVal val="0"/>
                                          </p:val>
                                        </p:tav>
                                        <p:tav tm="100000">
                                          <p:val>
                                            <p:strVal val="#ppt_w"/>
                                          </p:val>
                                        </p:tav>
                                      </p:tavLst>
                                    </p:anim>
                                    <p:anim calcmode="lin" valueType="num">
                                      <p:cBhvr>
                                        <p:cTn id="25" dur="1000" fill="hold"/>
                                        <p:tgtEl>
                                          <p:spTgt spid="14"/>
                                        </p:tgtEl>
                                        <p:attrNameLst>
                                          <p:attrName>ppt_h</p:attrName>
                                        </p:attrNameLst>
                                      </p:cBhvr>
                                      <p:tavLst>
                                        <p:tav tm="0">
                                          <p:val>
                                            <p:fltVal val="0"/>
                                          </p:val>
                                        </p:tav>
                                        <p:tav tm="100000">
                                          <p:val>
                                            <p:strVal val="#ppt_h"/>
                                          </p:val>
                                        </p:tav>
                                      </p:tavLst>
                                    </p:anim>
                                    <p:anim calcmode="lin" valueType="num">
                                      <p:cBhvr>
                                        <p:cTn id="26" dur="1000" fill="hold"/>
                                        <p:tgtEl>
                                          <p:spTgt spid="14"/>
                                        </p:tgtEl>
                                        <p:attrNameLst>
                                          <p:attrName>style.rotation</p:attrName>
                                        </p:attrNameLst>
                                      </p:cBhvr>
                                      <p:tavLst>
                                        <p:tav tm="0">
                                          <p:val>
                                            <p:fltVal val="90"/>
                                          </p:val>
                                        </p:tav>
                                        <p:tav tm="100000">
                                          <p:val>
                                            <p:fltVal val="0"/>
                                          </p:val>
                                        </p:tav>
                                      </p:tavLst>
                                    </p:anim>
                                    <p:animEffect transition="in" filter="fade">
                                      <p:cBhvr>
                                        <p:cTn id="27" dur="1000"/>
                                        <p:tgtEl>
                                          <p:spTgt spid="14"/>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90"/>
                                          </p:val>
                                        </p:tav>
                                        <p:tav tm="100000">
                                          <p:val>
                                            <p:fltVal val="0"/>
                                          </p:val>
                                        </p:tav>
                                      </p:tavLst>
                                    </p:anim>
                                    <p:animEffect transition="in" filter="fade">
                                      <p:cBhvr>
                                        <p:cTn id="33" dur="1000"/>
                                        <p:tgtEl>
                                          <p:spTgt spid="13"/>
                                        </p:tgtEl>
                                      </p:cBhvr>
                                    </p:animEffect>
                                  </p:childTnLst>
                                </p:cTn>
                              </p:par>
                              <p:par>
                                <p:cTn id="34" presetID="2" presetClass="entr" presetSubtype="4"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1000" fill="hold"/>
                                        <p:tgtEl>
                                          <p:spTgt spid="18"/>
                                        </p:tgtEl>
                                        <p:attrNameLst>
                                          <p:attrName>ppt_w</p:attrName>
                                        </p:attrNameLst>
                                      </p:cBhvr>
                                      <p:tavLst>
                                        <p:tav tm="0">
                                          <p:val>
                                            <p:fltVal val="0"/>
                                          </p:val>
                                        </p:tav>
                                        <p:tav tm="100000">
                                          <p:val>
                                            <p:strVal val="#ppt_w"/>
                                          </p:val>
                                        </p:tav>
                                      </p:tavLst>
                                    </p:anim>
                                    <p:anim calcmode="lin" valueType="num">
                                      <p:cBhvr>
                                        <p:cTn id="43" dur="1000" fill="hold"/>
                                        <p:tgtEl>
                                          <p:spTgt spid="18"/>
                                        </p:tgtEl>
                                        <p:attrNameLst>
                                          <p:attrName>ppt_h</p:attrName>
                                        </p:attrNameLst>
                                      </p:cBhvr>
                                      <p:tavLst>
                                        <p:tav tm="0">
                                          <p:val>
                                            <p:fltVal val="0"/>
                                          </p:val>
                                        </p:tav>
                                        <p:tav tm="100000">
                                          <p:val>
                                            <p:strVal val="#ppt_h"/>
                                          </p:val>
                                        </p:tav>
                                      </p:tavLst>
                                    </p:anim>
                                    <p:anim calcmode="lin" valueType="num">
                                      <p:cBhvr>
                                        <p:cTn id="44" dur="1000" fill="hold"/>
                                        <p:tgtEl>
                                          <p:spTgt spid="18"/>
                                        </p:tgtEl>
                                        <p:attrNameLst>
                                          <p:attrName>style.rotation</p:attrName>
                                        </p:attrNameLst>
                                      </p:cBhvr>
                                      <p:tavLst>
                                        <p:tav tm="0">
                                          <p:val>
                                            <p:fltVal val="90"/>
                                          </p:val>
                                        </p:tav>
                                        <p:tav tm="100000">
                                          <p:val>
                                            <p:fltVal val="0"/>
                                          </p:val>
                                        </p:tav>
                                      </p:tavLst>
                                    </p:anim>
                                    <p:animEffect transition="in" filter="fade">
                                      <p:cBhvr>
                                        <p:cTn id="45"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udent-girl_56978">
            <a:extLst>
              <a:ext uri="{FF2B5EF4-FFF2-40B4-BE49-F238E27FC236}">
                <a16:creationId xmlns:a16="http://schemas.microsoft.com/office/drawing/2014/main" id="{820A0D0E-72EE-448E-BEC1-FED924995264}"/>
              </a:ext>
            </a:extLst>
          </p:cNvPr>
          <p:cNvSpPr>
            <a:spLocks noChangeAspect="1"/>
          </p:cNvSpPr>
          <p:nvPr/>
        </p:nvSpPr>
        <p:spPr bwMode="auto">
          <a:xfrm>
            <a:off x="10183199" y="621944"/>
            <a:ext cx="1236642" cy="1200523"/>
          </a:xfrm>
          <a:custGeom>
            <a:avLst/>
            <a:gdLst>
              <a:gd name="connsiteX0" fmla="*/ 362282 w 606439"/>
              <a:gd name="connsiteY0" fmla="*/ 253494 h 588727"/>
              <a:gd name="connsiteX1" fmla="*/ 346728 w 606439"/>
              <a:gd name="connsiteY1" fmla="*/ 269018 h 588727"/>
              <a:gd name="connsiteX2" fmla="*/ 362282 w 606439"/>
              <a:gd name="connsiteY2" fmla="*/ 284543 h 588727"/>
              <a:gd name="connsiteX3" fmla="*/ 377837 w 606439"/>
              <a:gd name="connsiteY3" fmla="*/ 269018 h 588727"/>
              <a:gd name="connsiteX4" fmla="*/ 362282 w 606439"/>
              <a:gd name="connsiteY4" fmla="*/ 253494 h 588727"/>
              <a:gd name="connsiteX5" fmla="*/ 244180 w 606439"/>
              <a:gd name="connsiteY5" fmla="*/ 253494 h 588727"/>
              <a:gd name="connsiteX6" fmla="*/ 228625 w 606439"/>
              <a:gd name="connsiteY6" fmla="*/ 269018 h 588727"/>
              <a:gd name="connsiteX7" fmla="*/ 244180 w 606439"/>
              <a:gd name="connsiteY7" fmla="*/ 284543 h 588727"/>
              <a:gd name="connsiteX8" fmla="*/ 259641 w 606439"/>
              <a:gd name="connsiteY8" fmla="*/ 269018 h 588727"/>
              <a:gd name="connsiteX9" fmla="*/ 244180 w 606439"/>
              <a:gd name="connsiteY9" fmla="*/ 253494 h 588727"/>
              <a:gd name="connsiteX10" fmla="*/ 368504 w 606439"/>
              <a:gd name="connsiteY10" fmla="*/ 235053 h 588727"/>
              <a:gd name="connsiteX11" fmla="*/ 398765 w 606439"/>
              <a:gd name="connsiteY11" fmla="*/ 265255 h 588727"/>
              <a:gd name="connsiteX12" fmla="*/ 368504 w 606439"/>
              <a:gd name="connsiteY12" fmla="*/ 295457 h 588727"/>
              <a:gd name="connsiteX13" fmla="*/ 338149 w 606439"/>
              <a:gd name="connsiteY13" fmla="*/ 265255 h 588727"/>
              <a:gd name="connsiteX14" fmla="*/ 368504 w 606439"/>
              <a:gd name="connsiteY14" fmla="*/ 235053 h 588727"/>
              <a:gd name="connsiteX15" fmla="*/ 237958 w 606439"/>
              <a:gd name="connsiteY15" fmla="*/ 235053 h 588727"/>
              <a:gd name="connsiteX16" fmla="*/ 268219 w 606439"/>
              <a:gd name="connsiteY16" fmla="*/ 265255 h 588727"/>
              <a:gd name="connsiteX17" fmla="*/ 237958 w 606439"/>
              <a:gd name="connsiteY17" fmla="*/ 295457 h 588727"/>
              <a:gd name="connsiteX18" fmla="*/ 207603 w 606439"/>
              <a:gd name="connsiteY18" fmla="*/ 265255 h 588727"/>
              <a:gd name="connsiteX19" fmla="*/ 237958 w 606439"/>
              <a:gd name="connsiteY19" fmla="*/ 235053 h 588727"/>
              <a:gd name="connsiteX20" fmla="*/ 303408 w 606439"/>
              <a:gd name="connsiteY20" fmla="*/ 182196 h 588727"/>
              <a:gd name="connsiteX21" fmla="*/ 280989 w 606439"/>
              <a:gd name="connsiteY21" fmla="*/ 185958 h 588727"/>
              <a:gd name="connsiteX22" fmla="*/ 121231 w 606439"/>
              <a:gd name="connsiteY22" fmla="*/ 190661 h 588727"/>
              <a:gd name="connsiteX23" fmla="*/ 104559 w 606439"/>
              <a:gd name="connsiteY23" fmla="*/ 231672 h 588727"/>
              <a:gd name="connsiteX24" fmla="*/ 104653 w 606439"/>
              <a:gd name="connsiteY24" fmla="*/ 232142 h 588727"/>
              <a:gd name="connsiteX25" fmla="*/ 126883 w 606439"/>
              <a:gd name="connsiteY25" fmla="*/ 268356 h 588727"/>
              <a:gd name="connsiteX26" fmla="*/ 128673 w 606439"/>
              <a:gd name="connsiteY26" fmla="*/ 268262 h 588727"/>
              <a:gd name="connsiteX27" fmla="*/ 138375 w 606439"/>
              <a:gd name="connsiteY27" fmla="*/ 267509 h 588727"/>
              <a:gd name="connsiteX28" fmla="*/ 142520 w 606439"/>
              <a:gd name="connsiteY28" fmla="*/ 275504 h 588727"/>
              <a:gd name="connsiteX29" fmla="*/ 302937 w 606439"/>
              <a:gd name="connsiteY29" fmla="*/ 390729 h 588727"/>
              <a:gd name="connsiteX30" fmla="*/ 303220 w 606439"/>
              <a:gd name="connsiteY30" fmla="*/ 390729 h 588727"/>
              <a:gd name="connsiteX31" fmla="*/ 303502 w 606439"/>
              <a:gd name="connsiteY31" fmla="*/ 390729 h 588727"/>
              <a:gd name="connsiteX32" fmla="*/ 463919 w 606439"/>
              <a:gd name="connsiteY32" fmla="*/ 275504 h 588727"/>
              <a:gd name="connsiteX33" fmla="*/ 467970 w 606439"/>
              <a:gd name="connsiteY33" fmla="*/ 267509 h 588727"/>
              <a:gd name="connsiteX34" fmla="*/ 477766 w 606439"/>
              <a:gd name="connsiteY34" fmla="*/ 268262 h 588727"/>
              <a:gd name="connsiteX35" fmla="*/ 479556 w 606439"/>
              <a:gd name="connsiteY35" fmla="*/ 268356 h 588727"/>
              <a:gd name="connsiteX36" fmla="*/ 501786 w 606439"/>
              <a:gd name="connsiteY36" fmla="*/ 232142 h 588727"/>
              <a:gd name="connsiteX37" fmla="*/ 501881 w 606439"/>
              <a:gd name="connsiteY37" fmla="*/ 231672 h 588727"/>
              <a:gd name="connsiteX38" fmla="*/ 485208 w 606439"/>
              <a:gd name="connsiteY38" fmla="*/ 190661 h 588727"/>
              <a:gd name="connsiteX39" fmla="*/ 321776 w 606439"/>
              <a:gd name="connsiteY39" fmla="*/ 185300 h 588727"/>
              <a:gd name="connsiteX40" fmla="*/ 303408 w 606439"/>
              <a:gd name="connsiteY40" fmla="*/ 182196 h 588727"/>
              <a:gd name="connsiteX41" fmla="*/ 21194 w 606439"/>
              <a:gd name="connsiteY41" fmla="*/ 0 h 588727"/>
              <a:gd name="connsiteX42" fmla="*/ 302654 w 606439"/>
              <a:gd name="connsiteY42" fmla="*/ 0 h 588727"/>
              <a:gd name="connsiteX43" fmla="*/ 303220 w 606439"/>
              <a:gd name="connsiteY43" fmla="*/ 0 h 588727"/>
              <a:gd name="connsiteX44" fmla="*/ 303691 w 606439"/>
              <a:gd name="connsiteY44" fmla="*/ 0 h 588727"/>
              <a:gd name="connsiteX45" fmla="*/ 585245 w 606439"/>
              <a:gd name="connsiteY45" fmla="*/ 0 h 588727"/>
              <a:gd name="connsiteX46" fmla="*/ 606439 w 606439"/>
              <a:gd name="connsiteY46" fmla="*/ 21070 h 588727"/>
              <a:gd name="connsiteX47" fmla="*/ 606439 w 606439"/>
              <a:gd name="connsiteY47" fmla="*/ 24832 h 588727"/>
              <a:gd name="connsiteX48" fmla="*/ 589107 w 606439"/>
              <a:gd name="connsiteY48" fmla="*/ 45525 h 588727"/>
              <a:gd name="connsiteX49" fmla="*/ 589107 w 606439"/>
              <a:gd name="connsiteY49" fmla="*/ 45996 h 588727"/>
              <a:gd name="connsiteX50" fmla="*/ 477766 w 606439"/>
              <a:gd name="connsiteY50" fmla="*/ 45996 h 588727"/>
              <a:gd name="connsiteX51" fmla="*/ 502352 w 606439"/>
              <a:gd name="connsiteY51" fmla="*/ 168275 h 588727"/>
              <a:gd name="connsiteX52" fmla="*/ 528727 w 606439"/>
              <a:gd name="connsiteY52" fmla="*/ 235152 h 588727"/>
              <a:gd name="connsiteX53" fmla="*/ 528633 w 606439"/>
              <a:gd name="connsiteY53" fmla="*/ 235622 h 588727"/>
              <a:gd name="connsiteX54" fmla="*/ 523829 w 606439"/>
              <a:gd name="connsiteY54" fmla="*/ 260455 h 588727"/>
              <a:gd name="connsiteX55" fmla="*/ 565087 w 606439"/>
              <a:gd name="connsiteY55" fmla="*/ 406907 h 588727"/>
              <a:gd name="connsiteX56" fmla="*/ 473904 w 606439"/>
              <a:gd name="connsiteY56" fmla="*/ 439170 h 588727"/>
              <a:gd name="connsiteX57" fmla="*/ 521191 w 606439"/>
              <a:gd name="connsiteY57" fmla="*/ 510656 h 588727"/>
              <a:gd name="connsiteX58" fmla="*/ 521191 w 606439"/>
              <a:gd name="connsiteY58" fmla="*/ 588727 h 588727"/>
              <a:gd name="connsiteX59" fmla="*/ 318197 w 606439"/>
              <a:gd name="connsiteY59" fmla="*/ 588727 h 588727"/>
              <a:gd name="connsiteX60" fmla="*/ 317914 w 606439"/>
              <a:gd name="connsiteY60" fmla="*/ 490716 h 588727"/>
              <a:gd name="connsiteX61" fmla="*/ 326863 w 606439"/>
              <a:gd name="connsiteY61" fmla="*/ 474349 h 588727"/>
              <a:gd name="connsiteX62" fmla="*/ 326957 w 606439"/>
              <a:gd name="connsiteY62" fmla="*/ 474255 h 588727"/>
              <a:gd name="connsiteX63" fmla="*/ 378294 w 606439"/>
              <a:gd name="connsiteY63" fmla="*/ 442839 h 588727"/>
              <a:gd name="connsiteX64" fmla="*/ 378294 w 606439"/>
              <a:gd name="connsiteY64" fmla="*/ 398724 h 588727"/>
              <a:gd name="connsiteX65" fmla="*/ 303691 w 606439"/>
              <a:gd name="connsiteY65" fmla="*/ 417818 h 588727"/>
              <a:gd name="connsiteX66" fmla="*/ 303502 w 606439"/>
              <a:gd name="connsiteY66" fmla="*/ 417818 h 588727"/>
              <a:gd name="connsiteX67" fmla="*/ 303220 w 606439"/>
              <a:gd name="connsiteY67" fmla="*/ 417818 h 588727"/>
              <a:gd name="connsiteX68" fmla="*/ 302937 w 606439"/>
              <a:gd name="connsiteY68" fmla="*/ 417818 h 588727"/>
              <a:gd name="connsiteX69" fmla="*/ 302654 w 606439"/>
              <a:gd name="connsiteY69" fmla="*/ 417818 h 588727"/>
              <a:gd name="connsiteX70" fmla="*/ 228051 w 606439"/>
              <a:gd name="connsiteY70" fmla="*/ 398724 h 588727"/>
              <a:gd name="connsiteX71" fmla="*/ 228051 w 606439"/>
              <a:gd name="connsiteY71" fmla="*/ 442839 h 588727"/>
              <a:gd name="connsiteX72" fmla="*/ 279482 w 606439"/>
              <a:gd name="connsiteY72" fmla="*/ 474255 h 588727"/>
              <a:gd name="connsiteX73" fmla="*/ 279482 w 606439"/>
              <a:gd name="connsiteY73" fmla="*/ 474349 h 588727"/>
              <a:gd name="connsiteX74" fmla="*/ 288431 w 606439"/>
              <a:gd name="connsiteY74" fmla="*/ 490716 h 588727"/>
              <a:gd name="connsiteX75" fmla="*/ 288148 w 606439"/>
              <a:gd name="connsiteY75" fmla="*/ 588727 h 588727"/>
              <a:gd name="connsiteX76" fmla="*/ 85248 w 606439"/>
              <a:gd name="connsiteY76" fmla="*/ 588727 h 588727"/>
              <a:gd name="connsiteX77" fmla="*/ 85248 w 606439"/>
              <a:gd name="connsiteY77" fmla="*/ 510656 h 588727"/>
              <a:gd name="connsiteX78" fmla="*/ 132535 w 606439"/>
              <a:gd name="connsiteY78" fmla="*/ 439170 h 588727"/>
              <a:gd name="connsiteX79" fmla="*/ 41353 w 606439"/>
              <a:gd name="connsiteY79" fmla="*/ 406907 h 588727"/>
              <a:gd name="connsiteX80" fmla="*/ 82611 w 606439"/>
              <a:gd name="connsiteY80" fmla="*/ 260455 h 588727"/>
              <a:gd name="connsiteX81" fmla="*/ 77807 w 606439"/>
              <a:gd name="connsiteY81" fmla="*/ 235622 h 588727"/>
              <a:gd name="connsiteX82" fmla="*/ 77712 w 606439"/>
              <a:gd name="connsiteY82" fmla="*/ 235152 h 588727"/>
              <a:gd name="connsiteX83" fmla="*/ 103993 w 606439"/>
              <a:gd name="connsiteY83" fmla="*/ 168275 h 588727"/>
              <a:gd name="connsiteX84" fmla="*/ 128579 w 606439"/>
              <a:gd name="connsiteY84" fmla="*/ 45996 h 588727"/>
              <a:gd name="connsiteX85" fmla="*/ 17332 w 606439"/>
              <a:gd name="connsiteY85" fmla="*/ 45996 h 588727"/>
              <a:gd name="connsiteX86" fmla="*/ 17332 w 606439"/>
              <a:gd name="connsiteY86" fmla="*/ 45525 h 588727"/>
              <a:gd name="connsiteX87" fmla="*/ 0 w 606439"/>
              <a:gd name="connsiteY87" fmla="*/ 24832 h 588727"/>
              <a:gd name="connsiteX88" fmla="*/ 0 w 606439"/>
              <a:gd name="connsiteY88" fmla="*/ 21070 h 588727"/>
              <a:gd name="connsiteX89" fmla="*/ 21194 w 606439"/>
              <a:gd name="connsiteY89" fmla="*/ 0 h 588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606439" h="588727">
                <a:moveTo>
                  <a:pt x="362282" y="253494"/>
                </a:moveTo>
                <a:cubicBezTo>
                  <a:pt x="353704" y="253494"/>
                  <a:pt x="346728" y="260457"/>
                  <a:pt x="346728" y="269018"/>
                </a:cubicBezTo>
                <a:cubicBezTo>
                  <a:pt x="346728" y="277580"/>
                  <a:pt x="353704" y="284543"/>
                  <a:pt x="362282" y="284543"/>
                </a:cubicBezTo>
                <a:cubicBezTo>
                  <a:pt x="370861" y="284543"/>
                  <a:pt x="377837" y="277580"/>
                  <a:pt x="377837" y="269018"/>
                </a:cubicBezTo>
                <a:cubicBezTo>
                  <a:pt x="377837" y="260457"/>
                  <a:pt x="370861" y="253494"/>
                  <a:pt x="362282" y="253494"/>
                </a:cubicBezTo>
                <a:close/>
                <a:moveTo>
                  <a:pt x="244180" y="253494"/>
                </a:moveTo>
                <a:cubicBezTo>
                  <a:pt x="235601" y="253494"/>
                  <a:pt x="228625" y="260457"/>
                  <a:pt x="228625" y="269018"/>
                </a:cubicBezTo>
                <a:cubicBezTo>
                  <a:pt x="228625" y="277580"/>
                  <a:pt x="235601" y="284543"/>
                  <a:pt x="244180" y="284543"/>
                </a:cubicBezTo>
                <a:cubicBezTo>
                  <a:pt x="252759" y="284543"/>
                  <a:pt x="259641" y="277580"/>
                  <a:pt x="259641" y="269018"/>
                </a:cubicBezTo>
                <a:cubicBezTo>
                  <a:pt x="259641" y="260457"/>
                  <a:pt x="252759" y="253494"/>
                  <a:pt x="244180" y="253494"/>
                </a:cubicBezTo>
                <a:close/>
                <a:moveTo>
                  <a:pt x="368504" y="235053"/>
                </a:moveTo>
                <a:cubicBezTo>
                  <a:pt x="385190" y="235053"/>
                  <a:pt x="398765" y="248602"/>
                  <a:pt x="398765" y="265255"/>
                </a:cubicBezTo>
                <a:cubicBezTo>
                  <a:pt x="398765" y="281908"/>
                  <a:pt x="385190" y="295457"/>
                  <a:pt x="368504" y="295457"/>
                </a:cubicBezTo>
                <a:cubicBezTo>
                  <a:pt x="351724" y="295457"/>
                  <a:pt x="338149" y="282003"/>
                  <a:pt x="338149" y="265255"/>
                </a:cubicBezTo>
                <a:cubicBezTo>
                  <a:pt x="338149" y="248602"/>
                  <a:pt x="351724" y="235053"/>
                  <a:pt x="368504" y="235053"/>
                </a:cubicBezTo>
                <a:close/>
                <a:moveTo>
                  <a:pt x="237958" y="235053"/>
                </a:moveTo>
                <a:cubicBezTo>
                  <a:pt x="254644" y="235053"/>
                  <a:pt x="268219" y="248602"/>
                  <a:pt x="268219" y="265255"/>
                </a:cubicBezTo>
                <a:cubicBezTo>
                  <a:pt x="268219" y="282003"/>
                  <a:pt x="254644" y="295457"/>
                  <a:pt x="237958" y="295457"/>
                </a:cubicBezTo>
                <a:cubicBezTo>
                  <a:pt x="221178" y="295457"/>
                  <a:pt x="207603" y="281908"/>
                  <a:pt x="207603" y="265255"/>
                </a:cubicBezTo>
                <a:cubicBezTo>
                  <a:pt x="207603" y="248602"/>
                  <a:pt x="221178" y="235053"/>
                  <a:pt x="237958" y="235053"/>
                </a:cubicBezTo>
                <a:close/>
                <a:moveTo>
                  <a:pt x="303408" y="182196"/>
                </a:moveTo>
                <a:cubicBezTo>
                  <a:pt x="297097" y="182196"/>
                  <a:pt x="288808" y="184453"/>
                  <a:pt x="280989" y="185958"/>
                </a:cubicBezTo>
                <a:cubicBezTo>
                  <a:pt x="212697" y="198563"/>
                  <a:pt x="126789" y="189250"/>
                  <a:pt x="121231" y="190661"/>
                </a:cubicBezTo>
                <a:cubicBezTo>
                  <a:pt x="115014" y="192166"/>
                  <a:pt x="99943" y="196117"/>
                  <a:pt x="104559" y="231672"/>
                </a:cubicBezTo>
                <a:lnTo>
                  <a:pt x="104653" y="232142"/>
                </a:lnTo>
                <a:cubicBezTo>
                  <a:pt x="107761" y="256692"/>
                  <a:pt x="111906" y="268356"/>
                  <a:pt x="126883" y="268356"/>
                </a:cubicBezTo>
                <a:cubicBezTo>
                  <a:pt x="127354" y="268356"/>
                  <a:pt x="128014" y="268262"/>
                  <a:pt x="128673" y="268262"/>
                </a:cubicBezTo>
                <a:lnTo>
                  <a:pt x="138375" y="267509"/>
                </a:lnTo>
                <a:lnTo>
                  <a:pt x="142520" y="275504"/>
                </a:lnTo>
                <a:cubicBezTo>
                  <a:pt x="171062" y="330812"/>
                  <a:pt x="233420" y="390353"/>
                  <a:pt x="302937" y="390729"/>
                </a:cubicBezTo>
                <a:cubicBezTo>
                  <a:pt x="303031" y="390729"/>
                  <a:pt x="303125" y="390729"/>
                  <a:pt x="303220" y="390729"/>
                </a:cubicBezTo>
                <a:cubicBezTo>
                  <a:pt x="303314" y="390729"/>
                  <a:pt x="303408" y="390729"/>
                  <a:pt x="303502" y="390729"/>
                </a:cubicBezTo>
                <a:cubicBezTo>
                  <a:pt x="373019" y="390353"/>
                  <a:pt x="435284" y="330812"/>
                  <a:pt x="463919" y="275504"/>
                </a:cubicBezTo>
                <a:lnTo>
                  <a:pt x="467970" y="267509"/>
                </a:lnTo>
                <a:lnTo>
                  <a:pt x="477766" y="268262"/>
                </a:lnTo>
                <a:cubicBezTo>
                  <a:pt x="478426" y="268262"/>
                  <a:pt x="479085" y="268356"/>
                  <a:pt x="479556" y="268356"/>
                </a:cubicBezTo>
                <a:cubicBezTo>
                  <a:pt x="494439" y="268356"/>
                  <a:pt x="498584" y="256692"/>
                  <a:pt x="501786" y="232142"/>
                </a:cubicBezTo>
                <a:lnTo>
                  <a:pt x="501881" y="231672"/>
                </a:lnTo>
                <a:cubicBezTo>
                  <a:pt x="506496" y="196117"/>
                  <a:pt x="491425" y="192166"/>
                  <a:pt x="485208" y="190661"/>
                </a:cubicBezTo>
                <a:cubicBezTo>
                  <a:pt x="479556" y="189250"/>
                  <a:pt x="390352" y="200256"/>
                  <a:pt x="321776" y="185300"/>
                </a:cubicBezTo>
                <a:cubicBezTo>
                  <a:pt x="314617" y="183795"/>
                  <a:pt x="309719" y="182196"/>
                  <a:pt x="303408" y="182196"/>
                </a:cubicBezTo>
                <a:close/>
                <a:moveTo>
                  <a:pt x="21194" y="0"/>
                </a:moveTo>
                <a:lnTo>
                  <a:pt x="302654" y="0"/>
                </a:lnTo>
                <a:lnTo>
                  <a:pt x="303220" y="0"/>
                </a:lnTo>
                <a:lnTo>
                  <a:pt x="303691" y="0"/>
                </a:lnTo>
                <a:lnTo>
                  <a:pt x="585245" y="0"/>
                </a:lnTo>
                <a:cubicBezTo>
                  <a:pt x="596925" y="0"/>
                  <a:pt x="606439" y="9500"/>
                  <a:pt x="606439" y="21070"/>
                </a:cubicBezTo>
                <a:lnTo>
                  <a:pt x="606439" y="24832"/>
                </a:lnTo>
                <a:cubicBezTo>
                  <a:pt x="606439" y="35085"/>
                  <a:pt x="598998" y="43644"/>
                  <a:pt x="589107" y="45525"/>
                </a:cubicBezTo>
                <a:lnTo>
                  <a:pt x="589107" y="45996"/>
                </a:lnTo>
                <a:lnTo>
                  <a:pt x="477766" y="45996"/>
                </a:lnTo>
                <a:lnTo>
                  <a:pt x="502352" y="168275"/>
                </a:lnTo>
                <a:cubicBezTo>
                  <a:pt x="517612" y="175800"/>
                  <a:pt x="534096" y="193577"/>
                  <a:pt x="528727" y="235152"/>
                </a:cubicBezTo>
                <a:lnTo>
                  <a:pt x="528633" y="235622"/>
                </a:lnTo>
                <a:cubicBezTo>
                  <a:pt x="527691" y="242771"/>
                  <a:pt x="526560" y="251707"/>
                  <a:pt x="523829" y="260455"/>
                </a:cubicBezTo>
                <a:cubicBezTo>
                  <a:pt x="523829" y="383580"/>
                  <a:pt x="566877" y="379347"/>
                  <a:pt x="565087" y="406907"/>
                </a:cubicBezTo>
                <a:cubicBezTo>
                  <a:pt x="563862" y="424497"/>
                  <a:pt x="536922" y="434279"/>
                  <a:pt x="473904" y="439170"/>
                </a:cubicBezTo>
                <a:cubicBezTo>
                  <a:pt x="499997" y="454784"/>
                  <a:pt x="521191" y="480745"/>
                  <a:pt x="521191" y="510656"/>
                </a:cubicBezTo>
                <a:lnTo>
                  <a:pt x="521191" y="588727"/>
                </a:lnTo>
                <a:lnTo>
                  <a:pt x="318197" y="588727"/>
                </a:lnTo>
                <a:cubicBezTo>
                  <a:pt x="318197" y="588727"/>
                  <a:pt x="317914" y="490716"/>
                  <a:pt x="317914" y="490716"/>
                </a:cubicBezTo>
                <a:cubicBezTo>
                  <a:pt x="317914" y="483849"/>
                  <a:pt x="321494" y="477829"/>
                  <a:pt x="326863" y="474349"/>
                </a:cubicBezTo>
                <a:lnTo>
                  <a:pt x="326957" y="474255"/>
                </a:lnTo>
                <a:cubicBezTo>
                  <a:pt x="326957" y="474255"/>
                  <a:pt x="379331" y="442839"/>
                  <a:pt x="378294" y="442839"/>
                </a:cubicBezTo>
                <a:lnTo>
                  <a:pt x="378294" y="398724"/>
                </a:lnTo>
                <a:cubicBezTo>
                  <a:pt x="355122" y="410482"/>
                  <a:pt x="329877" y="417630"/>
                  <a:pt x="303691" y="417818"/>
                </a:cubicBezTo>
                <a:cubicBezTo>
                  <a:pt x="303596" y="417818"/>
                  <a:pt x="303596" y="417818"/>
                  <a:pt x="303502" y="417818"/>
                </a:cubicBezTo>
                <a:cubicBezTo>
                  <a:pt x="303408" y="417818"/>
                  <a:pt x="303314" y="417818"/>
                  <a:pt x="303220" y="417818"/>
                </a:cubicBezTo>
                <a:cubicBezTo>
                  <a:pt x="303125" y="417818"/>
                  <a:pt x="303031" y="417818"/>
                  <a:pt x="302937" y="417818"/>
                </a:cubicBezTo>
                <a:cubicBezTo>
                  <a:pt x="302843" y="417818"/>
                  <a:pt x="302749" y="417818"/>
                  <a:pt x="302654" y="417818"/>
                </a:cubicBezTo>
                <a:cubicBezTo>
                  <a:pt x="276468" y="417630"/>
                  <a:pt x="251317" y="410482"/>
                  <a:pt x="228051" y="398724"/>
                </a:cubicBezTo>
                <a:lnTo>
                  <a:pt x="228051" y="442839"/>
                </a:lnTo>
                <a:cubicBezTo>
                  <a:pt x="227109" y="442839"/>
                  <a:pt x="279482" y="474255"/>
                  <a:pt x="279482" y="474255"/>
                </a:cubicBezTo>
                <a:lnTo>
                  <a:pt x="279482" y="474349"/>
                </a:lnTo>
                <a:cubicBezTo>
                  <a:pt x="284945" y="477829"/>
                  <a:pt x="288431" y="483849"/>
                  <a:pt x="288431" y="490716"/>
                </a:cubicBezTo>
                <a:cubicBezTo>
                  <a:pt x="288431" y="490716"/>
                  <a:pt x="288148" y="588727"/>
                  <a:pt x="288148" y="588727"/>
                </a:cubicBezTo>
                <a:lnTo>
                  <a:pt x="85248" y="588727"/>
                </a:lnTo>
                <a:lnTo>
                  <a:pt x="85248" y="510656"/>
                </a:lnTo>
                <a:cubicBezTo>
                  <a:pt x="85248" y="480745"/>
                  <a:pt x="106443" y="454784"/>
                  <a:pt x="132535" y="439170"/>
                </a:cubicBezTo>
                <a:cubicBezTo>
                  <a:pt x="69517" y="434279"/>
                  <a:pt x="42577" y="424497"/>
                  <a:pt x="41353" y="406907"/>
                </a:cubicBezTo>
                <a:cubicBezTo>
                  <a:pt x="39469" y="379347"/>
                  <a:pt x="82611" y="383580"/>
                  <a:pt x="82611" y="260455"/>
                </a:cubicBezTo>
                <a:cubicBezTo>
                  <a:pt x="79879" y="251707"/>
                  <a:pt x="78654" y="242771"/>
                  <a:pt x="77807" y="235622"/>
                </a:cubicBezTo>
                <a:lnTo>
                  <a:pt x="77712" y="235152"/>
                </a:lnTo>
                <a:cubicBezTo>
                  <a:pt x="72343" y="193577"/>
                  <a:pt x="88734" y="175800"/>
                  <a:pt x="103993" y="168275"/>
                </a:cubicBezTo>
                <a:lnTo>
                  <a:pt x="128579" y="45996"/>
                </a:lnTo>
                <a:lnTo>
                  <a:pt x="17332" y="45996"/>
                </a:lnTo>
                <a:lnTo>
                  <a:pt x="17332" y="45525"/>
                </a:lnTo>
                <a:cubicBezTo>
                  <a:pt x="7442" y="43644"/>
                  <a:pt x="0" y="35085"/>
                  <a:pt x="0" y="24832"/>
                </a:cubicBezTo>
                <a:lnTo>
                  <a:pt x="0" y="21070"/>
                </a:lnTo>
                <a:cubicBezTo>
                  <a:pt x="0" y="9500"/>
                  <a:pt x="9514" y="0"/>
                  <a:pt x="21194" y="0"/>
                </a:cubicBezTo>
                <a:close/>
              </a:path>
            </a:pathLst>
          </a:custGeom>
          <a:solidFill>
            <a:srgbClr val="2B85A0"/>
          </a:solidFill>
          <a:ln>
            <a:noFill/>
          </a:ln>
        </p:spPr>
        <p:txBody>
          <a:bodyPr/>
          <a:lstStyle/>
          <a:p>
            <a:endParaRPr lang="zh-CN" altLang="en-US">
              <a:cs typeface="+mn-ea"/>
              <a:sym typeface="+mn-lt"/>
            </a:endParaRPr>
          </a:p>
        </p:txBody>
      </p:sp>
      <p:grpSp>
        <p:nvGrpSpPr>
          <p:cNvPr id="2" name="组合 1">
            <a:extLst>
              <a:ext uri="{FF2B5EF4-FFF2-40B4-BE49-F238E27FC236}">
                <a16:creationId xmlns:a16="http://schemas.microsoft.com/office/drawing/2014/main" id="{72293CFC-D327-411B-969D-53E31779C1BD}"/>
              </a:ext>
            </a:extLst>
          </p:cNvPr>
          <p:cNvGrpSpPr/>
          <p:nvPr/>
        </p:nvGrpSpPr>
        <p:grpSpPr>
          <a:xfrm>
            <a:off x="1085174" y="1166153"/>
            <a:ext cx="3980854" cy="4482860"/>
            <a:chOff x="1179373" y="1360802"/>
            <a:chExt cx="3980854" cy="4482860"/>
          </a:xfrm>
        </p:grpSpPr>
        <p:pic>
          <p:nvPicPr>
            <p:cNvPr id="29" name="图片 28">
              <a:extLst>
                <a:ext uri="{FF2B5EF4-FFF2-40B4-BE49-F238E27FC236}">
                  <a16:creationId xmlns:a16="http://schemas.microsoft.com/office/drawing/2014/main" id="{7BE73C06-178A-47C7-B90A-1A360048D3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99914" y="2302228"/>
              <a:ext cx="3018678" cy="2877279"/>
            </a:xfrm>
            <a:prstGeom prst="ellipse">
              <a:avLst/>
            </a:prstGeom>
          </p:spPr>
        </p:pic>
        <p:sp>
          <p:nvSpPr>
            <p:cNvPr id="20" name="椭圆 19">
              <a:extLst>
                <a:ext uri="{FF2B5EF4-FFF2-40B4-BE49-F238E27FC236}">
                  <a16:creationId xmlns:a16="http://schemas.microsoft.com/office/drawing/2014/main" id="{BA380A38-2DFD-474B-9AAF-BBD72D5E3FFD}"/>
                </a:ext>
              </a:extLst>
            </p:cNvPr>
            <p:cNvSpPr/>
            <p:nvPr/>
          </p:nvSpPr>
          <p:spPr>
            <a:xfrm>
              <a:off x="1719940" y="2114199"/>
              <a:ext cx="3178629" cy="3178629"/>
            </a:xfrm>
            <a:prstGeom prst="ellipse">
              <a:avLst/>
            </a:prstGeom>
            <a:noFill/>
            <a:ln w="57150">
              <a:solidFill>
                <a:srgbClr val="2B85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TextBox 28">
              <a:extLst>
                <a:ext uri="{FF2B5EF4-FFF2-40B4-BE49-F238E27FC236}">
                  <a16:creationId xmlns:a16="http://schemas.microsoft.com/office/drawing/2014/main" id="{D8085000-283A-45E1-B833-E40176DF1BA8}"/>
                </a:ext>
              </a:extLst>
            </p:cNvPr>
            <p:cNvSpPr txBox="1"/>
            <p:nvPr/>
          </p:nvSpPr>
          <p:spPr>
            <a:xfrm>
              <a:off x="2564064" y="5381997"/>
              <a:ext cx="1422184" cy="461665"/>
            </a:xfrm>
            <a:prstGeom prst="rect">
              <a:avLst/>
            </a:prstGeom>
            <a:noFill/>
          </p:spPr>
          <p:txBody>
            <a:bodyPr wrap="none" rtlCol="0">
              <a:spAutoFit/>
            </a:bodyPr>
            <a:lstStyle/>
            <a:p>
              <a:r>
                <a:rPr lang="zh-CN" altLang="en-US" sz="2400" b="1" dirty="0">
                  <a:solidFill>
                    <a:srgbClr val="2C91B0"/>
                  </a:solidFill>
                  <a:cs typeface="+mn-ea"/>
                  <a:sym typeface="+mn-lt"/>
                </a:rPr>
                <a:t>自我评价</a:t>
              </a:r>
              <a:endParaRPr lang="id-ID" sz="2400" b="1" dirty="0">
                <a:solidFill>
                  <a:srgbClr val="2C91B0"/>
                </a:solidFill>
                <a:cs typeface="+mn-ea"/>
                <a:sym typeface="+mn-lt"/>
              </a:endParaRPr>
            </a:p>
          </p:txBody>
        </p:sp>
        <p:pic>
          <p:nvPicPr>
            <p:cNvPr id="24" name="图片 23">
              <a:extLst>
                <a:ext uri="{FF2B5EF4-FFF2-40B4-BE49-F238E27FC236}">
                  <a16:creationId xmlns:a16="http://schemas.microsoft.com/office/drawing/2014/main" id="{0D7DF35F-EEEE-45A1-9A64-847372AD550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880"/>
            <a:stretch/>
          </p:blipFill>
          <p:spPr>
            <a:xfrm>
              <a:off x="1179373" y="2138340"/>
              <a:ext cx="540565" cy="766564"/>
            </a:xfrm>
            <a:prstGeom prst="rect">
              <a:avLst/>
            </a:prstGeom>
          </p:spPr>
        </p:pic>
        <p:pic>
          <p:nvPicPr>
            <p:cNvPr id="25" name="图片 24">
              <a:extLst>
                <a:ext uri="{FF2B5EF4-FFF2-40B4-BE49-F238E27FC236}">
                  <a16:creationId xmlns:a16="http://schemas.microsoft.com/office/drawing/2014/main" id="{9074C04C-D75F-42C2-88F4-0A282DCBD34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880"/>
            <a:stretch/>
          </p:blipFill>
          <p:spPr>
            <a:xfrm>
              <a:off x="4636904" y="4550714"/>
              <a:ext cx="523323" cy="742114"/>
            </a:xfrm>
            <a:prstGeom prst="rect">
              <a:avLst/>
            </a:prstGeom>
          </p:spPr>
        </p:pic>
        <p:pic>
          <p:nvPicPr>
            <p:cNvPr id="26" name="图片 25">
              <a:extLst>
                <a:ext uri="{FF2B5EF4-FFF2-40B4-BE49-F238E27FC236}">
                  <a16:creationId xmlns:a16="http://schemas.microsoft.com/office/drawing/2014/main" id="{31861EE0-5432-4A20-9CC6-7FB0985E7A8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r="-880"/>
            <a:stretch/>
          </p:blipFill>
          <p:spPr>
            <a:xfrm>
              <a:off x="4477981" y="1360802"/>
              <a:ext cx="420588" cy="596427"/>
            </a:xfrm>
            <a:prstGeom prst="rect">
              <a:avLst/>
            </a:prstGeom>
          </p:spPr>
        </p:pic>
        <p:pic>
          <p:nvPicPr>
            <p:cNvPr id="27" name="图片 26">
              <a:extLst>
                <a:ext uri="{FF2B5EF4-FFF2-40B4-BE49-F238E27FC236}">
                  <a16:creationId xmlns:a16="http://schemas.microsoft.com/office/drawing/2014/main" id="{535EFD15-F10F-4A72-BA29-083813B849D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880"/>
            <a:stretch/>
          </p:blipFill>
          <p:spPr>
            <a:xfrm>
              <a:off x="1563377" y="4848801"/>
              <a:ext cx="313119" cy="444027"/>
            </a:xfrm>
            <a:prstGeom prst="rect">
              <a:avLst/>
            </a:prstGeom>
          </p:spPr>
        </p:pic>
      </p:grpSp>
      <p:sp>
        <p:nvSpPr>
          <p:cNvPr id="93" name="TextBox 28">
            <a:extLst>
              <a:ext uri="{FF2B5EF4-FFF2-40B4-BE49-F238E27FC236}">
                <a16:creationId xmlns:a16="http://schemas.microsoft.com/office/drawing/2014/main" id="{564958CF-BE63-4A59-A685-7529F7DE5158}"/>
              </a:ext>
            </a:extLst>
          </p:cNvPr>
          <p:cNvSpPr txBox="1"/>
          <p:nvPr/>
        </p:nvSpPr>
        <p:spPr>
          <a:xfrm>
            <a:off x="6096000" y="1360802"/>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94" name="矩形 93">
            <a:extLst>
              <a:ext uri="{FF2B5EF4-FFF2-40B4-BE49-F238E27FC236}">
                <a16:creationId xmlns:a16="http://schemas.microsoft.com/office/drawing/2014/main" id="{8375FE13-BC2E-465C-AF7D-CABE3B5F323D}"/>
              </a:ext>
            </a:extLst>
          </p:cNvPr>
          <p:cNvSpPr/>
          <p:nvPr/>
        </p:nvSpPr>
        <p:spPr>
          <a:xfrm>
            <a:off x="6098166" y="1898338"/>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95" name="图片 94">
            <a:extLst>
              <a:ext uri="{FF2B5EF4-FFF2-40B4-BE49-F238E27FC236}">
                <a16:creationId xmlns:a16="http://schemas.microsoft.com/office/drawing/2014/main" id="{C839018B-BB4C-45B0-A8D4-A2FB1F05EFD7}"/>
              </a:ext>
            </a:extLst>
          </p:cNvPr>
          <p:cNvPicPr>
            <a:picLocks noChangeAspect="1"/>
          </p:cNvPicPr>
          <p:nvPr/>
        </p:nvPicPr>
        <p:blipFill>
          <a:blip r:embed="rId8"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5791810" y="1473143"/>
            <a:ext cx="237344" cy="236981"/>
          </a:xfrm>
          <a:prstGeom prst="rect">
            <a:avLst/>
          </a:prstGeom>
        </p:spPr>
      </p:pic>
      <p:sp>
        <p:nvSpPr>
          <p:cNvPr id="96" name="TextBox 28">
            <a:extLst>
              <a:ext uri="{FF2B5EF4-FFF2-40B4-BE49-F238E27FC236}">
                <a16:creationId xmlns:a16="http://schemas.microsoft.com/office/drawing/2014/main" id="{19DCAF07-33A6-4A1E-8B2C-6D64E8DDC5FC}"/>
              </a:ext>
            </a:extLst>
          </p:cNvPr>
          <p:cNvSpPr txBox="1"/>
          <p:nvPr/>
        </p:nvSpPr>
        <p:spPr>
          <a:xfrm>
            <a:off x="6096000" y="2870047"/>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97" name="矩形 96">
            <a:extLst>
              <a:ext uri="{FF2B5EF4-FFF2-40B4-BE49-F238E27FC236}">
                <a16:creationId xmlns:a16="http://schemas.microsoft.com/office/drawing/2014/main" id="{B96E7DA1-1276-4747-A5DD-F2CBDF0CB638}"/>
              </a:ext>
            </a:extLst>
          </p:cNvPr>
          <p:cNvSpPr/>
          <p:nvPr/>
        </p:nvSpPr>
        <p:spPr>
          <a:xfrm>
            <a:off x="6098166" y="3407583"/>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98" name="图片 97">
            <a:extLst>
              <a:ext uri="{FF2B5EF4-FFF2-40B4-BE49-F238E27FC236}">
                <a16:creationId xmlns:a16="http://schemas.microsoft.com/office/drawing/2014/main" id="{95881D5E-4D06-4796-985B-2B31F00FC4AB}"/>
              </a:ext>
            </a:extLst>
          </p:cNvPr>
          <p:cNvPicPr>
            <a:picLocks noChangeAspect="1"/>
          </p:cNvPicPr>
          <p:nvPr/>
        </p:nvPicPr>
        <p:blipFill>
          <a:blip r:embed="rId8"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5791810" y="2982388"/>
            <a:ext cx="237344" cy="236981"/>
          </a:xfrm>
          <a:prstGeom prst="rect">
            <a:avLst/>
          </a:prstGeom>
        </p:spPr>
      </p:pic>
      <p:sp>
        <p:nvSpPr>
          <p:cNvPr id="99" name="TextBox 28">
            <a:extLst>
              <a:ext uri="{FF2B5EF4-FFF2-40B4-BE49-F238E27FC236}">
                <a16:creationId xmlns:a16="http://schemas.microsoft.com/office/drawing/2014/main" id="{9A61C000-8ED0-4AEB-9ACD-12CAD9300669}"/>
              </a:ext>
            </a:extLst>
          </p:cNvPr>
          <p:cNvSpPr txBox="1"/>
          <p:nvPr/>
        </p:nvSpPr>
        <p:spPr>
          <a:xfrm>
            <a:off x="6093834" y="4447323"/>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100" name="矩形 99">
            <a:extLst>
              <a:ext uri="{FF2B5EF4-FFF2-40B4-BE49-F238E27FC236}">
                <a16:creationId xmlns:a16="http://schemas.microsoft.com/office/drawing/2014/main" id="{20DE1F41-1B93-4FAD-B2B2-341358F1DBF0}"/>
              </a:ext>
            </a:extLst>
          </p:cNvPr>
          <p:cNvSpPr/>
          <p:nvPr/>
        </p:nvSpPr>
        <p:spPr>
          <a:xfrm>
            <a:off x="6096000" y="4984859"/>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101" name="图片 100">
            <a:extLst>
              <a:ext uri="{FF2B5EF4-FFF2-40B4-BE49-F238E27FC236}">
                <a16:creationId xmlns:a16="http://schemas.microsoft.com/office/drawing/2014/main" id="{23CED7BB-D61A-439F-84AD-84F2AD22E1D8}"/>
              </a:ext>
            </a:extLst>
          </p:cNvPr>
          <p:cNvPicPr>
            <a:picLocks noChangeAspect="1"/>
          </p:cNvPicPr>
          <p:nvPr/>
        </p:nvPicPr>
        <p:blipFill>
          <a:blip r:embed="rId8"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5789644" y="4559664"/>
            <a:ext cx="237344" cy="236981"/>
          </a:xfrm>
          <a:prstGeom prst="rect">
            <a:avLst/>
          </a:prstGeom>
        </p:spPr>
      </p:pic>
    </p:spTree>
    <p:extLst>
      <p:ext uri="{BB962C8B-B14F-4D97-AF65-F5344CB8AC3E}">
        <p14:creationId xmlns:p14="http://schemas.microsoft.com/office/powerpoint/2010/main" val="150468497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98"/>
                                        </p:tgtEl>
                                        <p:attrNameLst>
                                          <p:attrName>style.visibility</p:attrName>
                                        </p:attrNameLst>
                                      </p:cBhvr>
                                      <p:to>
                                        <p:strVal val="visible"/>
                                      </p:to>
                                    </p:set>
                                    <p:anim calcmode="lin" valueType="num">
                                      <p:cBhvr>
                                        <p:cTn id="13" dur="500" fill="hold"/>
                                        <p:tgtEl>
                                          <p:spTgt spid="98"/>
                                        </p:tgtEl>
                                        <p:attrNameLst>
                                          <p:attrName>ppt_w</p:attrName>
                                        </p:attrNameLst>
                                      </p:cBhvr>
                                      <p:tavLst>
                                        <p:tav tm="0">
                                          <p:val>
                                            <p:fltVal val="0"/>
                                          </p:val>
                                        </p:tav>
                                        <p:tav tm="100000">
                                          <p:val>
                                            <p:strVal val="#ppt_w"/>
                                          </p:val>
                                        </p:tav>
                                      </p:tavLst>
                                    </p:anim>
                                    <p:anim calcmode="lin" valueType="num">
                                      <p:cBhvr>
                                        <p:cTn id="14" dur="500" fill="hold"/>
                                        <p:tgtEl>
                                          <p:spTgt spid="98"/>
                                        </p:tgtEl>
                                        <p:attrNameLst>
                                          <p:attrName>ppt_h</p:attrName>
                                        </p:attrNameLst>
                                      </p:cBhvr>
                                      <p:tavLst>
                                        <p:tav tm="0">
                                          <p:val>
                                            <p:fltVal val="0"/>
                                          </p:val>
                                        </p:tav>
                                        <p:tav tm="100000">
                                          <p:val>
                                            <p:strVal val="#ppt_h"/>
                                          </p:val>
                                        </p:tav>
                                      </p:tavLst>
                                    </p:anim>
                                    <p:animEffect transition="in" filter="fade">
                                      <p:cBhvr>
                                        <p:cTn id="15" dur="500"/>
                                        <p:tgtEl>
                                          <p:spTgt spid="98"/>
                                        </p:tgtEl>
                                      </p:cBhvr>
                                    </p:animEffect>
                                  </p:childTnLst>
                                </p:cTn>
                              </p:par>
                              <p:par>
                                <p:cTn id="16" presetID="53" presetClass="entr" presetSubtype="16" fill="hold" nodeType="withEffect">
                                  <p:stCondLst>
                                    <p:cond delay="0"/>
                                  </p:stCondLst>
                                  <p:childTnLst>
                                    <p:set>
                                      <p:cBhvr>
                                        <p:cTn id="17" dur="1" fill="hold">
                                          <p:stCondLst>
                                            <p:cond delay="0"/>
                                          </p:stCondLst>
                                        </p:cTn>
                                        <p:tgtEl>
                                          <p:spTgt spid="101"/>
                                        </p:tgtEl>
                                        <p:attrNameLst>
                                          <p:attrName>style.visibility</p:attrName>
                                        </p:attrNameLst>
                                      </p:cBhvr>
                                      <p:to>
                                        <p:strVal val="visible"/>
                                      </p:to>
                                    </p:set>
                                    <p:anim calcmode="lin" valueType="num">
                                      <p:cBhvr>
                                        <p:cTn id="18" dur="500" fill="hold"/>
                                        <p:tgtEl>
                                          <p:spTgt spid="101"/>
                                        </p:tgtEl>
                                        <p:attrNameLst>
                                          <p:attrName>ppt_w</p:attrName>
                                        </p:attrNameLst>
                                      </p:cBhvr>
                                      <p:tavLst>
                                        <p:tav tm="0">
                                          <p:val>
                                            <p:fltVal val="0"/>
                                          </p:val>
                                        </p:tav>
                                        <p:tav tm="100000">
                                          <p:val>
                                            <p:strVal val="#ppt_w"/>
                                          </p:val>
                                        </p:tav>
                                      </p:tavLst>
                                    </p:anim>
                                    <p:anim calcmode="lin" valueType="num">
                                      <p:cBhvr>
                                        <p:cTn id="19" dur="500" fill="hold"/>
                                        <p:tgtEl>
                                          <p:spTgt spid="101"/>
                                        </p:tgtEl>
                                        <p:attrNameLst>
                                          <p:attrName>ppt_h</p:attrName>
                                        </p:attrNameLst>
                                      </p:cBhvr>
                                      <p:tavLst>
                                        <p:tav tm="0">
                                          <p:val>
                                            <p:fltVal val="0"/>
                                          </p:val>
                                        </p:tav>
                                        <p:tav tm="100000">
                                          <p:val>
                                            <p:strVal val="#ppt_h"/>
                                          </p:val>
                                        </p:tav>
                                      </p:tavLst>
                                    </p:anim>
                                    <p:animEffect transition="in" filter="fade">
                                      <p:cBhvr>
                                        <p:cTn id="20" dur="500"/>
                                        <p:tgtEl>
                                          <p:spTgt spid="101"/>
                                        </p:tgtEl>
                                      </p:cBhvr>
                                    </p:animEffect>
                                  </p:childTnLst>
                                </p:cTn>
                              </p:par>
                              <p:par>
                                <p:cTn id="21" presetID="53" presetClass="entr" presetSubtype="16" fill="hold" nodeType="with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500" fill="hold"/>
                                        <p:tgtEl>
                                          <p:spTgt spid="95"/>
                                        </p:tgtEl>
                                        <p:attrNameLst>
                                          <p:attrName>ppt_w</p:attrName>
                                        </p:attrNameLst>
                                      </p:cBhvr>
                                      <p:tavLst>
                                        <p:tav tm="0">
                                          <p:val>
                                            <p:fltVal val="0"/>
                                          </p:val>
                                        </p:tav>
                                        <p:tav tm="100000">
                                          <p:val>
                                            <p:strVal val="#ppt_w"/>
                                          </p:val>
                                        </p:tav>
                                      </p:tavLst>
                                    </p:anim>
                                    <p:anim calcmode="lin" valueType="num">
                                      <p:cBhvr>
                                        <p:cTn id="24" dur="500" fill="hold"/>
                                        <p:tgtEl>
                                          <p:spTgt spid="95"/>
                                        </p:tgtEl>
                                        <p:attrNameLst>
                                          <p:attrName>ppt_h</p:attrName>
                                        </p:attrNameLst>
                                      </p:cBhvr>
                                      <p:tavLst>
                                        <p:tav tm="0">
                                          <p:val>
                                            <p:fltVal val="0"/>
                                          </p:val>
                                        </p:tav>
                                        <p:tav tm="100000">
                                          <p:val>
                                            <p:strVal val="#ppt_h"/>
                                          </p:val>
                                        </p:tav>
                                      </p:tavLst>
                                    </p:anim>
                                    <p:animEffect transition="in" filter="fade">
                                      <p:cBhvr>
                                        <p:cTn id="25" dur="500"/>
                                        <p:tgtEl>
                                          <p:spTgt spid="9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94"/>
                                        </p:tgtEl>
                                        <p:attrNameLst>
                                          <p:attrName>style.visibility</p:attrName>
                                        </p:attrNameLst>
                                      </p:cBhvr>
                                      <p:to>
                                        <p:strVal val="visible"/>
                                      </p:to>
                                    </p:set>
                                    <p:anim calcmode="lin" valueType="num">
                                      <p:cBhvr>
                                        <p:cTn id="30" dur="1000" fill="hold"/>
                                        <p:tgtEl>
                                          <p:spTgt spid="94"/>
                                        </p:tgtEl>
                                        <p:attrNameLst>
                                          <p:attrName>ppt_w</p:attrName>
                                        </p:attrNameLst>
                                      </p:cBhvr>
                                      <p:tavLst>
                                        <p:tav tm="0">
                                          <p:val>
                                            <p:fltVal val="0"/>
                                          </p:val>
                                        </p:tav>
                                        <p:tav tm="100000">
                                          <p:val>
                                            <p:strVal val="#ppt_w"/>
                                          </p:val>
                                        </p:tav>
                                      </p:tavLst>
                                    </p:anim>
                                    <p:anim calcmode="lin" valueType="num">
                                      <p:cBhvr>
                                        <p:cTn id="31" dur="1000" fill="hold"/>
                                        <p:tgtEl>
                                          <p:spTgt spid="94"/>
                                        </p:tgtEl>
                                        <p:attrNameLst>
                                          <p:attrName>ppt_h</p:attrName>
                                        </p:attrNameLst>
                                      </p:cBhvr>
                                      <p:tavLst>
                                        <p:tav tm="0">
                                          <p:val>
                                            <p:fltVal val="0"/>
                                          </p:val>
                                        </p:tav>
                                        <p:tav tm="100000">
                                          <p:val>
                                            <p:strVal val="#ppt_h"/>
                                          </p:val>
                                        </p:tav>
                                      </p:tavLst>
                                    </p:anim>
                                    <p:anim calcmode="lin" valueType="num">
                                      <p:cBhvr>
                                        <p:cTn id="32" dur="1000" fill="hold"/>
                                        <p:tgtEl>
                                          <p:spTgt spid="94"/>
                                        </p:tgtEl>
                                        <p:attrNameLst>
                                          <p:attrName>style.rotation</p:attrName>
                                        </p:attrNameLst>
                                      </p:cBhvr>
                                      <p:tavLst>
                                        <p:tav tm="0">
                                          <p:val>
                                            <p:fltVal val="90"/>
                                          </p:val>
                                        </p:tav>
                                        <p:tav tm="100000">
                                          <p:val>
                                            <p:fltVal val="0"/>
                                          </p:val>
                                        </p:tav>
                                      </p:tavLst>
                                    </p:anim>
                                    <p:animEffect transition="in" filter="fade">
                                      <p:cBhvr>
                                        <p:cTn id="33" dur="1000"/>
                                        <p:tgtEl>
                                          <p:spTgt spid="94"/>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93"/>
                                        </p:tgtEl>
                                        <p:attrNameLst>
                                          <p:attrName>style.visibility</p:attrName>
                                        </p:attrNameLst>
                                      </p:cBhvr>
                                      <p:to>
                                        <p:strVal val="visible"/>
                                      </p:to>
                                    </p:set>
                                    <p:anim calcmode="lin" valueType="num">
                                      <p:cBhvr>
                                        <p:cTn id="36" dur="1000" fill="hold"/>
                                        <p:tgtEl>
                                          <p:spTgt spid="93"/>
                                        </p:tgtEl>
                                        <p:attrNameLst>
                                          <p:attrName>ppt_w</p:attrName>
                                        </p:attrNameLst>
                                      </p:cBhvr>
                                      <p:tavLst>
                                        <p:tav tm="0">
                                          <p:val>
                                            <p:fltVal val="0"/>
                                          </p:val>
                                        </p:tav>
                                        <p:tav tm="100000">
                                          <p:val>
                                            <p:strVal val="#ppt_w"/>
                                          </p:val>
                                        </p:tav>
                                      </p:tavLst>
                                    </p:anim>
                                    <p:anim calcmode="lin" valueType="num">
                                      <p:cBhvr>
                                        <p:cTn id="37" dur="1000" fill="hold"/>
                                        <p:tgtEl>
                                          <p:spTgt spid="93"/>
                                        </p:tgtEl>
                                        <p:attrNameLst>
                                          <p:attrName>ppt_h</p:attrName>
                                        </p:attrNameLst>
                                      </p:cBhvr>
                                      <p:tavLst>
                                        <p:tav tm="0">
                                          <p:val>
                                            <p:fltVal val="0"/>
                                          </p:val>
                                        </p:tav>
                                        <p:tav tm="100000">
                                          <p:val>
                                            <p:strVal val="#ppt_h"/>
                                          </p:val>
                                        </p:tav>
                                      </p:tavLst>
                                    </p:anim>
                                    <p:anim calcmode="lin" valueType="num">
                                      <p:cBhvr>
                                        <p:cTn id="38" dur="1000" fill="hold"/>
                                        <p:tgtEl>
                                          <p:spTgt spid="93"/>
                                        </p:tgtEl>
                                        <p:attrNameLst>
                                          <p:attrName>style.rotation</p:attrName>
                                        </p:attrNameLst>
                                      </p:cBhvr>
                                      <p:tavLst>
                                        <p:tav tm="0">
                                          <p:val>
                                            <p:fltVal val="90"/>
                                          </p:val>
                                        </p:tav>
                                        <p:tav tm="100000">
                                          <p:val>
                                            <p:fltVal val="0"/>
                                          </p:val>
                                        </p:tav>
                                      </p:tavLst>
                                    </p:anim>
                                    <p:animEffect transition="in" filter="fade">
                                      <p:cBhvr>
                                        <p:cTn id="39" dur="1000"/>
                                        <p:tgtEl>
                                          <p:spTgt spid="93"/>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97"/>
                                        </p:tgtEl>
                                        <p:attrNameLst>
                                          <p:attrName>style.visibility</p:attrName>
                                        </p:attrNameLst>
                                      </p:cBhvr>
                                      <p:to>
                                        <p:strVal val="visible"/>
                                      </p:to>
                                    </p:set>
                                    <p:anim calcmode="lin" valueType="num">
                                      <p:cBhvr>
                                        <p:cTn id="44" dur="1000" fill="hold"/>
                                        <p:tgtEl>
                                          <p:spTgt spid="97"/>
                                        </p:tgtEl>
                                        <p:attrNameLst>
                                          <p:attrName>ppt_w</p:attrName>
                                        </p:attrNameLst>
                                      </p:cBhvr>
                                      <p:tavLst>
                                        <p:tav tm="0">
                                          <p:val>
                                            <p:fltVal val="0"/>
                                          </p:val>
                                        </p:tav>
                                        <p:tav tm="100000">
                                          <p:val>
                                            <p:strVal val="#ppt_w"/>
                                          </p:val>
                                        </p:tav>
                                      </p:tavLst>
                                    </p:anim>
                                    <p:anim calcmode="lin" valueType="num">
                                      <p:cBhvr>
                                        <p:cTn id="45" dur="1000" fill="hold"/>
                                        <p:tgtEl>
                                          <p:spTgt spid="97"/>
                                        </p:tgtEl>
                                        <p:attrNameLst>
                                          <p:attrName>ppt_h</p:attrName>
                                        </p:attrNameLst>
                                      </p:cBhvr>
                                      <p:tavLst>
                                        <p:tav tm="0">
                                          <p:val>
                                            <p:fltVal val="0"/>
                                          </p:val>
                                        </p:tav>
                                        <p:tav tm="100000">
                                          <p:val>
                                            <p:strVal val="#ppt_h"/>
                                          </p:val>
                                        </p:tav>
                                      </p:tavLst>
                                    </p:anim>
                                    <p:anim calcmode="lin" valueType="num">
                                      <p:cBhvr>
                                        <p:cTn id="46" dur="1000" fill="hold"/>
                                        <p:tgtEl>
                                          <p:spTgt spid="97"/>
                                        </p:tgtEl>
                                        <p:attrNameLst>
                                          <p:attrName>style.rotation</p:attrName>
                                        </p:attrNameLst>
                                      </p:cBhvr>
                                      <p:tavLst>
                                        <p:tav tm="0">
                                          <p:val>
                                            <p:fltVal val="90"/>
                                          </p:val>
                                        </p:tav>
                                        <p:tav tm="100000">
                                          <p:val>
                                            <p:fltVal val="0"/>
                                          </p:val>
                                        </p:tav>
                                      </p:tavLst>
                                    </p:anim>
                                    <p:animEffect transition="in" filter="fade">
                                      <p:cBhvr>
                                        <p:cTn id="47" dur="1000"/>
                                        <p:tgtEl>
                                          <p:spTgt spid="97"/>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1000" fill="hold"/>
                                        <p:tgtEl>
                                          <p:spTgt spid="96"/>
                                        </p:tgtEl>
                                        <p:attrNameLst>
                                          <p:attrName>ppt_w</p:attrName>
                                        </p:attrNameLst>
                                      </p:cBhvr>
                                      <p:tavLst>
                                        <p:tav tm="0">
                                          <p:val>
                                            <p:fltVal val="0"/>
                                          </p:val>
                                        </p:tav>
                                        <p:tav tm="100000">
                                          <p:val>
                                            <p:strVal val="#ppt_w"/>
                                          </p:val>
                                        </p:tav>
                                      </p:tavLst>
                                    </p:anim>
                                    <p:anim calcmode="lin" valueType="num">
                                      <p:cBhvr>
                                        <p:cTn id="51" dur="1000" fill="hold"/>
                                        <p:tgtEl>
                                          <p:spTgt spid="96"/>
                                        </p:tgtEl>
                                        <p:attrNameLst>
                                          <p:attrName>ppt_h</p:attrName>
                                        </p:attrNameLst>
                                      </p:cBhvr>
                                      <p:tavLst>
                                        <p:tav tm="0">
                                          <p:val>
                                            <p:fltVal val="0"/>
                                          </p:val>
                                        </p:tav>
                                        <p:tav tm="100000">
                                          <p:val>
                                            <p:strVal val="#ppt_h"/>
                                          </p:val>
                                        </p:tav>
                                      </p:tavLst>
                                    </p:anim>
                                    <p:anim calcmode="lin" valueType="num">
                                      <p:cBhvr>
                                        <p:cTn id="52" dur="1000" fill="hold"/>
                                        <p:tgtEl>
                                          <p:spTgt spid="96"/>
                                        </p:tgtEl>
                                        <p:attrNameLst>
                                          <p:attrName>style.rotation</p:attrName>
                                        </p:attrNameLst>
                                      </p:cBhvr>
                                      <p:tavLst>
                                        <p:tav tm="0">
                                          <p:val>
                                            <p:fltVal val="90"/>
                                          </p:val>
                                        </p:tav>
                                        <p:tav tm="100000">
                                          <p:val>
                                            <p:fltVal val="0"/>
                                          </p:val>
                                        </p:tav>
                                      </p:tavLst>
                                    </p:anim>
                                    <p:animEffect transition="in" filter="fade">
                                      <p:cBhvr>
                                        <p:cTn id="53" dur="1000"/>
                                        <p:tgtEl>
                                          <p:spTgt spid="96"/>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00"/>
                                        </p:tgtEl>
                                        <p:attrNameLst>
                                          <p:attrName>style.visibility</p:attrName>
                                        </p:attrNameLst>
                                      </p:cBhvr>
                                      <p:to>
                                        <p:strVal val="visible"/>
                                      </p:to>
                                    </p:set>
                                    <p:anim calcmode="lin" valueType="num">
                                      <p:cBhvr>
                                        <p:cTn id="58" dur="1000" fill="hold"/>
                                        <p:tgtEl>
                                          <p:spTgt spid="100"/>
                                        </p:tgtEl>
                                        <p:attrNameLst>
                                          <p:attrName>ppt_w</p:attrName>
                                        </p:attrNameLst>
                                      </p:cBhvr>
                                      <p:tavLst>
                                        <p:tav tm="0">
                                          <p:val>
                                            <p:fltVal val="0"/>
                                          </p:val>
                                        </p:tav>
                                        <p:tav tm="100000">
                                          <p:val>
                                            <p:strVal val="#ppt_w"/>
                                          </p:val>
                                        </p:tav>
                                      </p:tavLst>
                                    </p:anim>
                                    <p:anim calcmode="lin" valueType="num">
                                      <p:cBhvr>
                                        <p:cTn id="59" dur="1000" fill="hold"/>
                                        <p:tgtEl>
                                          <p:spTgt spid="100"/>
                                        </p:tgtEl>
                                        <p:attrNameLst>
                                          <p:attrName>ppt_h</p:attrName>
                                        </p:attrNameLst>
                                      </p:cBhvr>
                                      <p:tavLst>
                                        <p:tav tm="0">
                                          <p:val>
                                            <p:fltVal val="0"/>
                                          </p:val>
                                        </p:tav>
                                        <p:tav tm="100000">
                                          <p:val>
                                            <p:strVal val="#ppt_h"/>
                                          </p:val>
                                        </p:tav>
                                      </p:tavLst>
                                    </p:anim>
                                    <p:anim calcmode="lin" valueType="num">
                                      <p:cBhvr>
                                        <p:cTn id="60" dur="1000" fill="hold"/>
                                        <p:tgtEl>
                                          <p:spTgt spid="100"/>
                                        </p:tgtEl>
                                        <p:attrNameLst>
                                          <p:attrName>style.rotation</p:attrName>
                                        </p:attrNameLst>
                                      </p:cBhvr>
                                      <p:tavLst>
                                        <p:tav tm="0">
                                          <p:val>
                                            <p:fltVal val="90"/>
                                          </p:val>
                                        </p:tav>
                                        <p:tav tm="100000">
                                          <p:val>
                                            <p:fltVal val="0"/>
                                          </p:val>
                                        </p:tav>
                                      </p:tavLst>
                                    </p:anim>
                                    <p:animEffect transition="in" filter="fade">
                                      <p:cBhvr>
                                        <p:cTn id="61" dur="1000"/>
                                        <p:tgtEl>
                                          <p:spTgt spid="100"/>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99"/>
                                        </p:tgtEl>
                                        <p:attrNameLst>
                                          <p:attrName>style.visibility</p:attrName>
                                        </p:attrNameLst>
                                      </p:cBhvr>
                                      <p:to>
                                        <p:strVal val="visible"/>
                                      </p:to>
                                    </p:set>
                                    <p:anim calcmode="lin" valueType="num">
                                      <p:cBhvr>
                                        <p:cTn id="64" dur="1000" fill="hold"/>
                                        <p:tgtEl>
                                          <p:spTgt spid="99"/>
                                        </p:tgtEl>
                                        <p:attrNameLst>
                                          <p:attrName>ppt_w</p:attrName>
                                        </p:attrNameLst>
                                      </p:cBhvr>
                                      <p:tavLst>
                                        <p:tav tm="0">
                                          <p:val>
                                            <p:fltVal val="0"/>
                                          </p:val>
                                        </p:tav>
                                        <p:tav tm="100000">
                                          <p:val>
                                            <p:strVal val="#ppt_w"/>
                                          </p:val>
                                        </p:tav>
                                      </p:tavLst>
                                    </p:anim>
                                    <p:anim calcmode="lin" valueType="num">
                                      <p:cBhvr>
                                        <p:cTn id="65" dur="1000" fill="hold"/>
                                        <p:tgtEl>
                                          <p:spTgt spid="99"/>
                                        </p:tgtEl>
                                        <p:attrNameLst>
                                          <p:attrName>ppt_h</p:attrName>
                                        </p:attrNameLst>
                                      </p:cBhvr>
                                      <p:tavLst>
                                        <p:tav tm="0">
                                          <p:val>
                                            <p:fltVal val="0"/>
                                          </p:val>
                                        </p:tav>
                                        <p:tav tm="100000">
                                          <p:val>
                                            <p:strVal val="#ppt_h"/>
                                          </p:val>
                                        </p:tav>
                                      </p:tavLst>
                                    </p:anim>
                                    <p:anim calcmode="lin" valueType="num">
                                      <p:cBhvr>
                                        <p:cTn id="66" dur="1000" fill="hold"/>
                                        <p:tgtEl>
                                          <p:spTgt spid="99"/>
                                        </p:tgtEl>
                                        <p:attrNameLst>
                                          <p:attrName>style.rotation</p:attrName>
                                        </p:attrNameLst>
                                      </p:cBhvr>
                                      <p:tavLst>
                                        <p:tav tm="0">
                                          <p:val>
                                            <p:fltVal val="90"/>
                                          </p:val>
                                        </p:tav>
                                        <p:tav tm="100000">
                                          <p:val>
                                            <p:fltVal val="0"/>
                                          </p:val>
                                        </p:tav>
                                      </p:tavLst>
                                    </p:anim>
                                    <p:animEffect transition="in" filter="fade">
                                      <p:cBhvr>
                                        <p:cTn id="67" dur="1000"/>
                                        <p:tgtEl>
                                          <p:spTgt spid="99"/>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96" grpId="0"/>
      <p:bldP spid="97" grpId="0"/>
      <p:bldP spid="99"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认识环境</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122161770"/>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87ABF98-E763-4E5A-9F26-DADB6ECEC065}"/>
              </a:ext>
            </a:extLst>
          </p:cNvPr>
          <p:cNvGrpSpPr/>
          <p:nvPr/>
        </p:nvGrpSpPr>
        <p:grpSpPr>
          <a:xfrm>
            <a:off x="5439592" y="1519264"/>
            <a:ext cx="1356359" cy="1356353"/>
            <a:chOff x="5051386" y="1331133"/>
            <a:chExt cx="1356359" cy="1356353"/>
          </a:xfrm>
        </p:grpSpPr>
        <p:sp>
          <p:nvSpPr>
            <p:cNvPr id="3" name="Arc 83">
              <a:extLst>
                <a:ext uri="{FF2B5EF4-FFF2-40B4-BE49-F238E27FC236}">
                  <a16:creationId xmlns:a16="http://schemas.microsoft.com/office/drawing/2014/main" id="{82DA0D78-9783-4B89-953E-8E8E4EEB3827}"/>
                </a:ext>
              </a:extLst>
            </p:cNvPr>
            <p:cNvSpPr/>
            <p:nvPr/>
          </p:nvSpPr>
          <p:spPr>
            <a:xfrm>
              <a:off x="5051386" y="1331133"/>
              <a:ext cx="1356359" cy="1356353"/>
            </a:xfrm>
            <a:prstGeom prst="arc">
              <a:avLst>
                <a:gd name="adj1" fmla="val 51789"/>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4" name="Freeform 25">
              <a:extLst>
                <a:ext uri="{FF2B5EF4-FFF2-40B4-BE49-F238E27FC236}">
                  <a16:creationId xmlns:a16="http://schemas.microsoft.com/office/drawing/2014/main" id="{4BBD4063-78F7-4E21-AECD-36CD9B8606EE}"/>
                </a:ext>
              </a:extLst>
            </p:cNvPr>
            <p:cNvSpPr>
              <a:spLocks noEditPoints="1"/>
            </p:cNvSpPr>
            <p:nvPr/>
          </p:nvSpPr>
          <p:spPr bwMode="auto">
            <a:xfrm>
              <a:off x="5471308" y="1700565"/>
              <a:ext cx="569289" cy="569289"/>
            </a:xfrm>
            <a:custGeom>
              <a:avLst/>
              <a:gdLst>
                <a:gd name="T0" fmla="*/ 96 w 176"/>
                <a:gd name="T1" fmla="*/ 0 h 176"/>
                <a:gd name="T2" fmla="*/ 96 w 176"/>
                <a:gd name="T3" fmla="*/ 0 h 176"/>
                <a:gd name="T4" fmla="*/ 88 w 176"/>
                <a:gd name="T5" fmla="*/ 0 h 176"/>
                <a:gd name="T6" fmla="*/ 88 w 176"/>
                <a:gd name="T7" fmla="*/ 36 h 176"/>
                <a:gd name="T8" fmla="*/ 96 w 176"/>
                <a:gd name="T9" fmla="*/ 36 h 176"/>
                <a:gd name="T10" fmla="*/ 96 w 176"/>
                <a:gd name="T11" fmla="*/ 8 h 176"/>
                <a:gd name="T12" fmla="*/ 168 w 176"/>
                <a:gd name="T13" fmla="*/ 88 h 176"/>
                <a:gd name="T14" fmla="*/ 88 w 176"/>
                <a:gd name="T15" fmla="*/ 168 h 176"/>
                <a:gd name="T16" fmla="*/ 8 w 176"/>
                <a:gd name="T17" fmla="*/ 88 h 176"/>
                <a:gd name="T18" fmla="*/ 31 w 176"/>
                <a:gd name="T19" fmla="*/ 31 h 176"/>
                <a:gd name="T20" fmla="*/ 26 w 176"/>
                <a:gd name="T21" fmla="*/ 25 h 176"/>
                <a:gd name="T22" fmla="*/ 0 w 176"/>
                <a:gd name="T23" fmla="*/ 88 h 176"/>
                <a:gd name="T24" fmla="*/ 88 w 176"/>
                <a:gd name="T25" fmla="*/ 176 h 176"/>
                <a:gd name="T26" fmla="*/ 176 w 176"/>
                <a:gd name="T27" fmla="*/ 88 h 176"/>
                <a:gd name="T28" fmla="*/ 96 w 176"/>
                <a:gd name="T29" fmla="*/ 0 h 176"/>
                <a:gd name="T30" fmla="*/ 95 w 176"/>
                <a:gd name="T31" fmla="*/ 102 h 176"/>
                <a:gd name="T32" fmla="*/ 99 w 176"/>
                <a:gd name="T33" fmla="*/ 89 h 176"/>
                <a:gd name="T34" fmla="*/ 97 w 176"/>
                <a:gd name="T35" fmla="*/ 87 h 176"/>
                <a:gd name="T36" fmla="*/ 60 w 176"/>
                <a:gd name="T37" fmla="*/ 44 h 176"/>
                <a:gd name="T38" fmla="*/ 80 w 176"/>
                <a:gd name="T39" fmla="*/ 96 h 176"/>
                <a:gd name="T40" fmla="*/ 81 w 176"/>
                <a:gd name="T41" fmla="*/ 99 h 176"/>
                <a:gd name="T42" fmla="*/ 95 w 176"/>
                <a:gd name="T43" fmla="*/ 10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6" h="176">
                  <a:moveTo>
                    <a:pt x="96" y="0"/>
                  </a:moveTo>
                  <a:cubicBezTo>
                    <a:pt x="96" y="0"/>
                    <a:pt x="96" y="0"/>
                    <a:pt x="96" y="0"/>
                  </a:cubicBezTo>
                  <a:cubicBezTo>
                    <a:pt x="88" y="0"/>
                    <a:pt x="88" y="0"/>
                    <a:pt x="88" y="0"/>
                  </a:cubicBezTo>
                  <a:cubicBezTo>
                    <a:pt x="88" y="36"/>
                    <a:pt x="88" y="36"/>
                    <a:pt x="88" y="36"/>
                  </a:cubicBezTo>
                  <a:cubicBezTo>
                    <a:pt x="96" y="36"/>
                    <a:pt x="96" y="36"/>
                    <a:pt x="96" y="36"/>
                  </a:cubicBezTo>
                  <a:cubicBezTo>
                    <a:pt x="96" y="8"/>
                    <a:pt x="96" y="8"/>
                    <a:pt x="96" y="8"/>
                  </a:cubicBezTo>
                  <a:cubicBezTo>
                    <a:pt x="136" y="12"/>
                    <a:pt x="168" y="46"/>
                    <a:pt x="168" y="88"/>
                  </a:cubicBezTo>
                  <a:cubicBezTo>
                    <a:pt x="168" y="132"/>
                    <a:pt x="132" y="168"/>
                    <a:pt x="88" y="168"/>
                  </a:cubicBezTo>
                  <a:cubicBezTo>
                    <a:pt x="44" y="168"/>
                    <a:pt x="8" y="132"/>
                    <a:pt x="8" y="88"/>
                  </a:cubicBezTo>
                  <a:cubicBezTo>
                    <a:pt x="8" y="66"/>
                    <a:pt x="17" y="46"/>
                    <a:pt x="31" y="31"/>
                  </a:cubicBezTo>
                  <a:cubicBezTo>
                    <a:pt x="26" y="25"/>
                    <a:pt x="26" y="25"/>
                    <a:pt x="26" y="25"/>
                  </a:cubicBezTo>
                  <a:cubicBezTo>
                    <a:pt x="10" y="41"/>
                    <a:pt x="0" y="63"/>
                    <a:pt x="0" y="88"/>
                  </a:cubicBezTo>
                  <a:cubicBezTo>
                    <a:pt x="0" y="136"/>
                    <a:pt x="39" y="176"/>
                    <a:pt x="88" y="176"/>
                  </a:cubicBezTo>
                  <a:cubicBezTo>
                    <a:pt x="137" y="176"/>
                    <a:pt x="176" y="136"/>
                    <a:pt x="176" y="88"/>
                  </a:cubicBezTo>
                  <a:cubicBezTo>
                    <a:pt x="176" y="42"/>
                    <a:pt x="141" y="4"/>
                    <a:pt x="96" y="0"/>
                  </a:cubicBezTo>
                  <a:close/>
                  <a:moveTo>
                    <a:pt x="95" y="102"/>
                  </a:moveTo>
                  <a:cubicBezTo>
                    <a:pt x="100" y="100"/>
                    <a:pt x="101" y="94"/>
                    <a:pt x="99" y="89"/>
                  </a:cubicBezTo>
                  <a:cubicBezTo>
                    <a:pt x="98" y="88"/>
                    <a:pt x="97" y="87"/>
                    <a:pt x="97" y="87"/>
                  </a:cubicBezTo>
                  <a:cubicBezTo>
                    <a:pt x="60" y="44"/>
                    <a:pt x="60" y="44"/>
                    <a:pt x="60" y="44"/>
                  </a:cubicBezTo>
                  <a:cubicBezTo>
                    <a:pt x="80" y="96"/>
                    <a:pt x="80" y="96"/>
                    <a:pt x="80" y="96"/>
                  </a:cubicBezTo>
                  <a:cubicBezTo>
                    <a:pt x="81" y="97"/>
                    <a:pt x="81" y="98"/>
                    <a:pt x="81" y="99"/>
                  </a:cubicBezTo>
                  <a:cubicBezTo>
                    <a:pt x="84" y="103"/>
                    <a:pt x="90" y="105"/>
                    <a:pt x="95" y="102"/>
                  </a:cubicBezTo>
                  <a:close/>
                </a:path>
              </a:pathLst>
            </a:custGeom>
            <a:solidFill>
              <a:srgbClr val="6EBF84"/>
            </a:solidFill>
            <a:ln>
              <a:noFill/>
            </a:ln>
            <a:extLst/>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grpSp>
      <p:grpSp>
        <p:nvGrpSpPr>
          <p:cNvPr id="5" name="组合 4">
            <a:extLst>
              <a:ext uri="{FF2B5EF4-FFF2-40B4-BE49-F238E27FC236}">
                <a16:creationId xmlns:a16="http://schemas.microsoft.com/office/drawing/2014/main" id="{C2B4DAA8-D499-4890-998D-3F7BCAC2912C}"/>
              </a:ext>
            </a:extLst>
          </p:cNvPr>
          <p:cNvGrpSpPr/>
          <p:nvPr/>
        </p:nvGrpSpPr>
        <p:grpSpPr>
          <a:xfrm>
            <a:off x="8905190" y="1519264"/>
            <a:ext cx="1356359" cy="1356353"/>
            <a:chOff x="8516984" y="1331133"/>
            <a:chExt cx="1356359" cy="1356353"/>
          </a:xfrm>
        </p:grpSpPr>
        <p:sp>
          <p:nvSpPr>
            <p:cNvPr id="6" name="Arc 90">
              <a:extLst>
                <a:ext uri="{FF2B5EF4-FFF2-40B4-BE49-F238E27FC236}">
                  <a16:creationId xmlns:a16="http://schemas.microsoft.com/office/drawing/2014/main" id="{FD497D9D-28F0-4C01-9475-707F74780F58}"/>
                </a:ext>
              </a:extLst>
            </p:cNvPr>
            <p:cNvSpPr/>
            <p:nvPr/>
          </p:nvSpPr>
          <p:spPr>
            <a:xfrm>
              <a:off x="8516984" y="1331133"/>
              <a:ext cx="1356359" cy="1356353"/>
            </a:xfrm>
            <a:prstGeom prst="arc">
              <a:avLst>
                <a:gd name="adj1" fmla="val 3938778"/>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7" name="Freeform 99">
              <a:extLst>
                <a:ext uri="{FF2B5EF4-FFF2-40B4-BE49-F238E27FC236}">
                  <a16:creationId xmlns:a16="http://schemas.microsoft.com/office/drawing/2014/main" id="{6A961330-9957-44B1-8017-9D7CFA4C4C78}"/>
                </a:ext>
              </a:extLst>
            </p:cNvPr>
            <p:cNvSpPr>
              <a:spLocks noEditPoints="1"/>
            </p:cNvSpPr>
            <p:nvPr/>
          </p:nvSpPr>
          <p:spPr bwMode="auto">
            <a:xfrm>
              <a:off x="8872567" y="1711112"/>
              <a:ext cx="645192" cy="596394"/>
            </a:xfrm>
            <a:custGeom>
              <a:avLst/>
              <a:gdLst>
                <a:gd name="T0" fmla="*/ 200 w 200"/>
                <a:gd name="T1" fmla="*/ 0 h 184"/>
                <a:gd name="T2" fmla="*/ 0 w 200"/>
                <a:gd name="T3" fmla="*/ 74 h 184"/>
                <a:gd name="T4" fmla="*/ 64 w 200"/>
                <a:gd name="T5" fmla="*/ 123 h 184"/>
                <a:gd name="T6" fmla="*/ 64 w 200"/>
                <a:gd name="T7" fmla="*/ 154 h 184"/>
                <a:gd name="T8" fmla="*/ 65 w 200"/>
                <a:gd name="T9" fmla="*/ 156 h 184"/>
                <a:gd name="T10" fmla="*/ 65 w 200"/>
                <a:gd name="T11" fmla="*/ 157 h 184"/>
                <a:gd name="T12" fmla="*/ 69 w 200"/>
                <a:gd name="T13" fmla="*/ 159 h 184"/>
                <a:gd name="T14" fmla="*/ 71 w 200"/>
                <a:gd name="T15" fmla="*/ 158 h 184"/>
                <a:gd name="T16" fmla="*/ 93 w 200"/>
                <a:gd name="T17" fmla="*/ 144 h 184"/>
                <a:gd name="T18" fmla="*/ 147 w 200"/>
                <a:gd name="T19" fmla="*/ 184 h 184"/>
                <a:gd name="T20" fmla="*/ 200 w 200"/>
                <a:gd name="T21" fmla="*/ 0 h 184"/>
                <a:gd name="T22" fmla="*/ 178 w 200"/>
                <a:gd name="T23" fmla="*/ 17 h 184"/>
                <a:gd name="T24" fmla="*/ 70 w 200"/>
                <a:gd name="T25" fmla="*/ 117 h 184"/>
                <a:gd name="T26" fmla="*/ 17 w 200"/>
                <a:gd name="T27" fmla="*/ 77 h 184"/>
                <a:gd name="T28" fmla="*/ 178 w 200"/>
                <a:gd name="T29" fmla="*/ 17 h 184"/>
                <a:gd name="T30" fmla="*/ 72 w 200"/>
                <a:gd name="T31" fmla="*/ 148 h 184"/>
                <a:gd name="T32" fmla="*/ 72 w 200"/>
                <a:gd name="T33" fmla="*/ 129 h 184"/>
                <a:gd name="T34" fmla="*/ 87 w 200"/>
                <a:gd name="T35" fmla="*/ 139 h 184"/>
                <a:gd name="T36" fmla="*/ 72 w 200"/>
                <a:gd name="T37" fmla="*/ 148 h 184"/>
                <a:gd name="T38" fmla="*/ 77 w 200"/>
                <a:gd name="T39" fmla="*/ 122 h 184"/>
                <a:gd name="T40" fmla="*/ 186 w 200"/>
                <a:gd name="T41" fmla="*/ 21 h 184"/>
                <a:gd name="T42" fmla="*/ 142 w 200"/>
                <a:gd name="T43" fmla="*/ 171 h 184"/>
                <a:gd name="T44" fmla="*/ 77 w 200"/>
                <a:gd name="T45" fmla="*/ 12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184">
                  <a:moveTo>
                    <a:pt x="200" y="0"/>
                  </a:moveTo>
                  <a:cubicBezTo>
                    <a:pt x="0" y="74"/>
                    <a:pt x="0" y="74"/>
                    <a:pt x="0" y="74"/>
                  </a:cubicBezTo>
                  <a:cubicBezTo>
                    <a:pt x="64" y="123"/>
                    <a:pt x="64" y="123"/>
                    <a:pt x="64" y="123"/>
                  </a:cubicBezTo>
                  <a:cubicBezTo>
                    <a:pt x="64" y="154"/>
                    <a:pt x="64" y="154"/>
                    <a:pt x="64" y="154"/>
                  </a:cubicBezTo>
                  <a:cubicBezTo>
                    <a:pt x="64" y="155"/>
                    <a:pt x="65" y="156"/>
                    <a:pt x="65" y="156"/>
                  </a:cubicBezTo>
                  <a:cubicBezTo>
                    <a:pt x="65" y="156"/>
                    <a:pt x="65" y="157"/>
                    <a:pt x="65" y="157"/>
                  </a:cubicBezTo>
                  <a:cubicBezTo>
                    <a:pt x="66" y="158"/>
                    <a:pt x="67" y="159"/>
                    <a:pt x="69" y="159"/>
                  </a:cubicBezTo>
                  <a:cubicBezTo>
                    <a:pt x="69" y="159"/>
                    <a:pt x="70" y="159"/>
                    <a:pt x="71" y="158"/>
                  </a:cubicBezTo>
                  <a:cubicBezTo>
                    <a:pt x="93" y="144"/>
                    <a:pt x="93" y="144"/>
                    <a:pt x="93" y="144"/>
                  </a:cubicBezTo>
                  <a:cubicBezTo>
                    <a:pt x="147" y="184"/>
                    <a:pt x="147" y="184"/>
                    <a:pt x="147" y="184"/>
                  </a:cubicBezTo>
                  <a:lnTo>
                    <a:pt x="200" y="0"/>
                  </a:lnTo>
                  <a:close/>
                  <a:moveTo>
                    <a:pt x="178" y="17"/>
                  </a:moveTo>
                  <a:cubicBezTo>
                    <a:pt x="70" y="117"/>
                    <a:pt x="70" y="117"/>
                    <a:pt x="70" y="117"/>
                  </a:cubicBezTo>
                  <a:cubicBezTo>
                    <a:pt x="17" y="77"/>
                    <a:pt x="17" y="77"/>
                    <a:pt x="17" y="77"/>
                  </a:cubicBezTo>
                  <a:lnTo>
                    <a:pt x="178" y="17"/>
                  </a:lnTo>
                  <a:close/>
                  <a:moveTo>
                    <a:pt x="72" y="148"/>
                  </a:moveTo>
                  <a:cubicBezTo>
                    <a:pt x="72" y="129"/>
                    <a:pt x="72" y="129"/>
                    <a:pt x="72" y="129"/>
                  </a:cubicBezTo>
                  <a:cubicBezTo>
                    <a:pt x="87" y="139"/>
                    <a:pt x="87" y="139"/>
                    <a:pt x="87" y="139"/>
                  </a:cubicBezTo>
                  <a:lnTo>
                    <a:pt x="72" y="148"/>
                  </a:lnTo>
                  <a:close/>
                  <a:moveTo>
                    <a:pt x="77" y="122"/>
                  </a:moveTo>
                  <a:cubicBezTo>
                    <a:pt x="186" y="21"/>
                    <a:pt x="186" y="21"/>
                    <a:pt x="186" y="21"/>
                  </a:cubicBezTo>
                  <a:cubicBezTo>
                    <a:pt x="142" y="171"/>
                    <a:pt x="142" y="171"/>
                    <a:pt x="142" y="171"/>
                  </a:cubicBezTo>
                  <a:lnTo>
                    <a:pt x="77" y="122"/>
                  </a:lnTo>
                  <a:close/>
                </a:path>
              </a:pathLst>
            </a:custGeom>
            <a:solidFill>
              <a:srgbClr val="6EBF84"/>
            </a:solidFill>
            <a:ln>
              <a:noFill/>
            </a:ln>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grpSp>
      <p:grpSp>
        <p:nvGrpSpPr>
          <p:cNvPr id="8" name="组合 7">
            <a:extLst>
              <a:ext uri="{FF2B5EF4-FFF2-40B4-BE49-F238E27FC236}">
                <a16:creationId xmlns:a16="http://schemas.microsoft.com/office/drawing/2014/main" id="{FDD49699-CBF7-4602-A0A1-A8574C4E168C}"/>
              </a:ext>
            </a:extLst>
          </p:cNvPr>
          <p:cNvGrpSpPr/>
          <p:nvPr/>
        </p:nvGrpSpPr>
        <p:grpSpPr>
          <a:xfrm>
            <a:off x="1973994" y="1519264"/>
            <a:ext cx="1356359" cy="1356353"/>
            <a:chOff x="8516984" y="1331133"/>
            <a:chExt cx="1356359" cy="1356353"/>
          </a:xfrm>
        </p:grpSpPr>
        <p:sp>
          <p:nvSpPr>
            <p:cNvPr id="9" name="Arc 90">
              <a:extLst>
                <a:ext uri="{FF2B5EF4-FFF2-40B4-BE49-F238E27FC236}">
                  <a16:creationId xmlns:a16="http://schemas.microsoft.com/office/drawing/2014/main" id="{71A05300-82E2-47D3-99FF-BFDEA46CED4A}"/>
                </a:ext>
              </a:extLst>
            </p:cNvPr>
            <p:cNvSpPr/>
            <p:nvPr/>
          </p:nvSpPr>
          <p:spPr>
            <a:xfrm>
              <a:off x="8516984" y="1331133"/>
              <a:ext cx="1356359" cy="1356353"/>
            </a:xfrm>
            <a:prstGeom prst="arc">
              <a:avLst>
                <a:gd name="adj1" fmla="val 3938778"/>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10" name="Freeform 99">
              <a:extLst>
                <a:ext uri="{FF2B5EF4-FFF2-40B4-BE49-F238E27FC236}">
                  <a16:creationId xmlns:a16="http://schemas.microsoft.com/office/drawing/2014/main" id="{E5CA2BAF-AF80-4DC3-835E-5CB7A7E49CF5}"/>
                </a:ext>
              </a:extLst>
            </p:cNvPr>
            <p:cNvSpPr>
              <a:spLocks noEditPoints="1"/>
            </p:cNvSpPr>
            <p:nvPr/>
          </p:nvSpPr>
          <p:spPr bwMode="auto">
            <a:xfrm>
              <a:off x="8872567" y="1711112"/>
              <a:ext cx="645192" cy="596394"/>
            </a:xfrm>
            <a:custGeom>
              <a:avLst/>
              <a:gdLst>
                <a:gd name="T0" fmla="*/ 200 w 200"/>
                <a:gd name="T1" fmla="*/ 0 h 184"/>
                <a:gd name="T2" fmla="*/ 0 w 200"/>
                <a:gd name="T3" fmla="*/ 74 h 184"/>
                <a:gd name="T4" fmla="*/ 64 w 200"/>
                <a:gd name="T5" fmla="*/ 123 h 184"/>
                <a:gd name="T6" fmla="*/ 64 w 200"/>
                <a:gd name="T7" fmla="*/ 154 h 184"/>
                <a:gd name="T8" fmla="*/ 65 w 200"/>
                <a:gd name="T9" fmla="*/ 156 h 184"/>
                <a:gd name="T10" fmla="*/ 65 w 200"/>
                <a:gd name="T11" fmla="*/ 157 h 184"/>
                <a:gd name="T12" fmla="*/ 69 w 200"/>
                <a:gd name="T13" fmla="*/ 159 h 184"/>
                <a:gd name="T14" fmla="*/ 71 w 200"/>
                <a:gd name="T15" fmla="*/ 158 h 184"/>
                <a:gd name="T16" fmla="*/ 93 w 200"/>
                <a:gd name="T17" fmla="*/ 144 h 184"/>
                <a:gd name="T18" fmla="*/ 147 w 200"/>
                <a:gd name="T19" fmla="*/ 184 h 184"/>
                <a:gd name="T20" fmla="*/ 200 w 200"/>
                <a:gd name="T21" fmla="*/ 0 h 184"/>
                <a:gd name="T22" fmla="*/ 178 w 200"/>
                <a:gd name="T23" fmla="*/ 17 h 184"/>
                <a:gd name="T24" fmla="*/ 70 w 200"/>
                <a:gd name="T25" fmla="*/ 117 h 184"/>
                <a:gd name="T26" fmla="*/ 17 w 200"/>
                <a:gd name="T27" fmla="*/ 77 h 184"/>
                <a:gd name="T28" fmla="*/ 178 w 200"/>
                <a:gd name="T29" fmla="*/ 17 h 184"/>
                <a:gd name="T30" fmla="*/ 72 w 200"/>
                <a:gd name="T31" fmla="*/ 148 h 184"/>
                <a:gd name="T32" fmla="*/ 72 w 200"/>
                <a:gd name="T33" fmla="*/ 129 h 184"/>
                <a:gd name="T34" fmla="*/ 87 w 200"/>
                <a:gd name="T35" fmla="*/ 139 h 184"/>
                <a:gd name="T36" fmla="*/ 72 w 200"/>
                <a:gd name="T37" fmla="*/ 148 h 184"/>
                <a:gd name="T38" fmla="*/ 77 w 200"/>
                <a:gd name="T39" fmla="*/ 122 h 184"/>
                <a:gd name="T40" fmla="*/ 186 w 200"/>
                <a:gd name="T41" fmla="*/ 21 h 184"/>
                <a:gd name="T42" fmla="*/ 142 w 200"/>
                <a:gd name="T43" fmla="*/ 171 h 184"/>
                <a:gd name="T44" fmla="*/ 77 w 200"/>
                <a:gd name="T45" fmla="*/ 12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184">
                  <a:moveTo>
                    <a:pt x="200" y="0"/>
                  </a:moveTo>
                  <a:cubicBezTo>
                    <a:pt x="0" y="74"/>
                    <a:pt x="0" y="74"/>
                    <a:pt x="0" y="74"/>
                  </a:cubicBezTo>
                  <a:cubicBezTo>
                    <a:pt x="64" y="123"/>
                    <a:pt x="64" y="123"/>
                    <a:pt x="64" y="123"/>
                  </a:cubicBezTo>
                  <a:cubicBezTo>
                    <a:pt x="64" y="154"/>
                    <a:pt x="64" y="154"/>
                    <a:pt x="64" y="154"/>
                  </a:cubicBezTo>
                  <a:cubicBezTo>
                    <a:pt x="64" y="155"/>
                    <a:pt x="65" y="156"/>
                    <a:pt x="65" y="156"/>
                  </a:cubicBezTo>
                  <a:cubicBezTo>
                    <a:pt x="65" y="156"/>
                    <a:pt x="65" y="157"/>
                    <a:pt x="65" y="157"/>
                  </a:cubicBezTo>
                  <a:cubicBezTo>
                    <a:pt x="66" y="158"/>
                    <a:pt x="67" y="159"/>
                    <a:pt x="69" y="159"/>
                  </a:cubicBezTo>
                  <a:cubicBezTo>
                    <a:pt x="69" y="159"/>
                    <a:pt x="70" y="159"/>
                    <a:pt x="71" y="158"/>
                  </a:cubicBezTo>
                  <a:cubicBezTo>
                    <a:pt x="93" y="144"/>
                    <a:pt x="93" y="144"/>
                    <a:pt x="93" y="144"/>
                  </a:cubicBezTo>
                  <a:cubicBezTo>
                    <a:pt x="147" y="184"/>
                    <a:pt x="147" y="184"/>
                    <a:pt x="147" y="184"/>
                  </a:cubicBezTo>
                  <a:lnTo>
                    <a:pt x="200" y="0"/>
                  </a:lnTo>
                  <a:close/>
                  <a:moveTo>
                    <a:pt x="178" y="17"/>
                  </a:moveTo>
                  <a:cubicBezTo>
                    <a:pt x="70" y="117"/>
                    <a:pt x="70" y="117"/>
                    <a:pt x="70" y="117"/>
                  </a:cubicBezTo>
                  <a:cubicBezTo>
                    <a:pt x="17" y="77"/>
                    <a:pt x="17" y="77"/>
                    <a:pt x="17" y="77"/>
                  </a:cubicBezTo>
                  <a:lnTo>
                    <a:pt x="178" y="17"/>
                  </a:lnTo>
                  <a:close/>
                  <a:moveTo>
                    <a:pt x="72" y="148"/>
                  </a:moveTo>
                  <a:cubicBezTo>
                    <a:pt x="72" y="129"/>
                    <a:pt x="72" y="129"/>
                    <a:pt x="72" y="129"/>
                  </a:cubicBezTo>
                  <a:cubicBezTo>
                    <a:pt x="87" y="139"/>
                    <a:pt x="87" y="139"/>
                    <a:pt x="87" y="139"/>
                  </a:cubicBezTo>
                  <a:lnTo>
                    <a:pt x="72" y="148"/>
                  </a:lnTo>
                  <a:close/>
                  <a:moveTo>
                    <a:pt x="77" y="122"/>
                  </a:moveTo>
                  <a:cubicBezTo>
                    <a:pt x="186" y="21"/>
                    <a:pt x="186" y="21"/>
                    <a:pt x="186" y="21"/>
                  </a:cubicBezTo>
                  <a:cubicBezTo>
                    <a:pt x="142" y="171"/>
                    <a:pt x="142" y="171"/>
                    <a:pt x="142" y="171"/>
                  </a:cubicBezTo>
                  <a:lnTo>
                    <a:pt x="77" y="122"/>
                  </a:lnTo>
                  <a:close/>
                </a:path>
              </a:pathLst>
            </a:custGeom>
            <a:solidFill>
              <a:srgbClr val="6EBF84"/>
            </a:solidFill>
            <a:ln>
              <a:noFill/>
            </a:ln>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grpSp>
      <p:sp>
        <p:nvSpPr>
          <p:cNvPr id="11" name="TextBox 28">
            <a:extLst>
              <a:ext uri="{FF2B5EF4-FFF2-40B4-BE49-F238E27FC236}">
                <a16:creationId xmlns:a16="http://schemas.microsoft.com/office/drawing/2014/main" id="{E99B15BF-2805-4A0F-BE30-508F4CFFA7DD}"/>
              </a:ext>
            </a:extLst>
          </p:cNvPr>
          <p:cNvSpPr txBox="1"/>
          <p:nvPr/>
        </p:nvSpPr>
        <p:spPr>
          <a:xfrm>
            <a:off x="1782102" y="3607218"/>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12" name="矩形 11">
            <a:extLst>
              <a:ext uri="{FF2B5EF4-FFF2-40B4-BE49-F238E27FC236}">
                <a16:creationId xmlns:a16="http://schemas.microsoft.com/office/drawing/2014/main" id="{4B797CF9-60E2-46DE-BAED-BF0F2610A4CF}"/>
              </a:ext>
            </a:extLst>
          </p:cNvPr>
          <p:cNvSpPr/>
          <p:nvPr/>
        </p:nvSpPr>
        <p:spPr>
          <a:xfrm>
            <a:off x="1551138" y="409585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 name="TextBox 28">
            <a:extLst>
              <a:ext uri="{FF2B5EF4-FFF2-40B4-BE49-F238E27FC236}">
                <a16:creationId xmlns:a16="http://schemas.microsoft.com/office/drawing/2014/main" id="{0BCA6146-110F-4289-8B6B-165D1287C868}"/>
              </a:ext>
            </a:extLst>
          </p:cNvPr>
          <p:cNvSpPr txBox="1"/>
          <p:nvPr/>
        </p:nvSpPr>
        <p:spPr>
          <a:xfrm>
            <a:off x="5385274" y="358025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行业背景</a:t>
            </a:r>
            <a:endParaRPr lang="id-ID" sz="2400" b="1" dirty="0">
              <a:solidFill>
                <a:srgbClr val="6EBF84"/>
              </a:solidFill>
              <a:cs typeface="+mn-ea"/>
              <a:sym typeface="+mn-lt"/>
            </a:endParaRPr>
          </a:p>
        </p:txBody>
      </p:sp>
      <p:sp>
        <p:nvSpPr>
          <p:cNvPr id="14" name="矩形 13">
            <a:extLst>
              <a:ext uri="{FF2B5EF4-FFF2-40B4-BE49-F238E27FC236}">
                <a16:creationId xmlns:a16="http://schemas.microsoft.com/office/drawing/2014/main" id="{9764D86C-985F-4EFE-8722-BDFB0721A89D}"/>
              </a:ext>
            </a:extLst>
          </p:cNvPr>
          <p:cNvSpPr/>
          <p:nvPr/>
        </p:nvSpPr>
        <p:spPr>
          <a:xfrm>
            <a:off x="5154310" y="4068883"/>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5" name="TextBox 28">
            <a:extLst>
              <a:ext uri="{FF2B5EF4-FFF2-40B4-BE49-F238E27FC236}">
                <a16:creationId xmlns:a16="http://schemas.microsoft.com/office/drawing/2014/main" id="{2BB9D331-5294-49C6-9044-CF14FC47B0DB}"/>
              </a:ext>
            </a:extLst>
          </p:cNvPr>
          <p:cNvSpPr txBox="1"/>
          <p:nvPr/>
        </p:nvSpPr>
        <p:spPr>
          <a:xfrm>
            <a:off x="8757482" y="3607218"/>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相关职业</a:t>
            </a:r>
            <a:endParaRPr lang="id-ID" sz="2400" b="1" dirty="0">
              <a:solidFill>
                <a:srgbClr val="6EBF84"/>
              </a:solidFill>
              <a:cs typeface="+mn-ea"/>
              <a:sym typeface="+mn-lt"/>
            </a:endParaRPr>
          </a:p>
        </p:txBody>
      </p:sp>
      <p:sp>
        <p:nvSpPr>
          <p:cNvPr id="16" name="矩形 15">
            <a:extLst>
              <a:ext uri="{FF2B5EF4-FFF2-40B4-BE49-F238E27FC236}">
                <a16:creationId xmlns:a16="http://schemas.microsoft.com/office/drawing/2014/main" id="{FAD3ED5E-AF6D-4E6F-937F-BD22F21DC7FE}"/>
              </a:ext>
            </a:extLst>
          </p:cNvPr>
          <p:cNvSpPr/>
          <p:nvPr/>
        </p:nvSpPr>
        <p:spPr>
          <a:xfrm>
            <a:off x="8526518" y="409585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pic>
        <p:nvPicPr>
          <p:cNvPr id="17" name="图片 16">
            <a:extLst>
              <a:ext uri="{FF2B5EF4-FFF2-40B4-BE49-F238E27FC236}">
                <a16:creationId xmlns:a16="http://schemas.microsoft.com/office/drawing/2014/main" id="{2117AB42-9FF5-483C-AFA6-11A1585A57C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46208" y="4993648"/>
            <a:ext cx="699017" cy="953820"/>
          </a:xfrm>
          <a:prstGeom prst="rect">
            <a:avLst/>
          </a:prstGeom>
        </p:spPr>
      </p:pic>
      <p:pic>
        <p:nvPicPr>
          <p:cNvPr id="18" name="图片 17">
            <a:extLst>
              <a:ext uri="{FF2B5EF4-FFF2-40B4-BE49-F238E27FC236}">
                <a16:creationId xmlns:a16="http://schemas.microsoft.com/office/drawing/2014/main" id="{6DFCB5AD-985C-4014-BD83-9D35F5514A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18316" y="4939714"/>
            <a:ext cx="699017" cy="953820"/>
          </a:xfrm>
          <a:prstGeom prst="rect">
            <a:avLst/>
          </a:prstGeom>
        </p:spPr>
      </p:pic>
      <p:pic>
        <p:nvPicPr>
          <p:cNvPr id="19" name="图片 18">
            <a:extLst>
              <a:ext uri="{FF2B5EF4-FFF2-40B4-BE49-F238E27FC236}">
                <a16:creationId xmlns:a16="http://schemas.microsoft.com/office/drawing/2014/main" id="{2EEE7980-FCA6-4315-BD0E-202BF04AD35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369088" y="4939714"/>
            <a:ext cx="699017" cy="953820"/>
          </a:xfrm>
          <a:prstGeom prst="rect">
            <a:avLst/>
          </a:prstGeom>
        </p:spPr>
      </p:pic>
    </p:spTree>
    <p:extLst>
      <p:ext uri="{BB962C8B-B14F-4D97-AF65-F5344CB8AC3E}">
        <p14:creationId xmlns:p14="http://schemas.microsoft.com/office/powerpoint/2010/main" val="335048655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 calcmode="lin" valueType="num">
                                      <p:cBhvr>
                                        <p:cTn id="26" dur="1000" fill="hold"/>
                                        <p:tgtEl>
                                          <p:spTgt spid="11"/>
                                        </p:tgtEl>
                                        <p:attrNameLst>
                                          <p:attrName>style.rotation</p:attrName>
                                        </p:attrNameLst>
                                      </p:cBhvr>
                                      <p:tavLst>
                                        <p:tav tm="0">
                                          <p:val>
                                            <p:fltVal val="90"/>
                                          </p:val>
                                        </p:tav>
                                        <p:tav tm="100000">
                                          <p:val>
                                            <p:fltVal val="0"/>
                                          </p:val>
                                        </p:tav>
                                      </p:tavLst>
                                    </p:anim>
                                    <p:animEffect transition="in" filter="fade">
                                      <p:cBhvr>
                                        <p:cTn id="27" dur="1000"/>
                                        <p:tgtEl>
                                          <p:spTgt spid="11"/>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fltVal val="0"/>
                                          </p:val>
                                        </p:tav>
                                        <p:tav tm="100000">
                                          <p:val>
                                            <p:strVal val="#ppt_w"/>
                                          </p:val>
                                        </p:tav>
                                      </p:tavLst>
                                    </p:anim>
                                    <p:anim calcmode="lin" valueType="num">
                                      <p:cBhvr>
                                        <p:cTn id="31" dur="1000" fill="hold"/>
                                        <p:tgtEl>
                                          <p:spTgt spid="12"/>
                                        </p:tgtEl>
                                        <p:attrNameLst>
                                          <p:attrName>ppt_h</p:attrName>
                                        </p:attrNameLst>
                                      </p:cBhvr>
                                      <p:tavLst>
                                        <p:tav tm="0">
                                          <p:val>
                                            <p:fltVal val="0"/>
                                          </p:val>
                                        </p:tav>
                                        <p:tav tm="100000">
                                          <p:val>
                                            <p:strVal val="#ppt_h"/>
                                          </p:val>
                                        </p:tav>
                                      </p:tavLst>
                                    </p:anim>
                                    <p:anim calcmode="lin" valueType="num">
                                      <p:cBhvr>
                                        <p:cTn id="32" dur="1000" fill="hold"/>
                                        <p:tgtEl>
                                          <p:spTgt spid="12"/>
                                        </p:tgtEl>
                                        <p:attrNameLst>
                                          <p:attrName>style.rotation</p:attrName>
                                        </p:attrNameLst>
                                      </p:cBhvr>
                                      <p:tavLst>
                                        <p:tav tm="0">
                                          <p:val>
                                            <p:fltVal val="90"/>
                                          </p:val>
                                        </p:tav>
                                        <p:tav tm="100000">
                                          <p:val>
                                            <p:fltVal val="0"/>
                                          </p:val>
                                        </p:tav>
                                      </p:tavLst>
                                    </p:anim>
                                    <p:animEffect transition="in" filter="fade">
                                      <p:cBhvr>
                                        <p:cTn id="33" dur="1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1000" fill="hold"/>
                                        <p:tgtEl>
                                          <p:spTgt spid="13"/>
                                        </p:tgtEl>
                                        <p:attrNameLst>
                                          <p:attrName>ppt_w</p:attrName>
                                        </p:attrNameLst>
                                      </p:cBhvr>
                                      <p:tavLst>
                                        <p:tav tm="0">
                                          <p:val>
                                            <p:fltVal val="0"/>
                                          </p:val>
                                        </p:tav>
                                        <p:tav tm="100000">
                                          <p:val>
                                            <p:strVal val="#ppt_w"/>
                                          </p:val>
                                        </p:tav>
                                      </p:tavLst>
                                    </p:anim>
                                    <p:anim calcmode="lin" valueType="num">
                                      <p:cBhvr>
                                        <p:cTn id="39" dur="1000" fill="hold"/>
                                        <p:tgtEl>
                                          <p:spTgt spid="13"/>
                                        </p:tgtEl>
                                        <p:attrNameLst>
                                          <p:attrName>ppt_h</p:attrName>
                                        </p:attrNameLst>
                                      </p:cBhvr>
                                      <p:tavLst>
                                        <p:tav tm="0">
                                          <p:val>
                                            <p:fltVal val="0"/>
                                          </p:val>
                                        </p:tav>
                                        <p:tav tm="100000">
                                          <p:val>
                                            <p:strVal val="#ppt_h"/>
                                          </p:val>
                                        </p:tav>
                                      </p:tavLst>
                                    </p:anim>
                                    <p:anim calcmode="lin" valueType="num">
                                      <p:cBhvr>
                                        <p:cTn id="40" dur="1000" fill="hold"/>
                                        <p:tgtEl>
                                          <p:spTgt spid="13"/>
                                        </p:tgtEl>
                                        <p:attrNameLst>
                                          <p:attrName>style.rotation</p:attrName>
                                        </p:attrNameLst>
                                      </p:cBhvr>
                                      <p:tavLst>
                                        <p:tav tm="0">
                                          <p:val>
                                            <p:fltVal val="90"/>
                                          </p:val>
                                        </p:tav>
                                        <p:tav tm="100000">
                                          <p:val>
                                            <p:fltVal val="0"/>
                                          </p:val>
                                        </p:tav>
                                      </p:tavLst>
                                    </p:anim>
                                    <p:animEffect transition="in" filter="fade">
                                      <p:cBhvr>
                                        <p:cTn id="41" dur="1000"/>
                                        <p:tgtEl>
                                          <p:spTgt spid="13"/>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fltVal val="0"/>
                                          </p:val>
                                        </p:tav>
                                        <p:tav tm="100000">
                                          <p:val>
                                            <p:strVal val="#ppt_w"/>
                                          </p:val>
                                        </p:tav>
                                      </p:tavLst>
                                    </p:anim>
                                    <p:anim calcmode="lin" valueType="num">
                                      <p:cBhvr>
                                        <p:cTn id="53" dur="1000" fill="hold"/>
                                        <p:tgtEl>
                                          <p:spTgt spid="15"/>
                                        </p:tgtEl>
                                        <p:attrNameLst>
                                          <p:attrName>ppt_h</p:attrName>
                                        </p:attrNameLst>
                                      </p:cBhvr>
                                      <p:tavLst>
                                        <p:tav tm="0">
                                          <p:val>
                                            <p:fltVal val="0"/>
                                          </p:val>
                                        </p:tav>
                                        <p:tav tm="100000">
                                          <p:val>
                                            <p:strVal val="#ppt_h"/>
                                          </p:val>
                                        </p:tav>
                                      </p:tavLst>
                                    </p:anim>
                                    <p:anim calcmode="lin" valueType="num">
                                      <p:cBhvr>
                                        <p:cTn id="54" dur="1000" fill="hold"/>
                                        <p:tgtEl>
                                          <p:spTgt spid="15"/>
                                        </p:tgtEl>
                                        <p:attrNameLst>
                                          <p:attrName>style.rotation</p:attrName>
                                        </p:attrNameLst>
                                      </p:cBhvr>
                                      <p:tavLst>
                                        <p:tav tm="0">
                                          <p:val>
                                            <p:fltVal val="90"/>
                                          </p:val>
                                        </p:tav>
                                        <p:tav tm="100000">
                                          <p:val>
                                            <p:fltVal val="0"/>
                                          </p:val>
                                        </p:tav>
                                      </p:tavLst>
                                    </p:anim>
                                    <p:animEffect transition="in" filter="fade">
                                      <p:cBhvr>
                                        <p:cTn id="55" dur="1000"/>
                                        <p:tgtEl>
                                          <p:spTgt spid="15"/>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ppt_w</p:attrName>
                                        </p:attrNameLst>
                                      </p:cBhvr>
                                      <p:tavLst>
                                        <p:tav tm="0">
                                          <p:val>
                                            <p:fltVal val="0"/>
                                          </p:val>
                                        </p:tav>
                                        <p:tav tm="100000">
                                          <p:val>
                                            <p:strVal val="#ppt_w"/>
                                          </p:val>
                                        </p:tav>
                                      </p:tavLst>
                                    </p:anim>
                                    <p:anim calcmode="lin" valueType="num">
                                      <p:cBhvr>
                                        <p:cTn id="59" dur="1000" fill="hold"/>
                                        <p:tgtEl>
                                          <p:spTgt spid="16"/>
                                        </p:tgtEl>
                                        <p:attrNameLst>
                                          <p:attrName>ppt_h</p:attrName>
                                        </p:attrNameLst>
                                      </p:cBhvr>
                                      <p:tavLst>
                                        <p:tav tm="0">
                                          <p:val>
                                            <p:fltVal val="0"/>
                                          </p:val>
                                        </p:tav>
                                        <p:tav tm="100000">
                                          <p:val>
                                            <p:strVal val="#ppt_h"/>
                                          </p:val>
                                        </p:tav>
                                      </p:tavLst>
                                    </p:anim>
                                    <p:anim calcmode="lin" valueType="num">
                                      <p:cBhvr>
                                        <p:cTn id="60" dur="1000" fill="hold"/>
                                        <p:tgtEl>
                                          <p:spTgt spid="16"/>
                                        </p:tgtEl>
                                        <p:attrNameLst>
                                          <p:attrName>style.rotation</p:attrName>
                                        </p:attrNameLst>
                                      </p:cBhvr>
                                      <p:tavLst>
                                        <p:tav tm="0">
                                          <p:val>
                                            <p:fltVal val="90"/>
                                          </p:val>
                                        </p:tav>
                                        <p:tav tm="100000">
                                          <p:val>
                                            <p:fltVal val="0"/>
                                          </p:val>
                                        </p:tav>
                                      </p:tavLst>
                                    </p:anim>
                                    <p:animEffect transition="in" filter="fade">
                                      <p:cBhvr>
                                        <p:cTn id="61" dur="10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p:cTn id="66" dur="500" fill="hold"/>
                                        <p:tgtEl>
                                          <p:spTgt spid="17"/>
                                        </p:tgtEl>
                                        <p:attrNameLst>
                                          <p:attrName>ppt_w</p:attrName>
                                        </p:attrNameLst>
                                      </p:cBhvr>
                                      <p:tavLst>
                                        <p:tav tm="0">
                                          <p:val>
                                            <p:fltVal val="0"/>
                                          </p:val>
                                        </p:tav>
                                        <p:tav tm="100000">
                                          <p:val>
                                            <p:strVal val="#ppt_w"/>
                                          </p:val>
                                        </p:tav>
                                      </p:tavLst>
                                    </p:anim>
                                    <p:anim calcmode="lin" valueType="num">
                                      <p:cBhvr>
                                        <p:cTn id="67" dur="500" fill="hold"/>
                                        <p:tgtEl>
                                          <p:spTgt spid="17"/>
                                        </p:tgtEl>
                                        <p:attrNameLst>
                                          <p:attrName>ppt_h</p:attrName>
                                        </p:attrNameLst>
                                      </p:cBhvr>
                                      <p:tavLst>
                                        <p:tav tm="0">
                                          <p:val>
                                            <p:fltVal val="0"/>
                                          </p:val>
                                        </p:tav>
                                        <p:tav tm="100000">
                                          <p:val>
                                            <p:strVal val="#ppt_h"/>
                                          </p:val>
                                        </p:tav>
                                      </p:tavLst>
                                    </p:anim>
                                    <p:animEffect transition="in" filter="fade">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p:cTn id="73" dur="500" fill="hold"/>
                                        <p:tgtEl>
                                          <p:spTgt spid="18"/>
                                        </p:tgtEl>
                                        <p:attrNameLst>
                                          <p:attrName>ppt_w</p:attrName>
                                        </p:attrNameLst>
                                      </p:cBhvr>
                                      <p:tavLst>
                                        <p:tav tm="0">
                                          <p:val>
                                            <p:fltVal val="0"/>
                                          </p:val>
                                        </p:tav>
                                        <p:tav tm="100000">
                                          <p:val>
                                            <p:strVal val="#ppt_w"/>
                                          </p:val>
                                        </p:tav>
                                      </p:tavLst>
                                    </p:anim>
                                    <p:anim calcmode="lin" valueType="num">
                                      <p:cBhvr>
                                        <p:cTn id="74" dur="500" fill="hold"/>
                                        <p:tgtEl>
                                          <p:spTgt spid="18"/>
                                        </p:tgtEl>
                                        <p:attrNameLst>
                                          <p:attrName>ppt_h</p:attrName>
                                        </p:attrNameLst>
                                      </p:cBhvr>
                                      <p:tavLst>
                                        <p:tav tm="0">
                                          <p:val>
                                            <p:fltVal val="0"/>
                                          </p:val>
                                        </p:tav>
                                        <p:tav tm="100000">
                                          <p:val>
                                            <p:strVal val="#ppt_h"/>
                                          </p:val>
                                        </p:tav>
                                      </p:tavLst>
                                    </p:anim>
                                    <p:animEffect transition="in" filter="fade">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fltVal val="0"/>
                                          </p:val>
                                        </p:tav>
                                        <p:tav tm="100000">
                                          <p:val>
                                            <p:strVal val="#ppt_h"/>
                                          </p:val>
                                        </p:tav>
                                      </p:tavLst>
                                    </p:anim>
                                    <p:animEffect transition="in" filter="fade">
                                      <p:cBhvr>
                                        <p:cTn id="8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SCORM_RATE_SLIDES" val="0"/>
  <p:tag name="ISPRING_SCORM_RATE_QUIZZES" val="0"/>
  <p:tag name="ISPRING_SCORM_PASSING_SCORE" val="0.000000"/>
  <p:tag name="ISPRING_ULTRA_SCORM_COURSE_ID" val="B79B005C-C2FA-4643-8972-BC6850D1D3B8"/>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K:\第五批\17865663"/>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zg5yu4xc">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1193</TotalTime>
  <Words>1548</Words>
  <Application>Microsoft Office PowerPoint</Application>
  <PresentationFormat>宽屏</PresentationFormat>
  <Paragraphs>202</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24</vt:i4>
      </vt:variant>
    </vt:vector>
  </HeadingPairs>
  <TitlesOfParts>
    <vt:vector size="33" baseType="lpstr">
      <vt:lpstr>等线</vt:lpstr>
      <vt:lpstr>方正粗圆简体</vt:lpstr>
      <vt:lpstr>宋体</vt:lpstr>
      <vt:lpstr>微软雅黑</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48</cp:revision>
  <dcterms:created xsi:type="dcterms:W3CDTF">2017-08-18T03:02:00Z</dcterms:created>
  <dcterms:modified xsi:type="dcterms:W3CDTF">2023-04-17T04:53:44Z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