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7"/>
  </p:notesMasterIdLst>
  <p:sldIdLst>
    <p:sldId id="673" r:id="rId3"/>
    <p:sldId id="674" r:id="rId4"/>
    <p:sldId id="675" r:id="rId5"/>
    <p:sldId id="676" r:id="rId6"/>
    <p:sldId id="677" r:id="rId7"/>
    <p:sldId id="678" r:id="rId8"/>
    <p:sldId id="679" r:id="rId9"/>
    <p:sldId id="680" r:id="rId10"/>
    <p:sldId id="681" r:id="rId11"/>
    <p:sldId id="682" r:id="rId12"/>
    <p:sldId id="683" r:id="rId13"/>
    <p:sldId id="684" r:id="rId14"/>
    <p:sldId id="685" r:id="rId15"/>
    <p:sldId id="686" r:id="rId16"/>
    <p:sldId id="687" r:id="rId17"/>
    <p:sldId id="688" r:id="rId18"/>
    <p:sldId id="689" r:id="rId19"/>
    <p:sldId id="690" r:id="rId20"/>
    <p:sldId id="691" r:id="rId21"/>
    <p:sldId id="692" r:id="rId22"/>
    <p:sldId id="693" r:id="rId23"/>
    <p:sldId id="694" r:id="rId24"/>
    <p:sldId id="695" r:id="rId25"/>
    <p:sldId id="696" r:id="rId26"/>
    <p:sldId id="697" r:id="rId27"/>
    <p:sldId id="698" r:id="rId28"/>
    <p:sldId id="700" r:id="rId29"/>
    <p:sldId id="701" r:id="rId30"/>
    <p:sldId id="702" r:id="rId31"/>
    <p:sldId id="703" r:id="rId32"/>
    <p:sldId id="704" r:id="rId33"/>
    <p:sldId id="705" r:id="rId34"/>
    <p:sldId id="706" r:id="rId35"/>
    <p:sldId id="708"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8FA"/>
    <a:srgbClr val="276D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14"/>
      </p:cViewPr>
      <p:guideLst>
        <p:guide orient="horz" pos="2160"/>
        <p:guide pos="3840"/>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2023-04-17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652065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708380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50499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540206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710864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42428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754478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7614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14801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836321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01506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76849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2609730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3533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264811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174595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0366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11" name="TextBox 10"/>
          <p:cNvSpPr txBox="1"/>
          <p:nvPr userDrawn="1"/>
        </p:nvSpPr>
        <p:spPr>
          <a:xfrm>
            <a:off x="3330104" y="6740638"/>
            <a:ext cx="1224136" cy="123111"/>
          </a:xfrm>
          <a:prstGeom prst="rect">
            <a:avLst/>
          </a:prstGeom>
          <a:noFill/>
        </p:spPr>
        <p:txBody>
          <a:bodyPr wrap="square" rtlCol="0">
            <a:spAutoFit/>
          </a:bodyPr>
          <a:lstStyle/>
          <a:p>
            <a:pPr>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下载</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a:t>
            </a:r>
            <a:r>
              <a:rPr lang="en-US" altLang="zh-CN" sz="100" dirty="0" smtClean="0">
                <a:solidFill>
                  <a:prstClr val="black"/>
                </a:solidFill>
                <a:latin typeface="微软雅黑" panose="020B0503020204020204" pitchFamily="34" charset="-122"/>
              </a:rPr>
              <a:t>www.ypppt.com/xiazai</a:t>
            </a:r>
            <a:r>
              <a:rPr lang="en-US" altLang="zh-CN" sz="100" dirty="0">
                <a:solidFill>
                  <a:prstClr val="black"/>
                </a:solidFill>
                <a:latin typeface="微软雅黑" panose="020B0503020204020204" pitchFamily="34" charset="-122"/>
              </a:rPr>
              <a:t>/</a:t>
            </a:r>
            <a:endParaRPr lang="en-US" altLang="zh-CN" sz="100" dirty="0" smtClean="0">
              <a:solidFill>
                <a:prstClr val="black"/>
              </a:solidFill>
              <a:latin typeface="微软雅黑" panose="020B0503020204020204" pitchFamily="34" charset="-122"/>
            </a:endParaRPr>
          </a:p>
        </p:txBody>
      </p:sp>
    </p:spTree>
    <p:extLst>
      <p:ext uri="{BB962C8B-B14F-4D97-AF65-F5344CB8AC3E}">
        <p14:creationId xmlns:p14="http://schemas.microsoft.com/office/powerpoint/2010/main" val="352137635"/>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2023-04-17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10064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21.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4.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5.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22.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27.png"/><Relationship Id="rId5" Type="http://schemas.openxmlformats.org/officeDocument/2006/relationships/image" Target="../media/image28.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8.jpeg"/><Relationship Id="rId7" Type="http://schemas.openxmlformats.org/officeDocument/2006/relationships/image" Target="../media/image31.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8.jpeg"/><Relationship Id="rId7"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32.png"/><Relationship Id="rId5" Type="http://schemas.openxmlformats.org/officeDocument/2006/relationships/image" Target="../media/image29.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8.jpeg"/><Relationship Id="rId7"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33.png"/><Relationship Id="rId5" Type="http://schemas.openxmlformats.org/officeDocument/2006/relationships/image" Target="../media/image29.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8.jpeg"/><Relationship Id="rId7"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image" Target="../media/image34.png"/><Relationship Id="rId5" Type="http://schemas.openxmlformats.org/officeDocument/2006/relationships/image" Target="../media/image29.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8.jpeg"/><Relationship Id="rId7"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image" Target="../media/image35.png"/><Relationship Id="rId5" Type="http://schemas.openxmlformats.org/officeDocument/2006/relationships/image" Target="../media/image29.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6.png"/></Relationships>
</file>

<file path=ppt/slides/_rels/slide2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9.png"/></Relationships>
</file>

<file path=ppt/slides/_rels/slide3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41.png"/><Relationship Id="rId4" Type="http://schemas.openxmlformats.org/officeDocument/2006/relationships/image" Target="../media/image9.png"/></Relationships>
</file>

<file path=ppt/slides/_rels/slide3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8.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jpeg"/><Relationship Id="rId1" Type="http://schemas.openxmlformats.org/officeDocument/2006/relationships/slideLayout" Target="../slideLayouts/slideLayout8.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8.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8.xml"/><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4721225" y="1313815"/>
            <a:ext cx="1241425" cy="1167765"/>
          </a:xfrm>
          <a:prstGeom prst="rect">
            <a:avLst/>
          </a:prstGeom>
        </p:spPr>
      </p:pic>
      <p:sp>
        <p:nvSpPr>
          <p:cNvPr id="4" name="文本框 3"/>
          <p:cNvSpPr txBox="1"/>
          <p:nvPr/>
        </p:nvSpPr>
        <p:spPr>
          <a:xfrm>
            <a:off x="4869180"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高</a:t>
            </a:r>
          </a:p>
        </p:txBody>
      </p:sp>
      <p:pic>
        <p:nvPicPr>
          <p:cNvPr id="5" name="图片 4"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6145530" y="1313815"/>
            <a:ext cx="1241425" cy="1167765"/>
          </a:xfrm>
          <a:prstGeom prst="rect">
            <a:avLst/>
          </a:prstGeom>
        </p:spPr>
      </p:pic>
      <p:sp>
        <p:nvSpPr>
          <p:cNvPr id="6" name="文本框 5"/>
          <p:cNvSpPr txBox="1"/>
          <p:nvPr/>
        </p:nvSpPr>
        <p:spPr>
          <a:xfrm>
            <a:off x="6293485"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一</a:t>
            </a:r>
          </a:p>
        </p:txBody>
      </p:sp>
      <p:sp>
        <p:nvSpPr>
          <p:cNvPr id="11" name="文本框 10"/>
          <p:cNvSpPr txBox="1"/>
          <p:nvPr/>
        </p:nvSpPr>
        <p:spPr>
          <a:xfrm>
            <a:off x="3464560" y="2658110"/>
            <a:ext cx="5262880" cy="1322070"/>
          </a:xfrm>
          <a:prstGeom prst="rect">
            <a:avLst/>
          </a:prstGeom>
          <a:noFill/>
        </p:spPr>
        <p:txBody>
          <a:bodyPr wrap="none" rtlCol="0">
            <a:spAutoFit/>
          </a:bodyPr>
          <a:lstStyle/>
          <a:p>
            <a:r>
              <a:rPr lang="zh-CN" altLang="en-US" sz="8000" dirty="0">
                <a:solidFill>
                  <a:schemeClr val="tx1">
                    <a:lumMod val="75000"/>
                    <a:lumOff val="25000"/>
                  </a:schemeClr>
                </a:solidFill>
                <a:latin typeface="三极韵黑简体" panose="00000500000000000000" charset="-122"/>
                <a:ea typeface="三极韵黑简体" panose="00000500000000000000" charset="-122"/>
              </a:rPr>
              <a:t>期中家长会</a:t>
            </a:r>
          </a:p>
        </p:txBody>
      </p:sp>
      <p:sp>
        <p:nvSpPr>
          <p:cNvPr id="13" name="文本框 12"/>
          <p:cNvSpPr txBox="1"/>
          <p:nvPr/>
        </p:nvSpPr>
        <p:spPr>
          <a:xfrm>
            <a:off x="3764280" y="4156710"/>
            <a:ext cx="4662805" cy="275590"/>
          </a:xfrm>
          <a:prstGeom prst="rect">
            <a:avLst/>
          </a:prstGeom>
          <a:noFill/>
        </p:spPr>
        <p:txBody>
          <a:bodyPr wrap="square" rtlCol="0" anchor="t">
            <a:spAutoFit/>
          </a:bodyPr>
          <a:lstStyle/>
          <a:p>
            <a:pPr algn="dist"/>
            <a:r>
              <a:rPr lang="zh-CN" altLang="en-US" sz="1200">
                <a:solidFill>
                  <a:schemeClr val="tx1">
                    <a:lumMod val="65000"/>
                    <a:lumOff val="35000"/>
                  </a:schemeClr>
                </a:solidFill>
                <a:latin typeface="Aa粗圆 (非商业使用)" panose="02020600040101010101" charset="-122"/>
                <a:ea typeface="Aa粗圆 (非商业使用)" panose="02020600040101010101" charset="-122"/>
              </a:rPr>
              <a:t>Senior middle school parents' meeting</a:t>
            </a:r>
          </a:p>
        </p:txBody>
      </p:sp>
      <p:sp>
        <p:nvSpPr>
          <p:cNvPr id="14" name="矩形 13"/>
          <p:cNvSpPr/>
          <p:nvPr/>
        </p:nvSpPr>
        <p:spPr>
          <a:xfrm>
            <a:off x="4890135" y="4678045"/>
            <a:ext cx="994410"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汇报人</a:t>
            </a:r>
          </a:p>
        </p:txBody>
      </p:sp>
      <p:sp>
        <p:nvSpPr>
          <p:cNvPr id="15" name="矩形 14"/>
          <p:cNvSpPr/>
          <p:nvPr/>
        </p:nvSpPr>
        <p:spPr>
          <a:xfrm>
            <a:off x="5884545" y="4687570"/>
            <a:ext cx="1400175"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solidFill>
                  <a:schemeClr val="tx1">
                    <a:lumMod val="65000"/>
                    <a:lumOff val="35000"/>
                  </a:schemeClr>
                </a:solidFill>
                <a:latin typeface="Aa粗圆 (非商业使用)" panose="02020600040101010101" charset="-122"/>
                <a:ea typeface="Aa粗圆 (非商业使用)" panose="02020600040101010101" charset="-122"/>
              </a:rPr>
              <a:t>PPT818</a:t>
            </a:r>
            <a:endParaRPr lang="zh-CN" altLang="en-US" dirty="0">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5"/>
                                        </p:tgtEl>
                                        <p:attrNameLst>
                                          <p:attrName>style.visibility</p:attrName>
                                        </p:attrNameLst>
                                      </p:cBhvr>
                                      <p:to>
                                        <p:strVal val="visible"/>
                                      </p:to>
                                    </p:set>
                                    <p:animEffect transition="in" filter="diamond(in)">
                                      <p:cBhvr>
                                        <p:cTn id="21" dur="500"/>
                                        <p:tgtEl>
                                          <p:spTgt spid="5"/>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6"/>
                                        </p:tgtEl>
                                        <p:attrNameLst>
                                          <p:attrName>style.visibility</p:attrName>
                                        </p:attrNameLst>
                                      </p:cBhvr>
                                      <p:to>
                                        <p:strVal val="visible"/>
                                      </p:to>
                                    </p:set>
                                    <p:animEffect transition="in" filter="diamond(in)">
                                      <p:cBhvr>
                                        <p:cTn id="25" dur="500"/>
                                        <p:tgtEl>
                                          <p:spTgt spid="6"/>
                                        </p:tgtEl>
                                      </p:cBhvr>
                                    </p:animEffect>
                                  </p:childTnLst>
                                </p:cTn>
                              </p:par>
                            </p:childTnLst>
                          </p:cTn>
                        </p:par>
                        <p:par>
                          <p:cTn id="26" fill="hold">
                            <p:stCondLst>
                              <p:cond delay="2500"/>
                            </p:stCondLst>
                            <p:childTnLst>
                              <p:par>
                                <p:cTn id="27" presetID="40" presetClass="entr" presetSubtype="0" fill="hold" grpId="0" nodeType="afterEffect">
                                  <p:stCondLst>
                                    <p:cond delay="0"/>
                                  </p:stCondLst>
                                  <p:iterate type="lt">
                                    <p:tmPct val="10000"/>
                                  </p:iterate>
                                  <p:childTnLst>
                                    <p:set>
                                      <p:cBhvr>
                                        <p:cTn id="28" dur="500"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anim calcmode="lin" valueType="num">
                                      <p:cBhvr>
                                        <p:cTn id="30" dur="500" fill="hold"/>
                                        <p:tgtEl>
                                          <p:spTgt spid="11"/>
                                        </p:tgtEl>
                                        <p:attrNameLst>
                                          <p:attrName>ppt_x</p:attrName>
                                        </p:attrNameLst>
                                      </p:cBhvr>
                                      <p:tavLst>
                                        <p:tav tm="0">
                                          <p:val>
                                            <p:strVal val="#ppt_x-.1"/>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32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3700"/>
                            </p:stCondLst>
                            <p:childTnLst>
                              <p:par>
                                <p:cTn id="37" presetID="37"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anim calcmode="lin" valueType="num">
                                      <p:cBhvr>
                                        <p:cTn id="40" dur="500" fill="hold"/>
                                        <p:tgtEl>
                                          <p:spTgt spid="14"/>
                                        </p:tgtEl>
                                        <p:attrNameLst>
                                          <p:attrName>ppt_x</p:attrName>
                                        </p:attrNameLst>
                                      </p:cBhvr>
                                      <p:tavLst>
                                        <p:tav tm="0">
                                          <p:val>
                                            <p:strVal val="#ppt_x"/>
                                          </p:val>
                                        </p:tav>
                                        <p:tav tm="100000">
                                          <p:val>
                                            <p:strVal val="#ppt_x"/>
                                          </p:val>
                                        </p:tav>
                                      </p:tavLst>
                                    </p:anim>
                                    <p:anim calcmode="lin" valueType="num">
                                      <p:cBhvr>
                                        <p:cTn id="41" dur="450" decel="100000" fill="hold"/>
                                        <p:tgtEl>
                                          <p:spTgt spid="14"/>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childTnLst>
                          </p:cTn>
                        </p:par>
                        <p:par>
                          <p:cTn id="43" fill="hold">
                            <p:stCondLst>
                              <p:cond delay="4200"/>
                            </p:stCondLst>
                            <p:childTnLst>
                              <p:par>
                                <p:cTn id="44" presetID="37"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450" decel="100000" fill="hold"/>
                                        <p:tgtEl>
                                          <p:spTgt spid="15"/>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3" grpId="0"/>
      <p:bldP spid="14" grpId="0" bldLvl="0" animBg="1"/>
      <p:bldP spid="15"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196850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2、班级管理</a:t>
            </a:r>
          </a:p>
        </p:txBody>
      </p:sp>
      <p:pic>
        <p:nvPicPr>
          <p:cNvPr id="4" name="图片 3" descr="D:\APPT制作\高一期中家长会\素材\元素\图片\e0878c6c_E375337_0ff7c116.pnge0878c6c_E375337_0ff7c116"/>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167130" y="2691130"/>
            <a:ext cx="1042035" cy="1094105"/>
          </a:xfrm>
          <a:prstGeom prst="rect">
            <a:avLst/>
          </a:prstGeom>
        </p:spPr>
      </p:pic>
      <p:sp>
        <p:nvSpPr>
          <p:cNvPr id="17" name="文本框 16"/>
          <p:cNvSpPr txBox="1"/>
          <p:nvPr/>
        </p:nvSpPr>
        <p:spPr>
          <a:xfrm>
            <a:off x="1293495" y="383476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1</a:t>
            </a:r>
            <a:r>
              <a:rPr lang="zh-CN" altLang="en-US" u="sng">
                <a:solidFill>
                  <a:srgbClr val="276DA9"/>
                </a:solidFill>
                <a:latin typeface="Aa粗圆 (非商业使用)" panose="02020600040101010101" charset="-122"/>
                <a:ea typeface="Aa粗圆 (非商业使用)" panose="02020600040101010101" charset="-122"/>
              </a:rPr>
              <a:t>）</a:t>
            </a:r>
          </a:p>
        </p:txBody>
      </p:sp>
      <p:sp>
        <p:nvSpPr>
          <p:cNvPr id="18" name="文本框 17"/>
          <p:cNvSpPr txBox="1"/>
          <p:nvPr/>
        </p:nvSpPr>
        <p:spPr>
          <a:xfrm>
            <a:off x="717550" y="4391025"/>
            <a:ext cx="194119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对班级严格管理，严是爱，松是害 。</a:t>
            </a:r>
          </a:p>
        </p:txBody>
      </p:sp>
      <p:pic>
        <p:nvPicPr>
          <p:cNvPr id="19" name="图片 18" descr="D:\APPT制作\高一期中家长会\素材\元素\图片\e0878c6c_E375337_0ff7c116.pnge0878c6c_E375337_0ff7c116"/>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3348355" y="1716405"/>
            <a:ext cx="1042035" cy="1094105"/>
          </a:xfrm>
          <a:prstGeom prst="rect">
            <a:avLst/>
          </a:prstGeom>
        </p:spPr>
      </p:pic>
      <p:sp>
        <p:nvSpPr>
          <p:cNvPr id="32" name="文本框 31"/>
          <p:cNvSpPr txBox="1"/>
          <p:nvPr/>
        </p:nvSpPr>
        <p:spPr>
          <a:xfrm>
            <a:off x="3474720" y="2860040"/>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2</a:t>
            </a:r>
            <a:r>
              <a:rPr lang="zh-CN" altLang="en-US" u="sng">
                <a:solidFill>
                  <a:srgbClr val="276DA9"/>
                </a:solidFill>
                <a:latin typeface="Aa粗圆 (非商业使用)" panose="02020600040101010101" charset="-122"/>
                <a:ea typeface="Aa粗圆 (非商业使用)" panose="02020600040101010101" charset="-122"/>
              </a:rPr>
              <a:t>）</a:t>
            </a:r>
          </a:p>
        </p:txBody>
      </p:sp>
      <p:sp>
        <p:nvSpPr>
          <p:cNvPr id="33" name="文本框 32"/>
          <p:cNvSpPr txBox="1"/>
          <p:nvPr/>
        </p:nvSpPr>
        <p:spPr>
          <a:xfrm>
            <a:off x="2898775" y="3416300"/>
            <a:ext cx="194119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既要全面抓，又要突出重点。</a:t>
            </a:r>
          </a:p>
        </p:txBody>
      </p:sp>
      <p:pic>
        <p:nvPicPr>
          <p:cNvPr id="34" name="图片 33" descr="D:\APPT制作\高一期中家长会\素材\元素\图片\e0878c6c_E375337_0ff7c116.pnge0878c6c_E375337_0ff7c116"/>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5575300" y="2571750"/>
            <a:ext cx="1042035" cy="1094105"/>
          </a:xfrm>
          <a:prstGeom prst="rect">
            <a:avLst/>
          </a:prstGeom>
        </p:spPr>
      </p:pic>
      <p:sp>
        <p:nvSpPr>
          <p:cNvPr id="35" name="文本框 34"/>
          <p:cNvSpPr txBox="1"/>
          <p:nvPr/>
        </p:nvSpPr>
        <p:spPr>
          <a:xfrm>
            <a:off x="5701665" y="371538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3</a:t>
            </a:r>
            <a:r>
              <a:rPr lang="zh-CN" altLang="en-US" u="sng">
                <a:solidFill>
                  <a:srgbClr val="276DA9"/>
                </a:solidFill>
                <a:latin typeface="Aa粗圆 (非商业使用)" panose="02020600040101010101" charset="-122"/>
                <a:ea typeface="Aa粗圆 (非商业使用)" panose="02020600040101010101" charset="-122"/>
              </a:rPr>
              <a:t>）</a:t>
            </a:r>
          </a:p>
        </p:txBody>
      </p:sp>
      <p:sp>
        <p:nvSpPr>
          <p:cNvPr id="36" name="文本框 35"/>
          <p:cNvSpPr txBox="1"/>
          <p:nvPr/>
        </p:nvSpPr>
        <p:spPr>
          <a:xfrm>
            <a:off x="5125720" y="4271645"/>
            <a:ext cx="194119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加强思想教育，增强学生信念与成材欲望。</a:t>
            </a:r>
          </a:p>
        </p:txBody>
      </p:sp>
      <p:pic>
        <p:nvPicPr>
          <p:cNvPr id="37" name="图片 36" descr="D:\APPT制作\高一期中家长会\素材\元素\图片\e0878c6c_E375337_0ff7c116.pnge0878c6c_E375337_0ff7c116"/>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7756525" y="1597025"/>
            <a:ext cx="1042035" cy="1094105"/>
          </a:xfrm>
          <a:prstGeom prst="rect">
            <a:avLst/>
          </a:prstGeom>
        </p:spPr>
      </p:pic>
      <p:sp>
        <p:nvSpPr>
          <p:cNvPr id="38" name="文本框 37"/>
          <p:cNvSpPr txBox="1"/>
          <p:nvPr/>
        </p:nvSpPr>
        <p:spPr>
          <a:xfrm>
            <a:off x="7882890" y="2740660"/>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4</a:t>
            </a:r>
            <a:r>
              <a:rPr lang="zh-CN" altLang="en-US" u="sng">
                <a:solidFill>
                  <a:srgbClr val="276DA9"/>
                </a:solidFill>
                <a:latin typeface="Aa粗圆 (非商业使用)" panose="02020600040101010101" charset="-122"/>
                <a:ea typeface="Aa粗圆 (非商业使用)" panose="02020600040101010101" charset="-122"/>
              </a:rPr>
              <a:t>）</a:t>
            </a:r>
          </a:p>
        </p:txBody>
      </p:sp>
      <p:sp>
        <p:nvSpPr>
          <p:cNvPr id="39" name="文本框 38"/>
          <p:cNvSpPr txBox="1"/>
          <p:nvPr/>
        </p:nvSpPr>
        <p:spPr>
          <a:xfrm>
            <a:off x="7306945" y="3296920"/>
            <a:ext cx="194119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以学习为重中之重，抓好两操、两休及卫生，扎扎实实做好班级工作。</a:t>
            </a:r>
          </a:p>
        </p:txBody>
      </p:sp>
      <p:pic>
        <p:nvPicPr>
          <p:cNvPr id="40" name="图片 39" descr="D:\APPT制作\高一期中家长会\素材\元素\图片\e0878c6c_E375337_0ff7c116.pnge0878c6c_E375337_0ff7c116"/>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937750" y="2691130"/>
            <a:ext cx="1042035" cy="1094105"/>
          </a:xfrm>
          <a:prstGeom prst="rect">
            <a:avLst/>
          </a:prstGeom>
        </p:spPr>
      </p:pic>
      <p:sp>
        <p:nvSpPr>
          <p:cNvPr id="41" name="文本框 40"/>
          <p:cNvSpPr txBox="1"/>
          <p:nvPr/>
        </p:nvSpPr>
        <p:spPr>
          <a:xfrm>
            <a:off x="10064115" y="383476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5</a:t>
            </a:r>
            <a:r>
              <a:rPr lang="zh-CN" altLang="en-US" u="sng">
                <a:solidFill>
                  <a:srgbClr val="276DA9"/>
                </a:solidFill>
                <a:latin typeface="Aa粗圆 (非商业使用)" panose="02020600040101010101" charset="-122"/>
                <a:ea typeface="Aa粗圆 (非商业使用)" panose="02020600040101010101" charset="-122"/>
              </a:rPr>
              <a:t>）</a:t>
            </a:r>
          </a:p>
        </p:txBody>
      </p:sp>
      <p:sp>
        <p:nvSpPr>
          <p:cNvPr id="42" name="文本框 41"/>
          <p:cNvSpPr txBox="1"/>
          <p:nvPr/>
        </p:nvSpPr>
        <p:spPr>
          <a:xfrm>
            <a:off x="9488170" y="4391025"/>
            <a:ext cx="194119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从学生实际出发，客观、科学评价每一位学生。 </a:t>
            </a:r>
          </a:p>
        </p:txBody>
      </p:sp>
      <p:cxnSp>
        <p:nvCxnSpPr>
          <p:cNvPr id="43" name="直接连接符 42"/>
          <p:cNvCxnSpPr/>
          <p:nvPr/>
        </p:nvCxnSpPr>
        <p:spPr>
          <a:xfrm flipV="1">
            <a:off x="2226945" y="2608580"/>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4509770" y="2571750"/>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V="1">
            <a:off x="6690360" y="2502535"/>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flipV="1">
            <a:off x="8917940" y="2502535"/>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left)">
                                      <p:cBhvr>
                                        <p:cTn id="26" dur="500"/>
                                        <p:tgtEl>
                                          <p:spTgt spid="17"/>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left)">
                                      <p:cBhvr>
                                        <p:cTn id="30" dur="500"/>
                                        <p:tgtEl>
                                          <p:spTgt spid="18"/>
                                        </p:tgtEl>
                                      </p:cBhvr>
                                    </p:animEffect>
                                  </p:childTnLst>
                                </p:cTn>
                              </p:par>
                            </p:childTnLst>
                          </p:cTn>
                        </p:par>
                        <p:par>
                          <p:cTn id="31" fill="hold">
                            <p:stCondLst>
                              <p:cond delay="1500"/>
                            </p:stCondLst>
                            <p:childTnLst>
                              <p:par>
                                <p:cTn id="32" presetID="22" presetClass="entr" presetSubtype="8" fill="hold"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left)">
                                      <p:cBhvr>
                                        <p:cTn id="34" dur="500"/>
                                        <p:tgtEl>
                                          <p:spTgt spid="43"/>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500"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anim calcmode="lin" valueType="num">
                                      <p:cBhvr>
                                        <p:cTn id="40" dur="500" fill="hold"/>
                                        <p:tgtEl>
                                          <p:spTgt spid="19"/>
                                        </p:tgtEl>
                                        <p:attrNameLst>
                                          <p:attrName>ppt_x</p:attrName>
                                        </p:attrNameLst>
                                      </p:cBhvr>
                                      <p:tavLst>
                                        <p:tav tm="0">
                                          <p:val>
                                            <p:strVal val="#ppt_x"/>
                                          </p:val>
                                        </p:tav>
                                        <p:tav tm="100000">
                                          <p:val>
                                            <p:strVal val="#ppt_x"/>
                                          </p:val>
                                        </p:tav>
                                      </p:tavLst>
                                    </p:anim>
                                    <p:anim calcmode="lin" valueType="num">
                                      <p:cBhvr>
                                        <p:cTn id="41" dur="500" fill="hold"/>
                                        <p:tgtEl>
                                          <p:spTgt spid="19"/>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500"/>
                                        <p:tgtEl>
                                          <p:spTgt spid="32"/>
                                        </p:tgtEl>
                                      </p:cBhvr>
                                    </p:animEffect>
                                  </p:childTnLst>
                                </p:cTn>
                              </p:par>
                            </p:childTnLst>
                          </p:cTn>
                        </p:par>
                        <p:par>
                          <p:cTn id="46" fill="hold">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wipe(left)">
                                      <p:cBhvr>
                                        <p:cTn id="53" dur="500"/>
                                        <p:tgtEl>
                                          <p:spTgt spid="44"/>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500" fill="hold">
                                          <p:stCondLst>
                                            <p:cond delay="0"/>
                                          </p:stCondLst>
                                        </p:cTn>
                                        <p:tgtEl>
                                          <p:spTgt spid="34"/>
                                        </p:tgtEl>
                                        <p:attrNameLst>
                                          <p:attrName>style.visibility</p:attrName>
                                        </p:attrNameLst>
                                      </p:cBhvr>
                                      <p:to>
                                        <p:strVal val="visible"/>
                                      </p:to>
                                    </p:set>
                                    <p:animEffect transition="in" filter="fade">
                                      <p:cBhvr>
                                        <p:cTn id="58" dur="500"/>
                                        <p:tgtEl>
                                          <p:spTgt spid="34"/>
                                        </p:tgtEl>
                                      </p:cBhvr>
                                    </p:animEffect>
                                    <p:anim calcmode="lin" valueType="num">
                                      <p:cBhvr>
                                        <p:cTn id="59" dur="500" fill="hold"/>
                                        <p:tgtEl>
                                          <p:spTgt spid="34"/>
                                        </p:tgtEl>
                                        <p:attrNameLst>
                                          <p:attrName>ppt_x</p:attrName>
                                        </p:attrNameLst>
                                      </p:cBhvr>
                                      <p:tavLst>
                                        <p:tav tm="0">
                                          <p:val>
                                            <p:strVal val="#ppt_x"/>
                                          </p:val>
                                        </p:tav>
                                        <p:tav tm="100000">
                                          <p:val>
                                            <p:strVal val="#ppt_x"/>
                                          </p:val>
                                        </p:tav>
                                      </p:tavLst>
                                    </p:anim>
                                    <p:anim calcmode="lin" valueType="num">
                                      <p:cBhvr>
                                        <p:cTn id="60" dur="500" fill="hold"/>
                                        <p:tgtEl>
                                          <p:spTgt spid="34"/>
                                        </p:tgtEl>
                                        <p:attrNameLst>
                                          <p:attrName>ppt_y</p:attrName>
                                        </p:attrNameLst>
                                      </p:cBhvr>
                                      <p:tavLst>
                                        <p:tav tm="0">
                                          <p:val>
                                            <p:strVal val="#ppt_y+.1"/>
                                          </p:val>
                                        </p:tav>
                                        <p:tav tm="100000">
                                          <p:val>
                                            <p:strVal val="#ppt_y"/>
                                          </p:val>
                                        </p:tav>
                                      </p:tavLst>
                                    </p:anim>
                                  </p:childTnLst>
                                </p:cTn>
                              </p:par>
                            </p:childTnLst>
                          </p:cTn>
                        </p:par>
                        <p:par>
                          <p:cTn id="61" fill="hold">
                            <p:stCondLst>
                              <p:cond delay="500"/>
                            </p:stCondLst>
                            <p:childTnLst>
                              <p:par>
                                <p:cTn id="62" presetID="22" presetClass="entr" presetSubtype="8"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wipe(left)">
                                      <p:cBhvr>
                                        <p:cTn id="64" dur="500"/>
                                        <p:tgtEl>
                                          <p:spTgt spid="35"/>
                                        </p:tgtEl>
                                      </p:cBhvr>
                                    </p:animEffect>
                                  </p:childTnLst>
                                </p:cTn>
                              </p:par>
                            </p:childTnLst>
                          </p:cTn>
                        </p:par>
                        <p:par>
                          <p:cTn id="65" fill="hold">
                            <p:stCondLst>
                              <p:cond delay="1000"/>
                            </p:stCondLst>
                            <p:childTnLst>
                              <p:par>
                                <p:cTn id="66" presetID="22" presetClass="entr" presetSubtype="8"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wipe(left)">
                                      <p:cBhvr>
                                        <p:cTn id="68" dur="500"/>
                                        <p:tgtEl>
                                          <p:spTgt spid="36"/>
                                        </p:tgtEl>
                                      </p:cBhvr>
                                    </p:animEffect>
                                  </p:childTnLst>
                                </p:cTn>
                              </p:par>
                            </p:childTnLst>
                          </p:cTn>
                        </p:par>
                        <p:par>
                          <p:cTn id="69" fill="hold">
                            <p:stCondLst>
                              <p:cond delay="1500"/>
                            </p:stCondLst>
                            <p:childTnLst>
                              <p:par>
                                <p:cTn id="70" presetID="22" presetClass="entr" presetSubtype="8" fill="hold" nodeType="after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wipe(left)">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500" fill="hold">
                                          <p:stCondLst>
                                            <p:cond delay="0"/>
                                          </p:stCondLst>
                                        </p:cTn>
                                        <p:tgtEl>
                                          <p:spTgt spid="37"/>
                                        </p:tgtEl>
                                        <p:attrNameLst>
                                          <p:attrName>style.visibility</p:attrName>
                                        </p:attrNameLst>
                                      </p:cBhvr>
                                      <p:to>
                                        <p:strVal val="visible"/>
                                      </p:to>
                                    </p:set>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strVal val="#ppt_x"/>
                                          </p:val>
                                        </p:tav>
                                        <p:tav tm="100000">
                                          <p:val>
                                            <p:strVal val="#ppt_x"/>
                                          </p:val>
                                        </p:tav>
                                      </p:tavLst>
                                    </p:anim>
                                    <p:anim calcmode="lin" valueType="num">
                                      <p:cBhvr>
                                        <p:cTn id="79" dur="500" fill="hold"/>
                                        <p:tgtEl>
                                          <p:spTgt spid="37"/>
                                        </p:tgtEl>
                                        <p:attrNameLst>
                                          <p:attrName>ppt_y</p:attrName>
                                        </p:attrNameLst>
                                      </p:cBhvr>
                                      <p:tavLst>
                                        <p:tav tm="0">
                                          <p:val>
                                            <p:strVal val="#ppt_y+.1"/>
                                          </p:val>
                                        </p:tav>
                                        <p:tav tm="100000">
                                          <p:val>
                                            <p:strVal val="#ppt_y"/>
                                          </p:val>
                                        </p:tav>
                                      </p:tavLst>
                                    </p:anim>
                                  </p:childTnLst>
                                </p:cTn>
                              </p:par>
                            </p:childTnLst>
                          </p:cTn>
                        </p:par>
                        <p:par>
                          <p:cTn id="80" fill="hold">
                            <p:stCondLst>
                              <p:cond delay="500"/>
                            </p:stCondLst>
                            <p:childTnLst>
                              <p:par>
                                <p:cTn id="81" presetID="22" presetClass="entr" presetSubtype="8"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wipe(left)">
                                      <p:cBhvr>
                                        <p:cTn id="83" dur="500"/>
                                        <p:tgtEl>
                                          <p:spTgt spid="38"/>
                                        </p:tgtEl>
                                      </p:cBhvr>
                                    </p:animEffect>
                                  </p:childTnLst>
                                </p:cTn>
                              </p:par>
                            </p:childTnLst>
                          </p:cTn>
                        </p:par>
                        <p:par>
                          <p:cTn id="84" fill="hold">
                            <p:stCondLst>
                              <p:cond delay="10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500"/>
                            </p:stCondLst>
                            <p:childTnLst>
                              <p:par>
                                <p:cTn id="89" presetID="22" presetClass="entr" presetSubtype="8" fill="hold" nodeType="after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wipe(left)">
                                      <p:cBhvr>
                                        <p:cTn id="91" dur="500"/>
                                        <p:tgtEl>
                                          <p:spTgt spid="46"/>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500" fill="hold">
                                          <p:stCondLst>
                                            <p:cond delay="0"/>
                                          </p:stCondLst>
                                        </p:cTn>
                                        <p:tgtEl>
                                          <p:spTgt spid="40"/>
                                        </p:tgtEl>
                                        <p:attrNameLst>
                                          <p:attrName>style.visibility</p:attrName>
                                        </p:attrNameLst>
                                      </p:cBhvr>
                                      <p:to>
                                        <p:strVal val="visible"/>
                                      </p:to>
                                    </p:set>
                                    <p:animEffect transition="in" filter="fade">
                                      <p:cBhvr>
                                        <p:cTn id="96" dur="500"/>
                                        <p:tgtEl>
                                          <p:spTgt spid="40"/>
                                        </p:tgtEl>
                                      </p:cBhvr>
                                    </p:animEffect>
                                    <p:anim calcmode="lin" valueType="num">
                                      <p:cBhvr>
                                        <p:cTn id="97" dur="500" fill="hold"/>
                                        <p:tgtEl>
                                          <p:spTgt spid="40"/>
                                        </p:tgtEl>
                                        <p:attrNameLst>
                                          <p:attrName>ppt_x</p:attrName>
                                        </p:attrNameLst>
                                      </p:cBhvr>
                                      <p:tavLst>
                                        <p:tav tm="0">
                                          <p:val>
                                            <p:strVal val="#ppt_x"/>
                                          </p:val>
                                        </p:tav>
                                        <p:tav tm="100000">
                                          <p:val>
                                            <p:strVal val="#ppt_x"/>
                                          </p:val>
                                        </p:tav>
                                      </p:tavLst>
                                    </p:anim>
                                    <p:anim calcmode="lin" valueType="num">
                                      <p:cBhvr>
                                        <p:cTn id="98" dur="500" fill="hold"/>
                                        <p:tgtEl>
                                          <p:spTgt spid="40"/>
                                        </p:tgtEl>
                                        <p:attrNameLst>
                                          <p:attrName>ppt_y</p:attrName>
                                        </p:attrNameLst>
                                      </p:cBhvr>
                                      <p:tavLst>
                                        <p:tav tm="0">
                                          <p:val>
                                            <p:strVal val="#ppt_y+.1"/>
                                          </p:val>
                                        </p:tav>
                                        <p:tav tm="100000">
                                          <p:val>
                                            <p:strVal val="#ppt_y"/>
                                          </p:val>
                                        </p:tav>
                                      </p:tavLst>
                                    </p:anim>
                                  </p:childTnLst>
                                </p:cTn>
                              </p:par>
                            </p:childTnLst>
                          </p:cTn>
                        </p:par>
                        <p:par>
                          <p:cTn id="99" fill="hold">
                            <p:stCondLst>
                              <p:cond delay="500"/>
                            </p:stCondLst>
                            <p:childTnLst>
                              <p:par>
                                <p:cTn id="100" presetID="22" presetClass="entr" presetSubtype="8" fill="hold" grpId="0" nodeType="after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wipe(left)">
                                      <p:cBhvr>
                                        <p:cTn id="102" dur="500"/>
                                        <p:tgtEl>
                                          <p:spTgt spid="41"/>
                                        </p:tgtEl>
                                      </p:cBhvr>
                                    </p:animEffect>
                                  </p:childTnLst>
                                </p:cTn>
                              </p:par>
                            </p:childTnLst>
                          </p:cTn>
                        </p:par>
                        <p:par>
                          <p:cTn id="103" fill="hold">
                            <p:stCondLst>
                              <p:cond delay="1000"/>
                            </p:stCondLst>
                            <p:childTnLst>
                              <p:par>
                                <p:cTn id="104" presetID="22" presetClass="entr" presetSubtype="8"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32" grpId="0"/>
      <p:bldP spid="33" grpId="0"/>
      <p:bldP spid="35" grpId="0"/>
      <p:bldP spid="36" grpId="0"/>
      <p:bldP spid="38" grpId="0"/>
      <p:bldP spid="39" grpId="0"/>
      <p:bldP spid="41" grpId="0"/>
      <p:bldP spid="4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208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期中考试分析</a:t>
            </a:r>
          </a:p>
        </p:txBody>
      </p:sp>
      <p:pic>
        <p:nvPicPr>
          <p:cNvPr id="2" name="图片 1" descr="D:\APPT制作\高一期中家长会\素材\元素\图片\51miz-E875113-AB0A7D20.png51miz-E875113-AB0A7D2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57580" y="1642745"/>
            <a:ext cx="641350" cy="640715"/>
          </a:xfrm>
          <a:prstGeom prst="rect">
            <a:avLst/>
          </a:prstGeom>
        </p:spPr>
      </p:pic>
      <p:sp>
        <p:nvSpPr>
          <p:cNvPr id="3" name="文本框 2"/>
          <p:cNvSpPr txBox="1"/>
          <p:nvPr/>
        </p:nvSpPr>
        <p:spPr>
          <a:xfrm>
            <a:off x="1728470" y="1642745"/>
            <a:ext cx="944562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这次总共考九门学科，其中</a:t>
            </a:r>
            <a:r>
              <a:rPr lang="zh-CN" altLang="en-US" u="sng">
                <a:solidFill>
                  <a:srgbClr val="276DA9"/>
                </a:solidFill>
                <a:latin typeface="Aa粗圆 (非商业使用)" panose="02020600040101010101" charset="-122"/>
                <a:ea typeface="Aa粗圆 (非商业使用)" panose="02020600040101010101" charset="-122"/>
              </a:rPr>
              <a:t>语文、数学满分各为150分，英语满分120分，物理、化学、 历史、政治、地理满分各100  九科合计共920分，高考总分满分是750分</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。高考会分文理科，高一年级我们不能让孩子们有偏科现象。</a:t>
            </a:r>
          </a:p>
        </p:txBody>
      </p:sp>
      <p:pic>
        <p:nvPicPr>
          <p:cNvPr id="6" name="图片 5" descr="D:\APPT制作\高一期中家长会\素材\元素\图片\51miz-E875113-AB0A7D20.png51miz-E875113-AB0A7D2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57580" y="3281045"/>
            <a:ext cx="641350" cy="640715"/>
          </a:xfrm>
          <a:prstGeom prst="rect">
            <a:avLst/>
          </a:prstGeom>
        </p:spPr>
      </p:pic>
      <p:sp>
        <p:nvSpPr>
          <p:cNvPr id="7" name="文本框 6"/>
          <p:cNvSpPr txBox="1"/>
          <p:nvPr/>
        </p:nvSpPr>
        <p:spPr>
          <a:xfrm>
            <a:off x="1728470" y="3348355"/>
            <a:ext cx="3515995" cy="506730"/>
          </a:xfrm>
          <a:prstGeom prst="rect">
            <a:avLst/>
          </a:prstGeom>
          <a:noFill/>
        </p:spPr>
        <p:txBody>
          <a:bodyPr wrap="square" rtlCol="0">
            <a:spAutoFit/>
          </a:bodyPr>
          <a:lstStyle/>
          <a:p>
            <a:pPr algn="l" fontAlgn="auto">
              <a:lnSpc>
                <a:spcPct val="150000"/>
              </a:lnSpc>
            </a:pPr>
            <a:r>
              <a:rPr lang="zh-CN" altLang="en-US" u="sng" dirty="0">
                <a:solidFill>
                  <a:srgbClr val="276DA9"/>
                </a:solidFill>
                <a:latin typeface="Aa粗圆 (非商业使用)" panose="02020600040101010101" charset="-122"/>
                <a:ea typeface="Aa粗圆 (非商业使用)" panose="02020600040101010101" charset="-122"/>
              </a:rPr>
              <a:t>班级最高分：552分  </a:t>
            </a:r>
            <a:r>
              <a:rPr lang="zh-CN" altLang="en-US" u="sng" dirty="0" smtClean="0">
                <a:solidFill>
                  <a:srgbClr val="276DA9"/>
                </a:solidFill>
                <a:latin typeface="Aa粗圆 (非商业使用)" panose="02020600040101010101" charset="-122"/>
                <a:ea typeface="Aa粗圆 (非商业使用)" panose="02020600040101010101" charset="-122"/>
              </a:rPr>
              <a:t>同</a:t>
            </a:r>
            <a:r>
              <a:rPr lang="zh-CN" altLang="en-US" u="sng" dirty="0">
                <a:solidFill>
                  <a:srgbClr val="276DA9"/>
                </a:solidFill>
                <a:latin typeface="Aa粗圆 (非商业使用)" panose="02020600040101010101" charset="-122"/>
                <a:ea typeface="Aa粗圆 (非商业使用)" panose="02020600040101010101" charset="-122"/>
              </a:rPr>
              <a:t>学</a:t>
            </a:r>
          </a:p>
        </p:txBody>
      </p:sp>
      <p:pic>
        <p:nvPicPr>
          <p:cNvPr id="8" name="图片 7" descr="D:\APPT制作\高一期中家长会\素材\元素\图片\51miz-E840211-5CCDFFE4.png51miz-E840211-5CCDFFE4"/>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02970" y="4281170"/>
            <a:ext cx="1470025" cy="1470025"/>
          </a:xfrm>
          <a:prstGeom prst="rect">
            <a:avLst/>
          </a:prstGeom>
        </p:spPr>
      </p:pic>
      <p:pic>
        <p:nvPicPr>
          <p:cNvPr id="9" name="图片 8" descr="51miz-E784960-9E8036B1"/>
          <p:cNvPicPr>
            <a:picLocks noChangeAspect="1"/>
          </p:cNvPicPr>
          <p:nvPr/>
        </p:nvPicPr>
        <p:blipFill>
          <a:blip r:embed="rId7"/>
          <a:stretch>
            <a:fillRect/>
          </a:stretch>
        </p:blipFill>
        <p:spPr>
          <a:xfrm>
            <a:off x="2564130" y="4281170"/>
            <a:ext cx="2885440" cy="844550"/>
          </a:xfrm>
          <a:prstGeom prst="rect">
            <a:avLst/>
          </a:prstGeom>
        </p:spPr>
      </p:pic>
      <p:sp>
        <p:nvSpPr>
          <p:cNvPr id="10" name="文本框 9"/>
          <p:cNvSpPr txBox="1"/>
          <p:nvPr/>
        </p:nvSpPr>
        <p:spPr>
          <a:xfrm>
            <a:off x="3035935" y="4375785"/>
            <a:ext cx="1941195" cy="506730"/>
          </a:xfrm>
          <a:prstGeom prst="rect">
            <a:avLst/>
          </a:prstGeom>
          <a:noFill/>
        </p:spPr>
        <p:txBody>
          <a:bodyPr wrap="square" rtlCol="0">
            <a:spAutoFit/>
          </a:bodyPr>
          <a:lstStyle/>
          <a:p>
            <a:pPr algn="ctr" fontAlgn="auto">
              <a:lnSpc>
                <a:spcPct val="150000"/>
              </a:lnSpc>
            </a:pPr>
            <a:r>
              <a:rPr lang="zh-CN" altLang="en-US">
                <a:solidFill>
                  <a:schemeClr val="bg1"/>
                </a:solidFill>
                <a:latin typeface="Aa粗圆 (非商业使用)" panose="02020600040101010101" charset="-122"/>
                <a:ea typeface="Aa粗圆 (非商业使用)" panose="02020600040101010101" charset="-122"/>
              </a:rPr>
              <a:t>学科成绩</a:t>
            </a:r>
          </a:p>
        </p:txBody>
      </p:sp>
      <p:sp>
        <p:nvSpPr>
          <p:cNvPr id="12" name="文本框 11"/>
          <p:cNvSpPr txBox="1"/>
          <p:nvPr/>
        </p:nvSpPr>
        <p:spPr>
          <a:xfrm>
            <a:off x="2564130" y="5125720"/>
            <a:ext cx="877062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语文</a:t>
            </a:r>
            <a:r>
              <a:rPr lang="zh-CN" altLang="en-US">
                <a:solidFill>
                  <a:srgbClr val="276DA9"/>
                </a:solidFill>
                <a:latin typeface="Aa粗圆 (非商业使用)" panose="02020600040101010101" charset="-122"/>
                <a:ea typeface="Aa粗圆 (非商业使用)" panose="02020600040101010101" charset="-122"/>
              </a:rPr>
              <a:t>86</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；数学</a:t>
            </a:r>
            <a:r>
              <a:rPr lang="zh-CN" altLang="en-US">
                <a:solidFill>
                  <a:srgbClr val="276DA9"/>
                </a:solidFill>
                <a:latin typeface="Aa粗圆 (非商业使用)" panose="02020600040101010101" charset="-122"/>
                <a:ea typeface="Aa粗圆 (非商业使用)" panose="02020600040101010101" charset="-122"/>
              </a:rPr>
              <a:t>107</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；英语</a:t>
            </a:r>
            <a:r>
              <a:rPr lang="zh-CN" altLang="en-US">
                <a:solidFill>
                  <a:srgbClr val="276DA9"/>
                </a:solidFill>
                <a:latin typeface="Aa粗圆 (非商业使用)" panose="02020600040101010101" charset="-122"/>
                <a:ea typeface="Aa粗圆 (非商业使用)" panose="02020600040101010101" charset="-122"/>
              </a:rPr>
              <a:t>53.5</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；物理</a:t>
            </a:r>
            <a:r>
              <a:rPr lang="zh-CN" altLang="en-US">
                <a:solidFill>
                  <a:srgbClr val="276DA9"/>
                </a:solidFill>
                <a:latin typeface="Aa粗圆 (非商业使用)" panose="02020600040101010101" charset="-122"/>
                <a:ea typeface="Aa粗圆 (非商业使用)" panose="02020600040101010101" charset="-122"/>
              </a:rPr>
              <a:t>58</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；化学</a:t>
            </a:r>
            <a:r>
              <a:rPr lang="zh-CN" altLang="en-US">
                <a:solidFill>
                  <a:srgbClr val="276DA9"/>
                </a:solidFill>
                <a:latin typeface="Aa粗圆 (非商业使用)" panose="02020600040101010101" charset="-122"/>
                <a:ea typeface="Aa粗圆 (非商业使用)" panose="02020600040101010101" charset="-122"/>
              </a:rPr>
              <a:t>80</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；历史</a:t>
            </a:r>
            <a:r>
              <a:rPr lang="zh-CN" altLang="en-US">
                <a:solidFill>
                  <a:srgbClr val="276DA9"/>
                </a:solidFill>
                <a:latin typeface="Aa粗圆 (非商业使用)" panose="02020600040101010101" charset="-122"/>
                <a:ea typeface="Aa粗圆 (非商业使用)" panose="02020600040101010101" charset="-122"/>
              </a:rPr>
              <a:t>50</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 政治</a:t>
            </a:r>
            <a:r>
              <a:rPr lang="zh-CN" altLang="en-US">
                <a:solidFill>
                  <a:srgbClr val="276DA9"/>
                </a:solidFill>
                <a:latin typeface="Aa粗圆 (非商业使用)" panose="02020600040101010101" charset="-122"/>
                <a:ea typeface="Aa粗圆 (非商业使用)" panose="02020600040101010101" charset="-122"/>
              </a:rPr>
              <a:t>46</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 地理</a:t>
            </a:r>
            <a:r>
              <a:rPr lang="zh-CN" altLang="en-US">
                <a:solidFill>
                  <a:srgbClr val="276DA9"/>
                </a:solidFill>
                <a:latin typeface="Aa粗圆 (非商业使用)" panose="02020600040101010101" charset="-122"/>
                <a:ea typeface="Aa粗圆 (非商业使用)" panose="02020600040101010101" charset="-122"/>
              </a:rPr>
              <a:t>69</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a:t>
            </a:r>
          </a:p>
        </p:txBody>
      </p:sp>
      <p:sp>
        <p:nvSpPr>
          <p:cNvPr id="14" name="TextBox 13"/>
          <p:cNvSpPr txBox="1"/>
          <p:nvPr/>
        </p:nvSpPr>
        <p:spPr>
          <a:xfrm>
            <a:off x="3150170" y="6638638"/>
            <a:ext cx="1224136" cy="123111"/>
          </a:xfrm>
          <a:prstGeom prst="rect">
            <a:avLst/>
          </a:prstGeom>
          <a:noFill/>
        </p:spPr>
        <p:txBody>
          <a:bodyPr wrap="square" rtlCol="0">
            <a:spAutoFit/>
          </a:bodyPr>
          <a:lstStyle/>
          <a:p>
            <a:pPr>
              <a:lnSpc>
                <a:spcPct val="200000"/>
              </a:lnSpc>
            </a:pPr>
            <a:r>
              <a:rPr lang="en-US" altLang="zh-CN" sz="100" smtClean="0">
                <a:solidFill>
                  <a:schemeClr val="accent1">
                    <a:lumMod val="40000"/>
                    <a:lumOff val="60000"/>
                  </a:schemeClr>
                </a:solidFill>
                <a:latin typeface="微软雅黑" panose="020B0503020204020204" pitchFamily="34" charset="-122"/>
              </a:rPr>
              <a:t>PPT</a:t>
            </a:r>
            <a:r>
              <a:rPr lang="zh-CN" altLang="en-US" sz="100" smtClean="0">
                <a:solidFill>
                  <a:schemeClr val="accent1">
                    <a:lumMod val="40000"/>
                    <a:lumOff val="60000"/>
                  </a:schemeClr>
                </a:solidFill>
                <a:latin typeface="微软雅黑" panose="020B0503020204020204" pitchFamily="34" charset="-122"/>
              </a:rPr>
              <a:t>下载 </a:t>
            </a:r>
            <a:r>
              <a:rPr lang="en-US" altLang="zh-CN" sz="100" smtClean="0">
                <a:solidFill>
                  <a:schemeClr val="accent1">
                    <a:lumMod val="40000"/>
                    <a:lumOff val="60000"/>
                  </a:schemeClr>
                </a:solidFill>
                <a:latin typeface="微软雅黑" panose="020B0503020204020204" pitchFamily="34" charset="-122"/>
              </a:rPr>
              <a:t>http://www.PPT818.com/xiazai/</a:t>
            </a:r>
            <a:endParaRPr lang="en-US" altLang="zh-CN" sz="100" dirty="0" smtClean="0">
              <a:solidFill>
                <a:schemeClr val="accent1">
                  <a:lumMod val="40000"/>
                  <a:lumOff val="60000"/>
                </a:schemeClr>
              </a:solidFill>
              <a:latin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500"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anim calcmode="lin" valueType="num">
                                      <p:cBhvr>
                                        <p:cTn id="32" dur="500" fill="hold"/>
                                        <p:tgtEl>
                                          <p:spTgt spid="6"/>
                                        </p:tgtEl>
                                        <p:attrNameLst>
                                          <p:attrName>ppt_x</p:attrName>
                                        </p:attrNameLst>
                                      </p:cBhvr>
                                      <p:tavLst>
                                        <p:tav tm="0">
                                          <p:val>
                                            <p:strVal val="#ppt_x"/>
                                          </p:val>
                                        </p:tav>
                                        <p:tav tm="100000">
                                          <p:val>
                                            <p:strVal val="#ppt_x"/>
                                          </p:val>
                                        </p:tav>
                                      </p:tavLst>
                                    </p:anim>
                                    <p:anim calcmode="lin" valueType="num">
                                      <p:cBhvr>
                                        <p:cTn id="33" dur="500" fill="hold"/>
                                        <p:tgtEl>
                                          <p:spTgt spid="6"/>
                                        </p:tgtEl>
                                        <p:attrNameLst>
                                          <p:attrName>ppt_y</p:attrName>
                                        </p:attrNameLst>
                                      </p:cBhvr>
                                      <p:tavLst>
                                        <p:tav tm="0">
                                          <p:val>
                                            <p:strVal val="#ppt_y+.1"/>
                                          </p:val>
                                        </p:tav>
                                        <p:tav tm="100000">
                                          <p:val>
                                            <p:strVal val="#ppt_y"/>
                                          </p:val>
                                        </p:tav>
                                      </p:tavLst>
                                    </p:anim>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par>
                          <p:cTn id="38" fill="hold">
                            <p:stCondLst>
                              <p:cond delay="1000"/>
                            </p:stCondLst>
                            <p:childTnLst>
                              <p:par>
                                <p:cTn id="39" presetID="42" presetClass="entr" presetSubtype="0" fill="hold" nodeType="afterEffect">
                                  <p:stCondLst>
                                    <p:cond delay="0"/>
                                  </p:stCondLst>
                                  <p:childTnLst>
                                    <p:set>
                                      <p:cBhvr>
                                        <p:cTn id="40" dur="500"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anim calcmode="lin" valueType="num">
                                      <p:cBhvr>
                                        <p:cTn id="42" dur="500" fill="hold"/>
                                        <p:tgtEl>
                                          <p:spTgt spid="8"/>
                                        </p:tgtEl>
                                        <p:attrNameLst>
                                          <p:attrName>ppt_x</p:attrName>
                                        </p:attrNameLst>
                                      </p:cBhvr>
                                      <p:tavLst>
                                        <p:tav tm="0">
                                          <p:val>
                                            <p:strVal val="#ppt_x"/>
                                          </p:val>
                                        </p:tav>
                                        <p:tav tm="100000">
                                          <p:val>
                                            <p:strVal val="#ppt_x"/>
                                          </p:val>
                                        </p:tav>
                                      </p:tavLst>
                                    </p:anim>
                                    <p:anim calcmode="lin" valueType="num">
                                      <p:cBhvr>
                                        <p:cTn id="43" dur="5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1500"/>
                            </p:stCondLst>
                            <p:childTnLst>
                              <p:par>
                                <p:cTn id="45" presetID="58" presetClass="entr" presetSubtype="0" accel="100000"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strVal val="#ppt_w*2.5"/>
                                          </p:val>
                                        </p:tav>
                                        <p:tav tm="100000">
                                          <p:val>
                                            <p:strVal val="#ppt_w"/>
                                          </p:val>
                                        </p:tav>
                                      </p:tavLst>
                                    </p:anim>
                                    <p:anim calcmode="lin" valueType="num">
                                      <p:cBhvr>
                                        <p:cTn id="48" dur="500" fill="hold"/>
                                        <p:tgtEl>
                                          <p:spTgt spid="9"/>
                                        </p:tgtEl>
                                        <p:attrNameLst>
                                          <p:attrName>ppt_h</p:attrName>
                                        </p:attrNameLst>
                                      </p:cBhvr>
                                      <p:tavLst>
                                        <p:tav tm="0">
                                          <p:val>
                                            <p:strVal val="#ppt_h*0.01"/>
                                          </p:val>
                                        </p:tav>
                                        <p:tav tm="100000">
                                          <p:val>
                                            <p:strVal val="#ppt_h"/>
                                          </p:val>
                                        </p:tav>
                                      </p:tavLst>
                                    </p:anim>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ppt_h+1"/>
                                          </p:val>
                                        </p:tav>
                                        <p:tav tm="100000">
                                          <p:val>
                                            <p:strVal val="#ppt_y"/>
                                          </p:val>
                                        </p:tav>
                                      </p:tavLst>
                                    </p:anim>
                                    <p:animEffect transition="in" filter="fade">
                                      <p:cBhvr>
                                        <p:cTn id="51" dur="500"/>
                                        <p:tgtEl>
                                          <p:spTgt spid="9"/>
                                        </p:tgtEl>
                                      </p:cBhvr>
                                    </p:animEffect>
                                  </p:childTnLst>
                                </p:cTn>
                              </p:par>
                            </p:childTnLst>
                          </p:cTn>
                        </p:par>
                        <p:par>
                          <p:cTn id="52" fill="hold">
                            <p:stCondLst>
                              <p:cond delay="2000"/>
                            </p:stCondLst>
                            <p:childTnLst>
                              <p:par>
                                <p:cTn id="53" presetID="22" presetClass="entr" presetSubtype="8"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par>
                          <p:cTn id="56" fill="hold">
                            <p:stCondLst>
                              <p:cond delay="2500"/>
                            </p:stCondLst>
                            <p:childTnLst>
                              <p:par>
                                <p:cTn id="57" presetID="22" presetClass="entr" presetSubtype="8" fill="hold" grpId="0"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wipe(left)">
                                      <p:cBhvr>
                                        <p:cTn id="5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7"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p>
        </p:txBody>
      </p:sp>
      <p:pic>
        <p:nvPicPr>
          <p:cNvPr id="4" name="图片 3" descr="D:\APPT制作\高一期中家长会\素材\元素\图片\51miz-E1125985-115DF30A.png51miz-E1125985-115DF30A"/>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4145280" y="1082040"/>
            <a:ext cx="3901440" cy="3901440"/>
          </a:xfrm>
          <a:prstGeom prst="rect">
            <a:avLst/>
          </a:prstGeom>
        </p:spPr>
      </p:pic>
      <p:pic>
        <p:nvPicPr>
          <p:cNvPr id="5" name="图片 4"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2013585" y="1663700"/>
            <a:ext cx="641350" cy="640715"/>
          </a:xfrm>
          <a:prstGeom prst="rect">
            <a:avLst/>
          </a:prstGeom>
        </p:spPr>
      </p:pic>
      <p:sp>
        <p:nvSpPr>
          <p:cNvPr id="18" name="文本框 17"/>
          <p:cNvSpPr txBox="1"/>
          <p:nvPr/>
        </p:nvSpPr>
        <p:spPr>
          <a:xfrm>
            <a:off x="972820" y="2371725"/>
            <a:ext cx="272351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家长要培养学生的处事能力，要让学生能自己管理自己，该带的东西一律由学生自己带齐，能自己做的自己做，培养独立能力。</a:t>
            </a:r>
          </a:p>
        </p:txBody>
      </p:sp>
      <p:pic>
        <p:nvPicPr>
          <p:cNvPr id="13" name="图片 12"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537065" y="1663700"/>
            <a:ext cx="641350" cy="640715"/>
          </a:xfrm>
          <a:prstGeom prst="rect">
            <a:avLst/>
          </a:prstGeom>
        </p:spPr>
      </p:pic>
      <p:sp>
        <p:nvSpPr>
          <p:cNvPr id="14" name="文本框 13"/>
          <p:cNvSpPr txBox="1"/>
          <p:nvPr/>
        </p:nvSpPr>
        <p:spPr>
          <a:xfrm>
            <a:off x="8386445" y="2371725"/>
            <a:ext cx="2941955" cy="2168525"/>
          </a:xfrm>
          <a:prstGeom prst="rect">
            <a:avLst/>
          </a:prstGeom>
          <a:noFill/>
        </p:spPr>
        <p:txBody>
          <a:bodyPr wrap="square" rtlCol="0">
            <a:spAutoFit/>
          </a:bodyPr>
          <a:lstStyle/>
          <a:p>
            <a:pPr algn="l" fontAlgn="auto">
              <a:lnSpc>
                <a:spcPct val="150000"/>
              </a:lnSpc>
            </a:pPr>
            <a:r>
              <a:rPr lang="zh-CN" altLang="en-US" dirty="0">
                <a:solidFill>
                  <a:schemeClr val="tx1">
                    <a:lumMod val="75000"/>
                    <a:lumOff val="25000"/>
                  </a:schemeClr>
                </a:solidFill>
                <a:latin typeface="Aa粗圆 (非商业使用)" panose="02020600040101010101" charset="-122"/>
                <a:ea typeface="Aa粗圆 (非商业使用)" panose="02020600040101010101" charset="-122"/>
              </a:rPr>
              <a:t>注重学生学习习惯和学习能力的培养，使学生养成良好的学习方法，切记家长不要包办代替，要注重学生的实践能力和创新能力。</a:t>
            </a:r>
          </a:p>
        </p:txBody>
      </p:sp>
      <p:pic>
        <p:nvPicPr>
          <p:cNvPr id="15" name="图片 14"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2450465" y="5124450"/>
            <a:ext cx="641350" cy="640715"/>
          </a:xfrm>
          <a:prstGeom prst="rect">
            <a:avLst/>
          </a:prstGeom>
        </p:spPr>
      </p:pic>
      <p:sp>
        <p:nvSpPr>
          <p:cNvPr id="19" name="文本框 18"/>
          <p:cNvSpPr txBox="1"/>
          <p:nvPr/>
        </p:nvSpPr>
        <p:spPr>
          <a:xfrm>
            <a:off x="3350260" y="4983480"/>
            <a:ext cx="574992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家长要了解学校对学生的要求，积极配合学校做好工作（如封闭管理，手机问题）。</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anim calcmode="lin" valueType="num">
                                      <p:cBhvr>
                                        <p:cTn id="28" dur="500" fill="hold"/>
                                        <p:tgtEl>
                                          <p:spTgt spid="5"/>
                                        </p:tgtEl>
                                        <p:attrNameLst>
                                          <p:attrName>ppt_x</p:attrName>
                                        </p:attrNameLst>
                                      </p:cBhvr>
                                      <p:tavLst>
                                        <p:tav tm="0">
                                          <p:val>
                                            <p:strVal val="#ppt_x"/>
                                          </p:val>
                                        </p:tav>
                                        <p:tav tm="100000">
                                          <p:val>
                                            <p:strVal val="#ppt_x"/>
                                          </p:val>
                                        </p:tav>
                                      </p:tavLst>
                                    </p:anim>
                                    <p:anim calcmode="lin" valueType="num">
                                      <p:cBhvr>
                                        <p:cTn id="29" dur="5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500"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anim calcmode="lin" valueType="num">
                                      <p:cBhvr>
                                        <p:cTn id="39" dur="500" fill="hold"/>
                                        <p:tgtEl>
                                          <p:spTgt spid="13"/>
                                        </p:tgtEl>
                                        <p:attrNameLst>
                                          <p:attrName>ppt_x</p:attrName>
                                        </p:attrNameLst>
                                      </p:cBhvr>
                                      <p:tavLst>
                                        <p:tav tm="0">
                                          <p:val>
                                            <p:strVal val="#ppt_x"/>
                                          </p:val>
                                        </p:tav>
                                        <p:tav tm="100000">
                                          <p:val>
                                            <p:strVal val="#ppt_x"/>
                                          </p:val>
                                        </p:tav>
                                      </p:tavLst>
                                    </p:anim>
                                    <p:anim calcmode="lin" valueType="num">
                                      <p:cBhvr>
                                        <p:cTn id="40" dur="500" fill="hold"/>
                                        <p:tgtEl>
                                          <p:spTgt spid="13"/>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left)">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500"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anim calcmode="lin" valueType="num">
                                      <p:cBhvr>
                                        <p:cTn id="50" dur="500" fill="hold"/>
                                        <p:tgtEl>
                                          <p:spTgt spid="15"/>
                                        </p:tgtEl>
                                        <p:attrNameLst>
                                          <p:attrName>ppt_x</p:attrName>
                                        </p:attrNameLst>
                                      </p:cBhvr>
                                      <p:tavLst>
                                        <p:tav tm="0">
                                          <p:val>
                                            <p:strVal val="#ppt_x"/>
                                          </p:val>
                                        </p:tav>
                                        <p:tav tm="100000">
                                          <p:val>
                                            <p:strVal val="#ppt_x"/>
                                          </p:val>
                                        </p:tav>
                                      </p:tavLst>
                                    </p:anim>
                                    <p:anim calcmode="lin" valueType="num">
                                      <p:cBhvr>
                                        <p:cTn id="51" dur="500" fill="hold"/>
                                        <p:tgtEl>
                                          <p:spTgt spid="15"/>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22" presetClass="entr" presetSubtype="8"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left)">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14"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p>
        </p:txBody>
      </p:sp>
      <p:pic>
        <p:nvPicPr>
          <p:cNvPr id="4" name="图片 3" descr="D:\APPT制作\高一期中家长会\素材\元素\图片\51miz-E1128663-7FD12F63.png51miz-E1128663-7FD12F6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881380" y="1795780"/>
            <a:ext cx="3435985" cy="4743450"/>
          </a:xfrm>
          <a:prstGeom prst="rect">
            <a:avLst/>
          </a:prstGeom>
        </p:spPr>
      </p:pic>
      <p:pic>
        <p:nvPicPr>
          <p:cNvPr id="2" name="图片 1"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775325" y="1709420"/>
            <a:ext cx="641350" cy="640715"/>
          </a:xfrm>
          <a:prstGeom prst="rect">
            <a:avLst/>
          </a:prstGeom>
        </p:spPr>
      </p:pic>
      <p:sp>
        <p:nvSpPr>
          <p:cNvPr id="3" name="文本框 2"/>
          <p:cNvSpPr txBox="1"/>
          <p:nvPr/>
        </p:nvSpPr>
        <p:spPr>
          <a:xfrm>
            <a:off x="4733925" y="241744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要学会欣赏学生，要善于发现他们的闪光点。</a:t>
            </a:r>
          </a:p>
        </p:txBody>
      </p:sp>
      <p:pic>
        <p:nvPicPr>
          <p:cNvPr id="6" name="图片 5"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372600" y="1709420"/>
            <a:ext cx="641350" cy="640715"/>
          </a:xfrm>
          <a:prstGeom prst="rect">
            <a:avLst/>
          </a:prstGeom>
        </p:spPr>
      </p:pic>
      <p:sp>
        <p:nvSpPr>
          <p:cNvPr id="7" name="文本框 6"/>
          <p:cNvSpPr txBox="1"/>
          <p:nvPr/>
        </p:nvSpPr>
        <p:spPr>
          <a:xfrm>
            <a:off x="8331200" y="241744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要给孩子创造一个良好的学习环境。</a:t>
            </a:r>
          </a:p>
        </p:txBody>
      </p:sp>
      <p:pic>
        <p:nvPicPr>
          <p:cNvPr id="8" name="图片 7"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774690" y="3846830"/>
            <a:ext cx="641350" cy="640715"/>
          </a:xfrm>
          <a:prstGeom prst="rect">
            <a:avLst/>
          </a:prstGeom>
        </p:spPr>
      </p:pic>
      <p:sp>
        <p:nvSpPr>
          <p:cNvPr id="9" name="文本框 8"/>
          <p:cNvSpPr txBox="1"/>
          <p:nvPr/>
        </p:nvSpPr>
        <p:spPr>
          <a:xfrm>
            <a:off x="4733290" y="455485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在学生的学习方面多与教师进行交流。</a:t>
            </a:r>
          </a:p>
        </p:txBody>
      </p:sp>
      <p:pic>
        <p:nvPicPr>
          <p:cNvPr id="10" name="图片 9"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371965" y="3846830"/>
            <a:ext cx="641350" cy="640715"/>
          </a:xfrm>
          <a:prstGeom prst="rect">
            <a:avLst/>
          </a:prstGeom>
        </p:spPr>
      </p:pic>
      <p:sp>
        <p:nvSpPr>
          <p:cNvPr id="12" name="文本框 11"/>
          <p:cNvSpPr txBox="1"/>
          <p:nvPr/>
        </p:nvSpPr>
        <p:spPr>
          <a:xfrm>
            <a:off x="8330565" y="455485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在这里我想说，不要过分娇惯孩子。</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anim calcmode="lin" valueType="num">
                                      <p:cBhvr>
                                        <p:cTn id="28" dur="500" fill="hold"/>
                                        <p:tgtEl>
                                          <p:spTgt spid="2"/>
                                        </p:tgtEl>
                                        <p:attrNameLst>
                                          <p:attrName>ppt_x</p:attrName>
                                        </p:attrNameLst>
                                      </p:cBhvr>
                                      <p:tavLst>
                                        <p:tav tm="0">
                                          <p:val>
                                            <p:strVal val="#ppt_x"/>
                                          </p:val>
                                        </p:tav>
                                        <p:tav tm="100000">
                                          <p:val>
                                            <p:strVal val="#ppt_x"/>
                                          </p:val>
                                        </p:tav>
                                      </p:tavLst>
                                    </p:anim>
                                    <p:anim calcmode="lin" valueType="num">
                                      <p:cBhvr>
                                        <p:cTn id="29" dur="5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left)">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500"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anim calcmode="lin" valueType="num">
                                      <p:cBhvr>
                                        <p:cTn id="39" dur="500" fill="hold"/>
                                        <p:tgtEl>
                                          <p:spTgt spid="6"/>
                                        </p:tgtEl>
                                        <p:attrNameLst>
                                          <p:attrName>ppt_x</p:attrName>
                                        </p:attrNameLst>
                                      </p:cBhvr>
                                      <p:tavLst>
                                        <p:tav tm="0">
                                          <p:val>
                                            <p:strVal val="#ppt_x"/>
                                          </p:val>
                                        </p:tav>
                                        <p:tav tm="100000">
                                          <p:val>
                                            <p:strVal val="#ppt_x"/>
                                          </p:val>
                                        </p:tav>
                                      </p:tavLst>
                                    </p:anim>
                                    <p:anim calcmode="lin" valueType="num">
                                      <p:cBhvr>
                                        <p:cTn id="40" dur="500" fill="hold"/>
                                        <p:tgtEl>
                                          <p:spTgt spid="6"/>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500"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anim calcmode="lin" valueType="num">
                                      <p:cBhvr>
                                        <p:cTn id="50" dur="500" fill="hold"/>
                                        <p:tgtEl>
                                          <p:spTgt spid="8"/>
                                        </p:tgtEl>
                                        <p:attrNameLst>
                                          <p:attrName>ppt_x</p:attrName>
                                        </p:attrNameLst>
                                      </p:cBhvr>
                                      <p:tavLst>
                                        <p:tav tm="0">
                                          <p:val>
                                            <p:strVal val="#ppt_x"/>
                                          </p:val>
                                        </p:tav>
                                        <p:tav tm="100000">
                                          <p:val>
                                            <p:strVal val="#ppt_x"/>
                                          </p:val>
                                        </p:tav>
                                      </p:tavLst>
                                    </p:anim>
                                    <p:anim calcmode="lin" valueType="num">
                                      <p:cBhvr>
                                        <p:cTn id="51" dur="500" fill="hold"/>
                                        <p:tgtEl>
                                          <p:spTgt spid="8"/>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500" fill="hold">
                                          <p:stCondLst>
                                            <p:cond delay="0"/>
                                          </p:stCondLst>
                                        </p:cTn>
                                        <p:tgtEl>
                                          <p:spTgt spid="10"/>
                                        </p:tgtEl>
                                        <p:attrNameLst>
                                          <p:attrName>style.visibility</p:attrName>
                                        </p:attrNameLst>
                                      </p:cBhvr>
                                      <p:to>
                                        <p:strVal val="visible"/>
                                      </p:to>
                                    </p:set>
                                    <p:animEffect transition="in" filter="fade">
                                      <p:cBhvr>
                                        <p:cTn id="60" dur="500"/>
                                        <p:tgtEl>
                                          <p:spTgt spid="10"/>
                                        </p:tgtEl>
                                      </p:cBhvr>
                                    </p:animEffect>
                                    <p:anim calcmode="lin" valueType="num">
                                      <p:cBhvr>
                                        <p:cTn id="61" dur="500" fill="hold"/>
                                        <p:tgtEl>
                                          <p:spTgt spid="10"/>
                                        </p:tgtEl>
                                        <p:attrNameLst>
                                          <p:attrName>ppt_x</p:attrName>
                                        </p:attrNameLst>
                                      </p:cBhvr>
                                      <p:tavLst>
                                        <p:tav tm="0">
                                          <p:val>
                                            <p:strVal val="#ppt_x"/>
                                          </p:val>
                                        </p:tav>
                                        <p:tav tm="100000">
                                          <p:val>
                                            <p:strVal val="#ppt_x"/>
                                          </p:val>
                                        </p:tav>
                                      </p:tavLst>
                                    </p:anim>
                                    <p:anim calcmode="lin" valueType="num">
                                      <p:cBhvr>
                                        <p:cTn id="62" dur="500" fill="hold"/>
                                        <p:tgtEl>
                                          <p:spTgt spid="10"/>
                                        </p:tgtEl>
                                        <p:attrNameLst>
                                          <p:attrName>ppt_y</p:attrName>
                                        </p:attrNameLst>
                                      </p:cBhvr>
                                      <p:tavLst>
                                        <p:tav tm="0">
                                          <p:val>
                                            <p:strVal val="#ppt_y+.1"/>
                                          </p:val>
                                        </p:tav>
                                        <p:tav tm="100000">
                                          <p:val>
                                            <p:strVal val="#ppt_y"/>
                                          </p:val>
                                        </p:tav>
                                      </p:tavLst>
                                    </p:anim>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left)">
                                      <p:cBhvr>
                                        <p:cTn id="6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7" grpId="0"/>
      <p:bldP spid="9"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p>
        </p:txBody>
      </p:sp>
      <p:pic>
        <p:nvPicPr>
          <p:cNvPr id="5" name="图片 4" descr="D:\APPT制作\高一期中家长会\素材\元素\图片\51miz-E875113-AB0A7D20.png51miz-E875113-AB0A7D2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57580" y="1816100"/>
            <a:ext cx="641350" cy="640715"/>
          </a:xfrm>
          <a:prstGeom prst="rect">
            <a:avLst/>
          </a:prstGeom>
        </p:spPr>
      </p:pic>
      <p:sp>
        <p:nvSpPr>
          <p:cNvPr id="13" name="文本框 12"/>
          <p:cNvSpPr txBox="1"/>
          <p:nvPr/>
        </p:nvSpPr>
        <p:spPr>
          <a:xfrm>
            <a:off x="1728470" y="1816100"/>
            <a:ext cx="944562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同志们，我们的目标是统一的，我们的任务是一致的，希望我们相互合作，把我们的学生，您的孩子，培养成学习勤奋，品质优良的优秀人才，为将来学生的升大学、就好业、乃至整个人生的发展打下坚实的基础。 </a:t>
            </a:r>
          </a:p>
        </p:txBody>
      </p:sp>
      <p:pic>
        <p:nvPicPr>
          <p:cNvPr id="14" name="图片 13" descr="D:\APPT制作\高一期中家长会\素材\元素\图片\51miz-E875113-AB0A7D20.png51miz-E875113-AB0A7D2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57580" y="3600450"/>
            <a:ext cx="641350" cy="640715"/>
          </a:xfrm>
          <a:prstGeom prst="rect">
            <a:avLst/>
          </a:prstGeom>
        </p:spPr>
      </p:pic>
      <p:sp>
        <p:nvSpPr>
          <p:cNvPr id="15" name="文本框 14"/>
          <p:cNvSpPr txBox="1"/>
          <p:nvPr/>
        </p:nvSpPr>
        <p:spPr>
          <a:xfrm>
            <a:off x="1728470" y="3600450"/>
            <a:ext cx="944562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最后我想说：高中是一个关键时刻，很多同学认为这是人生的转折点，面对两年半后的高考既充满了向往，也充满了压力。我们经常告诉学生：只为成功想办法不为失败找理由，一次进步是侥幸，循序渐进创成功。一次失败是失误，败而不馁称英雄。拼搏是收获的光明路，目标是前进的指南针，沉闷是思维的麻醉剂，拖延是成功的绊脚石。希望家长同志们对于学校的工作、对于我们的教师的教学多提宝贵的意见和建议。</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anim calcmode="lin" valueType="num">
                                      <p:cBhvr>
                                        <p:cTn id="21" dur="500" fill="hold"/>
                                        <p:tgtEl>
                                          <p:spTgt spid="5"/>
                                        </p:tgtEl>
                                        <p:attrNameLst>
                                          <p:attrName>ppt_x</p:attrName>
                                        </p:attrNameLst>
                                      </p:cBhvr>
                                      <p:tavLst>
                                        <p:tav tm="0">
                                          <p:val>
                                            <p:strVal val="#ppt_x"/>
                                          </p:val>
                                        </p:tav>
                                        <p:tav tm="100000">
                                          <p:val>
                                            <p:strVal val="#ppt_x"/>
                                          </p:val>
                                        </p:tav>
                                      </p:tavLst>
                                    </p:anim>
                                    <p:anim calcmode="lin" valueType="num">
                                      <p:cBhvr>
                                        <p:cTn id="22" dur="500" fill="hold"/>
                                        <p:tgtEl>
                                          <p:spTgt spid="5"/>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500"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anim calcmode="lin" valueType="num">
                                      <p:cBhvr>
                                        <p:cTn id="32" dur="500" fill="hold"/>
                                        <p:tgtEl>
                                          <p:spTgt spid="14"/>
                                        </p:tgtEl>
                                        <p:attrNameLst>
                                          <p:attrName>ppt_x</p:attrName>
                                        </p:attrNameLst>
                                      </p:cBhvr>
                                      <p:tavLst>
                                        <p:tav tm="0">
                                          <p:val>
                                            <p:strVal val="#ppt_x"/>
                                          </p:val>
                                        </p:tav>
                                        <p:tav tm="100000">
                                          <p:val>
                                            <p:strVal val="#ppt_x"/>
                                          </p:val>
                                        </p:tav>
                                      </p:tavLst>
                                    </p:anim>
                                    <p:anim calcmode="lin" valueType="num">
                                      <p:cBhvr>
                                        <p:cTn id="33" dur="5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光荣榜（班级前十名）</a:t>
            </a:r>
          </a:p>
        </p:txBody>
      </p:sp>
      <p:pic>
        <p:nvPicPr>
          <p:cNvPr id="4" name="图片 3" descr="D:\APPT制作\高一期中家长会\素材\元素\图片\51miz-E821433-C7B80642.png51miz-E821433-C7B8064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7294245" y="1666875"/>
            <a:ext cx="3917950" cy="3917315"/>
          </a:xfrm>
          <a:prstGeom prst="rect">
            <a:avLst/>
          </a:prstGeom>
        </p:spPr>
      </p:pic>
      <p:pic>
        <p:nvPicPr>
          <p:cNvPr id="2" name="图片 1"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86155" y="2221230"/>
            <a:ext cx="471805" cy="471170"/>
          </a:xfrm>
          <a:prstGeom prst="rect">
            <a:avLst/>
          </a:prstGeom>
        </p:spPr>
      </p:pic>
      <p:pic>
        <p:nvPicPr>
          <p:cNvPr id="3" name="图片 2" descr="51miz-E784960-9E8036B1"/>
          <p:cNvPicPr>
            <a:picLocks noChangeAspect="1"/>
          </p:cNvPicPr>
          <p:nvPr/>
        </p:nvPicPr>
        <p:blipFill>
          <a:blip r:embed="rId7"/>
          <a:stretch>
            <a:fillRect/>
          </a:stretch>
        </p:blipFill>
        <p:spPr>
          <a:xfrm>
            <a:off x="1701800" y="2061845"/>
            <a:ext cx="1790700" cy="790575"/>
          </a:xfrm>
          <a:prstGeom prst="rect">
            <a:avLst/>
          </a:prstGeom>
        </p:spPr>
      </p:pic>
      <p:sp>
        <p:nvSpPr>
          <p:cNvPr id="7" name="文本框 6"/>
          <p:cNvSpPr txBox="1"/>
          <p:nvPr/>
        </p:nvSpPr>
        <p:spPr>
          <a:xfrm>
            <a:off x="1945640" y="21488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6" name="图片 5"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055110" y="2221230"/>
            <a:ext cx="471805" cy="471170"/>
          </a:xfrm>
          <a:prstGeom prst="rect">
            <a:avLst/>
          </a:prstGeom>
        </p:spPr>
      </p:pic>
      <p:pic>
        <p:nvPicPr>
          <p:cNvPr id="8" name="图片 7" descr="51miz-E784960-9E8036B1"/>
          <p:cNvPicPr>
            <a:picLocks noChangeAspect="1"/>
          </p:cNvPicPr>
          <p:nvPr/>
        </p:nvPicPr>
        <p:blipFill>
          <a:blip r:embed="rId7"/>
          <a:stretch>
            <a:fillRect/>
          </a:stretch>
        </p:blipFill>
        <p:spPr>
          <a:xfrm>
            <a:off x="4770755" y="2061845"/>
            <a:ext cx="1790700" cy="790575"/>
          </a:xfrm>
          <a:prstGeom prst="rect">
            <a:avLst/>
          </a:prstGeom>
        </p:spPr>
      </p:pic>
      <p:sp>
        <p:nvSpPr>
          <p:cNvPr id="9" name="文本框 8"/>
          <p:cNvSpPr txBox="1"/>
          <p:nvPr/>
        </p:nvSpPr>
        <p:spPr>
          <a:xfrm>
            <a:off x="5014595" y="21488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86155" y="2851785"/>
            <a:ext cx="471805" cy="471170"/>
          </a:xfrm>
          <a:prstGeom prst="rect">
            <a:avLst/>
          </a:prstGeom>
        </p:spPr>
      </p:pic>
      <p:pic>
        <p:nvPicPr>
          <p:cNvPr id="12" name="图片 11" descr="51miz-E784960-9E8036B1"/>
          <p:cNvPicPr>
            <a:picLocks noChangeAspect="1"/>
          </p:cNvPicPr>
          <p:nvPr/>
        </p:nvPicPr>
        <p:blipFill>
          <a:blip r:embed="rId7"/>
          <a:stretch>
            <a:fillRect/>
          </a:stretch>
        </p:blipFill>
        <p:spPr>
          <a:xfrm>
            <a:off x="1701800" y="2692400"/>
            <a:ext cx="1790700" cy="790575"/>
          </a:xfrm>
          <a:prstGeom prst="rect">
            <a:avLst/>
          </a:prstGeom>
        </p:spPr>
      </p:pic>
      <p:sp>
        <p:nvSpPr>
          <p:cNvPr id="17" name="文本框 16"/>
          <p:cNvSpPr txBox="1"/>
          <p:nvPr/>
        </p:nvSpPr>
        <p:spPr>
          <a:xfrm>
            <a:off x="1945640" y="277939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8" name="图片 17"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055110" y="2851785"/>
            <a:ext cx="471805" cy="471170"/>
          </a:xfrm>
          <a:prstGeom prst="rect">
            <a:avLst/>
          </a:prstGeom>
        </p:spPr>
      </p:pic>
      <p:pic>
        <p:nvPicPr>
          <p:cNvPr id="19" name="图片 18" descr="51miz-E784960-9E8036B1"/>
          <p:cNvPicPr>
            <a:picLocks noChangeAspect="1"/>
          </p:cNvPicPr>
          <p:nvPr/>
        </p:nvPicPr>
        <p:blipFill>
          <a:blip r:embed="rId7"/>
          <a:stretch>
            <a:fillRect/>
          </a:stretch>
        </p:blipFill>
        <p:spPr>
          <a:xfrm>
            <a:off x="4770755" y="2692400"/>
            <a:ext cx="1790700" cy="790575"/>
          </a:xfrm>
          <a:prstGeom prst="rect">
            <a:avLst/>
          </a:prstGeom>
        </p:spPr>
      </p:pic>
      <p:sp>
        <p:nvSpPr>
          <p:cNvPr id="20" name="文本框 19"/>
          <p:cNvSpPr txBox="1"/>
          <p:nvPr/>
        </p:nvSpPr>
        <p:spPr>
          <a:xfrm>
            <a:off x="5014595" y="277939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1" name="图片 20"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85520" y="3505200"/>
            <a:ext cx="471805" cy="471170"/>
          </a:xfrm>
          <a:prstGeom prst="rect">
            <a:avLst/>
          </a:prstGeom>
        </p:spPr>
      </p:pic>
      <p:pic>
        <p:nvPicPr>
          <p:cNvPr id="22" name="图片 21" descr="51miz-E784960-9E8036B1"/>
          <p:cNvPicPr>
            <a:picLocks noChangeAspect="1"/>
          </p:cNvPicPr>
          <p:nvPr/>
        </p:nvPicPr>
        <p:blipFill>
          <a:blip r:embed="rId7"/>
          <a:stretch>
            <a:fillRect/>
          </a:stretch>
        </p:blipFill>
        <p:spPr>
          <a:xfrm>
            <a:off x="1701165" y="3345815"/>
            <a:ext cx="1790700" cy="790575"/>
          </a:xfrm>
          <a:prstGeom prst="rect">
            <a:avLst/>
          </a:prstGeom>
        </p:spPr>
      </p:pic>
      <p:sp>
        <p:nvSpPr>
          <p:cNvPr id="23" name="文本框 22"/>
          <p:cNvSpPr txBox="1"/>
          <p:nvPr/>
        </p:nvSpPr>
        <p:spPr>
          <a:xfrm>
            <a:off x="1945005" y="343281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4" name="图片 23"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054475" y="3505200"/>
            <a:ext cx="471805" cy="471170"/>
          </a:xfrm>
          <a:prstGeom prst="rect">
            <a:avLst/>
          </a:prstGeom>
        </p:spPr>
      </p:pic>
      <p:pic>
        <p:nvPicPr>
          <p:cNvPr id="25" name="图片 24" descr="51miz-E784960-9E8036B1"/>
          <p:cNvPicPr>
            <a:picLocks noChangeAspect="1"/>
          </p:cNvPicPr>
          <p:nvPr/>
        </p:nvPicPr>
        <p:blipFill>
          <a:blip r:embed="rId7"/>
          <a:stretch>
            <a:fillRect/>
          </a:stretch>
        </p:blipFill>
        <p:spPr>
          <a:xfrm>
            <a:off x="4770120" y="3345815"/>
            <a:ext cx="1790700" cy="790575"/>
          </a:xfrm>
          <a:prstGeom prst="rect">
            <a:avLst/>
          </a:prstGeom>
        </p:spPr>
      </p:pic>
      <p:sp>
        <p:nvSpPr>
          <p:cNvPr id="26" name="文本框 25"/>
          <p:cNvSpPr txBox="1"/>
          <p:nvPr/>
        </p:nvSpPr>
        <p:spPr>
          <a:xfrm>
            <a:off x="5013960" y="343281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7" name="图片 26"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85520" y="4135755"/>
            <a:ext cx="471805" cy="471170"/>
          </a:xfrm>
          <a:prstGeom prst="rect">
            <a:avLst/>
          </a:prstGeom>
        </p:spPr>
      </p:pic>
      <p:pic>
        <p:nvPicPr>
          <p:cNvPr id="28" name="图片 27" descr="51miz-E784960-9E8036B1"/>
          <p:cNvPicPr>
            <a:picLocks noChangeAspect="1"/>
          </p:cNvPicPr>
          <p:nvPr/>
        </p:nvPicPr>
        <p:blipFill>
          <a:blip r:embed="rId7"/>
          <a:stretch>
            <a:fillRect/>
          </a:stretch>
        </p:blipFill>
        <p:spPr>
          <a:xfrm>
            <a:off x="1701165" y="3976370"/>
            <a:ext cx="1790700" cy="790575"/>
          </a:xfrm>
          <a:prstGeom prst="rect">
            <a:avLst/>
          </a:prstGeom>
        </p:spPr>
      </p:pic>
      <p:sp>
        <p:nvSpPr>
          <p:cNvPr id="29" name="文本框 28"/>
          <p:cNvSpPr txBox="1"/>
          <p:nvPr/>
        </p:nvSpPr>
        <p:spPr>
          <a:xfrm>
            <a:off x="1945005" y="406336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30" name="图片 29"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054475" y="4135755"/>
            <a:ext cx="471805" cy="471170"/>
          </a:xfrm>
          <a:prstGeom prst="rect">
            <a:avLst/>
          </a:prstGeom>
        </p:spPr>
      </p:pic>
      <p:pic>
        <p:nvPicPr>
          <p:cNvPr id="31" name="图片 30" descr="51miz-E784960-9E8036B1"/>
          <p:cNvPicPr>
            <a:picLocks noChangeAspect="1"/>
          </p:cNvPicPr>
          <p:nvPr/>
        </p:nvPicPr>
        <p:blipFill>
          <a:blip r:embed="rId7"/>
          <a:stretch>
            <a:fillRect/>
          </a:stretch>
        </p:blipFill>
        <p:spPr>
          <a:xfrm>
            <a:off x="4770120" y="3976370"/>
            <a:ext cx="1790700" cy="790575"/>
          </a:xfrm>
          <a:prstGeom prst="rect">
            <a:avLst/>
          </a:prstGeom>
        </p:spPr>
      </p:pic>
      <p:sp>
        <p:nvSpPr>
          <p:cNvPr id="32" name="文本框 31"/>
          <p:cNvSpPr txBox="1"/>
          <p:nvPr/>
        </p:nvSpPr>
        <p:spPr>
          <a:xfrm>
            <a:off x="5013960" y="406336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33" name="图片 32"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86790" y="4754245"/>
            <a:ext cx="471805" cy="471170"/>
          </a:xfrm>
          <a:prstGeom prst="rect">
            <a:avLst/>
          </a:prstGeom>
        </p:spPr>
      </p:pic>
      <p:pic>
        <p:nvPicPr>
          <p:cNvPr id="34" name="图片 33" descr="51miz-E784960-9E8036B1"/>
          <p:cNvPicPr>
            <a:picLocks noChangeAspect="1"/>
          </p:cNvPicPr>
          <p:nvPr/>
        </p:nvPicPr>
        <p:blipFill>
          <a:blip r:embed="rId7"/>
          <a:stretch>
            <a:fillRect/>
          </a:stretch>
        </p:blipFill>
        <p:spPr>
          <a:xfrm>
            <a:off x="1702435" y="4594860"/>
            <a:ext cx="1790700" cy="790575"/>
          </a:xfrm>
          <a:prstGeom prst="rect">
            <a:avLst/>
          </a:prstGeom>
        </p:spPr>
      </p:pic>
      <p:sp>
        <p:nvSpPr>
          <p:cNvPr id="35" name="文本框 34"/>
          <p:cNvSpPr txBox="1"/>
          <p:nvPr/>
        </p:nvSpPr>
        <p:spPr>
          <a:xfrm>
            <a:off x="1946275" y="468185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36" name="图片 35"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055745" y="4754245"/>
            <a:ext cx="471805" cy="471170"/>
          </a:xfrm>
          <a:prstGeom prst="rect">
            <a:avLst/>
          </a:prstGeom>
        </p:spPr>
      </p:pic>
      <p:pic>
        <p:nvPicPr>
          <p:cNvPr id="37" name="图片 36" descr="51miz-E784960-9E8036B1"/>
          <p:cNvPicPr>
            <a:picLocks noChangeAspect="1"/>
          </p:cNvPicPr>
          <p:nvPr/>
        </p:nvPicPr>
        <p:blipFill>
          <a:blip r:embed="rId7"/>
          <a:stretch>
            <a:fillRect/>
          </a:stretch>
        </p:blipFill>
        <p:spPr>
          <a:xfrm>
            <a:off x="4771390" y="4594860"/>
            <a:ext cx="1790700" cy="790575"/>
          </a:xfrm>
          <a:prstGeom prst="rect">
            <a:avLst/>
          </a:prstGeom>
        </p:spPr>
      </p:pic>
      <p:sp>
        <p:nvSpPr>
          <p:cNvPr id="38" name="文本框 37"/>
          <p:cNvSpPr txBox="1"/>
          <p:nvPr/>
        </p:nvSpPr>
        <p:spPr>
          <a:xfrm>
            <a:off x="5015230" y="468185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anim calcmode="lin" valueType="num">
                                      <p:cBhvr>
                                        <p:cTn id="27" dur="500" fill="hold"/>
                                        <p:tgtEl>
                                          <p:spTgt spid="2"/>
                                        </p:tgtEl>
                                        <p:attrNameLst>
                                          <p:attrName>ppt_x</p:attrName>
                                        </p:attrNameLst>
                                      </p:cBhvr>
                                      <p:tavLst>
                                        <p:tav tm="0">
                                          <p:val>
                                            <p:strVal val="#ppt_x"/>
                                          </p:val>
                                        </p:tav>
                                        <p:tav tm="100000">
                                          <p:val>
                                            <p:strVal val="#ppt_x"/>
                                          </p:val>
                                        </p:tav>
                                      </p:tavLst>
                                    </p:anim>
                                    <p:anim calcmode="lin" valueType="num">
                                      <p:cBhvr>
                                        <p:cTn id="28" dur="500" fill="hold"/>
                                        <p:tgtEl>
                                          <p:spTgt spid="2"/>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58" presetClass="entr" presetSubtype="0" accel="100000"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strVal val="#ppt_w*2.5"/>
                                          </p:val>
                                        </p:tav>
                                        <p:tav tm="100000">
                                          <p:val>
                                            <p:strVal val="#ppt_w"/>
                                          </p:val>
                                        </p:tav>
                                      </p:tavLst>
                                    </p:anim>
                                    <p:anim calcmode="lin" valueType="num">
                                      <p:cBhvr>
                                        <p:cTn id="33" dur="500" fill="hold"/>
                                        <p:tgtEl>
                                          <p:spTgt spid="3"/>
                                        </p:tgtEl>
                                        <p:attrNameLst>
                                          <p:attrName>ppt_h</p:attrName>
                                        </p:attrNameLst>
                                      </p:cBhvr>
                                      <p:tavLst>
                                        <p:tav tm="0">
                                          <p:val>
                                            <p:strVal val="#ppt_h*0.01"/>
                                          </p:val>
                                        </p:tav>
                                        <p:tav tm="100000">
                                          <p:val>
                                            <p:strVal val="#ppt_h"/>
                                          </p:val>
                                        </p:tav>
                                      </p:tavLst>
                                    </p:anim>
                                    <p:anim calcmode="lin" valueType="num">
                                      <p:cBhvr>
                                        <p:cTn id="34" dur="500" fill="hold"/>
                                        <p:tgtEl>
                                          <p:spTgt spid="3"/>
                                        </p:tgtEl>
                                        <p:attrNameLst>
                                          <p:attrName>ppt_x</p:attrName>
                                        </p:attrNameLst>
                                      </p:cBhvr>
                                      <p:tavLst>
                                        <p:tav tm="0">
                                          <p:val>
                                            <p:strVal val="#ppt_x"/>
                                          </p:val>
                                        </p:tav>
                                        <p:tav tm="100000">
                                          <p:val>
                                            <p:strVal val="#ppt_x"/>
                                          </p:val>
                                        </p:tav>
                                      </p:tavLst>
                                    </p:anim>
                                    <p:anim calcmode="lin" valueType="num">
                                      <p:cBhvr>
                                        <p:cTn id="35" dur="500" fill="hold"/>
                                        <p:tgtEl>
                                          <p:spTgt spid="3"/>
                                        </p:tgtEl>
                                        <p:attrNameLst>
                                          <p:attrName>ppt_y</p:attrName>
                                        </p:attrNameLst>
                                      </p:cBhvr>
                                      <p:tavLst>
                                        <p:tav tm="0">
                                          <p:val>
                                            <p:strVal val="#ppt_h+1"/>
                                          </p:val>
                                        </p:tav>
                                        <p:tav tm="100000">
                                          <p:val>
                                            <p:strVal val="#ppt_y"/>
                                          </p:val>
                                        </p:tav>
                                      </p:tavLst>
                                    </p:anim>
                                    <p:animEffect transition="in" filter="fade">
                                      <p:cBhvr>
                                        <p:cTn id="36" dur="500"/>
                                        <p:tgtEl>
                                          <p:spTgt spid="3"/>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par>
                          <p:cTn id="41" fill="hold">
                            <p:stCondLst>
                              <p:cond delay="2000"/>
                            </p:stCondLst>
                            <p:childTnLst>
                              <p:par>
                                <p:cTn id="42" presetID="42" presetClass="entr" presetSubtype="0" fill="hold" nodeType="afterEffect">
                                  <p:stCondLst>
                                    <p:cond delay="0"/>
                                  </p:stCondLst>
                                  <p:childTnLst>
                                    <p:set>
                                      <p:cBhvr>
                                        <p:cTn id="43" dur="500"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anim calcmode="lin" valueType="num">
                                      <p:cBhvr>
                                        <p:cTn id="45" dur="500" fill="hold"/>
                                        <p:tgtEl>
                                          <p:spTgt spid="6"/>
                                        </p:tgtEl>
                                        <p:attrNameLst>
                                          <p:attrName>ppt_x</p:attrName>
                                        </p:attrNameLst>
                                      </p:cBhvr>
                                      <p:tavLst>
                                        <p:tav tm="0">
                                          <p:val>
                                            <p:strVal val="#ppt_x"/>
                                          </p:val>
                                        </p:tav>
                                        <p:tav tm="100000">
                                          <p:val>
                                            <p:strVal val="#ppt_x"/>
                                          </p:val>
                                        </p:tav>
                                      </p:tavLst>
                                    </p:anim>
                                    <p:anim calcmode="lin" valueType="num">
                                      <p:cBhvr>
                                        <p:cTn id="46" dur="500" fill="hold"/>
                                        <p:tgtEl>
                                          <p:spTgt spid="6"/>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58" presetClass="entr" presetSubtype="0" accel="100000"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500" fill="hold"/>
                                        <p:tgtEl>
                                          <p:spTgt spid="8"/>
                                        </p:tgtEl>
                                        <p:attrNameLst>
                                          <p:attrName>ppt_w</p:attrName>
                                        </p:attrNameLst>
                                      </p:cBhvr>
                                      <p:tavLst>
                                        <p:tav tm="0">
                                          <p:val>
                                            <p:strVal val="#ppt_w*2.5"/>
                                          </p:val>
                                        </p:tav>
                                        <p:tav tm="100000">
                                          <p:val>
                                            <p:strVal val="#ppt_w"/>
                                          </p:val>
                                        </p:tav>
                                      </p:tavLst>
                                    </p:anim>
                                    <p:anim calcmode="lin" valueType="num">
                                      <p:cBhvr>
                                        <p:cTn id="51" dur="500" fill="hold"/>
                                        <p:tgtEl>
                                          <p:spTgt spid="8"/>
                                        </p:tgtEl>
                                        <p:attrNameLst>
                                          <p:attrName>ppt_h</p:attrName>
                                        </p:attrNameLst>
                                      </p:cBhvr>
                                      <p:tavLst>
                                        <p:tav tm="0">
                                          <p:val>
                                            <p:strVal val="#ppt_h*0.01"/>
                                          </p:val>
                                        </p:tav>
                                        <p:tav tm="100000">
                                          <p:val>
                                            <p:strVal val="#ppt_h"/>
                                          </p:val>
                                        </p:tav>
                                      </p:tavLst>
                                    </p:anim>
                                    <p:anim calcmode="lin" valueType="num">
                                      <p:cBhvr>
                                        <p:cTn id="52" dur="500" fill="hold"/>
                                        <p:tgtEl>
                                          <p:spTgt spid="8"/>
                                        </p:tgtEl>
                                        <p:attrNameLst>
                                          <p:attrName>ppt_x</p:attrName>
                                        </p:attrNameLst>
                                      </p:cBhvr>
                                      <p:tavLst>
                                        <p:tav tm="0">
                                          <p:val>
                                            <p:strVal val="#ppt_x"/>
                                          </p:val>
                                        </p:tav>
                                        <p:tav tm="100000">
                                          <p:val>
                                            <p:strVal val="#ppt_x"/>
                                          </p:val>
                                        </p:tav>
                                      </p:tavLst>
                                    </p:anim>
                                    <p:anim calcmode="lin" valueType="num">
                                      <p:cBhvr>
                                        <p:cTn id="53" dur="500" fill="hold"/>
                                        <p:tgtEl>
                                          <p:spTgt spid="8"/>
                                        </p:tgtEl>
                                        <p:attrNameLst>
                                          <p:attrName>ppt_y</p:attrName>
                                        </p:attrNameLst>
                                      </p:cBhvr>
                                      <p:tavLst>
                                        <p:tav tm="0">
                                          <p:val>
                                            <p:strVal val="#ppt_h+1"/>
                                          </p:val>
                                        </p:tav>
                                        <p:tav tm="100000">
                                          <p:val>
                                            <p:strVal val="#ppt_y"/>
                                          </p:val>
                                        </p:tav>
                                      </p:tavLst>
                                    </p:anim>
                                    <p:animEffect transition="in" filter="fade">
                                      <p:cBhvr>
                                        <p:cTn id="54" dur="500"/>
                                        <p:tgtEl>
                                          <p:spTgt spid="8"/>
                                        </p:tgtEl>
                                      </p:cBhvr>
                                    </p:animEffect>
                                  </p:childTnLst>
                                </p:cTn>
                              </p:par>
                            </p:childTnLst>
                          </p:cTn>
                        </p:par>
                        <p:par>
                          <p:cTn id="55" fill="hold">
                            <p:stCondLst>
                              <p:cond delay="3000"/>
                            </p:stCondLst>
                            <p:childTnLst>
                              <p:par>
                                <p:cTn id="56" presetID="22" presetClass="entr" presetSubtype="8"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500"/>
                                        <p:tgtEl>
                                          <p:spTgt spid="9"/>
                                        </p:tgtEl>
                                      </p:cBhvr>
                                    </p:animEffect>
                                  </p:childTnLst>
                                </p:cTn>
                              </p:par>
                            </p:childTnLst>
                          </p:cTn>
                        </p:par>
                        <p:par>
                          <p:cTn id="59" fill="hold">
                            <p:stCondLst>
                              <p:cond delay="3500"/>
                            </p:stCondLst>
                            <p:childTnLst>
                              <p:par>
                                <p:cTn id="60" presetID="42" presetClass="entr" presetSubtype="0" fill="hold" nodeType="afterEffect">
                                  <p:stCondLst>
                                    <p:cond delay="0"/>
                                  </p:stCondLst>
                                  <p:childTnLst>
                                    <p:set>
                                      <p:cBhvr>
                                        <p:cTn id="61" dur="500"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anim calcmode="lin" valueType="num">
                                      <p:cBhvr>
                                        <p:cTn id="63" dur="500" fill="hold"/>
                                        <p:tgtEl>
                                          <p:spTgt spid="10"/>
                                        </p:tgtEl>
                                        <p:attrNameLst>
                                          <p:attrName>ppt_x</p:attrName>
                                        </p:attrNameLst>
                                      </p:cBhvr>
                                      <p:tavLst>
                                        <p:tav tm="0">
                                          <p:val>
                                            <p:strVal val="#ppt_x"/>
                                          </p:val>
                                        </p:tav>
                                        <p:tav tm="100000">
                                          <p:val>
                                            <p:strVal val="#ppt_x"/>
                                          </p:val>
                                        </p:tav>
                                      </p:tavLst>
                                    </p:anim>
                                    <p:anim calcmode="lin" valueType="num">
                                      <p:cBhvr>
                                        <p:cTn id="64" dur="500" fill="hold"/>
                                        <p:tgtEl>
                                          <p:spTgt spid="10"/>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8" presetClass="entr" presetSubtype="0" accel="100000" fill="hold" nodeType="afterEffect">
                                  <p:stCondLst>
                                    <p:cond delay="0"/>
                                  </p:stCondLst>
                                  <p:childTnLst>
                                    <p:set>
                                      <p:cBhvr>
                                        <p:cTn id="67" dur="1" fill="hold">
                                          <p:stCondLst>
                                            <p:cond delay="0"/>
                                          </p:stCondLst>
                                        </p:cTn>
                                        <p:tgtEl>
                                          <p:spTgt spid="12"/>
                                        </p:tgtEl>
                                        <p:attrNameLst>
                                          <p:attrName>style.visibility</p:attrName>
                                        </p:attrNameLst>
                                      </p:cBhvr>
                                      <p:to>
                                        <p:strVal val="visible"/>
                                      </p:to>
                                    </p:set>
                                    <p:anim calcmode="lin" valueType="num">
                                      <p:cBhvr>
                                        <p:cTn id="68" dur="500" fill="hold"/>
                                        <p:tgtEl>
                                          <p:spTgt spid="12"/>
                                        </p:tgtEl>
                                        <p:attrNameLst>
                                          <p:attrName>ppt_w</p:attrName>
                                        </p:attrNameLst>
                                      </p:cBhvr>
                                      <p:tavLst>
                                        <p:tav tm="0">
                                          <p:val>
                                            <p:strVal val="#ppt_w*2.5"/>
                                          </p:val>
                                        </p:tav>
                                        <p:tav tm="100000">
                                          <p:val>
                                            <p:strVal val="#ppt_w"/>
                                          </p:val>
                                        </p:tav>
                                      </p:tavLst>
                                    </p:anim>
                                    <p:anim calcmode="lin" valueType="num">
                                      <p:cBhvr>
                                        <p:cTn id="69" dur="500" fill="hold"/>
                                        <p:tgtEl>
                                          <p:spTgt spid="12"/>
                                        </p:tgtEl>
                                        <p:attrNameLst>
                                          <p:attrName>ppt_h</p:attrName>
                                        </p:attrNameLst>
                                      </p:cBhvr>
                                      <p:tavLst>
                                        <p:tav tm="0">
                                          <p:val>
                                            <p:strVal val="#ppt_h*0.01"/>
                                          </p:val>
                                        </p:tav>
                                        <p:tav tm="100000">
                                          <p:val>
                                            <p:strVal val="#ppt_h"/>
                                          </p:val>
                                        </p:tav>
                                      </p:tavLst>
                                    </p:anim>
                                    <p:anim calcmode="lin" valueType="num">
                                      <p:cBhvr>
                                        <p:cTn id="70" dur="500" fill="hold"/>
                                        <p:tgtEl>
                                          <p:spTgt spid="12"/>
                                        </p:tgtEl>
                                        <p:attrNameLst>
                                          <p:attrName>ppt_x</p:attrName>
                                        </p:attrNameLst>
                                      </p:cBhvr>
                                      <p:tavLst>
                                        <p:tav tm="0">
                                          <p:val>
                                            <p:strVal val="#ppt_x"/>
                                          </p:val>
                                        </p:tav>
                                        <p:tav tm="100000">
                                          <p:val>
                                            <p:strVal val="#ppt_x"/>
                                          </p:val>
                                        </p:tav>
                                      </p:tavLst>
                                    </p:anim>
                                    <p:anim calcmode="lin" valueType="num">
                                      <p:cBhvr>
                                        <p:cTn id="71" dur="500" fill="hold"/>
                                        <p:tgtEl>
                                          <p:spTgt spid="12"/>
                                        </p:tgtEl>
                                        <p:attrNameLst>
                                          <p:attrName>ppt_y</p:attrName>
                                        </p:attrNameLst>
                                      </p:cBhvr>
                                      <p:tavLst>
                                        <p:tav tm="0">
                                          <p:val>
                                            <p:strVal val="#ppt_h+1"/>
                                          </p:val>
                                        </p:tav>
                                        <p:tav tm="100000">
                                          <p:val>
                                            <p:strVal val="#ppt_y"/>
                                          </p:val>
                                        </p:tav>
                                      </p:tavLst>
                                    </p:anim>
                                    <p:animEffect transition="in" filter="fade">
                                      <p:cBhvr>
                                        <p:cTn id="72" dur="500"/>
                                        <p:tgtEl>
                                          <p:spTgt spid="12"/>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left)">
                                      <p:cBhvr>
                                        <p:cTn id="76" dur="500"/>
                                        <p:tgtEl>
                                          <p:spTgt spid="17"/>
                                        </p:tgtEl>
                                      </p:cBhvr>
                                    </p:animEffect>
                                  </p:childTnLst>
                                </p:cTn>
                              </p:par>
                            </p:childTnLst>
                          </p:cTn>
                        </p:par>
                        <p:par>
                          <p:cTn id="77" fill="hold">
                            <p:stCondLst>
                              <p:cond delay="5000"/>
                            </p:stCondLst>
                            <p:childTnLst>
                              <p:par>
                                <p:cTn id="78" presetID="42" presetClass="entr" presetSubtype="0" fill="hold" nodeType="afterEffect">
                                  <p:stCondLst>
                                    <p:cond delay="0"/>
                                  </p:stCondLst>
                                  <p:childTnLst>
                                    <p:set>
                                      <p:cBhvr>
                                        <p:cTn id="79" dur="500"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anim calcmode="lin" valueType="num">
                                      <p:cBhvr>
                                        <p:cTn id="81" dur="500" fill="hold"/>
                                        <p:tgtEl>
                                          <p:spTgt spid="18"/>
                                        </p:tgtEl>
                                        <p:attrNameLst>
                                          <p:attrName>ppt_x</p:attrName>
                                        </p:attrNameLst>
                                      </p:cBhvr>
                                      <p:tavLst>
                                        <p:tav tm="0">
                                          <p:val>
                                            <p:strVal val="#ppt_x"/>
                                          </p:val>
                                        </p:tav>
                                        <p:tav tm="100000">
                                          <p:val>
                                            <p:strVal val="#ppt_x"/>
                                          </p:val>
                                        </p:tav>
                                      </p:tavLst>
                                    </p:anim>
                                    <p:anim calcmode="lin" valueType="num">
                                      <p:cBhvr>
                                        <p:cTn id="82" dur="500" fill="hold"/>
                                        <p:tgtEl>
                                          <p:spTgt spid="18"/>
                                        </p:tgtEl>
                                        <p:attrNameLst>
                                          <p:attrName>ppt_y</p:attrName>
                                        </p:attrNameLst>
                                      </p:cBhvr>
                                      <p:tavLst>
                                        <p:tav tm="0">
                                          <p:val>
                                            <p:strVal val="#ppt_y+.1"/>
                                          </p:val>
                                        </p:tav>
                                        <p:tav tm="100000">
                                          <p:val>
                                            <p:strVal val="#ppt_y"/>
                                          </p:val>
                                        </p:tav>
                                      </p:tavLst>
                                    </p:anim>
                                  </p:childTnLst>
                                </p:cTn>
                              </p:par>
                            </p:childTnLst>
                          </p:cTn>
                        </p:par>
                        <p:par>
                          <p:cTn id="83" fill="hold">
                            <p:stCondLst>
                              <p:cond delay="5500"/>
                            </p:stCondLst>
                            <p:childTnLst>
                              <p:par>
                                <p:cTn id="84" presetID="58" presetClass="entr" presetSubtype="0" accel="100000" fill="hold" nodeType="afterEffect">
                                  <p:stCondLst>
                                    <p:cond delay="0"/>
                                  </p:stCondLst>
                                  <p:childTnLst>
                                    <p:set>
                                      <p:cBhvr>
                                        <p:cTn id="85" dur="1" fill="hold">
                                          <p:stCondLst>
                                            <p:cond delay="0"/>
                                          </p:stCondLst>
                                        </p:cTn>
                                        <p:tgtEl>
                                          <p:spTgt spid="19"/>
                                        </p:tgtEl>
                                        <p:attrNameLst>
                                          <p:attrName>style.visibility</p:attrName>
                                        </p:attrNameLst>
                                      </p:cBhvr>
                                      <p:to>
                                        <p:strVal val="visible"/>
                                      </p:to>
                                    </p:set>
                                    <p:anim calcmode="lin" valueType="num">
                                      <p:cBhvr>
                                        <p:cTn id="86" dur="500" fill="hold"/>
                                        <p:tgtEl>
                                          <p:spTgt spid="19"/>
                                        </p:tgtEl>
                                        <p:attrNameLst>
                                          <p:attrName>ppt_w</p:attrName>
                                        </p:attrNameLst>
                                      </p:cBhvr>
                                      <p:tavLst>
                                        <p:tav tm="0">
                                          <p:val>
                                            <p:strVal val="#ppt_w*2.5"/>
                                          </p:val>
                                        </p:tav>
                                        <p:tav tm="100000">
                                          <p:val>
                                            <p:strVal val="#ppt_w"/>
                                          </p:val>
                                        </p:tav>
                                      </p:tavLst>
                                    </p:anim>
                                    <p:anim calcmode="lin" valueType="num">
                                      <p:cBhvr>
                                        <p:cTn id="87" dur="500" fill="hold"/>
                                        <p:tgtEl>
                                          <p:spTgt spid="19"/>
                                        </p:tgtEl>
                                        <p:attrNameLst>
                                          <p:attrName>ppt_h</p:attrName>
                                        </p:attrNameLst>
                                      </p:cBhvr>
                                      <p:tavLst>
                                        <p:tav tm="0">
                                          <p:val>
                                            <p:strVal val="#ppt_h*0.01"/>
                                          </p:val>
                                        </p:tav>
                                        <p:tav tm="100000">
                                          <p:val>
                                            <p:strVal val="#ppt_h"/>
                                          </p:val>
                                        </p:tav>
                                      </p:tavLst>
                                    </p:anim>
                                    <p:anim calcmode="lin" valueType="num">
                                      <p:cBhvr>
                                        <p:cTn id="88" dur="500" fill="hold"/>
                                        <p:tgtEl>
                                          <p:spTgt spid="19"/>
                                        </p:tgtEl>
                                        <p:attrNameLst>
                                          <p:attrName>ppt_x</p:attrName>
                                        </p:attrNameLst>
                                      </p:cBhvr>
                                      <p:tavLst>
                                        <p:tav tm="0">
                                          <p:val>
                                            <p:strVal val="#ppt_x"/>
                                          </p:val>
                                        </p:tav>
                                        <p:tav tm="100000">
                                          <p:val>
                                            <p:strVal val="#ppt_x"/>
                                          </p:val>
                                        </p:tav>
                                      </p:tavLst>
                                    </p:anim>
                                    <p:anim calcmode="lin" valueType="num">
                                      <p:cBhvr>
                                        <p:cTn id="89" dur="500" fill="hold"/>
                                        <p:tgtEl>
                                          <p:spTgt spid="19"/>
                                        </p:tgtEl>
                                        <p:attrNameLst>
                                          <p:attrName>ppt_y</p:attrName>
                                        </p:attrNameLst>
                                      </p:cBhvr>
                                      <p:tavLst>
                                        <p:tav tm="0">
                                          <p:val>
                                            <p:strVal val="#ppt_h+1"/>
                                          </p:val>
                                        </p:tav>
                                        <p:tav tm="100000">
                                          <p:val>
                                            <p:strVal val="#ppt_y"/>
                                          </p:val>
                                        </p:tav>
                                      </p:tavLst>
                                    </p:anim>
                                    <p:animEffect transition="in" filter="fade">
                                      <p:cBhvr>
                                        <p:cTn id="90" dur="500"/>
                                        <p:tgtEl>
                                          <p:spTgt spid="19"/>
                                        </p:tgtEl>
                                      </p:cBhvr>
                                    </p:animEffect>
                                  </p:childTnLst>
                                </p:cTn>
                              </p:par>
                            </p:childTnLst>
                          </p:cTn>
                        </p:par>
                        <p:par>
                          <p:cTn id="91" fill="hold">
                            <p:stCondLst>
                              <p:cond delay="6000"/>
                            </p:stCondLst>
                            <p:childTnLst>
                              <p:par>
                                <p:cTn id="92" presetID="22" presetClass="entr" presetSubtype="8" fill="hold" grpId="0" nodeType="after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wipe(left)">
                                      <p:cBhvr>
                                        <p:cTn id="94" dur="500"/>
                                        <p:tgtEl>
                                          <p:spTgt spid="20"/>
                                        </p:tgtEl>
                                      </p:cBhvr>
                                    </p:animEffect>
                                  </p:childTnLst>
                                </p:cTn>
                              </p:par>
                            </p:childTnLst>
                          </p:cTn>
                        </p:par>
                        <p:par>
                          <p:cTn id="95" fill="hold">
                            <p:stCondLst>
                              <p:cond delay="6500"/>
                            </p:stCondLst>
                            <p:childTnLst>
                              <p:par>
                                <p:cTn id="96" presetID="42" presetClass="entr" presetSubtype="0" fill="hold" nodeType="afterEffect">
                                  <p:stCondLst>
                                    <p:cond delay="0"/>
                                  </p:stCondLst>
                                  <p:childTnLst>
                                    <p:set>
                                      <p:cBhvr>
                                        <p:cTn id="97" dur="500" fill="hold">
                                          <p:stCondLst>
                                            <p:cond delay="0"/>
                                          </p:stCondLst>
                                        </p:cTn>
                                        <p:tgtEl>
                                          <p:spTgt spid="21"/>
                                        </p:tgtEl>
                                        <p:attrNameLst>
                                          <p:attrName>style.visibility</p:attrName>
                                        </p:attrNameLst>
                                      </p:cBhvr>
                                      <p:to>
                                        <p:strVal val="visible"/>
                                      </p:to>
                                    </p:set>
                                    <p:animEffect transition="in" filter="fade">
                                      <p:cBhvr>
                                        <p:cTn id="98" dur="500"/>
                                        <p:tgtEl>
                                          <p:spTgt spid="21"/>
                                        </p:tgtEl>
                                      </p:cBhvr>
                                    </p:animEffect>
                                    <p:anim calcmode="lin" valueType="num">
                                      <p:cBhvr>
                                        <p:cTn id="99" dur="500" fill="hold"/>
                                        <p:tgtEl>
                                          <p:spTgt spid="21"/>
                                        </p:tgtEl>
                                        <p:attrNameLst>
                                          <p:attrName>ppt_x</p:attrName>
                                        </p:attrNameLst>
                                      </p:cBhvr>
                                      <p:tavLst>
                                        <p:tav tm="0">
                                          <p:val>
                                            <p:strVal val="#ppt_x"/>
                                          </p:val>
                                        </p:tav>
                                        <p:tav tm="100000">
                                          <p:val>
                                            <p:strVal val="#ppt_x"/>
                                          </p:val>
                                        </p:tav>
                                      </p:tavLst>
                                    </p:anim>
                                    <p:anim calcmode="lin" valueType="num">
                                      <p:cBhvr>
                                        <p:cTn id="100" dur="500" fill="hold"/>
                                        <p:tgtEl>
                                          <p:spTgt spid="21"/>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58" presetClass="entr" presetSubtype="0" accel="100000"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strVal val="#ppt_w*2.5"/>
                                          </p:val>
                                        </p:tav>
                                        <p:tav tm="100000">
                                          <p:val>
                                            <p:strVal val="#ppt_w"/>
                                          </p:val>
                                        </p:tav>
                                      </p:tavLst>
                                    </p:anim>
                                    <p:anim calcmode="lin" valueType="num">
                                      <p:cBhvr>
                                        <p:cTn id="105" dur="500" fill="hold"/>
                                        <p:tgtEl>
                                          <p:spTgt spid="22"/>
                                        </p:tgtEl>
                                        <p:attrNameLst>
                                          <p:attrName>ppt_h</p:attrName>
                                        </p:attrNameLst>
                                      </p:cBhvr>
                                      <p:tavLst>
                                        <p:tav tm="0">
                                          <p:val>
                                            <p:strVal val="#ppt_h*0.01"/>
                                          </p:val>
                                        </p:tav>
                                        <p:tav tm="100000">
                                          <p:val>
                                            <p:strVal val="#ppt_h"/>
                                          </p:val>
                                        </p:tav>
                                      </p:tavLst>
                                    </p:anim>
                                    <p:anim calcmode="lin" valueType="num">
                                      <p:cBhvr>
                                        <p:cTn id="106" dur="500" fill="hold"/>
                                        <p:tgtEl>
                                          <p:spTgt spid="22"/>
                                        </p:tgtEl>
                                        <p:attrNameLst>
                                          <p:attrName>ppt_x</p:attrName>
                                        </p:attrNameLst>
                                      </p:cBhvr>
                                      <p:tavLst>
                                        <p:tav tm="0">
                                          <p:val>
                                            <p:strVal val="#ppt_x"/>
                                          </p:val>
                                        </p:tav>
                                        <p:tav tm="100000">
                                          <p:val>
                                            <p:strVal val="#ppt_x"/>
                                          </p:val>
                                        </p:tav>
                                      </p:tavLst>
                                    </p:anim>
                                    <p:anim calcmode="lin" valueType="num">
                                      <p:cBhvr>
                                        <p:cTn id="107" dur="500" fill="hold"/>
                                        <p:tgtEl>
                                          <p:spTgt spid="22"/>
                                        </p:tgtEl>
                                        <p:attrNameLst>
                                          <p:attrName>ppt_y</p:attrName>
                                        </p:attrNameLst>
                                      </p:cBhvr>
                                      <p:tavLst>
                                        <p:tav tm="0">
                                          <p:val>
                                            <p:strVal val="#ppt_h+1"/>
                                          </p:val>
                                        </p:tav>
                                        <p:tav tm="100000">
                                          <p:val>
                                            <p:strVal val="#ppt_y"/>
                                          </p:val>
                                        </p:tav>
                                      </p:tavLst>
                                    </p:anim>
                                    <p:animEffect transition="in" filter="fade">
                                      <p:cBhvr>
                                        <p:cTn id="108" dur="500"/>
                                        <p:tgtEl>
                                          <p:spTgt spid="22"/>
                                        </p:tgtEl>
                                      </p:cBhvr>
                                    </p:animEffect>
                                  </p:childTnLst>
                                </p:cTn>
                              </p:par>
                            </p:childTnLst>
                          </p:cTn>
                        </p:par>
                        <p:par>
                          <p:cTn id="109" fill="hold">
                            <p:stCondLst>
                              <p:cond delay="7500"/>
                            </p:stCondLst>
                            <p:childTnLst>
                              <p:par>
                                <p:cTn id="110" presetID="22" presetClass="entr" presetSubtype="8"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left)">
                                      <p:cBhvr>
                                        <p:cTn id="112" dur="500"/>
                                        <p:tgtEl>
                                          <p:spTgt spid="23"/>
                                        </p:tgtEl>
                                      </p:cBhvr>
                                    </p:animEffect>
                                  </p:childTnLst>
                                </p:cTn>
                              </p:par>
                            </p:childTnLst>
                          </p:cTn>
                        </p:par>
                        <p:par>
                          <p:cTn id="113" fill="hold">
                            <p:stCondLst>
                              <p:cond delay="8000"/>
                            </p:stCondLst>
                            <p:childTnLst>
                              <p:par>
                                <p:cTn id="114" presetID="42" presetClass="entr" presetSubtype="0" fill="hold" nodeType="afterEffect">
                                  <p:stCondLst>
                                    <p:cond delay="0"/>
                                  </p:stCondLst>
                                  <p:childTnLst>
                                    <p:set>
                                      <p:cBhvr>
                                        <p:cTn id="115" dur="500" fill="hold">
                                          <p:stCondLst>
                                            <p:cond delay="0"/>
                                          </p:stCondLst>
                                        </p:cTn>
                                        <p:tgtEl>
                                          <p:spTgt spid="24"/>
                                        </p:tgtEl>
                                        <p:attrNameLst>
                                          <p:attrName>style.visibility</p:attrName>
                                        </p:attrNameLst>
                                      </p:cBhvr>
                                      <p:to>
                                        <p:strVal val="visible"/>
                                      </p:to>
                                    </p:set>
                                    <p:animEffect transition="in" filter="fade">
                                      <p:cBhvr>
                                        <p:cTn id="116" dur="500"/>
                                        <p:tgtEl>
                                          <p:spTgt spid="24"/>
                                        </p:tgtEl>
                                      </p:cBhvr>
                                    </p:animEffect>
                                    <p:anim calcmode="lin" valueType="num">
                                      <p:cBhvr>
                                        <p:cTn id="117" dur="500" fill="hold"/>
                                        <p:tgtEl>
                                          <p:spTgt spid="24"/>
                                        </p:tgtEl>
                                        <p:attrNameLst>
                                          <p:attrName>ppt_x</p:attrName>
                                        </p:attrNameLst>
                                      </p:cBhvr>
                                      <p:tavLst>
                                        <p:tav tm="0">
                                          <p:val>
                                            <p:strVal val="#ppt_x"/>
                                          </p:val>
                                        </p:tav>
                                        <p:tav tm="100000">
                                          <p:val>
                                            <p:strVal val="#ppt_x"/>
                                          </p:val>
                                        </p:tav>
                                      </p:tavLst>
                                    </p:anim>
                                    <p:anim calcmode="lin" valueType="num">
                                      <p:cBhvr>
                                        <p:cTn id="118" dur="500" fill="hold"/>
                                        <p:tgtEl>
                                          <p:spTgt spid="24"/>
                                        </p:tgtEl>
                                        <p:attrNameLst>
                                          <p:attrName>ppt_y</p:attrName>
                                        </p:attrNameLst>
                                      </p:cBhvr>
                                      <p:tavLst>
                                        <p:tav tm="0">
                                          <p:val>
                                            <p:strVal val="#ppt_y+.1"/>
                                          </p:val>
                                        </p:tav>
                                        <p:tav tm="100000">
                                          <p:val>
                                            <p:strVal val="#ppt_y"/>
                                          </p:val>
                                        </p:tav>
                                      </p:tavLst>
                                    </p:anim>
                                  </p:childTnLst>
                                </p:cTn>
                              </p:par>
                            </p:childTnLst>
                          </p:cTn>
                        </p:par>
                        <p:par>
                          <p:cTn id="119" fill="hold">
                            <p:stCondLst>
                              <p:cond delay="8500"/>
                            </p:stCondLst>
                            <p:childTnLst>
                              <p:par>
                                <p:cTn id="120" presetID="58" presetClass="entr" presetSubtype="0" accel="100000" fill="hold" nodeType="afterEffect">
                                  <p:stCondLst>
                                    <p:cond delay="0"/>
                                  </p:stCondLst>
                                  <p:childTnLst>
                                    <p:set>
                                      <p:cBhvr>
                                        <p:cTn id="121" dur="1" fill="hold">
                                          <p:stCondLst>
                                            <p:cond delay="0"/>
                                          </p:stCondLst>
                                        </p:cTn>
                                        <p:tgtEl>
                                          <p:spTgt spid="25"/>
                                        </p:tgtEl>
                                        <p:attrNameLst>
                                          <p:attrName>style.visibility</p:attrName>
                                        </p:attrNameLst>
                                      </p:cBhvr>
                                      <p:to>
                                        <p:strVal val="visible"/>
                                      </p:to>
                                    </p:set>
                                    <p:anim calcmode="lin" valueType="num">
                                      <p:cBhvr>
                                        <p:cTn id="122" dur="500" fill="hold"/>
                                        <p:tgtEl>
                                          <p:spTgt spid="25"/>
                                        </p:tgtEl>
                                        <p:attrNameLst>
                                          <p:attrName>ppt_w</p:attrName>
                                        </p:attrNameLst>
                                      </p:cBhvr>
                                      <p:tavLst>
                                        <p:tav tm="0">
                                          <p:val>
                                            <p:strVal val="#ppt_w*2.5"/>
                                          </p:val>
                                        </p:tav>
                                        <p:tav tm="100000">
                                          <p:val>
                                            <p:strVal val="#ppt_w"/>
                                          </p:val>
                                        </p:tav>
                                      </p:tavLst>
                                    </p:anim>
                                    <p:anim calcmode="lin" valueType="num">
                                      <p:cBhvr>
                                        <p:cTn id="123" dur="500" fill="hold"/>
                                        <p:tgtEl>
                                          <p:spTgt spid="25"/>
                                        </p:tgtEl>
                                        <p:attrNameLst>
                                          <p:attrName>ppt_h</p:attrName>
                                        </p:attrNameLst>
                                      </p:cBhvr>
                                      <p:tavLst>
                                        <p:tav tm="0">
                                          <p:val>
                                            <p:strVal val="#ppt_h*0.01"/>
                                          </p:val>
                                        </p:tav>
                                        <p:tav tm="100000">
                                          <p:val>
                                            <p:strVal val="#ppt_h"/>
                                          </p:val>
                                        </p:tav>
                                      </p:tavLst>
                                    </p:anim>
                                    <p:anim calcmode="lin" valueType="num">
                                      <p:cBhvr>
                                        <p:cTn id="124" dur="500" fill="hold"/>
                                        <p:tgtEl>
                                          <p:spTgt spid="25"/>
                                        </p:tgtEl>
                                        <p:attrNameLst>
                                          <p:attrName>ppt_x</p:attrName>
                                        </p:attrNameLst>
                                      </p:cBhvr>
                                      <p:tavLst>
                                        <p:tav tm="0">
                                          <p:val>
                                            <p:strVal val="#ppt_x"/>
                                          </p:val>
                                        </p:tav>
                                        <p:tav tm="100000">
                                          <p:val>
                                            <p:strVal val="#ppt_x"/>
                                          </p:val>
                                        </p:tav>
                                      </p:tavLst>
                                    </p:anim>
                                    <p:anim calcmode="lin" valueType="num">
                                      <p:cBhvr>
                                        <p:cTn id="125" dur="500" fill="hold"/>
                                        <p:tgtEl>
                                          <p:spTgt spid="25"/>
                                        </p:tgtEl>
                                        <p:attrNameLst>
                                          <p:attrName>ppt_y</p:attrName>
                                        </p:attrNameLst>
                                      </p:cBhvr>
                                      <p:tavLst>
                                        <p:tav tm="0">
                                          <p:val>
                                            <p:strVal val="#ppt_h+1"/>
                                          </p:val>
                                        </p:tav>
                                        <p:tav tm="100000">
                                          <p:val>
                                            <p:strVal val="#ppt_y"/>
                                          </p:val>
                                        </p:tav>
                                      </p:tavLst>
                                    </p:anim>
                                    <p:animEffect transition="in" filter="fade">
                                      <p:cBhvr>
                                        <p:cTn id="126" dur="500"/>
                                        <p:tgtEl>
                                          <p:spTgt spid="25"/>
                                        </p:tgtEl>
                                      </p:cBhvr>
                                    </p:animEffect>
                                  </p:childTnLst>
                                </p:cTn>
                              </p:par>
                            </p:childTnLst>
                          </p:cTn>
                        </p:par>
                        <p:par>
                          <p:cTn id="127" fill="hold">
                            <p:stCondLst>
                              <p:cond delay="9000"/>
                            </p:stCondLst>
                            <p:childTnLst>
                              <p:par>
                                <p:cTn id="128" presetID="22" presetClass="entr" presetSubtype="8" fill="hold" grpId="0"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left)">
                                      <p:cBhvr>
                                        <p:cTn id="130" dur="500"/>
                                        <p:tgtEl>
                                          <p:spTgt spid="26"/>
                                        </p:tgtEl>
                                      </p:cBhvr>
                                    </p:animEffect>
                                  </p:childTnLst>
                                </p:cTn>
                              </p:par>
                            </p:childTnLst>
                          </p:cTn>
                        </p:par>
                        <p:par>
                          <p:cTn id="131" fill="hold">
                            <p:stCondLst>
                              <p:cond delay="9500"/>
                            </p:stCondLst>
                            <p:childTnLst>
                              <p:par>
                                <p:cTn id="132" presetID="42" presetClass="entr" presetSubtype="0" fill="hold" nodeType="afterEffect">
                                  <p:stCondLst>
                                    <p:cond delay="0"/>
                                  </p:stCondLst>
                                  <p:childTnLst>
                                    <p:set>
                                      <p:cBhvr>
                                        <p:cTn id="133" dur="500" fill="hold">
                                          <p:stCondLst>
                                            <p:cond delay="0"/>
                                          </p:stCondLst>
                                        </p:cTn>
                                        <p:tgtEl>
                                          <p:spTgt spid="27"/>
                                        </p:tgtEl>
                                        <p:attrNameLst>
                                          <p:attrName>style.visibility</p:attrName>
                                        </p:attrNameLst>
                                      </p:cBhvr>
                                      <p:to>
                                        <p:strVal val="visible"/>
                                      </p:to>
                                    </p:set>
                                    <p:animEffect transition="in" filter="fade">
                                      <p:cBhvr>
                                        <p:cTn id="134" dur="500"/>
                                        <p:tgtEl>
                                          <p:spTgt spid="27"/>
                                        </p:tgtEl>
                                      </p:cBhvr>
                                    </p:animEffect>
                                    <p:anim calcmode="lin" valueType="num">
                                      <p:cBhvr>
                                        <p:cTn id="135" dur="500" fill="hold"/>
                                        <p:tgtEl>
                                          <p:spTgt spid="27"/>
                                        </p:tgtEl>
                                        <p:attrNameLst>
                                          <p:attrName>ppt_x</p:attrName>
                                        </p:attrNameLst>
                                      </p:cBhvr>
                                      <p:tavLst>
                                        <p:tav tm="0">
                                          <p:val>
                                            <p:strVal val="#ppt_x"/>
                                          </p:val>
                                        </p:tav>
                                        <p:tav tm="100000">
                                          <p:val>
                                            <p:strVal val="#ppt_x"/>
                                          </p:val>
                                        </p:tav>
                                      </p:tavLst>
                                    </p:anim>
                                    <p:anim calcmode="lin" valueType="num">
                                      <p:cBhvr>
                                        <p:cTn id="136" dur="500" fill="hold"/>
                                        <p:tgtEl>
                                          <p:spTgt spid="27"/>
                                        </p:tgtEl>
                                        <p:attrNameLst>
                                          <p:attrName>ppt_y</p:attrName>
                                        </p:attrNameLst>
                                      </p:cBhvr>
                                      <p:tavLst>
                                        <p:tav tm="0">
                                          <p:val>
                                            <p:strVal val="#ppt_y+.1"/>
                                          </p:val>
                                        </p:tav>
                                        <p:tav tm="100000">
                                          <p:val>
                                            <p:strVal val="#ppt_y"/>
                                          </p:val>
                                        </p:tav>
                                      </p:tavLst>
                                    </p:anim>
                                  </p:childTnLst>
                                </p:cTn>
                              </p:par>
                            </p:childTnLst>
                          </p:cTn>
                        </p:par>
                        <p:par>
                          <p:cTn id="137" fill="hold">
                            <p:stCondLst>
                              <p:cond delay="10000"/>
                            </p:stCondLst>
                            <p:childTnLst>
                              <p:par>
                                <p:cTn id="138" presetID="58" presetClass="entr" presetSubtype="0" accel="100000" fill="hold" nodeType="afterEffect">
                                  <p:stCondLst>
                                    <p:cond delay="0"/>
                                  </p:stCondLst>
                                  <p:childTnLst>
                                    <p:set>
                                      <p:cBhvr>
                                        <p:cTn id="139" dur="1" fill="hold">
                                          <p:stCondLst>
                                            <p:cond delay="0"/>
                                          </p:stCondLst>
                                        </p:cTn>
                                        <p:tgtEl>
                                          <p:spTgt spid="28"/>
                                        </p:tgtEl>
                                        <p:attrNameLst>
                                          <p:attrName>style.visibility</p:attrName>
                                        </p:attrNameLst>
                                      </p:cBhvr>
                                      <p:to>
                                        <p:strVal val="visible"/>
                                      </p:to>
                                    </p:set>
                                    <p:anim calcmode="lin" valueType="num">
                                      <p:cBhvr>
                                        <p:cTn id="140" dur="500" fill="hold"/>
                                        <p:tgtEl>
                                          <p:spTgt spid="28"/>
                                        </p:tgtEl>
                                        <p:attrNameLst>
                                          <p:attrName>ppt_w</p:attrName>
                                        </p:attrNameLst>
                                      </p:cBhvr>
                                      <p:tavLst>
                                        <p:tav tm="0">
                                          <p:val>
                                            <p:strVal val="#ppt_w*2.5"/>
                                          </p:val>
                                        </p:tav>
                                        <p:tav tm="100000">
                                          <p:val>
                                            <p:strVal val="#ppt_w"/>
                                          </p:val>
                                        </p:tav>
                                      </p:tavLst>
                                    </p:anim>
                                    <p:anim calcmode="lin" valueType="num">
                                      <p:cBhvr>
                                        <p:cTn id="141" dur="500" fill="hold"/>
                                        <p:tgtEl>
                                          <p:spTgt spid="28"/>
                                        </p:tgtEl>
                                        <p:attrNameLst>
                                          <p:attrName>ppt_h</p:attrName>
                                        </p:attrNameLst>
                                      </p:cBhvr>
                                      <p:tavLst>
                                        <p:tav tm="0">
                                          <p:val>
                                            <p:strVal val="#ppt_h*0.01"/>
                                          </p:val>
                                        </p:tav>
                                        <p:tav tm="100000">
                                          <p:val>
                                            <p:strVal val="#ppt_h"/>
                                          </p:val>
                                        </p:tav>
                                      </p:tavLst>
                                    </p:anim>
                                    <p:anim calcmode="lin" valueType="num">
                                      <p:cBhvr>
                                        <p:cTn id="142" dur="500" fill="hold"/>
                                        <p:tgtEl>
                                          <p:spTgt spid="28"/>
                                        </p:tgtEl>
                                        <p:attrNameLst>
                                          <p:attrName>ppt_x</p:attrName>
                                        </p:attrNameLst>
                                      </p:cBhvr>
                                      <p:tavLst>
                                        <p:tav tm="0">
                                          <p:val>
                                            <p:strVal val="#ppt_x"/>
                                          </p:val>
                                        </p:tav>
                                        <p:tav tm="100000">
                                          <p:val>
                                            <p:strVal val="#ppt_x"/>
                                          </p:val>
                                        </p:tav>
                                      </p:tavLst>
                                    </p:anim>
                                    <p:anim calcmode="lin" valueType="num">
                                      <p:cBhvr>
                                        <p:cTn id="143" dur="500" fill="hold"/>
                                        <p:tgtEl>
                                          <p:spTgt spid="28"/>
                                        </p:tgtEl>
                                        <p:attrNameLst>
                                          <p:attrName>ppt_y</p:attrName>
                                        </p:attrNameLst>
                                      </p:cBhvr>
                                      <p:tavLst>
                                        <p:tav tm="0">
                                          <p:val>
                                            <p:strVal val="#ppt_h+1"/>
                                          </p:val>
                                        </p:tav>
                                        <p:tav tm="100000">
                                          <p:val>
                                            <p:strVal val="#ppt_y"/>
                                          </p:val>
                                        </p:tav>
                                      </p:tavLst>
                                    </p:anim>
                                    <p:animEffect transition="in" filter="fade">
                                      <p:cBhvr>
                                        <p:cTn id="144" dur="500"/>
                                        <p:tgtEl>
                                          <p:spTgt spid="28"/>
                                        </p:tgtEl>
                                      </p:cBhvr>
                                    </p:animEffect>
                                  </p:childTnLst>
                                </p:cTn>
                              </p:par>
                            </p:childTnLst>
                          </p:cTn>
                        </p:par>
                        <p:par>
                          <p:cTn id="145" fill="hold">
                            <p:stCondLst>
                              <p:cond delay="10500"/>
                            </p:stCondLst>
                            <p:childTnLst>
                              <p:par>
                                <p:cTn id="146" presetID="22" presetClass="entr" presetSubtype="8" fill="hold" grpId="0" nodeType="afterEffect">
                                  <p:stCondLst>
                                    <p:cond delay="0"/>
                                  </p:stCondLst>
                                  <p:childTnLst>
                                    <p:set>
                                      <p:cBhvr>
                                        <p:cTn id="147" dur="1" fill="hold">
                                          <p:stCondLst>
                                            <p:cond delay="0"/>
                                          </p:stCondLst>
                                        </p:cTn>
                                        <p:tgtEl>
                                          <p:spTgt spid="29"/>
                                        </p:tgtEl>
                                        <p:attrNameLst>
                                          <p:attrName>style.visibility</p:attrName>
                                        </p:attrNameLst>
                                      </p:cBhvr>
                                      <p:to>
                                        <p:strVal val="visible"/>
                                      </p:to>
                                    </p:set>
                                    <p:animEffect transition="in" filter="wipe(left)">
                                      <p:cBhvr>
                                        <p:cTn id="148" dur="500"/>
                                        <p:tgtEl>
                                          <p:spTgt spid="29"/>
                                        </p:tgtEl>
                                      </p:cBhvr>
                                    </p:animEffect>
                                  </p:childTnLst>
                                </p:cTn>
                              </p:par>
                            </p:childTnLst>
                          </p:cTn>
                        </p:par>
                        <p:par>
                          <p:cTn id="149" fill="hold">
                            <p:stCondLst>
                              <p:cond delay="11000"/>
                            </p:stCondLst>
                            <p:childTnLst>
                              <p:par>
                                <p:cTn id="150" presetID="42" presetClass="entr" presetSubtype="0" fill="hold" nodeType="afterEffect">
                                  <p:stCondLst>
                                    <p:cond delay="0"/>
                                  </p:stCondLst>
                                  <p:childTnLst>
                                    <p:set>
                                      <p:cBhvr>
                                        <p:cTn id="151" dur="500" fill="hold">
                                          <p:stCondLst>
                                            <p:cond delay="0"/>
                                          </p:stCondLst>
                                        </p:cTn>
                                        <p:tgtEl>
                                          <p:spTgt spid="30"/>
                                        </p:tgtEl>
                                        <p:attrNameLst>
                                          <p:attrName>style.visibility</p:attrName>
                                        </p:attrNameLst>
                                      </p:cBhvr>
                                      <p:to>
                                        <p:strVal val="visible"/>
                                      </p:to>
                                    </p:set>
                                    <p:animEffect transition="in" filter="fade">
                                      <p:cBhvr>
                                        <p:cTn id="152" dur="500"/>
                                        <p:tgtEl>
                                          <p:spTgt spid="30"/>
                                        </p:tgtEl>
                                      </p:cBhvr>
                                    </p:animEffect>
                                    <p:anim calcmode="lin" valueType="num">
                                      <p:cBhvr>
                                        <p:cTn id="153" dur="500" fill="hold"/>
                                        <p:tgtEl>
                                          <p:spTgt spid="30"/>
                                        </p:tgtEl>
                                        <p:attrNameLst>
                                          <p:attrName>ppt_x</p:attrName>
                                        </p:attrNameLst>
                                      </p:cBhvr>
                                      <p:tavLst>
                                        <p:tav tm="0">
                                          <p:val>
                                            <p:strVal val="#ppt_x"/>
                                          </p:val>
                                        </p:tav>
                                        <p:tav tm="100000">
                                          <p:val>
                                            <p:strVal val="#ppt_x"/>
                                          </p:val>
                                        </p:tav>
                                      </p:tavLst>
                                    </p:anim>
                                    <p:anim calcmode="lin" valueType="num">
                                      <p:cBhvr>
                                        <p:cTn id="154" dur="500" fill="hold"/>
                                        <p:tgtEl>
                                          <p:spTgt spid="30"/>
                                        </p:tgtEl>
                                        <p:attrNameLst>
                                          <p:attrName>ppt_y</p:attrName>
                                        </p:attrNameLst>
                                      </p:cBhvr>
                                      <p:tavLst>
                                        <p:tav tm="0">
                                          <p:val>
                                            <p:strVal val="#ppt_y+.1"/>
                                          </p:val>
                                        </p:tav>
                                        <p:tav tm="100000">
                                          <p:val>
                                            <p:strVal val="#ppt_y"/>
                                          </p:val>
                                        </p:tav>
                                      </p:tavLst>
                                    </p:anim>
                                  </p:childTnLst>
                                </p:cTn>
                              </p:par>
                            </p:childTnLst>
                          </p:cTn>
                        </p:par>
                        <p:par>
                          <p:cTn id="155" fill="hold">
                            <p:stCondLst>
                              <p:cond delay="11500"/>
                            </p:stCondLst>
                            <p:childTnLst>
                              <p:par>
                                <p:cTn id="156" presetID="58" presetClass="entr" presetSubtype="0" accel="100000" fill="hold" nodeType="afterEffect">
                                  <p:stCondLst>
                                    <p:cond delay="0"/>
                                  </p:stCondLst>
                                  <p:childTnLst>
                                    <p:set>
                                      <p:cBhvr>
                                        <p:cTn id="157" dur="1" fill="hold">
                                          <p:stCondLst>
                                            <p:cond delay="0"/>
                                          </p:stCondLst>
                                        </p:cTn>
                                        <p:tgtEl>
                                          <p:spTgt spid="31"/>
                                        </p:tgtEl>
                                        <p:attrNameLst>
                                          <p:attrName>style.visibility</p:attrName>
                                        </p:attrNameLst>
                                      </p:cBhvr>
                                      <p:to>
                                        <p:strVal val="visible"/>
                                      </p:to>
                                    </p:set>
                                    <p:anim calcmode="lin" valueType="num">
                                      <p:cBhvr>
                                        <p:cTn id="158" dur="500" fill="hold"/>
                                        <p:tgtEl>
                                          <p:spTgt spid="31"/>
                                        </p:tgtEl>
                                        <p:attrNameLst>
                                          <p:attrName>ppt_w</p:attrName>
                                        </p:attrNameLst>
                                      </p:cBhvr>
                                      <p:tavLst>
                                        <p:tav tm="0">
                                          <p:val>
                                            <p:strVal val="#ppt_w*2.5"/>
                                          </p:val>
                                        </p:tav>
                                        <p:tav tm="100000">
                                          <p:val>
                                            <p:strVal val="#ppt_w"/>
                                          </p:val>
                                        </p:tav>
                                      </p:tavLst>
                                    </p:anim>
                                    <p:anim calcmode="lin" valueType="num">
                                      <p:cBhvr>
                                        <p:cTn id="159" dur="500" fill="hold"/>
                                        <p:tgtEl>
                                          <p:spTgt spid="31"/>
                                        </p:tgtEl>
                                        <p:attrNameLst>
                                          <p:attrName>ppt_h</p:attrName>
                                        </p:attrNameLst>
                                      </p:cBhvr>
                                      <p:tavLst>
                                        <p:tav tm="0">
                                          <p:val>
                                            <p:strVal val="#ppt_h*0.01"/>
                                          </p:val>
                                        </p:tav>
                                        <p:tav tm="100000">
                                          <p:val>
                                            <p:strVal val="#ppt_h"/>
                                          </p:val>
                                        </p:tav>
                                      </p:tavLst>
                                    </p:anim>
                                    <p:anim calcmode="lin" valueType="num">
                                      <p:cBhvr>
                                        <p:cTn id="160" dur="500" fill="hold"/>
                                        <p:tgtEl>
                                          <p:spTgt spid="31"/>
                                        </p:tgtEl>
                                        <p:attrNameLst>
                                          <p:attrName>ppt_x</p:attrName>
                                        </p:attrNameLst>
                                      </p:cBhvr>
                                      <p:tavLst>
                                        <p:tav tm="0">
                                          <p:val>
                                            <p:strVal val="#ppt_x"/>
                                          </p:val>
                                        </p:tav>
                                        <p:tav tm="100000">
                                          <p:val>
                                            <p:strVal val="#ppt_x"/>
                                          </p:val>
                                        </p:tav>
                                      </p:tavLst>
                                    </p:anim>
                                    <p:anim calcmode="lin" valueType="num">
                                      <p:cBhvr>
                                        <p:cTn id="161" dur="500" fill="hold"/>
                                        <p:tgtEl>
                                          <p:spTgt spid="31"/>
                                        </p:tgtEl>
                                        <p:attrNameLst>
                                          <p:attrName>ppt_y</p:attrName>
                                        </p:attrNameLst>
                                      </p:cBhvr>
                                      <p:tavLst>
                                        <p:tav tm="0">
                                          <p:val>
                                            <p:strVal val="#ppt_h+1"/>
                                          </p:val>
                                        </p:tav>
                                        <p:tav tm="100000">
                                          <p:val>
                                            <p:strVal val="#ppt_y"/>
                                          </p:val>
                                        </p:tav>
                                      </p:tavLst>
                                    </p:anim>
                                    <p:animEffect transition="in" filter="fade">
                                      <p:cBhvr>
                                        <p:cTn id="162" dur="500"/>
                                        <p:tgtEl>
                                          <p:spTgt spid="31"/>
                                        </p:tgtEl>
                                      </p:cBhvr>
                                    </p:animEffect>
                                  </p:childTnLst>
                                </p:cTn>
                              </p:par>
                            </p:childTnLst>
                          </p:cTn>
                        </p:par>
                        <p:par>
                          <p:cTn id="163" fill="hold">
                            <p:stCondLst>
                              <p:cond delay="12000"/>
                            </p:stCondLst>
                            <p:childTnLst>
                              <p:par>
                                <p:cTn id="164" presetID="22" presetClass="entr" presetSubtype="8" fill="hold" grpId="0" nodeType="afterEffect">
                                  <p:stCondLst>
                                    <p:cond delay="0"/>
                                  </p:stCondLst>
                                  <p:childTnLst>
                                    <p:set>
                                      <p:cBhvr>
                                        <p:cTn id="165" dur="1" fill="hold">
                                          <p:stCondLst>
                                            <p:cond delay="0"/>
                                          </p:stCondLst>
                                        </p:cTn>
                                        <p:tgtEl>
                                          <p:spTgt spid="32"/>
                                        </p:tgtEl>
                                        <p:attrNameLst>
                                          <p:attrName>style.visibility</p:attrName>
                                        </p:attrNameLst>
                                      </p:cBhvr>
                                      <p:to>
                                        <p:strVal val="visible"/>
                                      </p:to>
                                    </p:set>
                                    <p:animEffect transition="in" filter="wipe(left)">
                                      <p:cBhvr>
                                        <p:cTn id="166" dur="500"/>
                                        <p:tgtEl>
                                          <p:spTgt spid="32"/>
                                        </p:tgtEl>
                                      </p:cBhvr>
                                    </p:animEffect>
                                  </p:childTnLst>
                                </p:cTn>
                              </p:par>
                            </p:childTnLst>
                          </p:cTn>
                        </p:par>
                        <p:par>
                          <p:cTn id="167" fill="hold">
                            <p:stCondLst>
                              <p:cond delay="12500"/>
                            </p:stCondLst>
                            <p:childTnLst>
                              <p:par>
                                <p:cTn id="168" presetID="42" presetClass="entr" presetSubtype="0" fill="hold" nodeType="afterEffect">
                                  <p:stCondLst>
                                    <p:cond delay="0"/>
                                  </p:stCondLst>
                                  <p:childTnLst>
                                    <p:set>
                                      <p:cBhvr>
                                        <p:cTn id="169" dur="500" fill="hold">
                                          <p:stCondLst>
                                            <p:cond delay="0"/>
                                          </p:stCondLst>
                                        </p:cTn>
                                        <p:tgtEl>
                                          <p:spTgt spid="33"/>
                                        </p:tgtEl>
                                        <p:attrNameLst>
                                          <p:attrName>style.visibility</p:attrName>
                                        </p:attrNameLst>
                                      </p:cBhvr>
                                      <p:to>
                                        <p:strVal val="visible"/>
                                      </p:to>
                                    </p:set>
                                    <p:animEffect transition="in" filter="fade">
                                      <p:cBhvr>
                                        <p:cTn id="170" dur="500"/>
                                        <p:tgtEl>
                                          <p:spTgt spid="33"/>
                                        </p:tgtEl>
                                      </p:cBhvr>
                                    </p:animEffect>
                                    <p:anim calcmode="lin" valueType="num">
                                      <p:cBhvr>
                                        <p:cTn id="171" dur="500" fill="hold"/>
                                        <p:tgtEl>
                                          <p:spTgt spid="33"/>
                                        </p:tgtEl>
                                        <p:attrNameLst>
                                          <p:attrName>ppt_x</p:attrName>
                                        </p:attrNameLst>
                                      </p:cBhvr>
                                      <p:tavLst>
                                        <p:tav tm="0">
                                          <p:val>
                                            <p:strVal val="#ppt_x"/>
                                          </p:val>
                                        </p:tav>
                                        <p:tav tm="100000">
                                          <p:val>
                                            <p:strVal val="#ppt_x"/>
                                          </p:val>
                                        </p:tav>
                                      </p:tavLst>
                                    </p:anim>
                                    <p:anim calcmode="lin" valueType="num">
                                      <p:cBhvr>
                                        <p:cTn id="172" dur="500" fill="hold"/>
                                        <p:tgtEl>
                                          <p:spTgt spid="33"/>
                                        </p:tgtEl>
                                        <p:attrNameLst>
                                          <p:attrName>ppt_y</p:attrName>
                                        </p:attrNameLst>
                                      </p:cBhvr>
                                      <p:tavLst>
                                        <p:tav tm="0">
                                          <p:val>
                                            <p:strVal val="#ppt_y+.1"/>
                                          </p:val>
                                        </p:tav>
                                        <p:tav tm="100000">
                                          <p:val>
                                            <p:strVal val="#ppt_y"/>
                                          </p:val>
                                        </p:tav>
                                      </p:tavLst>
                                    </p:anim>
                                  </p:childTnLst>
                                </p:cTn>
                              </p:par>
                            </p:childTnLst>
                          </p:cTn>
                        </p:par>
                        <p:par>
                          <p:cTn id="173" fill="hold">
                            <p:stCondLst>
                              <p:cond delay="13000"/>
                            </p:stCondLst>
                            <p:childTnLst>
                              <p:par>
                                <p:cTn id="174" presetID="58" presetClass="entr" presetSubtype="0" accel="100000" fill="hold" nodeType="afterEffect">
                                  <p:stCondLst>
                                    <p:cond delay="0"/>
                                  </p:stCondLst>
                                  <p:childTnLst>
                                    <p:set>
                                      <p:cBhvr>
                                        <p:cTn id="175" dur="1" fill="hold">
                                          <p:stCondLst>
                                            <p:cond delay="0"/>
                                          </p:stCondLst>
                                        </p:cTn>
                                        <p:tgtEl>
                                          <p:spTgt spid="34"/>
                                        </p:tgtEl>
                                        <p:attrNameLst>
                                          <p:attrName>style.visibility</p:attrName>
                                        </p:attrNameLst>
                                      </p:cBhvr>
                                      <p:to>
                                        <p:strVal val="visible"/>
                                      </p:to>
                                    </p:set>
                                    <p:anim calcmode="lin" valueType="num">
                                      <p:cBhvr>
                                        <p:cTn id="176" dur="500" fill="hold"/>
                                        <p:tgtEl>
                                          <p:spTgt spid="34"/>
                                        </p:tgtEl>
                                        <p:attrNameLst>
                                          <p:attrName>ppt_w</p:attrName>
                                        </p:attrNameLst>
                                      </p:cBhvr>
                                      <p:tavLst>
                                        <p:tav tm="0">
                                          <p:val>
                                            <p:strVal val="#ppt_w*2.5"/>
                                          </p:val>
                                        </p:tav>
                                        <p:tav tm="100000">
                                          <p:val>
                                            <p:strVal val="#ppt_w"/>
                                          </p:val>
                                        </p:tav>
                                      </p:tavLst>
                                    </p:anim>
                                    <p:anim calcmode="lin" valueType="num">
                                      <p:cBhvr>
                                        <p:cTn id="177" dur="500" fill="hold"/>
                                        <p:tgtEl>
                                          <p:spTgt spid="34"/>
                                        </p:tgtEl>
                                        <p:attrNameLst>
                                          <p:attrName>ppt_h</p:attrName>
                                        </p:attrNameLst>
                                      </p:cBhvr>
                                      <p:tavLst>
                                        <p:tav tm="0">
                                          <p:val>
                                            <p:strVal val="#ppt_h*0.01"/>
                                          </p:val>
                                        </p:tav>
                                        <p:tav tm="100000">
                                          <p:val>
                                            <p:strVal val="#ppt_h"/>
                                          </p:val>
                                        </p:tav>
                                      </p:tavLst>
                                    </p:anim>
                                    <p:anim calcmode="lin" valueType="num">
                                      <p:cBhvr>
                                        <p:cTn id="178" dur="500" fill="hold"/>
                                        <p:tgtEl>
                                          <p:spTgt spid="34"/>
                                        </p:tgtEl>
                                        <p:attrNameLst>
                                          <p:attrName>ppt_x</p:attrName>
                                        </p:attrNameLst>
                                      </p:cBhvr>
                                      <p:tavLst>
                                        <p:tav tm="0">
                                          <p:val>
                                            <p:strVal val="#ppt_x"/>
                                          </p:val>
                                        </p:tav>
                                        <p:tav tm="100000">
                                          <p:val>
                                            <p:strVal val="#ppt_x"/>
                                          </p:val>
                                        </p:tav>
                                      </p:tavLst>
                                    </p:anim>
                                    <p:anim calcmode="lin" valueType="num">
                                      <p:cBhvr>
                                        <p:cTn id="179" dur="500" fill="hold"/>
                                        <p:tgtEl>
                                          <p:spTgt spid="34"/>
                                        </p:tgtEl>
                                        <p:attrNameLst>
                                          <p:attrName>ppt_y</p:attrName>
                                        </p:attrNameLst>
                                      </p:cBhvr>
                                      <p:tavLst>
                                        <p:tav tm="0">
                                          <p:val>
                                            <p:strVal val="#ppt_h+1"/>
                                          </p:val>
                                        </p:tav>
                                        <p:tav tm="100000">
                                          <p:val>
                                            <p:strVal val="#ppt_y"/>
                                          </p:val>
                                        </p:tav>
                                      </p:tavLst>
                                    </p:anim>
                                    <p:animEffect transition="in" filter="fade">
                                      <p:cBhvr>
                                        <p:cTn id="180" dur="500"/>
                                        <p:tgtEl>
                                          <p:spTgt spid="34"/>
                                        </p:tgtEl>
                                      </p:cBhvr>
                                    </p:animEffect>
                                  </p:childTnLst>
                                </p:cTn>
                              </p:par>
                            </p:childTnLst>
                          </p:cTn>
                        </p:par>
                        <p:par>
                          <p:cTn id="181" fill="hold">
                            <p:stCondLst>
                              <p:cond delay="13500"/>
                            </p:stCondLst>
                            <p:childTnLst>
                              <p:par>
                                <p:cTn id="182" presetID="22" presetClass="entr" presetSubtype="8" fill="hold" grpId="0" nodeType="afterEffect">
                                  <p:stCondLst>
                                    <p:cond delay="0"/>
                                  </p:stCondLst>
                                  <p:childTnLst>
                                    <p:set>
                                      <p:cBhvr>
                                        <p:cTn id="183" dur="1" fill="hold">
                                          <p:stCondLst>
                                            <p:cond delay="0"/>
                                          </p:stCondLst>
                                        </p:cTn>
                                        <p:tgtEl>
                                          <p:spTgt spid="35"/>
                                        </p:tgtEl>
                                        <p:attrNameLst>
                                          <p:attrName>style.visibility</p:attrName>
                                        </p:attrNameLst>
                                      </p:cBhvr>
                                      <p:to>
                                        <p:strVal val="visible"/>
                                      </p:to>
                                    </p:set>
                                    <p:animEffect transition="in" filter="wipe(left)">
                                      <p:cBhvr>
                                        <p:cTn id="184" dur="500"/>
                                        <p:tgtEl>
                                          <p:spTgt spid="35"/>
                                        </p:tgtEl>
                                      </p:cBhvr>
                                    </p:animEffect>
                                  </p:childTnLst>
                                </p:cTn>
                              </p:par>
                            </p:childTnLst>
                          </p:cTn>
                        </p:par>
                        <p:par>
                          <p:cTn id="185" fill="hold">
                            <p:stCondLst>
                              <p:cond delay="14000"/>
                            </p:stCondLst>
                            <p:childTnLst>
                              <p:par>
                                <p:cTn id="186" presetID="42" presetClass="entr" presetSubtype="0" fill="hold" nodeType="afterEffect">
                                  <p:stCondLst>
                                    <p:cond delay="0"/>
                                  </p:stCondLst>
                                  <p:childTnLst>
                                    <p:set>
                                      <p:cBhvr>
                                        <p:cTn id="187" dur="500" fill="hold">
                                          <p:stCondLst>
                                            <p:cond delay="0"/>
                                          </p:stCondLst>
                                        </p:cTn>
                                        <p:tgtEl>
                                          <p:spTgt spid="36"/>
                                        </p:tgtEl>
                                        <p:attrNameLst>
                                          <p:attrName>style.visibility</p:attrName>
                                        </p:attrNameLst>
                                      </p:cBhvr>
                                      <p:to>
                                        <p:strVal val="visible"/>
                                      </p:to>
                                    </p:set>
                                    <p:animEffect transition="in" filter="fade">
                                      <p:cBhvr>
                                        <p:cTn id="188" dur="500"/>
                                        <p:tgtEl>
                                          <p:spTgt spid="36"/>
                                        </p:tgtEl>
                                      </p:cBhvr>
                                    </p:animEffect>
                                    <p:anim calcmode="lin" valueType="num">
                                      <p:cBhvr>
                                        <p:cTn id="189" dur="500" fill="hold"/>
                                        <p:tgtEl>
                                          <p:spTgt spid="36"/>
                                        </p:tgtEl>
                                        <p:attrNameLst>
                                          <p:attrName>ppt_x</p:attrName>
                                        </p:attrNameLst>
                                      </p:cBhvr>
                                      <p:tavLst>
                                        <p:tav tm="0">
                                          <p:val>
                                            <p:strVal val="#ppt_x"/>
                                          </p:val>
                                        </p:tav>
                                        <p:tav tm="100000">
                                          <p:val>
                                            <p:strVal val="#ppt_x"/>
                                          </p:val>
                                        </p:tav>
                                      </p:tavLst>
                                    </p:anim>
                                    <p:anim calcmode="lin" valueType="num">
                                      <p:cBhvr>
                                        <p:cTn id="190" dur="500" fill="hold"/>
                                        <p:tgtEl>
                                          <p:spTgt spid="36"/>
                                        </p:tgtEl>
                                        <p:attrNameLst>
                                          <p:attrName>ppt_y</p:attrName>
                                        </p:attrNameLst>
                                      </p:cBhvr>
                                      <p:tavLst>
                                        <p:tav tm="0">
                                          <p:val>
                                            <p:strVal val="#ppt_y+.1"/>
                                          </p:val>
                                        </p:tav>
                                        <p:tav tm="100000">
                                          <p:val>
                                            <p:strVal val="#ppt_y"/>
                                          </p:val>
                                        </p:tav>
                                      </p:tavLst>
                                    </p:anim>
                                  </p:childTnLst>
                                </p:cTn>
                              </p:par>
                            </p:childTnLst>
                          </p:cTn>
                        </p:par>
                        <p:par>
                          <p:cTn id="191" fill="hold">
                            <p:stCondLst>
                              <p:cond delay="14500"/>
                            </p:stCondLst>
                            <p:childTnLst>
                              <p:par>
                                <p:cTn id="192" presetID="58" presetClass="entr" presetSubtype="0" accel="100000" fill="hold" nodeType="afterEffect">
                                  <p:stCondLst>
                                    <p:cond delay="0"/>
                                  </p:stCondLst>
                                  <p:childTnLst>
                                    <p:set>
                                      <p:cBhvr>
                                        <p:cTn id="193" dur="1" fill="hold">
                                          <p:stCondLst>
                                            <p:cond delay="0"/>
                                          </p:stCondLst>
                                        </p:cTn>
                                        <p:tgtEl>
                                          <p:spTgt spid="37"/>
                                        </p:tgtEl>
                                        <p:attrNameLst>
                                          <p:attrName>style.visibility</p:attrName>
                                        </p:attrNameLst>
                                      </p:cBhvr>
                                      <p:to>
                                        <p:strVal val="visible"/>
                                      </p:to>
                                    </p:set>
                                    <p:anim calcmode="lin" valueType="num">
                                      <p:cBhvr>
                                        <p:cTn id="194" dur="500" fill="hold"/>
                                        <p:tgtEl>
                                          <p:spTgt spid="37"/>
                                        </p:tgtEl>
                                        <p:attrNameLst>
                                          <p:attrName>ppt_w</p:attrName>
                                        </p:attrNameLst>
                                      </p:cBhvr>
                                      <p:tavLst>
                                        <p:tav tm="0">
                                          <p:val>
                                            <p:strVal val="#ppt_w*2.5"/>
                                          </p:val>
                                        </p:tav>
                                        <p:tav tm="100000">
                                          <p:val>
                                            <p:strVal val="#ppt_w"/>
                                          </p:val>
                                        </p:tav>
                                      </p:tavLst>
                                    </p:anim>
                                    <p:anim calcmode="lin" valueType="num">
                                      <p:cBhvr>
                                        <p:cTn id="195" dur="500" fill="hold"/>
                                        <p:tgtEl>
                                          <p:spTgt spid="37"/>
                                        </p:tgtEl>
                                        <p:attrNameLst>
                                          <p:attrName>ppt_h</p:attrName>
                                        </p:attrNameLst>
                                      </p:cBhvr>
                                      <p:tavLst>
                                        <p:tav tm="0">
                                          <p:val>
                                            <p:strVal val="#ppt_h*0.01"/>
                                          </p:val>
                                        </p:tav>
                                        <p:tav tm="100000">
                                          <p:val>
                                            <p:strVal val="#ppt_h"/>
                                          </p:val>
                                        </p:tav>
                                      </p:tavLst>
                                    </p:anim>
                                    <p:anim calcmode="lin" valueType="num">
                                      <p:cBhvr>
                                        <p:cTn id="196" dur="500" fill="hold"/>
                                        <p:tgtEl>
                                          <p:spTgt spid="37"/>
                                        </p:tgtEl>
                                        <p:attrNameLst>
                                          <p:attrName>ppt_x</p:attrName>
                                        </p:attrNameLst>
                                      </p:cBhvr>
                                      <p:tavLst>
                                        <p:tav tm="0">
                                          <p:val>
                                            <p:strVal val="#ppt_x"/>
                                          </p:val>
                                        </p:tav>
                                        <p:tav tm="100000">
                                          <p:val>
                                            <p:strVal val="#ppt_x"/>
                                          </p:val>
                                        </p:tav>
                                      </p:tavLst>
                                    </p:anim>
                                    <p:anim calcmode="lin" valueType="num">
                                      <p:cBhvr>
                                        <p:cTn id="197" dur="500" fill="hold"/>
                                        <p:tgtEl>
                                          <p:spTgt spid="37"/>
                                        </p:tgtEl>
                                        <p:attrNameLst>
                                          <p:attrName>ppt_y</p:attrName>
                                        </p:attrNameLst>
                                      </p:cBhvr>
                                      <p:tavLst>
                                        <p:tav tm="0">
                                          <p:val>
                                            <p:strVal val="#ppt_h+1"/>
                                          </p:val>
                                        </p:tav>
                                        <p:tav tm="100000">
                                          <p:val>
                                            <p:strVal val="#ppt_y"/>
                                          </p:val>
                                        </p:tav>
                                      </p:tavLst>
                                    </p:anim>
                                    <p:animEffect transition="in" filter="fade">
                                      <p:cBhvr>
                                        <p:cTn id="198" dur="500"/>
                                        <p:tgtEl>
                                          <p:spTgt spid="37"/>
                                        </p:tgtEl>
                                      </p:cBhvr>
                                    </p:animEffect>
                                  </p:childTnLst>
                                </p:cTn>
                              </p:par>
                            </p:childTnLst>
                          </p:cTn>
                        </p:par>
                        <p:par>
                          <p:cTn id="199" fill="hold">
                            <p:stCondLst>
                              <p:cond delay="15000"/>
                            </p:stCondLst>
                            <p:childTnLst>
                              <p:par>
                                <p:cTn id="200" presetID="22" presetClass="entr" presetSubtype="8" fill="hold" grpId="0" nodeType="afterEffect">
                                  <p:stCondLst>
                                    <p:cond delay="0"/>
                                  </p:stCondLst>
                                  <p:childTnLst>
                                    <p:set>
                                      <p:cBhvr>
                                        <p:cTn id="201" dur="1" fill="hold">
                                          <p:stCondLst>
                                            <p:cond delay="0"/>
                                          </p:stCondLst>
                                        </p:cTn>
                                        <p:tgtEl>
                                          <p:spTgt spid="38"/>
                                        </p:tgtEl>
                                        <p:attrNameLst>
                                          <p:attrName>style.visibility</p:attrName>
                                        </p:attrNameLst>
                                      </p:cBhvr>
                                      <p:to>
                                        <p:strVal val="visible"/>
                                      </p:to>
                                    </p:set>
                                    <p:animEffect transition="in" filter="wipe(left)">
                                      <p:cBhvr>
                                        <p:cTn id="20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9" grpId="0"/>
      <p:bldP spid="17" grpId="0"/>
      <p:bldP spid="20" grpId="0"/>
      <p:bldP spid="23" grpId="0"/>
      <p:bldP spid="26" grpId="0"/>
      <p:bldP spid="29" grpId="0"/>
      <p:bldP spid="32" grpId="0"/>
      <p:bldP spid="35" grpId="0"/>
      <p:bldP spid="3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dirty="0">
                <a:solidFill>
                  <a:srgbClr val="276DA0"/>
                </a:solidFill>
                <a:latin typeface="三极韵黑简体" panose="00000500000000000000" charset="-122"/>
                <a:ea typeface="三极韵黑简体" panose="00000500000000000000" charset="-122"/>
              </a:rPr>
              <a:t>光荣榜（单</a:t>
            </a:r>
            <a:r>
              <a:rPr lang="zh-CN" altLang="en-US" sz="2500" dirty="0" smtClean="0">
                <a:solidFill>
                  <a:srgbClr val="276DA0"/>
                </a:solidFill>
                <a:latin typeface="三极韵黑简体" panose="00000500000000000000" charset="-122"/>
                <a:ea typeface="三极韵黑简体" panose="00000500000000000000" charset="-122"/>
              </a:rPr>
              <a:t>科优品名</a:t>
            </a:r>
            <a:r>
              <a:rPr lang="zh-CN" altLang="en-US" sz="2500" dirty="0">
                <a:solidFill>
                  <a:srgbClr val="276DA0"/>
                </a:solidFill>
                <a:latin typeface="三极韵黑简体" panose="00000500000000000000" charset="-122"/>
                <a:ea typeface="三极韵黑简体" panose="00000500000000000000" charset="-122"/>
              </a:rPr>
              <a:t>）</a:t>
            </a:r>
          </a:p>
        </p:txBody>
      </p:sp>
      <p:pic>
        <p:nvPicPr>
          <p:cNvPr id="4" name="图片 3" descr="D:\APPT制作\高一期中家长会\素材\元素\图片\51miz-E821440-BC120D00.png51miz-E821440-BC120D0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592455" y="1548130"/>
            <a:ext cx="4262755" cy="4263390"/>
          </a:xfrm>
          <a:prstGeom prst="rect">
            <a:avLst/>
          </a:prstGeom>
        </p:spPr>
      </p:pic>
      <p:pic>
        <p:nvPicPr>
          <p:cNvPr id="5" name="图片 4"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476875" y="2431415"/>
            <a:ext cx="471805" cy="471170"/>
          </a:xfrm>
          <a:prstGeom prst="rect">
            <a:avLst/>
          </a:prstGeom>
        </p:spPr>
      </p:pic>
      <p:pic>
        <p:nvPicPr>
          <p:cNvPr id="13" name="图片 12" descr="51miz-E784960-9E8036B1"/>
          <p:cNvPicPr>
            <a:picLocks noChangeAspect="1"/>
          </p:cNvPicPr>
          <p:nvPr/>
        </p:nvPicPr>
        <p:blipFill>
          <a:blip r:embed="rId7"/>
          <a:stretch>
            <a:fillRect/>
          </a:stretch>
        </p:blipFill>
        <p:spPr>
          <a:xfrm>
            <a:off x="6192520" y="2272030"/>
            <a:ext cx="1790700" cy="790575"/>
          </a:xfrm>
          <a:prstGeom prst="rect">
            <a:avLst/>
          </a:prstGeom>
        </p:spPr>
      </p:pic>
      <p:sp>
        <p:nvSpPr>
          <p:cNvPr id="14" name="文本框 13"/>
          <p:cNvSpPr txBox="1"/>
          <p:nvPr/>
        </p:nvSpPr>
        <p:spPr>
          <a:xfrm>
            <a:off x="6436360" y="235902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5" name="图片 14"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545830" y="2431415"/>
            <a:ext cx="471805" cy="471170"/>
          </a:xfrm>
          <a:prstGeom prst="rect">
            <a:avLst/>
          </a:prstGeom>
        </p:spPr>
      </p:pic>
      <p:pic>
        <p:nvPicPr>
          <p:cNvPr id="39" name="图片 38" descr="51miz-E784960-9E8036B1"/>
          <p:cNvPicPr>
            <a:picLocks noChangeAspect="1"/>
          </p:cNvPicPr>
          <p:nvPr/>
        </p:nvPicPr>
        <p:blipFill>
          <a:blip r:embed="rId7"/>
          <a:stretch>
            <a:fillRect/>
          </a:stretch>
        </p:blipFill>
        <p:spPr>
          <a:xfrm>
            <a:off x="9261475" y="2272030"/>
            <a:ext cx="1790700" cy="790575"/>
          </a:xfrm>
          <a:prstGeom prst="rect">
            <a:avLst/>
          </a:prstGeom>
        </p:spPr>
      </p:pic>
      <p:sp>
        <p:nvSpPr>
          <p:cNvPr id="40" name="文本框 39"/>
          <p:cNvSpPr txBox="1"/>
          <p:nvPr/>
        </p:nvSpPr>
        <p:spPr>
          <a:xfrm>
            <a:off x="9505315" y="235902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41" name="图片 40"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477510" y="3152775"/>
            <a:ext cx="471805" cy="471170"/>
          </a:xfrm>
          <a:prstGeom prst="rect">
            <a:avLst/>
          </a:prstGeom>
        </p:spPr>
      </p:pic>
      <p:pic>
        <p:nvPicPr>
          <p:cNvPr id="42" name="图片 41" descr="51miz-E784960-9E8036B1"/>
          <p:cNvPicPr>
            <a:picLocks noChangeAspect="1"/>
          </p:cNvPicPr>
          <p:nvPr/>
        </p:nvPicPr>
        <p:blipFill>
          <a:blip r:embed="rId7"/>
          <a:stretch>
            <a:fillRect/>
          </a:stretch>
        </p:blipFill>
        <p:spPr>
          <a:xfrm>
            <a:off x="6193155" y="2993390"/>
            <a:ext cx="1790700" cy="790575"/>
          </a:xfrm>
          <a:prstGeom prst="rect">
            <a:avLst/>
          </a:prstGeom>
        </p:spPr>
      </p:pic>
      <p:sp>
        <p:nvSpPr>
          <p:cNvPr id="43" name="文本框 42"/>
          <p:cNvSpPr txBox="1"/>
          <p:nvPr/>
        </p:nvSpPr>
        <p:spPr>
          <a:xfrm>
            <a:off x="6436995" y="308038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44" name="图片 43"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546465" y="3152775"/>
            <a:ext cx="471805" cy="471170"/>
          </a:xfrm>
          <a:prstGeom prst="rect">
            <a:avLst/>
          </a:prstGeom>
        </p:spPr>
      </p:pic>
      <p:pic>
        <p:nvPicPr>
          <p:cNvPr id="45" name="图片 44" descr="51miz-E784960-9E8036B1"/>
          <p:cNvPicPr>
            <a:picLocks noChangeAspect="1"/>
          </p:cNvPicPr>
          <p:nvPr/>
        </p:nvPicPr>
        <p:blipFill>
          <a:blip r:embed="rId7"/>
          <a:stretch>
            <a:fillRect/>
          </a:stretch>
        </p:blipFill>
        <p:spPr>
          <a:xfrm>
            <a:off x="9262110" y="2993390"/>
            <a:ext cx="1790700" cy="790575"/>
          </a:xfrm>
          <a:prstGeom prst="rect">
            <a:avLst/>
          </a:prstGeom>
        </p:spPr>
      </p:pic>
      <p:sp>
        <p:nvSpPr>
          <p:cNvPr id="46" name="文本框 45"/>
          <p:cNvSpPr txBox="1"/>
          <p:nvPr/>
        </p:nvSpPr>
        <p:spPr>
          <a:xfrm>
            <a:off x="9505950" y="308038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65" name="图片 64"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475605" y="3878580"/>
            <a:ext cx="471805" cy="471170"/>
          </a:xfrm>
          <a:prstGeom prst="rect">
            <a:avLst/>
          </a:prstGeom>
        </p:spPr>
      </p:pic>
      <p:pic>
        <p:nvPicPr>
          <p:cNvPr id="66" name="图片 65" descr="51miz-E784960-9E8036B1"/>
          <p:cNvPicPr>
            <a:picLocks noChangeAspect="1"/>
          </p:cNvPicPr>
          <p:nvPr/>
        </p:nvPicPr>
        <p:blipFill>
          <a:blip r:embed="rId7"/>
          <a:stretch>
            <a:fillRect/>
          </a:stretch>
        </p:blipFill>
        <p:spPr>
          <a:xfrm>
            <a:off x="6191250" y="3719195"/>
            <a:ext cx="1790700" cy="790575"/>
          </a:xfrm>
          <a:prstGeom prst="rect">
            <a:avLst/>
          </a:prstGeom>
        </p:spPr>
      </p:pic>
      <p:sp>
        <p:nvSpPr>
          <p:cNvPr id="67" name="文本框 66"/>
          <p:cNvSpPr txBox="1"/>
          <p:nvPr/>
        </p:nvSpPr>
        <p:spPr>
          <a:xfrm>
            <a:off x="6435090" y="380619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68" name="图片 67"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544560" y="3878580"/>
            <a:ext cx="471805" cy="471170"/>
          </a:xfrm>
          <a:prstGeom prst="rect">
            <a:avLst/>
          </a:prstGeom>
        </p:spPr>
      </p:pic>
      <p:pic>
        <p:nvPicPr>
          <p:cNvPr id="69" name="图片 68" descr="51miz-E784960-9E8036B1"/>
          <p:cNvPicPr>
            <a:picLocks noChangeAspect="1"/>
          </p:cNvPicPr>
          <p:nvPr/>
        </p:nvPicPr>
        <p:blipFill>
          <a:blip r:embed="rId7"/>
          <a:stretch>
            <a:fillRect/>
          </a:stretch>
        </p:blipFill>
        <p:spPr>
          <a:xfrm>
            <a:off x="9260205" y="3719195"/>
            <a:ext cx="1790700" cy="790575"/>
          </a:xfrm>
          <a:prstGeom prst="rect">
            <a:avLst/>
          </a:prstGeom>
        </p:spPr>
      </p:pic>
      <p:sp>
        <p:nvSpPr>
          <p:cNvPr id="70" name="文本框 69"/>
          <p:cNvSpPr txBox="1"/>
          <p:nvPr/>
        </p:nvSpPr>
        <p:spPr>
          <a:xfrm>
            <a:off x="9504045" y="380619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1" name="图片 70"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476240" y="4599940"/>
            <a:ext cx="471805" cy="471170"/>
          </a:xfrm>
          <a:prstGeom prst="rect">
            <a:avLst/>
          </a:prstGeom>
        </p:spPr>
      </p:pic>
      <p:pic>
        <p:nvPicPr>
          <p:cNvPr id="72" name="图片 71" descr="51miz-E784960-9E8036B1"/>
          <p:cNvPicPr>
            <a:picLocks noChangeAspect="1"/>
          </p:cNvPicPr>
          <p:nvPr/>
        </p:nvPicPr>
        <p:blipFill>
          <a:blip r:embed="rId7"/>
          <a:stretch>
            <a:fillRect/>
          </a:stretch>
        </p:blipFill>
        <p:spPr>
          <a:xfrm>
            <a:off x="6191885" y="4440555"/>
            <a:ext cx="1790700" cy="790575"/>
          </a:xfrm>
          <a:prstGeom prst="rect">
            <a:avLst/>
          </a:prstGeom>
        </p:spPr>
      </p:pic>
      <p:sp>
        <p:nvSpPr>
          <p:cNvPr id="73" name="文本框 72"/>
          <p:cNvSpPr txBox="1"/>
          <p:nvPr/>
        </p:nvSpPr>
        <p:spPr>
          <a:xfrm>
            <a:off x="6435725" y="452755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4" name="图片 73" descr="D:\APPT制作\高一期中家长会\素材\元素\图片\e4d7c1c4_E334002_2ec0918c.pnge4d7c1c4_E334002_2ec0918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545195" y="4599940"/>
            <a:ext cx="471805" cy="471170"/>
          </a:xfrm>
          <a:prstGeom prst="rect">
            <a:avLst/>
          </a:prstGeom>
        </p:spPr>
      </p:pic>
      <p:pic>
        <p:nvPicPr>
          <p:cNvPr id="75" name="图片 74" descr="51miz-E784960-9E8036B1"/>
          <p:cNvPicPr>
            <a:picLocks noChangeAspect="1"/>
          </p:cNvPicPr>
          <p:nvPr/>
        </p:nvPicPr>
        <p:blipFill>
          <a:blip r:embed="rId7"/>
          <a:stretch>
            <a:fillRect/>
          </a:stretch>
        </p:blipFill>
        <p:spPr>
          <a:xfrm>
            <a:off x="9260840" y="4440555"/>
            <a:ext cx="1790700" cy="790575"/>
          </a:xfrm>
          <a:prstGeom prst="rect">
            <a:avLst/>
          </a:prstGeom>
        </p:spPr>
      </p:pic>
      <p:sp>
        <p:nvSpPr>
          <p:cNvPr id="76" name="文本框 75"/>
          <p:cNvSpPr txBox="1"/>
          <p:nvPr/>
        </p:nvSpPr>
        <p:spPr>
          <a:xfrm>
            <a:off x="9504680" y="452755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anim calcmode="lin" valueType="num">
                                      <p:cBhvr>
                                        <p:cTn id="27" dur="500" fill="hold"/>
                                        <p:tgtEl>
                                          <p:spTgt spid="5"/>
                                        </p:tgtEl>
                                        <p:attrNameLst>
                                          <p:attrName>ppt_x</p:attrName>
                                        </p:attrNameLst>
                                      </p:cBhvr>
                                      <p:tavLst>
                                        <p:tav tm="0">
                                          <p:val>
                                            <p:strVal val="#ppt_x"/>
                                          </p:val>
                                        </p:tav>
                                        <p:tav tm="100000">
                                          <p:val>
                                            <p:strVal val="#ppt_x"/>
                                          </p:val>
                                        </p:tav>
                                      </p:tavLst>
                                    </p:anim>
                                    <p:anim calcmode="lin" valueType="num">
                                      <p:cBhvr>
                                        <p:cTn id="28" dur="500" fill="hold"/>
                                        <p:tgtEl>
                                          <p:spTgt spid="5"/>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58" presetClass="entr" presetSubtype="0" accel="10000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strVal val="#ppt_w*2.5"/>
                                          </p:val>
                                        </p:tav>
                                        <p:tav tm="100000">
                                          <p:val>
                                            <p:strVal val="#ppt_w"/>
                                          </p:val>
                                        </p:tav>
                                      </p:tavLst>
                                    </p:anim>
                                    <p:anim calcmode="lin" valueType="num">
                                      <p:cBhvr>
                                        <p:cTn id="33" dur="500" fill="hold"/>
                                        <p:tgtEl>
                                          <p:spTgt spid="13"/>
                                        </p:tgtEl>
                                        <p:attrNameLst>
                                          <p:attrName>ppt_h</p:attrName>
                                        </p:attrNameLst>
                                      </p:cBhvr>
                                      <p:tavLst>
                                        <p:tav tm="0">
                                          <p:val>
                                            <p:strVal val="#ppt_h*0.01"/>
                                          </p:val>
                                        </p:tav>
                                        <p:tav tm="100000">
                                          <p:val>
                                            <p:strVal val="#ppt_h"/>
                                          </p:val>
                                        </p:tav>
                                      </p:tavLst>
                                    </p:anim>
                                    <p:anim calcmode="lin" valueType="num">
                                      <p:cBhvr>
                                        <p:cTn id="34" dur="500" fill="hold"/>
                                        <p:tgtEl>
                                          <p:spTgt spid="13"/>
                                        </p:tgtEl>
                                        <p:attrNameLst>
                                          <p:attrName>ppt_x</p:attrName>
                                        </p:attrNameLst>
                                      </p:cBhvr>
                                      <p:tavLst>
                                        <p:tav tm="0">
                                          <p:val>
                                            <p:strVal val="#ppt_x"/>
                                          </p:val>
                                        </p:tav>
                                        <p:tav tm="100000">
                                          <p:val>
                                            <p:strVal val="#ppt_x"/>
                                          </p:val>
                                        </p:tav>
                                      </p:tavLst>
                                    </p:anim>
                                    <p:anim calcmode="lin" valueType="num">
                                      <p:cBhvr>
                                        <p:cTn id="35" dur="500" fill="hold"/>
                                        <p:tgtEl>
                                          <p:spTgt spid="13"/>
                                        </p:tgtEl>
                                        <p:attrNameLst>
                                          <p:attrName>ppt_y</p:attrName>
                                        </p:attrNameLst>
                                      </p:cBhvr>
                                      <p:tavLst>
                                        <p:tav tm="0">
                                          <p:val>
                                            <p:strVal val="#ppt_h+1"/>
                                          </p:val>
                                        </p:tav>
                                        <p:tav tm="100000">
                                          <p:val>
                                            <p:strVal val="#ppt_y"/>
                                          </p:val>
                                        </p:tav>
                                      </p:tavLst>
                                    </p:anim>
                                    <p:animEffect transition="in" filter="fade">
                                      <p:cBhvr>
                                        <p:cTn id="36" dur="500"/>
                                        <p:tgtEl>
                                          <p:spTgt spid="13"/>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par>
                          <p:cTn id="41" fill="hold">
                            <p:stCondLst>
                              <p:cond delay="2000"/>
                            </p:stCondLst>
                            <p:childTnLst>
                              <p:par>
                                <p:cTn id="42" presetID="42" presetClass="entr" presetSubtype="0" fill="hold" nodeType="afterEffect">
                                  <p:stCondLst>
                                    <p:cond delay="0"/>
                                  </p:stCondLst>
                                  <p:childTnLst>
                                    <p:set>
                                      <p:cBhvr>
                                        <p:cTn id="43" dur="500"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anim calcmode="lin" valueType="num">
                                      <p:cBhvr>
                                        <p:cTn id="45" dur="500" fill="hold"/>
                                        <p:tgtEl>
                                          <p:spTgt spid="15"/>
                                        </p:tgtEl>
                                        <p:attrNameLst>
                                          <p:attrName>ppt_x</p:attrName>
                                        </p:attrNameLst>
                                      </p:cBhvr>
                                      <p:tavLst>
                                        <p:tav tm="0">
                                          <p:val>
                                            <p:strVal val="#ppt_x"/>
                                          </p:val>
                                        </p:tav>
                                        <p:tav tm="100000">
                                          <p:val>
                                            <p:strVal val="#ppt_x"/>
                                          </p:val>
                                        </p:tav>
                                      </p:tavLst>
                                    </p:anim>
                                    <p:anim calcmode="lin" valueType="num">
                                      <p:cBhvr>
                                        <p:cTn id="46" dur="500" fill="hold"/>
                                        <p:tgtEl>
                                          <p:spTgt spid="15"/>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58" presetClass="entr" presetSubtype="0" accel="100000" fill="hold" nodeType="afterEffect">
                                  <p:stCondLst>
                                    <p:cond delay="0"/>
                                  </p:stCondLst>
                                  <p:childTnLst>
                                    <p:set>
                                      <p:cBhvr>
                                        <p:cTn id="49" dur="1" fill="hold">
                                          <p:stCondLst>
                                            <p:cond delay="0"/>
                                          </p:stCondLst>
                                        </p:cTn>
                                        <p:tgtEl>
                                          <p:spTgt spid="39"/>
                                        </p:tgtEl>
                                        <p:attrNameLst>
                                          <p:attrName>style.visibility</p:attrName>
                                        </p:attrNameLst>
                                      </p:cBhvr>
                                      <p:to>
                                        <p:strVal val="visible"/>
                                      </p:to>
                                    </p:set>
                                    <p:anim calcmode="lin" valueType="num">
                                      <p:cBhvr>
                                        <p:cTn id="50" dur="500" fill="hold"/>
                                        <p:tgtEl>
                                          <p:spTgt spid="39"/>
                                        </p:tgtEl>
                                        <p:attrNameLst>
                                          <p:attrName>ppt_w</p:attrName>
                                        </p:attrNameLst>
                                      </p:cBhvr>
                                      <p:tavLst>
                                        <p:tav tm="0">
                                          <p:val>
                                            <p:strVal val="#ppt_w*2.5"/>
                                          </p:val>
                                        </p:tav>
                                        <p:tav tm="100000">
                                          <p:val>
                                            <p:strVal val="#ppt_w"/>
                                          </p:val>
                                        </p:tav>
                                      </p:tavLst>
                                    </p:anim>
                                    <p:anim calcmode="lin" valueType="num">
                                      <p:cBhvr>
                                        <p:cTn id="51" dur="500" fill="hold"/>
                                        <p:tgtEl>
                                          <p:spTgt spid="39"/>
                                        </p:tgtEl>
                                        <p:attrNameLst>
                                          <p:attrName>ppt_h</p:attrName>
                                        </p:attrNameLst>
                                      </p:cBhvr>
                                      <p:tavLst>
                                        <p:tav tm="0">
                                          <p:val>
                                            <p:strVal val="#ppt_h*0.01"/>
                                          </p:val>
                                        </p:tav>
                                        <p:tav tm="100000">
                                          <p:val>
                                            <p:strVal val="#ppt_h"/>
                                          </p:val>
                                        </p:tav>
                                      </p:tavLst>
                                    </p:anim>
                                    <p:anim calcmode="lin" valueType="num">
                                      <p:cBhvr>
                                        <p:cTn id="52" dur="500" fill="hold"/>
                                        <p:tgtEl>
                                          <p:spTgt spid="39"/>
                                        </p:tgtEl>
                                        <p:attrNameLst>
                                          <p:attrName>ppt_x</p:attrName>
                                        </p:attrNameLst>
                                      </p:cBhvr>
                                      <p:tavLst>
                                        <p:tav tm="0">
                                          <p:val>
                                            <p:strVal val="#ppt_x"/>
                                          </p:val>
                                        </p:tav>
                                        <p:tav tm="100000">
                                          <p:val>
                                            <p:strVal val="#ppt_x"/>
                                          </p:val>
                                        </p:tav>
                                      </p:tavLst>
                                    </p:anim>
                                    <p:anim calcmode="lin" valueType="num">
                                      <p:cBhvr>
                                        <p:cTn id="53" dur="500" fill="hold"/>
                                        <p:tgtEl>
                                          <p:spTgt spid="39"/>
                                        </p:tgtEl>
                                        <p:attrNameLst>
                                          <p:attrName>ppt_y</p:attrName>
                                        </p:attrNameLst>
                                      </p:cBhvr>
                                      <p:tavLst>
                                        <p:tav tm="0">
                                          <p:val>
                                            <p:strVal val="#ppt_h+1"/>
                                          </p:val>
                                        </p:tav>
                                        <p:tav tm="100000">
                                          <p:val>
                                            <p:strVal val="#ppt_y"/>
                                          </p:val>
                                        </p:tav>
                                      </p:tavLst>
                                    </p:anim>
                                    <p:animEffect transition="in" filter="fade">
                                      <p:cBhvr>
                                        <p:cTn id="54" dur="500"/>
                                        <p:tgtEl>
                                          <p:spTgt spid="39"/>
                                        </p:tgtEl>
                                      </p:cBhvr>
                                    </p:animEffect>
                                  </p:childTnLst>
                                </p:cTn>
                              </p:par>
                            </p:childTnLst>
                          </p:cTn>
                        </p:par>
                        <p:par>
                          <p:cTn id="55" fill="hold">
                            <p:stCondLst>
                              <p:cond delay="3000"/>
                            </p:stCondLst>
                            <p:childTnLst>
                              <p:par>
                                <p:cTn id="56" presetID="22" presetClass="entr" presetSubtype="8" fill="hold" grpId="0" nodeType="after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wipe(left)">
                                      <p:cBhvr>
                                        <p:cTn id="58" dur="500"/>
                                        <p:tgtEl>
                                          <p:spTgt spid="40"/>
                                        </p:tgtEl>
                                      </p:cBhvr>
                                    </p:animEffect>
                                  </p:childTnLst>
                                </p:cTn>
                              </p:par>
                            </p:childTnLst>
                          </p:cTn>
                        </p:par>
                        <p:par>
                          <p:cTn id="59" fill="hold">
                            <p:stCondLst>
                              <p:cond delay="3500"/>
                            </p:stCondLst>
                            <p:childTnLst>
                              <p:par>
                                <p:cTn id="60" presetID="42" presetClass="entr" presetSubtype="0" fill="hold" nodeType="afterEffect">
                                  <p:stCondLst>
                                    <p:cond delay="0"/>
                                  </p:stCondLst>
                                  <p:childTnLst>
                                    <p:set>
                                      <p:cBhvr>
                                        <p:cTn id="61" dur="500"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anim calcmode="lin" valueType="num">
                                      <p:cBhvr>
                                        <p:cTn id="63" dur="500" fill="hold"/>
                                        <p:tgtEl>
                                          <p:spTgt spid="41"/>
                                        </p:tgtEl>
                                        <p:attrNameLst>
                                          <p:attrName>ppt_x</p:attrName>
                                        </p:attrNameLst>
                                      </p:cBhvr>
                                      <p:tavLst>
                                        <p:tav tm="0">
                                          <p:val>
                                            <p:strVal val="#ppt_x"/>
                                          </p:val>
                                        </p:tav>
                                        <p:tav tm="100000">
                                          <p:val>
                                            <p:strVal val="#ppt_x"/>
                                          </p:val>
                                        </p:tav>
                                      </p:tavLst>
                                    </p:anim>
                                    <p:anim calcmode="lin" valueType="num">
                                      <p:cBhvr>
                                        <p:cTn id="64" dur="5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8" presetClass="entr" presetSubtype="0" accel="100000" fill="hold"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strVal val="#ppt_w*2.5"/>
                                          </p:val>
                                        </p:tav>
                                        <p:tav tm="100000">
                                          <p:val>
                                            <p:strVal val="#ppt_w"/>
                                          </p:val>
                                        </p:tav>
                                      </p:tavLst>
                                    </p:anim>
                                    <p:anim calcmode="lin" valueType="num">
                                      <p:cBhvr>
                                        <p:cTn id="69" dur="500" fill="hold"/>
                                        <p:tgtEl>
                                          <p:spTgt spid="42"/>
                                        </p:tgtEl>
                                        <p:attrNameLst>
                                          <p:attrName>ppt_h</p:attrName>
                                        </p:attrNameLst>
                                      </p:cBhvr>
                                      <p:tavLst>
                                        <p:tav tm="0">
                                          <p:val>
                                            <p:strVal val="#ppt_h*0.01"/>
                                          </p:val>
                                        </p:tav>
                                        <p:tav tm="100000">
                                          <p:val>
                                            <p:strVal val="#ppt_h"/>
                                          </p:val>
                                        </p:tav>
                                      </p:tavLst>
                                    </p:anim>
                                    <p:anim calcmode="lin" valueType="num">
                                      <p:cBhvr>
                                        <p:cTn id="70" dur="500" fill="hold"/>
                                        <p:tgtEl>
                                          <p:spTgt spid="42"/>
                                        </p:tgtEl>
                                        <p:attrNameLst>
                                          <p:attrName>ppt_x</p:attrName>
                                        </p:attrNameLst>
                                      </p:cBhvr>
                                      <p:tavLst>
                                        <p:tav tm="0">
                                          <p:val>
                                            <p:strVal val="#ppt_x"/>
                                          </p:val>
                                        </p:tav>
                                        <p:tav tm="100000">
                                          <p:val>
                                            <p:strVal val="#ppt_x"/>
                                          </p:val>
                                        </p:tav>
                                      </p:tavLst>
                                    </p:anim>
                                    <p:anim calcmode="lin" valueType="num">
                                      <p:cBhvr>
                                        <p:cTn id="71" dur="500" fill="hold"/>
                                        <p:tgtEl>
                                          <p:spTgt spid="42"/>
                                        </p:tgtEl>
                                        <p:attrNameLst>
                                          <p:attrName>ppt_y</p:attrName>
                                        </p:attrNameLst>
                                      </p:cBhvr>
                                      <p:tavLst>
                                        <p:tav tm="0">
                                          <p:val>
                                            <p:strVal val="#ppt_h+1"/>
                                          </p:val>
                                        </p:tav>
                                        <p:tav tm="100000">
                                          <p:val>
                                            <p:strVal val="#ppt_y"/>
                                          </p:val>
                                        </p:tav>
                                      </p:tavLst>
                                    </p:anim>
                                    <p:animEffect transition="in" filter="fade">
                                      <p:cBhvr>
                                        <p:cTn id="72" dur="500"/>
                                        <p:tgtEl>
                                          <p:spTgt spid="42"/>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wipe(left)">
                                      <p:cBhvr>
                                        <p:cTn id="76" dur="500"/>
                                        <p:tgtEl>
                                          <p:spTgt spid="43"/>
                                        </p:tgtEl>
                                      </p:cBhvr>
                                    </p:animEffect>
                                  </p:childTnLst>
                                </p:cTn>
                              </p:par>
                            </p:childTnLst>
                          </p:cTn>
                        </p:par>
                        <p:par>
                          <p:cTn id="77" fill="hold">
                            <p:stCondLst>
                              <p:cond delay="5000"/>
                            </p:stCondLst>
                            <p:childTnLst>
                              <p:par>
                                <p:cTn id="78" presetID="42" presetClass="entr" presetSubtype="0" fill="hold" nodeType="afterEffect">
                                  <p:stCondLst>
                                    <p:cond delay="0"/>
                                  </p:stCondLst>
                                  <p:childTnLst>
                                    <p:set>
                                      <p:cBhvr>
                                        <p:cTn id="79" dur="500"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anim calcmode="lin" valueType="num">
                                      <p:cBhvr>
                                        <p:cTn id="81" dur="500" fill="hold"/>
                                        <p:tgtEl>
                                          <p:spTgt spid="44"/>
                                        </p:tgtEl>
                                        <p:attrNameLst>
                                          <p:attrName>ppt_x</p:attrName>
                                        </p:attrNameLst>
                                      </p:cBhvr>
                                      <p:tavLst>
                                        <p:tav tm="0">
                                          <p:val>
                                            <p:strVal val="#ppt_x"/>
                                          </p:val>
                                        </p:tav>
                                        <p:tav tm="100000">
                                          <p:val>
                                            <p:strVal val="#ppt_x"/>
                                          </p:val>
                                        </p:tav>
                                      </p:tavLst>
                                    </p:anim>
                                    <p:anim calcmode="lin" valueType="num">
                                      <p:cBhvr>
                                        <p:cTn id="82" dur="500" fill="hold"/>
                                        <p:tgtEl>
                                          <p:spTgt spid="44"/>
                                        </p:tgtEl>
                                        <p:attrNameLst>
                                          <p:attrName>ppt_y</p:attrName>
                                        </p:attrNameLst>
                                      </p:cBhvr>
                                      <p:tavLst>
                                        <p:tav tm="0">
                                          <p:val>
                                            <p:strVal val="#ppt_y+.1"/>
                                          </p:val>
                                        </p:tav>
                                        <p:tav tm="100000">
                                          <p:val>
                                            <p:strVal val="#ppt_y"/>
                                          </p:val>
                                        </p:tav>
                                      </p:tavLst>
                                    </p:anim>
                                  </p:childTnLst>
                                </p:cTn>
                              </p:par>
                            </p:childTnLst>
                          </p:cTn>
                        </p:par>
                        <p:par>
                          <p:cTn id="83" fill="hold">
                            <p:stCondLst>
                              <p:cond delay="5500"/>
                            </p:stCondLst>
                            <p:childTnLst>
                              <p:par>
                                <p:cTn id="84" presetID="58" presetClass="entr" presetSubtype="0" accel="100000" fill="hold" nodeType="afterEffect">
                                  <p:stCondLst>
                                    <p:cond delay="0"/>
                                  </p:stCondLst>
                                  <p:childTnLst>
                                    <p:set>
                                      <p:cBhvr>
                                        <p:cTn id="85" dur="1" fill="hold">
                                          <p:stCondLst>
                                            <p:cond delay="0"/>
                                          </p:stCondLst>
                                        </p:cTn>
                                        <p:tgtEl>
                                          <p:spTgt spid="45"/>
                                        </p:tgtEl>
                                        <p:attrNameLst>
                                          <p:attrName>style.visibility</p:attrName>
                                        </p:attrNameLst>
                                      </p:cBhvr>
                                      <p:to>
                                        <p:strVal val="visible"/>
                                      </p:to>
                                    </p:set>
                                    <p:anim calcmode="lin" valueType="num">
                                      <p:cBhvr>
                                        <p:cTn id="86" dur="500" fill="hold"/>
                                        <p:tgtEl>
                                          <p:spTgt spid="45"/>
                                        </p:tgtEl>
                                        <p:attrNameLst>
                                          <p:attrName>ppt_w</p:attrName>
                                        </p:attrNameLst>
                                      </p:cBhvr>
                                      <p:tavLst>
                                        <p:tav tm="0">
                                          <p:val>
                                            <p:strVal val="#ppt_w*2.5"/>
                                          </p:val>
                                        </p:tav>
                                        <p:tav tm="100000">
                                          <p:val>
                                            <p:strVal val="#ppt_w"/>
                                          </p:val>
                                        </p:tav>
                                      </p:tavLst>
                                    </p:anim>
                                    <p:anim calcmode="lin" valueType="num">
                                      <p:cBhvr>
                                        <p:cTn id="87" dur="500" fill="hold"/>
                                        <p:tgtEl>
                                          <p:spTgt spid="45"/>
                                        </p:tgtEl>
                                        <p:attrNameLst>
                                          <p:attrName>ppt_h</p:attrName>
                                        </p:attrNameLst>
                                      </p:cBhvr>
                                      <p:tavLst>
                                        <p:tav tm="0">
                                          <p:val>
                                            <p:strVal val="#ppt_h*0.01"/>
                                          </p:val>
                                        </p:tav>
                                        <p:tav tm="100000">
                                          <p:val>
                                            <p:strVal val="#ppt_h"/>
                                          </p:val>
                                        </p:tav>
                                      </p:tavLst>
                                    </p:anim>
                                    <p:anim calcmode="lin" valueType="num">
                                      <p:cBhvr>
                                        <p:cTn id="88" dur="500" fill="hold"/>
                                        <p:tgtEl>
                                          <p:spTgt spid="45"/>
                                        </p:tgtEl>
                                        <p:attrNameLst>
                                          <p:attrName>ppt_x</p:attrName>
                                        </p:attrNameLst>
                                      </p:cBhvr>
                                      <p:tavLst>
                                        <p:tav tm="0">
                                          <p:val>
                                            <p:strVal val="#ppt_x"/>
                                          </p:val>
                                        </p:tav>
                                        <p:tav tm="100000">
                                          <p:val>
                                            <p:strVal val="#ppt_x"/>
                                          </p:val>
                                        </p:tav>
                                      </p:tavLst>
                                    </p:anim>
                                    <p:anim calcmode="lin" valueType="num">
                                      <p:cBhvr>
                                        <p:cTn id="89" dur="500" fill="hold"/>
                                        <p:tgtEl>
                                          <p:spTgt spid="45"/>
                                        </p:tgtEl>
                                        <p:attrNameLst>
                                          <p:attrName>ppt_y</p:attrName>
                                        </p:attrNameLst>
                                      </p:cBhvr>
                                      <p:tavLst>
                                        <p:tav tm="0">
                                          <p:val>
                                            <p:strVal val="#ppt_h+1"/>
                                          </p:val>
                                        </p:tav>
                                        <p:tav tm="100000">
                                          <p:val>
                                            <p:strVal val="#ppt_y"/>
                                          </p:val>
                                        </p:tav>
                                      </p:tavLst>
                                    </p:anim>
                                    <p:animEffect transition="in" filter="fade">
                                      <p:cBhvr>
                                        <p:cTn id="90" dur="500"/>
                                        <p:tgtEl>
                                          <p:spTgt spid="45"/>
                                        </p:tgtEl>
                                      </p:cBhvr>
                                    </p:animEffect>
                                  </p:childTnLst>
                                </p:cTn>
                              </p:par>
                            </p:childTnLst>
                          </p:cTn>
                        </p:par>
                        <p:par>
                          <p:cTn id="91" fill="hold">
                            <p:stCondLst>
                              <p:cond delay="6000"/>
                            </p:stCondLst>
                            <p:childTnLst>
                              <p:par>
                                <p:cTn id="92" presetID="22" presetClass="entr" presetSubtype="8" fill="hold" grpId="0"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wipe(left)">
                                      <p:cBhvr>
                                        <p:cTn id="94" dur="500"/>
                                        <p:tgtEl>
                                          <p:spTgt spid="46"/>
                                        </p:tgtEl>
                                      </p:cBhvr>
                                    </p:animEffect>
                                  </p:childTnLst>
                                </p:cTn>
                              </p:par>
                            </p:childTnLst>
                          </p:cTn>
                        </p:par>
                        <p:par>
                          <p:cTn id="95" fill="hold">
                            <p:stCondLst>
                              <p:cond delay="6500"/>
                            </p:stCondLst>
                            <p:childTnLst>
                              <p:par>
                                <p:cTn id="96" presetID="42" presetClass="entr" presetSubtype="0" fill="hold" nodeType="afterEffect">
                                  <p:stCondLst>
                                    <p:cond delay="0"/>
                                  </p:stCondLst>
                                  <p:childTnLst>
                                    <p:set>
                                      <p:cBhvr>
                                        <p:cTn id="97" dur="500" fill="hold">
                                          <p:stCondLst>
                                            <p:cond delay="0"/>
                                          </p:stCondLst>
                                        </p:cTn>
                                        <p:tgtEl>
                                          <p:spTgt spid="65"/>
                                        </p:tgtEl>
                                        <p:attrNameLst>
                                          <p:attrName>style.visibility</p:attrName>
                                        </p:attrNameLst>
                                      </p:cBhvr>
                                      <p:to>
                                        <p:strVal val="visible"/>
                                      </p:to>
                                    </p:set>
                                    <p:animEffect transition="in" filter="fade">
                                      <p:cBhvr>
                                        <p:cTn id="98" dur="500"/>
                                        <p:tgtEl>
                                          <p:spTgt spid="65"/>
                                        </p:tgtEl>
                                      </p:cBhvr>
                                    </p:animEffect>
                                    <p:anim calcmode="lin" valueType="num">
                                      <p:cBhvr>
                                        <p:cTn id="99" dur="500" fill="hold"/>
                                        <p:tgtEl>
                                          <p:spTgt spid="65"/>
                                        </p:tgtEl>
                                        <p:attrNameLst>
                                          <p:attrName>ppt_x</p:attrName>
                                        </p:attrNameLst>
                                      </p:cBhvr>
                                      <p:tavLst>
                                        <p:tav tm="0">
                                          <p:val>
                                            <p:strVal val="#ppt_x"/>
                                          </p:val>
                                        </p:tav>
                                        <p:tav tm="100000">
                                          <p:val>
                                            <p:strVal val="#ppt_x"/>
                                          </p:val>
                                        </p:tav>
                                      </p:tavLst>
                                    </p:anim>
                                    <p:anim calcmode="lin" valueType="num">
                                      <p:cBhvr>
                                        <p:cTn id="100" dur="500" fill="hold"/>
                                        <p:tgtEl>
                                          <p:spTgt spid="65"/>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58" presetClass="entr" presetSubtype="0" accel="100000" fill="hold" nodeType="afterEffect">
                                  <p:stCondLst>
                                    <p:cond delay="0"/>
                                  </p:stCondLst>
                                  <p:childTnLst>
                                    <p:set>
                                      <p:cBhvr>
                                        <p:cTn id="103" dur="1" fill="hold">
                                          <p:stCondLst>
                                            <p:cond delay="0"/>
                                          </p:stCondLst>
                                        </p:cTn>
                                        <p:tgtEl>
                                          <p:spTgt spid="66"/>
                                        </p:tgtEl>
                                        <p:attrNameLst>
                                          <p:attrName>style.visibility</p:attrName>
                                        </p:attrNameLst>
                                      </p:cBhvr>
                                      <p:to>
                                        <p:strVal val="visible"/>
                                      </p:to>
                                    </p:set>
                                    <p:anim calcmode="lin" valueType="num">
                                      <p:cBhvr>
                                        <p:cTn id="104" dur="500" fill="hold"/>
                                        <p:tgtEl>
                                          <p:spTgt spid="66"/>
                                        </p:tgtEl>
                                        <p:attrNameLst>
                                          <p:attrName>ppt_w</p:attrName>
                                        </p:attrNameLst>
                                      </p:cBhvr>
                                      <p:tavLst>
                                        <p:tav tm="0">
                                          <p:val>
                                            <p:strVal val="#ppt_w*2.5"/>
                                          </p:val>
                                        </p:tav>
                                        <p:tav tm="100000">
                                          <p:val>
                                            <p:strVal val="#ppt_w"/>
                                          </p:val>
                                        </p:tav>
                                      </p:tavLst>
                                    </p:anim>
                                    <p:anim calcmode="lin" valueType="num">
                                      <p:cBhvr>
                                        <p:cTn id="105" dur="500" fill="hold"/>
                                        <p:tgtEl>
                                          <p:spTgt spid="66"/>
                                        </p:tgtEl>
                                        <p:attrNameLst>
                                          <p:attrName>ppt_h</p:attrName>
                                        </p:attrNameLst>
                                      </p:cBhvr>
                                      <p:tavLst>
                                        <p:tav tm="0">
                                          <p:val>
                                            <p:strVal val="#ppt_h*0.01"/>
                                          </p:val>
                                        </p:tav>
                                        <p:tav tm="100000">
                                          <p:val>
                                            <p:strVal val="#ppt_h"/>
                                          </p:val>
                                        </p:tav>
                                      </p:tavLst>
                                    </p:anim>
                                    <p:anim calcmode="lin" valueType="num">
                                      <p:cBhvr>
                                        <p:cTn id="106" dur="500" fill="hold"/>
                                        <p:tgtEl>
                                          <p:spTgt spid="66"/>
                                        </p:tgtEl>
                                        <p:attrNameLst>
                                          <p:attrName>ppt_x</p:attrName>
                                        </p:attrNameLst>
                                      </p:cBhvr>
                                      <p:tavLst>
                                        <p:tav tm="0">
                                          <p:val>
                                            <p:strVal val="#ppt_x"/>
                                          </p:val>
                                        </p:tav>
                                        <p:tav tm="100000">
                                          <p:val>
                                            <p:strVal val="#ppt_x"/>
                                          </p:val>
                                        </p:tav>
                                      </p:tavLst>
                                    </p:anim>
                                    <p:anim calcmode="lin" valueType="num">
                                      <p:cBhvr>
                                        <p:cTn id="107" dur="500" fill="hold"/>
                                        <p:tgtEl>
                                          <p:spTgt spid="66"/>
                                        </p:tgtEl>
                                        <p:attrNameLst>
                                          <p:attrName>ppt_y</p:attrName>
                                        </p:attrNameLst>
                                      </p:cBhvr>
                                      <p:tavLst>
                                        <p:tav tm="0">
                                          <p:val>
                                            <p:strVal val="#ppt_h+1"/>
                                          </p:val>
                                        </p:tav>
                                        <p:tav tm="100000">
                                          <p:val>
                                            <p:strVal val="#ppt_y"/>
                                          </p:val>
                                        </p:tav>
                                      </p:tavLst>
                                    </p:anim>
                                    <p:animEffect transition="in" filter="fade">
                                      <p:cBhvr>
                                        <p:cTn id="108" dur="500"/>
                                        <p:tgtEl>
                                          <p:spTgt spid="66"/>
                                        </p:tgtEl>
                                      </p:cBhvr>
                                    </p:animEffect>
                                  </p:childTnLst>
                                </p:cTn>
                              </p:par>
                            </p:childTnLst>
                          </p:cTn>
                        </p:par>
                        <p:par>
                          <p:cTn id="109" fill="hold">
                            <p:stCondLst>
                              <p:cond delay="7500"/>
                            </p:stCondLst>
                            <p:childTnLst>
                              <p:par>
                                <p:cTn id="110" presetID="22" presetClass="entr" presetSubtype="8" fill="hold" grpId="0" nodeType="afterEffect">
                                  <p:stCondLst>
                                    <p:cond delay="0"/>
                                  </p:stCondLst>
                                  <p:childTnLst>
                                    <p:set>
                                      <p:cBhvr>
                                        <p:cTn id="111" dur="1" fill="hold">
                                          <p:stCondLst>
                                            <p:cond delay="0"/>
                                          </p:stCondLst>
                                        </p:cTn>
                                        <p:tgtEl>
                                          <p:spTgt spid="67"/>
                                        </p:tgtEl>
                                        <p:attrNameLst>
                                          <p:attrName>style.visibility</p:attrName>
                                        </p:attrNameLst>
                                      </p:cBhvr>
                                      <p:to>
                                        <p:strVal val="visible"/>
                                      </p:to>
                                    </p:set>
                                    <p:animEffect transition="in" filter="wipe(left)">
                                      <p:cBhvr>
                                        <p:cTn id="112" dur="500"/>
                                        <p:tgtEl>
                                          <p:spTgt spid="67"/>
                                        </p:tgtEl>
                                      </p:cBhvr>
                                    </p:animEffect>
                                  </p:childTnLst>
                                </p:cTn>
                              </p:par>
                            </p:childTnLst>
                          </p:cTn>
                        </p:par>
                        <p:par>
                          <p:cTn id="113" fill="hold">
                            <p:stCondLst>
                              <p:cond delay="8000"/>
                            </p:stCondLst>
                            <p:childTnLst>
                              <p:par>
                                <p:cTn id="114" presetID="42" presetClass="entr" presetSubtype="0" fill="hold" nodeType="afterEffect">
                                  <p:stCondLst>
                                    <p:cond delay="0"/>
                                  </p:stCondLst>
                                  <p:childTnLst>
                                    <p:set>
                                      <p:cBhvr>
                                        <p:cTn id="115" dur="500" fill="hold">
                                          <p:stCondLst>
                                            <p:cond delay="0"/>
                                          </p:stCondLst>
                                        </p:cTn>
                                        <p:tgtEl>
                                          <p:spTgt spid="68"/>
                                        </p:tgtEl>
                                        <p:attrNameLst>
                                          <p:attrName>style.visibility</p:attrName>
                                        </p:attrNameLst>
                                      </p:cBhvr>
                                      <p:to>
                                        <p:strVal val="visible"/>
                                      </p:to>
                                    </p:set>
                                    <p:animEffect transition="in" filter="fade">
                                      <p:cBhvr>
                                        <p:cTn id="116" dur="500"/>
                                        <p:tgtEl>
                                          <p:spTgt spid="68"/>
                                        </p:tgtEl>
                                      </p:cBhvr>
                                    </p:animEffect>
                                    <p:anim calcmode="lin" valueType="num">
                                      <p:cBhvr>
                                        <p:cTn id="117" dur="500" fill="hold"/>
                                        <p:tgtEl>
                                          <p:spTgt spid="68"/>
                                        </p:tgtEl>
                                        <p:attrNameLst>
                                          <p:attrName>ppt_x</p:attrName>
                                        </p:attrNameLst>
                                      </p:cBhvr>
                                      <p:tavLst>
                                        <p:tav tm="0">
                                          <p:val>
                                            <p:strVal val="#ppt_x"/>
                                          </p:val>
                                        </p:tav>
                                        <p:tav tm="100000">
                                          <p:val>
                                            <p:strVal val="#ppt_x"/>
                                          </p:val>
                                        </p:tav>
                                      </p:tavLst>
                                    </p:anim>
                                    <p:anim calcmode="lin" valueType="num">
                                      <p:cBhvr>
                                        <p:cTn id="118" dur="500" fill="hold"/>
                                        <p:tgtEl>
                                          <p:spTgt spid="68"/>
                                        </p:tgtEl>
                                        <p:attrNameLst>
                                          <p:attrName>ppt_y</p:attrName>
                                        </p:attrNameLst>
                                      </p:cBhvr>
                                      <p:tavLst>
                                        <p:tav tm="0">
                                          <p:val>
                                            <p:strVal val="#ppt_y+.1"/>
                                          </p:val>
                                        </p:tav>
                                        <p:tav tm="100000">
                                          <p:val>
                                            <p:strVal val="#ppt_y"/>
                                          </p:val>
                                        </p:tav>
                                      </p:tavLst>
                                    </p:anim>
                                  </p:childTnLst>
                                </p:cTn>
                              </p:par>
                            </p:childTnLst>
                          </p:cTn>
                        </p:par>
                        <p:par>
                          <p:cTn id="119" fill="hold">
                            <p:stCondLst>
                              <p:cond delay="8500"/>
                            </p:stCondLst>
                            <p:childTnLst>
                              <p:par>
                                <p:cTn id="120" presetID="58" presetClass="entr" presetSubtype="0" accel="10000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strVal val="#ppt_w*2.5"/>
                                          </p:val>
                                        </p:tav>
                                        <p:tav tm="100000">
                                          <p:val>
                                            <p:strVal val="#ppt_w"/>
                                          </p:val>
                                        </p:tav>
                                      </p:tavLst>
                                    </p:anim>
                                    <p:anim calcmode="lin" valueType="num">
                                      <p:cBhvr>
                                        <p:cTn id="123" dur="500" fill="hold"/>
                                        <p:tgtEl>
                                          <p:spTgt spid="69"/>
                                        </p:tgtEl>
                                        <p:attrNameLst>
                                          <p:attrName>ppt_h</p:attrName>
                                        </p:attrNameLst>
                                      </p:cBhvr>
                                      <p:tavLst>
                                        <p:tav tm="0">
                                          <p:val>
                                            <p:strVal val="#ppt_h*0.01"/>
                                          </p:val>
                                        </p:tav>
                                        <p:tav tm="100000">
                                          <p:val>
                                            <p:strVal val="#ppt_h"/>
                                          </p:val>
                                        </p:tav>
                                      </p:tavLst>
                                    </p:anim>
                                    <p:anim calcmode="lin" valueType="num">
                                      <p:cBhvr>
                                        <p:cTn id="124" dur="500" fill="hold"/>
                                        <p:tgtEl>
                                          <p:spTgt spid="69"/>
                                        </p:tgtEl>
                                        <p:attrNameLst>
                                          <p:attrName>ppt_x</p:attrName>
                                        </p:attrNameLst>
                                      </p:cBhvr>
                                      <p:tavLst>
                                        <p:tav tm="0">
                                          <p:val>
                                            <p:strVal val="#ppt_x"/>
                                          </p:val>
                                        </p:tav>
                                        <p:tav tm="100000">
                                          <p:val>
                                            <p:strVal val="#ppt_x"/>
                                          </p:val>
                                        </p:tav>
                                      </p:tavLst>
                                    </p:anim>
                                    <p:anim calcmode="lin" valueType="num">
                                      <p:cBhvr>
                                        <p:cTn id="125" dur="500" fill="hold"/>
                                        <p:tgtEl>
                                          <p:spTgt spid="69"/>
                                        </p:tgtEl>
                                        <p:attrNameLst>
                                          <p:attrName>ppt_y</p:attrName>
                                        </p:attrNameLst>
                                      </p:cBhvr>
                                      <p:tavLst>
                                        <p:tav tm="0">
                                          <p:val>
                                            <p:strVal val="#ppt_h+1"/>
                                          </p:val>
                                        </p:tav>
                                        <p:tav tm="100000">
                                          <p:val>
                                            <p:strVal val="#ppt_y"/>
                                          </p:val>
                                        </p:tav>
                                      </p:tavLst>
                                    </p:anim>
                                    <p:animEffect transition="in" filter="fade">
                                      <p:cBhvr>
                                        <p:cTn id="126" dur="500"/>
                                        <p:tgtEl>
                                          <p:spTgt spid="69"/>
                                        </p:tgtEl>
                                      </p:cBhvr>
                                    </p:animEffect>
                                  </p:childTnLst>
                                </p:cTn>
                              </p:par>
                            </p:childTnLst>
                          </p:cTn>
                        </p:par>
                        <p:par>
                          <p:cTn id="127" fill="hold">
                            <p:stCondLst>
                              <p:cond delay="9000"/>
                            </p:stCondLst>
                            <p:childTnLst>
                              <p:par>
                                <p:cTn id="128" presetID="22" presetClass="entr" presetSubtype="8" fill="hold" grpId="0" nodeType="afterEffect">
                                  <p:stCondLst>
                                    <p:cond delay="0"/>
                                  </p:stCondLst>
                                  <p:childTnLst>
                                    <p:set>
                                      <p:cBhvr>
                                        <p:cTn id="129" dur="1" fill="hold">
                                          <p:stCondLst>
                                            <p:cond delay="0"/>
                                          </p:stCondLst>
                                        </p:cTn>
                                        <p:tgtEl>
                                          <p:spTgt spid="70"/>
                                        </p:tgtEl>
                                        <p:attrNameLst>
                                          <p:attrName>style.visibility</p:attrName>
                                        </p:attrNameLst>
                                      </p:cBhvr>
                                      <p:to>
                                        <p:strVal val="visible"/>
                                      </p:to>
                                    </p:set>
                                    <p:animEffect transition="in" filter="wipe(left)">
                                      <p:cBhvr>
                                        <p:cTn id="130" dur="500"/>
                                        <p:tgtEl>
                                          <p:spTgt spid="70"/>
                                        </p:tgtEl>
                                      </p:cBhvr>
                                    </p:animEffect>
                                  </p:childTnLst>
                                </p:cTn>
                              </p:par>
                            </p:childTnLst>
                          </p:cTn>
                        </p:par>
                        <p:par>
                          <p:cTn id="131" fill="hold">
                            <p:stCondLst>
                              <p:cond delay="9500"/>
                            </p:stCondLst>
                            <p:childTnLst>
                              <p:par>
                                <p:cTn id="132" presetID="42" presetClass="entr" presetSubtype="0" fill="hold" nodeType="afterEffect">
                                  <p:stCondLst>
                                    <p:cond delay="0"/>
                                  </p:stCondLst>
                                  <p:childTnLst>
                                    <p:set>
                                      <p:cBhvr>
                                        <p:cTn id="133" dur="500" fill="hold">
                                          <p:stCondLst>
                                            <p:cond delay="0"/>
                                          </p:stCondLst>
                                        </p:cTn>
                                        <p:tgtEl>
                                          <p:spTgt spid="71"/>
                                        </p:tgtEl>
                                        <p:attrNameLst>
                                          <p:attrName>style.visibility</p:attrName>
                                        </p:attrNameLst>
                                      </p:cBhvr>
                                      <p:to>
                                        <p:strVal val="visible"/>
                                      </p:to>
                                    </p:set>
                                    <p:animEffect transition="in" filter="fade">
                                      <p:cBhvr>
                                        <p:cTn id="134" dur="500"/>
                                        <p:tgtEl>
                                          <p:spTgt spid="71"/>
                                        </p:tgtEl>
                                      </p:cBhvr>
                                    </p:animEffect>
                                    <p:anim calcmode="lin" valueType="num">
                                      <p:cBhvr>
                                        <p:cTn id="135" dur="500" fill="hold"/>
                                        <p:tgtEl>
                                          <p:spTgt spid="71"/>
                                        </p:tgtEl>
                                        <p:attrNameLst>
                                          <p:attrName>ppt_x</p:attrName>
                                        </p:attrNameLst>
                                      </p:cBhvr>
                                      <p:tavLst>
                                        <p:tav tm="0">
                                          <p:val>
                                            <p:strVal val="#ppt_x"/>
                                          </p:val>
                                        </p:tav>
                                        <p:tav tm="100000">
                                          <p:val>
                                            <p:strVal val="#ppt_x"/>
                                          </p:val>
                                        </p:tav>
                                      </p:tavLst>
                                    </p:anim>
                                    <p:anim calcmode="lin" valueType="num">
                                      <p:cBhvr>
                                        <p:cTn id="136" dur="500" fill="hold"/>
                                        <p:tgtEl>
                                          <p:spTgt spid="71"/>
                                        </p:tgtEl>
                                        <p:attrNameLst>
                                          <p:attrName>ppt_y</p:attrName>
                                        </p:attrNameLst>
                                      </p:cBhvr>
                                      <p:tavLst>
                                        <p:tav tm="0">
                                          <p:val>
                                            <p:strVal val="#ppt_y+.1"/>
                                          </p:val>
                                        </p:tav>
                                        <p:tav tm="100000">
                                          <p:val>
                                            <p:strVal val="#ppt_y"/>
                                          </p:val>
                                        </p:tav>
                                      </p:tavLst>
                                    </p:anim>
                                  </p:childTnLst>
                                </p:cTn>
                              </p:par>
                            </p:childTnLst>
                          </p:cTn>
                        </p:par>
                        <p:par>
                          <p:cTn id="137" fill="hold">
                            <p:stCondLst>
                              <p:cond delay="10000"/>
                            </p:stCondLst>
                            <p:childTnLst>
                              <p:par>
                                <p:cTn id="138" presetID="58" presetClass="entr" presetSubtype="0" accel="100000" fill="hold" nodeType="afterEffect">
                                  <p:stCondLst>
                                    <p:cond delay="0"/>
                                  </p:stCondLst>
                                  <p:childTnLst>
                                    <p:set>
                                      <p:cBhvr>
                                        <p:cTn id="139" dur="1" fill="hold">
                                          <p:stCondLst>
                                            <p:cond delay="0"/>
                                          </p:stCondLst>
                                        </p:cTn>
                                        <p:tgtEl>
                                          <p:spTgt spid="72"/>
                                        </p:tgtEl>
                                        <p:attrNameLst>
                                          <p:attrName>style.visibility</p:attrName>
                                        </p:attrNameLst>
                                      </p:cBhvr>
                                      <p:to>
                                        <p:strVal val="visible"/>
                                      </p:to>
                                    </p:set>
                                    <p:anim calcmode="lin" valueType="num">
                                      <p:cBhvr>
                                        <p:cTn id="140" dur="500" fill="hold"/>
                                        <p:tgtEl>
                                          <p:spTgt spid="72"/>
                                        </p:tgtEl>
                                        <p:attrNameLst>
                                          <p:attrName>ppt_w</p:attrName>
                                        </p:attrNameLst>
                                      </p:cBhvr>
                                      <p:tavLst>
                                        <p:tav tm="0">
                                          <p:val>
                                            <p:strVal val="#ppt_w*2.5"/>
                                          </p:val>
                                        </p:tav>
                                        <p:tav tm="100000">
                                          <p:val>
                                            <p:strVal val="#ppt_w"/>
                                          </p:val>
                                        </p:tav>
                                      </p:tavLst>
                                    </p:anim>
                                    <p:anim calcmode="lin" valueType="num">
                                      <p:cBhvr>
                                        <p:cTn id="141" dur="500" fill="hold"/>
                                        <p:tgtEl>
                                          <p:spTgt spid="72"/>
                                        </p:tgtEl>
                                        <p:attrNameLst>
                                          <p:attrName>ppt_h</p:attrName>
                                        </p:attrNameLst>
                                      </p:cBhvr>
                                      <p:tavLst>
                                        <p:tav tm="0">
                                          <p:val>
                                            <p:strVal val="#ppt_h*0.01"/>
                                          </p:val>
                                        </p:tav>
                                        <p:tav tm="100000">
                                          <p:val>
                                            <p:strVal val="#ppt_h"/>
                                          </p:val>
                                        </p:tav>
                                      </p:tavLst>
                                    </p:anim>
                                    <p:anim calcmode="lin" valueType="num">
                                      <p:cBhvr>
                                        <p:cTn id="142" dur="500" fill="hold"/>
                                        <p:tgtEl>
                                          <p:spTgt spid="72"/>
                                        </p:tgtEl>
                                        <p:attrNameLst>
                                          <p:attrName>ppt_x</p:attrName>
                                        </p:attrNameLst>
                                      </p:cBhvr>
                                      <p:tavLst>
                                        <p:tav tm="0">
                                          <p:val>
                                            <p:strVal val="#ppt_x"/>
                                          </p:val>
                                        </p:tav>
                                        <p:tav tm="100000">
                                          <p:val>
                                            <p:strVal val="#ppt_x"/>
                                          </p:val>
                                        </p:tav>
                                      </p:tavLst>
                                    </p:anim>
                                    <p:anim calcmode="lin" valueType="num">
                                      <p:cBhvr>
                                        <p:cTn id="143" dur="500" fill="hold"/>
                                        <p:tgtEl>
                                          <p:spTgt spid="72"/>
                                        </p:tgtEl>
                                        <p:attrNameLst>
                                          <p:attrName>ppt_y</p:attrName>
                                        </p:attrNameLst>
                                      </p:cBhvr>
                                      <p:tavLst>
                                        <p:tav tm="0">
                                          <p:val>
                                            <p:strVal val="#ppt_h+1"/>
                                          </p:val>
                                        </p:tav>
                                        <p:tav tm="100000">
                                          <p:val>
                                            <p:strVal val="#ppt_y"/>
                                          </p:val>
                                        </p:tav>
                                      </p:tavLst>
                                    </p:anim>
                                    <p:animEffect transition="in" filter="fade">
                                      <p:cBhvr>
                                        <p:cTn id="144" dur="500"/>
                                        <p:tgtEl>
                                          <p:spTgt spid="72"/>
                                        </p:tgtEl>
                                      </p:cBhvr>
                                    </p:animEffect>
                                  </p:childTnLst>
                                </p:cTn>
                              </p:par>
                            </p:childTnLst>
                          </p:cTn>
                        </p:par>
                        <p:par>
                          <p:cTn id="145" fill="hold">
                            <p:stCondLst>
                              <p:cond delay="10500"/>
                            </p:stCondLst>
                            <p:childTnLst>
                              <p:par>
                                <p:cTn id="146" presetID="22" presetClass="entr" presetSubtype="8" fill="hold" grpId="0" nodeType="afterEffect">
                                  <p:stCondLst>
                                    <p:cond delay="0"/>
                                  </p:stCondLst>
                                  <p:childTnLst>
                                    <p:set>
                                      <p:cBhvr>
                                        <p:cTn id="147" dur="1" fill="hold">
                                          <p:stCondLst>
                                            <p:cond delay="0"/>
                                          </p:stCondLst>
                                        </p:cTn>
                                        <p:tgtEl>
                                          <p:spTgt spid="73"/>
                                        </p:tgtEl>
                                        <p:attrNameLst>
                                          <p:attrName>style.visibility</p:attrName>
                                        </p:attrNameLst>
                                      </p:cBhvr>
                                      <p:to>
                                        <p:strVal val="visible"/>
                                      </p:to>
                                    </p:set>
                                    <p:animEffect transition="in" filter="wipe(left)">
                                      <p:cBhvr>
                                        <p:cTn id="148" dur="500"/>
                                        <p:tgtEl>
                                          <p:spTgt spid="73"/>
                                        </p:tgtEl>
                                      </p:cBhvr>
                                    </p:animEffect>
                                  </p:childTnLst>
                                </p:cTn>
                              </p:par>
                            </p:childTnLst>
                          </p:cTn>
                        </p:par>
                        <p:par>
                          <p:cTn id="149" fill="hold">
                            <p:stCondLst>
                              <p:cond delay="11000"/>
                            </p:stCondLst>
                            <p:childTnLst>
                              <p:par>
                                <p:cTn id="150" presetID="42" presetClass="entr" presetSubtype="0" fill="hold" nodeType="afterEffect">
                                  <p:stCondLst>
                                    <p:cond delay="0"/>
                                  </p:stCondLst>
                                  <p:childTnLst>
                                    <p:set>
                                      <p:cBhvr>
                                        <p:cTn id="151" dur="500" fill="hold">
                                          <p:stCondLst>
                                            <p:cond delay="0"/>
                                          </p:stCondLst>
                                        </p:cTn>
                                        <p:tgtEl>
                                          <p:spTgt spid="74"/>
                                        </p:tgtEl>
                                        <p:attrNameLst>
                                          <p:attrName>style.visibility</p:attrName>
                                        </p:attrNameLst>
                                      </p:cBhvr>
                                      <p:to>
                                        <p:strVal val="visible"/>
                                      </p:to>
                                    </p:set>
                                    <p:animEffect transition="in" filter="fade">
                                      <p:cBhvr>
                                        <p:cTn id="152" dur="500"/>
                                        <p:tgtEl>
                                          <p:spTgt spid="74"/>
                                        </p:tgtEl>
                                      </p:cBhvr>
                                    </p:animEffect>
                                    <p:anim calcmode="lin" valueType="num">
                                      <p:cBhvr>
                                        <p:cTn id="153" dur="500" fill="hold"/>
                                        <p:tgtEl>
                                          <p:spTgt spid="74"/>
                                        </p:tgtEl>
                                        <p:attrNameLst>
                                          <p:attrName>ppt_x</p:attrName>
                                        </p:attrNameLst>
                                      </p:cBhvr>
                                      <p:tavLst>
                                        <p:tav tm="0">
                                          <p:val>
                                            <p:strVal val="#ppt_x"/>
                                          </p:val>
                                        </p:tav>
                                        <p:tav tm="100000">
                                          <p:val>
                                            <p:strVal val="#ppt_x"/>
                                          </p:val>
                                        </p:tav>
                                      </p:tavLst>
                                    </p:anim>
                                    <p:anim calcmode="lin" valueType="num">
                                      <p:cBhvr>
                                        <p:cTn id="154" dur="500" fill="hold"/>
                                        <p:tgtEl>
                                          <p:spTgt spid="74"/>
                                        </p:tgtEl>
                                        <p:attrNameLst>
                                          <p:attrName>ppt_y</p:attrName>
                                        </p:attrNameLst>
                                      </p:cBhvr>
                                      <p:tavLst>
                                        <p:tav tm="0">
                                          <p:val>
                                            <p:strVal val="#ppt_y+.1"/>
                                          </p:val>
                                        </p:tav>
                                        <p:tav tm="100000">
                                          <p:val>
                                            <p:strVal val="#ppt_y"/>
                                          </p:val>
                                        </p:tav>
                                      </p:tavLst>
                                    </p:anim>
                                  </p:childTnLst>
                                </p:cTn>
                              </p:par>
                            </p:childTnLst>
                          </p:cTn>
                        </p:par>
                        <p:par>
                          <p:cTn id="155" fill="hold">
                            <p:stCondLst>
                              <p:cond delay="11500"/>
                            </p:stCondLst>
                            <p:childTnLst>
                              <p:par>
                                <p:cTn id="156" presetID="58" presetClass="entr" presetSubtype="0" accel="100000" fill="hold" nodeType="afterEffect">
                                  <p:stCondLst>
                                    <p:cond delay="0"/>
                                  </p:stCondLst>
                                  <p:childTnLst>
                                    <p:set>
                                      <p:cBhvr>
                                        <p:cTn id="157" dur="1" fill="hold">
                                          <p:stCondLst>
                                            <p:cond delay="0"/>
                                          </p:stCondLst>
                                        </p:cTn>
                                        <p:tgtEl>
                                          <p:spTgt spid="75"/>
                                        </p:tgtEl>
                                        <p:attrNameLst>
                                          <p:attrName>style.visibility</p:attrName>
                                        </p:attrNameLst>
                                      </p:cBhvr>
                                      <p:to>
                                        <p:strVal val="visible"/>
                                      </p:to>
                                    </p:set>
                                    <p:anim calcmode="lin" valueType="num">
                                      <p:cBhvr>
                                        <p:cTn id="158" dur="500" fill="hold"/>
                                        <p:tgtEl>
                                          <p:spTgt spid="75"/>
                                        </p:tgtEl>
                                        <p:attrNameLst>
                                          <p:attrName>ppt_w</p:attrName>
                                        </p:attrNameLst>
                                      </p:cBhvr>
                                      <p:tavLst>
                                        <p:tav tm="0">
                                          <p:val>
                                            <p:strVal val="#ppt_w*2.5"/>
                                          </p:val>
                                        </p:tav>
                                        <p:tav tm="100000">
                                          <p:val>
                                            <p:strVal val="#ppt_w"/>
                                          </p:val>
                                        </p:tav>
                                      </p:tavLst>
                                    </p:anim>
                                    <p:anim calcmode="lin" valueType="num">
                                      <p:cBhvr>
                                        <p:cTn id="159" dur="500" fill="hold"/>
                                        <p:tgtEl>
                                          <p:spTgt spid="75"/>
                                        </p:tgtEl>
                                        <p:attrNameLst>
                                          <p:attrName>ppt_h</p:attrName>
                                        </p:attrNameLst>
                                      </p:cBhvr>
                                      <p:tavLst>
                                        <p:tav tm="0">
                                          <p:val>
                                            <p:strVal val="#ppt_h*0.01"/>
                                          </p:val>
                                        </p:tav>
                                        <p:tav tm="100000">
                                          <p:val>
                                            <p:strVal val="#ppt_h"/>
                                          </p:val>
                                        </p:tav>
                                      </p:tavLst>
                                    </p:anim>
                                    <p:anim calcmode="lin" valueType="num">
                                      <p:cBhvr>
                                        <p:cTn id="160" dur="500" fill="hold"/>
                                        <p:tgtEl>
                                          <p:spTgt spid="75"/>
                                        </p:tgtEl>
                                        <p:attrNameLst>
                                          <p:attrName>ppt_x</p:attrName>
                                        </p:attrNameLst>
                                      </p:cBhvr>
                                      <p:tavLst>
                                        <p:tav tm="0">
                                          <p:val>
                                            <p:strVal val="#ppt_x"/>
                                          </p:val>
                                        </p:tav>
                                        <p:tav tm="100000">
                                          <p:val>
                                            <p:strVal val="#ppt_x"/>
                                          </p:val>
                                        </p:tav>
                                      </p:tavLst>
                                    </p:anim>
                                    <p:anim calcmode="lin" valueType="num">
                                      <p:cBhvr>
                                        <p:cTn id="161" dur="500" fill="hold"/>
                                        <p:tgtEl>
                                          <p:spTgt spid="75"/>
                                        </p:tgtEl>
                                        <p:attrNameLst>
                                          <p:attrName>ppt_y</p:attrName>
                                        </p:attrNameLst>
                                      </p:cBhvr>
                                      <p:tavLst>
                                        <p:tav tm="0">
                                          <p:val>
                                            <p:strVal val="#ppt_h+1"/>
                                          </p:val>
                                        </p:tav>
                                        <p:tav tm="100000">
                                          <p:val>
                                            <p:strVal val="#ppt_y"/>
                                          </p:val>
                                        </p:tav>
                                      </p:tavLst>
                                    </p:anim>
                                    <p:animEffect transition="in" filter="fade">
                                      <p:cBhvr>
                                        <p:cTn id="162" dur="500"/>
                                        <p:tgtEl>
                                          <p:spTgt spid="75"/>
                                        </p:tgtEl>
                                      </p:cBhvr>
                                    </p:animEffect>
                                  </p:childTnLst>
                                </p:cTn>
                              </p:par>
                            </p:childTnLst>
                          </p:cTn>
                        </p:par>
                        <p:par>
                          <p:cTn id="163" fill="hold">
                            <p:stCondLst>
                              <p:cond delay="12000"/>
                            </p:stCondLst>
                            <p:childTnLst>
                              <p:par>
                                <p:cTn id="164" presetID="22" presetClass="entr" presetSubtype="8" fill="hold" grpId="0" nodeType="after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wipe(left)">
                                      <p:cBhvr>
                                        <p:cTn id="166"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40" grpId="0"/>
      <p:bldP spid="43" grpId="0"/>
      <p:bldP spid="46" grpId="0"/>
      <p:bldP spid="67" grpId="0"/>
      <p:bldP spid="70" grpId="0"/>
      <p:bldP spid="73" grpId="0"/>
      <p:bldP spid="7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光荣榜（学习标兵）</a:t>
            </a:r>
          </a:p>
        </p:txBody>
      </p:sp>
      <p:pic>
        <p:nvPicPr>
          <p:cNvPr id="4" name="图片 3" descr="D:\APPT制作\高一期中家长会\素材\元素\图片\51miz-E1217409-260AE152.png51miz-E1217409-260AE15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755130" y="1689735"/>
            <a:ext cx="4704080" cy="4051935"/>
          </a:xfrm>
          <a:prstGeom prst="rect">
            <a:avLst/>
          </a:prstGeom>
        </p:spPr>
      </p:pic>
      <p:sp>
        <p:nvSpPr>
          <p:cNvPr id="5" name="文本框 4"/>
          <p:cNvSpPr txBox="1"/>
          <p:nvPr/>
        </p:nvSpPr>
        <p:spPr>
          <a:xfrm>
            <a:off x="8255000" y="3693160"/>
            <a:ext cx="20694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书山有路勤为径            学海无涯苦作舟</a:t>
            </a:r>
          </a:p>
        </p:txBody>
      </p:sp>
      <p:pic>
        <p:nvPicPr>
          <p:cNvPr id="14" name="图片 13" descr="D:\APPT制作\高一期中家长会\素材\元素\图片\51miz-E1107678-70AD2F0C.png51miz-E1107678-70AD2F0C"/>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185150" y="2265045"/>
            <a:ext cx="2052955" cy="1538605"/>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97990" y="1881505"/>
            <a:ext cx="707390" cy="706120"/>
          </a:xfrm>
          <a:prstGeom prst="rect">
            <a:avLst/>
          </a:prstGeom>
        </p:spPr>
      </p:pic>
      <p:pic>
        <p:nvPicPr>
          <p:cNvPr id="33" name="图片 32" descr="51miz-E784960-9E8036B1"/>
          <p:cNvPicPr>
            <a:picLocks noChangeAspect="1"/>
          </p:cNvPicPr>
          <p:nvPr/>
        </p:nvPicPr>
        <p:blipFill>
          <a:blip r:embed="rId8"/>
          <a:stretch>
            <a:fillRect/>
          </a:stretch>
        </p:blipFill>
        <p:spPr>
          <a:xfrm>
            <a:off x="1138555" y="2618740"/>
            <a:ext cx="1790700" cy="790575"/>
          </a:xfrm>
          <a:prstGeom prst="rect">
            <a:avLst/>
          </a:prstGeom>
        </p:spPr>
      </p:pic>
      <p:sp>
        <p:nvSpPr>
          <p:cNvPr id="34" name="文本框 33"/>
          <p:cNvSpPr txBox="1"/>
          <p:nvPr/>
        </p:nvSpPr>
        <p:spPr>
          <a:xfrm>
            <a:off x="138239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 name="图片 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739640" y="1881505"/>
            <a:ext cx="707390" cy="706120"/>
          </a:xfrm>
          <a:prstGeom prst="rect">
            <a:avLst/>
          </a:prstGeom>
        </p:spPr>
      </p:pic>
      <p:pic>
        <p:nvPicPr>
          <p:cNvPr id="3" name="图片 2" descr="51miz-E784960-9E8036B1"/>
          <p:cNvPicPr>
            <a:picLocks noChangeAspect="1"/>
          </p:cNvPicPr>
          <p:nvPr/>
        </p:nvPicPr>
        <p:blipFill>
          <a:blip r:embed="rId8"/>
          <a:stretch>
            <a:fillRect/>
          </a:stretch>
        </p:blipFill>
        <p:spPr>
          <a:xfrm>
            <a:off x="4180205" y="2618740"/>
            <a:ext cx="1790700" cy="790575"/>
          </a:xfrm>
          <a:prstGeom prst="rect">
            <a:avLst/>
          </a:prstGeom>
        </p:spPr>
      </p:pic>
      <p:sp>
        <p:nvSpPr>
          <p:cNvPr id="6" name="文本框 5"/>
          <p:cNvSpPr txBox="1"/>
          <p:nvPr/>
        </p:nvSpPr>
        <p:spPr>
          <a:xfrm>
            <a:off x="442404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 name="图片 6"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97990" y="3875405"/>
            <a:ext cx="707390" cy="706120"/>
          </a:xfrm>
          <a:prstGeom prst="rect">
            <a:avLst/>
          </a:prstGeom>
        </p:spPr>
      </p:pic>
      <p:pic>
        <p:nvPicPr>
          <p:cNvPr id="8" name="图片 7" descr="51miz-E784960-9E8036B1"/>
          <p:cNvPicPr>
            <a:picLocks noChangeAspect="1"/>
          </p:cNvPicPr>
          <p:nvPr/>
        </p:nvPicPr>
        <p:blipFill>
          <a:blip r:embed="rId8"/>
          <a:stretch>
            <a:fillRect/>
          </a:stretch>
        </p:blipFill>
        <p:spPr>
          <a:xfrm>
            <a:off x="1138555" y="4612640"/>
            <a:ext cx="1790700" cy="790575"/>
          </a:xfrm>
          <a:prstGeom prst="rect">
            <a:avLst/>
          </a:prstGeom>
        </p:spPr>
      </p:pic>
      <p:sp>
        <p:nvSpPr>
          <p:cNvPr id="9" name="文本框 8"/>
          <p:cNvSpPr txBox="1"/>
          <p:nvPr/>
        </p:nvSpPr>
        <p:spPr>
          <a:xfrm>
            <a:off x="138239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739640" y="3875405"/>
            <a:ext cx="707390" cy="706120"/>
          </a:xfrm>
          <a:prstGeom prst="rect">
            <a:avLst/>
          </a:prstGeom>
        </p:spPr>
      </p:pic>
      <p:pic>
        <p:nvPicPr>
          <p:cNvPr id="12" name="图片 11" descr="51miz-E784960-9E8036B1"/>
          <p:cNvPicPr>
            <a:picLocks noChangeAspect="1"/>
          </p:cNvPicPr>
          <p:nvPr/>
        </p:nvPicPr>
        <p:blipFill>
          <a:blip r:embed="rId8"/>
          <a:stretch>
            <a:fillRect/>
          </a:stretch>
        </p:blipFill>
        <p:spPr>
          <a:xfrm>
            <a:off x="4180205" y="4612640"/>
            <a:ext cx="1790700" cy="790575"/>
          </a:xfrm>
          <a:prstGeom prst="rect">
            <a:avLst/>
          </a:prstGeom>
        </p:spPr>
      </p:pic>
      <p:sp>
        <p:nvSpPr>
          <p:cNvPr id="13" name="文本框 12"/>
          <p:cNvSpPr txBox="1"/>
          <p:nvPr/>
        </p:nvSpPr>
        <p:spPr>
          <a:xfrm>
            <a:off x="442404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光荣榜（优秀班干部）</a:t>
            </a:r>
          </a:p>
        </p:txBody>
      </p:sp>
      <p:pic>
        <p:nvPicPr>
          <p:cNvPr id="4" name="图片 3" descr="D:\APPT制作\高一期中家长会\素材\元素\图片\51miz-E1217409-260AE152.png51miz-E1217409-260AE15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709295" y="1726565"/>
            <a:ext cx="4704080" cy="4051935"/>
          </a:xfrm>
          <a:prstGeom prst="rect">
            <a:avLst/>
          </a:prstGeom>
        </p:spPr>
      </p:pic>
      <p:sp>
        <p:nvSpPr>
          <p:cNvPr id="5" name="文本框 4"/>
          <p:cNvSpPr txBox="1"/>
          <p:nvPr/>
        </p:nvSpPr>
        <p:spPr>
          <a:xfrm>
            <a:off x="2273935" y="3913505"/>
            <a:ext cx="1914525" cy="706755"/>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学习心静则灵</a:t>
            </a:r>
          </a:p>
        </p:txBody>
      </p:sp>
      <p:pic>
        <p:nvPicPr>
          <p:cNvPr id="14" name="图片 13" descr="D:\APPT制作\高一期中家长会\素材\元素\图片\51miz-E1216558-8EB49F26.png51miz-E1216558-8EB49F26"/>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2273935" y="2582545"/>
            <a:ext cx="1775460" cy="133096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6725285" y="1845310"/>
            <a:ext cx="707390" cy="706120"/>
          </a:xfrm>
          <a:prstGeom prst="rect">
            <a:avLst/>
          </a:prstGeom>
        </p:spPr>
      </p:pic>
      <p:pic>
        <p:nvPicPr>
          <p:cNvPr id="33" name="图片 32" descr="51miz-E784960-9E8036B1"/>
          <p:cNvPicPr>
            <a:picLocks noChangeAspect="1"/>
          </p:cNvPicPr>
          <p:nvPr/>
        </p:nvPicPr>
        <p:blipFill>
          <a:blip r:embed="rId8"/>
          <a:stretch>
            <a:fillRect/>
          </a:stretch>
        </p:blipFill>
        <p:spPr>
          <a:xfrm>
            <a:off x="6165850" y="2582545"/>
            <a:ext cx="1790700" cy="790575"/>
          </a:xfrm>
          <a:prstGeom prst="rect">
            <a:avLst/>
          </a:prstGeom>
        </p:spPr>
      </p:pic>
      <p:sp>
        <p:nvSpPr>
          <p:cNvPr id="34" name="文本框 33"/>
          <p:cNvSpPr txBox="1"/>
          <p:nvPr/>
        </p:nvSpPr>
        <p:spPr>
          <a:xfrm>
            <a:off x="640969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 name="图片 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9766935" y="1845310"/>
            <a:ext cx="707390" cy="706120"/>
          </a:xfrm>
          <a:prstGeom prst="rect">
            <a:avLst/>
          </a:prstGeom>
        </p:spPr>
      </p:pic>
      <p:pic>
        <p:nvPicPr>
          <p:cNvPr id="3" name="图片 2" descr="51miz-E784960-9E8036B1"/>
          <p:cNvPicPr>
            <a:picLocks noChangeAspect="1"/>
          </p:cNvPicPr>
          <p:nvPr/>
        </p:nvPicPr>
        <p:blipFill>
          <a:blip r:embed="rId8"/>
          <a:stretch>
            <a:fillRect/>
          </a:stretch>
        </p:blipFill>
        <p:spPr>
          <a:xfrm>
            <a:off x="9207500" y="2582545"/>
            <a:ext cx="1790700" cy="790575"/>
          </a:xfrm>
          <a:prstGeom prst="rect">
            <a:avLst/>
          </a:prstGeom>
        </p:spPr>
      </p:pic>
      <p:sp>
        <p:nvSpPr>
          <p:cNvPr id="6" name="文本框 5"/>
          <p:cNvSpPr txBox="1"/>
          <p:nvPr/>
        </p:nvSpPr>
        <p:spPr>
          <a:xfrm>
            <a:off x="945134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 name="图片 6"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6725285" y="3839210"/>
            <a:ext cx="707390" cy="706120"/>
          </a:xfrm>
          <a:prstGeom prst="rect">
            <a:avLst/>
          </a:prstGeom>
        </p:spPr>
      </p:pic>
      <p:pic>
        <p:nvPicPr>
          <p:cNvPr id="8" name="图片 7" descr="51miz-E784960-9E8036B1"/>
          <p:cNvPicPr>
            <a:picLocks noChangeAspect="1"/>
          </p:cNvPicPr>
          <p:nvPr/>
        </p:nvPicPr>
        <p:blipFill>
          <a:blip r:embed="rId8"/>
          <a:stretch>
            <a:fillRect/>
          </a:stretch>
        </p:blipFill>
        <p:spPr>
          <a:xfrm>
            <a:off x="6165850" y="4576445"/>
            <a:ext cx="1790700" cy="790575"/>
          </a:xfrm>
          <a:prstGeom prst="rect">
            <a:avLst/>
          </a:prstGeom>
        </p:spPr>
      </p:pic>
      <p:sp>
        <p:nvSpPr>
          <p:cNvPr id="9" name="文本框 8"/>
          <p:cNvSpPr txBox="1"/>
          <p:nvPr/>
        </p:nvSpPr>
        <p:spPr>
          <a:xfrm>
            <a:off x="640969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9766935" y="3839210"/>
            <a:ext cx="707390" cy="706120"/>
          </a:xfrm>
          <a:prstGeom prst="rect">
            <a:avLst/>
          </a:prstGeom>
        </p:spPr>
      </p:pic>
      <p:pic>
        <p:nvPicPr>
          <p:cNvPr id="12" name="图片 11" descr="51miz-E784960-9E8036B1"/>
          <p:cNvPicPr>
            <a:picLocks noChangeAspect="1"/>
          </p:cNvPicPr>
          <p:nvPr/>
        </p:nvPicPr>
        <p:blipFill>
          <a:blip r:embed="rId8"/>
          <a:stretch>
            <a:fillRect/>
          </a:stretch>
        </p:blipFill>
        <p:spPr>
          <a:xfrm>
            <a:off x="9207500" y="4576445"/>
            <a:ext cx="1790700" cy="790575"/>
          </a:xfrm>
          <a:prstGeom prst="rect">
            <a:avLst/>
          </a:prstGeom>
        </p:spPr>
      </p:pic>
      <p:sp>
        <p:nvSpPr>
          <p:cNvPr id="13" name="文本框 12"/>
          <p:cNvSpPr txBox="1"/>
          <p:nvPr/>
        </p:nvSpPr>
        <p:spPr>
          <a:xfrm>
            <a:off x="945134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光荣榜（文明学生）</a:t>
            </a:r>
          </a:p>
        </p:txBody>
      </p:sp>
      <p:pic>
        <p:nvPicPr>
          <p:cNvPr id="4" name="图片 3" descr="D:\APPT制作\高一期中家长会\素材\元素\图片\51miz-E1217409-260AE152.png51miz-E1217409-260AE15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755130" y="1689735"/>
            <a:ext cx="4704080" cy="4051935"/>
          </a:xfrm>
          <a:prstGeom prst="rect">
            <a:avLst/>
          </a:prstGeom>
        </p:spPr>
      </p:pic>
      <p:sp>
        <p:nvSpPr>
          <p:cNvPr id="5" name="文本框 4"/>
          <p:cNvSpPr txBox="1"/>
          <p:nvPr/>
        </p:nvSpPr>
        <p:spPr>
          <a:xfrm>
            <a:off x="8291830" y="3625215"/>
            <a:ext cx="20694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不经一番寒彻骨              哪得梅花扑鼻香</a:t>
            </a:r>
          </a:p>
        </p:txBody>
      </p:sp>
      <p:pic>
        <p:nvPicPr>
          <p:cNvPr id="14" name="图片 13" descr="D:\APPT制作\高一期中家长会\素材\元素\图片\51miz-E1051470-A426BCA7.png51miz-E1051470-A426BCA7"/>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478520" y="2237740"/>
            <a:ext cx="1550035" cy="155194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97990" y="1881505"/>
            <a:ext cx="707390" cy="706120"/>
          </a:xfrm>
          <a:prstGeom prst="rect">
            <a:avLst/>
          </a:prstGeom>
        </p:spPr>
      </p:pic>
      <p:pic>
        <p:nvPicPr>
          <p:cNvPr id="33" name="图片 32" descr="51miz-E784960-9E8036B1"/>
          <p:cNvPicPr>
            <a:picLocks noChangeAspect="1"/>
          </p:cNvPicPr>
          <p:nvPr/>
        </p:nvPicPr>
        <p:blipFill>
          <a:blip r:embed="rId8"/>
          <a:stretch>
            <a:fillRect/>
          </a:stretch>
        </p:blipFill>
        <p:spPr>
          <a:xfrm>
            <a:off x="1138555" y="2618740"/>
            <a:ext cx="1790700" cy="790575"/>
          </a:xfrm>
          <a:prstGeom prst="rect">
            <a:avLst/>
          </a:prstGeom>
        </p:spPr>
      </p:pic>
      <p:sp>
        <p:nvSpPr>
          <p:cNvPr id="34" name="文本框 33"/>
          <p:cNvSpPr txBox="1"/>
          <p:nvPr/>
        </p:nvSpPr>
        <p:spPr>
          <a:xfrm>
            <a:off x="138239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 name="图片 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739640" y="1881505"/>
            <a:ext cx="707390" cy="706120"/>
          </a:xfrm>
          <a:prstGeom prst="rect">
            <a:avLst/>
          </a:prstGeom>
        </p:spPr>
      </p:pic>
      <p:pic>
        <p:nvPicPr>
          <p:cNvPr id="3" name="图片 2" descr="51miz-E784960-9E8036B1"/>
          <p:cNvPicPr>
            <a:picLocks noChangeAspect="1"/>
          </p:cNvPicPr>
          <p:nvPr/>
        </p:nvPicPr>
        <p:blipFill>
          <a:blip r:embed="rId8"/>
          <a:stretch>
            <a:fillRect/>
          </a:stretch>
        </p:blipFill>
        <p:spPr>
          <a:xfrm>
            <a:off x="4180205" y="2618740"/>
            <a:ext cx="1790700" cy="790575"/>
          </a:xfrm>
          <a:prstGeom prst="rect">
            <a:avLst/>
          </a:prstGeom>
        </p:spPr>
      </p:pic>
      <p:sp>
        <p:nvSpPr>
          <p:cNvPr id="6" name="文本框 5"/>
          <p:cNvSpPr txBox="1"/>
          <p:nvPr/>
        </p:nvSpPr>
        <p:spPr>
          <a:xfrm>
            <a:off x="442404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 name="图片 6"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97990" y="3875405"/>
            <a:ext cx="707390" cy="706120"/>
          </a:xfrm>
          <a:prstGeom prst="rect">
            <a:avLst/>
          </a:prstGeom>
        </p:spPr>
      </p:pic>
      <p:pic>
        <p:nvPicPr>
          <p:cNvPr id="8" name="图片 7" descr="51miz-E784960-9E8036B1"/>
          <p:cNvPicPr>
            <a:picLocks noChangeAspect="1"/>
          </p:cNvPicPr>
          <p:nvPr/>
        </p:nvPicPr>
        <p:blipFill>
          <a:blip r:embed="rId8"/>
          <a:stretch>
            <a:fillRect/>
          </a:stretch>
        </p:blipFill>
        <p:spPr>
          <a:xfrm>
            <a:off x="1138555" y="4612640"/>
            <a:ext cx="1790700" cy="790575"/>
          </a:xfrm>
          <a:prstGeom prst="rect">
            <a:avLst/>
          </a:prstGeom>
        </p:spPr>
      </p:pic>
      <p:sp>
        <p:nvSpPr>
          <p:cNvPr id="9" name="文本框 8"/>
          <p:cNvSpPr txBox="1"/>
          <p:nvPr/>
        </p:nvSpPr>
        <p:spPr>
          <a:xfrm>
            <a:off x="138239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739640" y="3875405"/>
            <a:ext cx="707390" cy="706120"/>
          </a:xfrm>
          <a:prstGeom prst="rect">
            <a:avLst/>
          </a:prstGeom>
        </p:spPr>
      </p:pic>
      <p:pic>
        <p:nvPicPr>
          <p:cNvPr id="12" name="图片 11" descr="51miz-E784960-9E8036B1"/>
          <p:cNvPicPr>
            <a:picLocks noChangeAspect="1"/>
          </p:cNvPicPr>
          <p:nvPr/>
        </p:nvPicPr>
        <p:blipFill>
          <a:blip r:embed="rId8"/>
          <a:stretch>
            <a:fillRect/>
          </a:stretch>
        </p:blipFill>
        <p:spPr>
          <a:xfrm>
            <a:off x="4180205" y="4612640"/>
            <a:ext cx="1790700" cy="790575"/>
          </a:xfrm>
          <a:prstGeom prst="rect">
            <a:avLst/>
          </a:prstGeom>
        </p:spPr>
      </p:pic>
      <p:sp>
        <p:nvSpPr>
          <p:cNvPr id="13" name="文本框 12"/>
          <p:cNvSpPr txBox="1"/>
          <p:nvPr/>
        </p:nvSpPr>
        <p:spPr>
          <a:xfrm>
            <a:off x="442404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1" name="矩形 20"/>
          <p:cNvSpPr/>
          <p:nvPr/>
        </p:nvSpPr>
        <p:spPr>
          <a:xfrm>
            <a:off x="3986530" y="4107180"/>
            <a:ext cx="4750435" cy="53975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     </a:t>
            </a:r>
            <a:r>
              <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交流篇</a:t>
            </a:r>
          </a:p>
        </p:txBody>
      </p:sp>
      <p:pic>
        <p:nvPicPr>
          <p:cNvPr id="2" name="图片 1" descr="D:\APPT制作\高中政治开学第一课\素材\元素\图片\51miz-E1128093-9DE7D98C.png51miz-E1128093-9DE7D98C"/>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1430" y="3830320"/>
            <a:ext cx="3044825" cy="3027680"/>
          </a:xfrm>
          <a:prstGeom prst="rect">
            <a:avLst/>
          </a:prstGeom>
        </p:spPr>
      </p:pic>
      <p:pic>
        <p:nvPicPr>
          <p:cNvPr id="3" name="图片 2"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4947285" y="1231900"/>
            <a:ext cx="927735" cy="958215"/>
          </a:xfrm>
          <a:prstGeom prst="rect">
            <a:avLst/>
          </a:prstGeom>
        </p:spPr>
      </p:pic>
      <p:sp>
        <p:nvSpPr>
          <p:cNvPr id="4" name="文本框 3"/>
          <p:cNvSpPr txBox="1"/>
          <p:nvPr/>
        </p:nvSpPr>
        <p:spPr>
          <a:xfrm>
            <a:off x="5015230" y="1250950"/>
            <a:ext cx="817880" cy="860425"/>
          </a:xfrm>
          <a:prstGeom prst="rect">
            <a:avLst/>
          </a:prstGeom>
          <a:noFill/>
        </p:spPr>
        <p:txBody>
          <a:bodyPr wrap="none" rtlCol="0">
            <a:spAutoFit/>
          </a:bodyPr>
          <a:lstStyle/>
          <a:p>
            <a:r>
              <a:rPr lang="zh-CN" altLang="en-US" sz="5000">
                <a:solidFill>
                  <a:srgbClr val="276DA0"/>
                </a:solidFill>
                <a:latin typeface="三极韵黑简体" panose="00000500000000000000" charset="-122"/>
                <a:ea typeface="三极韵黑简体" panose="00000500000000000000" charset="-122"/>
              </a:rPr>
              <a:t>目</a:t>
            </a:r>
          </a:p>
        </p:txBody>
      </p:sp>
      <p:pic>
        <p:nvPicPr>
          <p:cNvPr id="16" name="图片 15"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6162675" y="1231900"/>
            <a:ext cx="927735" cy="958215"/>
          </a:xfrm>
          <a:prstGeom prst="rect">
            <a:avLst/>
          </a:prstGeom>
        </p:spPr>
      </p:pic>
      <p:sp>
        <p:nvSpPr>
          <p:cNvPr id="17" name="文本框 16"/>
          <p:cNvSpPr txBox="1"/>
          <p:nvPr/>
        </p:nvSpPr>
        <p:spPr>
          <a:xfrm>
            <a:off x="6230620" y="1250950"/>
            <a:ext cx="817880" cy="860425"/>
          </a:xfrm>
          <a:prstGeom prst="rect">
            <a:avLst/>
          </a:prstGeom>
          <a:noFill/>
        </p:spPr>
        <p:txBody>
          <a:bodyPr wrap="none" rtlCol="0">
            <a:spAutoFit/>
          </a:bodyPr>
          <a:lstStyle/>
          <a:p>
            <a:r>
              <a:rPr lang="zh-CN" altLang="en-US" sz="5000">
                <a:solidFill>
                  <a:srgbClr val="276DA0"/>
                </a:solidFill>
                <a:latin typeface="三极韵黑简体" panose="00000500000000000000" charset="-122"/>
                <a:ea typeface="三极韵黑简体" panose="00000500000000000000" charset="-122"/>
              </a:rPr>
              <a:t>录</a:t>
            </a:r>
          </a:p>
        </p:txBody>
      </p:sp>
      <p:sp>
        <p:nvSpPr>
          <p:cNvPr id="18" name="矩形 17"/>
          <p:cNvSpPr/>
          <p:nvPr/>
        </p:nvSpPr>
        <p:spPr>
          <a:xfrm>
            <a:off x="2992120" y="2882900"/>
            <a:ext cx="1694815" cy="55435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latin typeface="三极韵黑简体" panose="00000500000000000000" charset="-122"/>
                <a:ea typeface="三极韵黑简体" panose="00000500000000000000" charset="-122"/>
              </a:rPr>
              <a:t>01</a:t>
            </a:r>
          </a:p>
        </p:txBody>
      </p:sp>
      <p:sp>
        <p:nvSpPr>
          <p:cNvPr id="19" name="矩形 18"/>
          <p:cNvSpPr/>
          <p:nvPr/>
        </p:nvSpPr>
        <p:spPr>
          <a:xfrm>
            <a:off x="3986530" y="2892425"/>
            <a:ext cx="4750435" cy="53975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     </a:t>
            </a:r>
            <a:r>
              <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汇报篇</a:t>
            </a:r>
          </a:p>
        </p:txBody>
      </p:sp>
      <p:sp>
        <p:nvSpPr>
          <p:cNvPr id="20" name="矩形 19"/>
          <p:cNvSpPr/>
          <p:nvPr/>
        </p:nvSpPr>
        <p:spPr>
          <a:xfrm>
            <a:off x="2992120" y="4097655"/>
            <a:ext cx="1694815" cy="55435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latin typeface="三极韵黑简体" panose="00000500000000000000" charset="-122"/>
                <a:ea typeface="三极韵黑简体" panose="00000500000000000000" charset="-122"/>
              </a:rPr>
              <a:t>02</a:t>
            </a:r>
          </a:p>
        </p:txBody>
      </p:sp>
      <p:sp>
        <p:nvSpPr>
          <p:cNvPr id="5" name="文本框 4"/>
          <p:cNvSpPr txBox="1"/>
          <p:nvPr/>
        </p:nvSpPr>
        <p:spPr>
          <a:xfrm>
            <a:off x="2064190" y="1620570"/>
            <a:ext cx="1539089" cy="400110"/>
          </a:xfrm>
          <a:prstGeom prst="rect">
            <a:avLst/>
          </a:prstGeom>
          <a:noFill/>
        </p:spPr>
        <p:txBody>
          <a:bodyPr wrap="square" rtlCol="0">
            <a:spAutoFit/>
          </a:bodyPr>
          <a:lstStyle/>
          <a:p>
            <a:r>
              <a:rPr lang="en-US" altLang="zh-CN" sz="1000" smtClean="0">
                <a:solidFill>
                  <a:srgbClr val="F7F8FA"/>
                </a:solidFill>
              </a:rPr>
              <a:t>https://www.PPT818.com/</a:t>
            </a:r>
            <a:endParaRPr lang="zh-CN" altLang="en-US" sz="1000" dirty="0">
              <a:solidFill>
                <a:srgbClr val="F7F8FA"/>
              </a:solidFill>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16"/>
                                        </p:tgtEl>
                                        <p:attrNameLst>
                                          <p:attrName>style.visibility</p:attrName>
                                        </p:attrNameLst>
                                      </p:cBhvr>
                                      <p:to>
                                        <p:strVal val="visible"/>
                                      </p:to>
                                    </p:set>
                                    <p:animEffect transition="in" filter="diamond(in)">
                                      <p:cBhvr>
                                        <p:cTn id="21" dur="500"/>
                                        <p:tgtEl>
                                          <p:spTgt spid="16"/>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17"/>
                                        </p:tgtEl>
                                        <p:attrNameLst>
                                          <p:attrName>style.visibility</p:attrName>
                                        </p:attrNameLst>
                                      </p:cBhvr>
                                      <p:to>
                                        <p:strVal val="visible"/>
                                      </p:to>
                                    </p:set>
                                    <p:animEffect transition="in" filter="diamond(in)">
                                      <p:cBhvr>
                                        <p:cTn id="25" dur="500"/>
                                        <p:tgtEl>
                                          <p:spTgt spid="17"/>
                                        </p:tgtEl>
                                      </p:cBhvr>
                                    </p:animEffect>
                                  </p:childTnLst>
                                </p:cTn>
                              </p:par>
                            </p:childTnLst>
                          </p:cTn>
                        </p:par>
                        <p:par>
                          <p:cTn id="26" fill="hold">
                            <p:stCondLst>
                              <p:cond delay="2500"/>
                            </p:stCondLst>
                            <p:childTnLst>
                              <p:par>
                                <p:cTn id="27" presetID="37"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anim calcmode="lin" valueType="num">
                                      <p:cBhvr>
                                        <p:cTn id="30" dur="500" fill="hold"/>
                                        <p:tgtEl>
                                          <p:spTgt spid="18"/>
                                        </p:tgtEl>
                                        <p:attrNameLst>
                                          <p:attrName>ppt_x</p:attrName>
                                        </p:attrNameLst>
                                      </p:cBhvr>
                                      <p:tavLst>
                                        <p:tav tm="0">
                                          <p:val>
                                            <p:strVal val="#ppt_x"/>
                                          </p:val>
                                        </p:tav>
                                        <p:tav tm="100000">
                                          <p:val>
                                            <p:strVal val="#ppt_x"/>
                                          </p:val>
                                        </p:tav>
                                      </p:tavLst>
                                    </p:anim>
                                    <p:anim calcmode="lin" valueType="num">
                                      <p:cBhvr>
                                        <p:cTn id="31" dur="450" decel="100000" fill="hold"/>
                                        <p:tgtEl>
                                          <p:spTgt spid="18"/>
                                        </p:tgtEl>
                                        <p:attrNameLst>
                                          <p:attrName>ppt_y</p:attrName>
                                        </p:attrNameLst>
                                      </p:cBhvr>
                                      <p:tavLst>
                                        <p:tav tm="0">
                                          <p:val>
                                            <p:strVal val="#ppt_y+1"/>
                                          </p:val>
                                        </p:tav>
                                        <p:tav tm="100000">
                                          <p:val>
                                            <p:strVal val="#ppt_y-.03"/>
                                          </p:val>
                                        </p:tav>
                                      </p:tavLst>
                                    </p:anim>
                                    <p:anim calcmode="lin" valueType="num">
                                      <p:cBhvr>
                                        <p:cTn id="32" dur="50" accel="100000" fill="hold">
                                          <p:stCondLst>
                                            <p:cond delay="450"/>
                                          </p:stCondLst>
                                        </p:cTn>
                                        <p:tgtEl>
                                          <p:spTgt spid="18"/>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anim calcmode="lin" valueType="num">
                                      <p:cBhvr>
                                        <p:cTn id="37" dur="500" fill="hold"/>
                                        <p:tgtEl>
                                          <p:spTgt spid="19"/>
                                        </p:tgtEl>
                                        <p:attrNameLst>
                                          <p:attrName>ppt_x</p:attrName>
                                        </p:attrNameLst>
                                      </p:cBhvr>
                                      <p:tavLst>
                                        <p:tav tm="0">
                                          <p:val>
                                            <p:strVal val="#ppt_x"/>
                                          </p:val>
                                        </p:tav>
                                        <p:tav tm="100000">
                                          <p:val>
                                            <p:strVal val="#ppt_x"/>
                                          </p:val>
                                        </p:tav>
                                      </p:tavLst>
                                    </p:anim>
                                    <p:anim calcmode="lin" valueType="num">
                                      <p:cBhvr>
                                        <p:cTn id="38" dur="450" decel="100000" fill="hold"/>
                                        <p:tgtEl>
                                          <p:spTgt spid="19"/>
                                        </p:tgtEl>
                                        <p:attrNameLst>
                                          <p:attrName>ppt_y</p:attrName>
                                        </p:attrNameLst>
                                      </p:cBhvr>
                                      <p:tavLst>
                                        <p:tav tm="0">
                                          <p:val>
                                            <p:strVal val="#ppt_y+1"/>
                                          </p:val>
                                        </p:tav>
                                        <p:tav tm="100000">
                                          <p:val>
                                            <p:strVal val="#ppt_y-.03"/>
                                          </p:val>
                                        </p:tav>
                                      </p:tavLst>
                                    </p:anim>
                                    <p:anim calcmode="lin" valueType="num">
                                      <p:cBhvr>
                                        <p:cTn id="39" dur="50" accel="100000" fill="hold">
                                          <p:stCondLst>
                                            <p:cond delay="450"/>
                                          </p:stCondLst>
                                        </p:cTn>
                                        <p:tgtEl>
                                          <p:spTgt spid="19"/>
                                        </p:tgtEl>
                                        <p:attrNameLst>
                                          <p:attrName>ppt_y</p:attrName>
                                        </p:attrNameLst>
                                      </p:cBhvr>
                                      <p:tavLst>
                                        <p:tav tm="0">
                                          <p:val>
                                            <p:strVal val="#ppt_y-.03"/>
                                          </p:val>
                                        </p:tav>
                                        <p:tav tm="100000">
                                          <p:val>
                                            <p:strVal val="#ppt_y"/>
                                          </p:val>
                                        </p:tav>
                                      </p:tavLst>
                                    </p:anim>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anim calcmode="lin" valueType="num">
                                      <p:cBhvr>
                                        <p:cTn id="44" dur="500" fill="hold"/>
                                        <p:tgtEl>
                                          <p:spTgt spid="20"/>
                                        </p:tgtEl>
                                        <p:attrNameLst>
                                          <p:attrName>ppt_x</p:attrName>
                                        </p:attrNameLst>
                                      </p:cBhvr>
                                      <p:tavLst>
                                        <p:tav tm="0">
                                          <p:val>
                                            <p:strVal val="#ppt_x"/>
                                          </p:val>
                                        </p:tav>
                                        <p:tav tm="100000">
                                          <p:val>
                                            <p:strVal val="#ppt_x"/>
                                          </p:val>
                                        </p:tav>
                                      </p:tavLst>
                                    </p:anim>
                                    <p:anim calcmode="lin" valueType="num">
                                      <p:cBhvr>
                                        <p:cTn id="45" dur="450" decel="100000" fill="hold"/>
                                        <p:tgtEl>
                                          <p:spTgt spid="20"/>
                                        </p:tgtEl>
                                        <p:attrNameLst>
                                          <p:attrName>ppt_y</p:attrName>
                                        </p:attrNameLst>
                                      </p:cBhvr>
                                      <p:tavLst>
                                        <p:tav tm="0">
                                          <p:val>
                                            <p:strVal val="#ppt_y+1"/>
                                          </p:val>
                                        </p:tav>
                                        <p:tav tm="100000">
                                          <p:val>
                                            <p:strVal val="#ppt_y-.03"/>
                                          </p:val>
                                        </p:tav>
                                      </p:tavLst>
                                    </p:anim>
                                    <p:anim calcmode="lin" valueType="num">
                                      <p:cBhvr>
                                        <p:cTn id="46" dur="50" accel="100000" fill="hold">
                                          <p:stCondLst>
                                            <p:cond delay="450"/>
                                          </p:stCondLst>
                                        </p:cTn>
                                        <p:tgtEl>
                                          <p:spTgt spid="20"/>
                                        </p:tgtEl>
                                        <p:attrNameLst>
                                          <p:attrName>ppt_y</p:attrName>
                                        </p:attrNameLst>
                                      </p:cBhvr>
                                      <p:tavLst>
                                        <p:tav tm="0">
                                          <p:val>
                                            <p:strVal val="#ppt_y-.03"/>
                                          </p:val>
                                        </p:tav>
                                        <p:tav tm="100000">
                                          <p:val>
                                            <p:strVal val="#ppt_y"/>
                                          </p:val>
                                        </p:tav>
                                      </p:tavLst>
                                    </p:anim>
                                  </p:childTnLst>
                                </p:cTn>
                              </p:par>
                            </p:childTnLst>
                          </p:cTn>
                        </p:par>
                        <p:par>
                          <p:cTn id="47" fill="hold">
                            <p:stCondLst>
                              <p:cond delay="4000"/>
                            </p:stCondLst>
                            <p:childTnLst>
                              <p:par>
                                <p:cTn id="48" presetID="37" presetClass="entr" presetSubtype="0"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anim calcmode="lin" valueType="num">
                                      <p:cBhvr>
                                        <p:cTn id="51" dur="500" fill="hold"/>
                                        <p:tgtEl>
                                          <p:spTgt spid="21"/>
                                        </p:tgtEl>
                                        <p:attrNameLst>
                                          <p:attrName>ppt_x</p:attrName>
                                        </p:attrNameLst>
                                      </p:cBhvr>
                                      <p:tavLst>
                                        <p:tav tm="0">
                                          <p:val>
                                            <p:strVal val="#ppt_x"/>
                                          </p:val>
                                        </p:tav>
                                        <p:tav tm="100000">
                                          <p:val>
                                            <p:strVal val="#ppt_x"/>
                                          </p:val>
                                        </p:tav>
                                      </p:tavLst>
                                    </p:anim>
                                    <p:anim calcmode="lin" valueType="num">
                                      <p:cBhvr>
                                        <p:cTn id="52" dur="450" decel="100000" fill="hold"/>
                                        <p:tgtEl>
                                          <p:spTgt spid="21"/>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4" grpId="0"/>
      <p:bldP spid="17" grpId="0"/>
      <p:bldP spid="18" grpId="0" bldLvl="0" animBg="1"/>
      <p:bldP spid="19" grpId="0" bldLvl="0" animBg="1"/>
      <p:bldP spid="20"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光荣榜（进步之星）</a:t>
            </a:r>
          </a:p>
        </p:txBody>
      </p:sp>
      <p:pic>
        <p:nvPicPr>
          <p:cNvPr id="4" name="图片 3" descr="D:\APPT制作\高一期中家长会\素材\元素\图片\51miz-E1217409-260AE152.png51miz-E1217409-260AE15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709295" y="1726565"/>
            <a:ext cx="4704080" cy="4051935"/>
          </a:xfrm>
          <a:prstGeom prst="rect">
            <a:avLst/>
          </a:prstGeom>
        </p:spPr>
      </p:pic>
      <p:sp>
        <p:nvSpPr>
          <p:cNvPr id="5" name="文本框 4"/>
          <p:cNvSpPr txBox="1"/>
          <p:nvPr/>
        </p:nvSpPr>
        <p:spPr>
          <a:xfrm>
            <a:off x="2570480" y="3723005"/>
            <a:ext cx="129095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放飞梦想   </a:t>
            </a: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点燃激情</a:t>
            </a:r>
          </a:p>
        </p:txBody>
      </p:sp>
      <p:pic>
        <p:nvPicPr>
          <p:cNvPr id="14" name="图片 13" descr="D:\APPT制作\高一期中家长会\素材\元素\图片\51miz-E1147253-07B432B1.png51miz-E1147253-07B432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2434590" y="2277110"/>
            <a:ext cx="1562100" cy="1562100"/>
          </a:xfrm>
          <a:prstGeom prst="rect">
            <a:avLst/>
          </a:prstGeom>
        </p:spPr>
      </p:pic>
      <p:pic>
        <p:nvPicPr>
          <p:cNvPr id="2" name="图片 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6725285" y="1845310"/>
            <a:ext cx="707390" cy="706120"/>
          </a:xfrm>
          <a:prstGeom prst="rect">
            <a:avLst/>
          </a:prstGeom>
        </p:spPr>
      </p:pic>
      <p:pic>
        <p:nvPicPr>
          <p:cNvPr id="3" name="图片 2" descr="51miz-E784960-9E8036B1"/>
          <p:cNvPicPr>
            <a:picLocks noChangeAspect="1"/>
          </p:cNvPicPr>
          <p:nvPr/>
        </p:nvPicPr>
        <p:blipFill>
          <a:blip r:embed="rId8"/>
          <a:stretch>
            <a:fillRect/>
          </a:stretch>
        </p:blipFill>
        <p:spPr>
          <a:xfrm>
            <a:off x="6165850" y="2582545"/>
            <a:ext cx="1790700" cy="790575"/>
          </a:xfrm>
          <a:prstGeom prst="rect">
            <a:avLst/>
          </a:prstGeom>
        </p:spPr>
      </p:pic>
      <p:sp>
        <p:nvSpPr>
          <p:cNvPr id="6" name="文本框 5"/>
          <p:cNvSpPr txBox="1"/>
          <p:nvPr/>
        </p:nvSpPr>
        <p:spPr>
          <a:xfrm>
            <a:off x="640969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 name="图片 6"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9766935" y="1845310"/>
            <a:ext cx="707390" cy="706120"/>
          </a:xfrm>
          <a:prstGeom prst="rect">
            <a:avLst/>
          </a:prstGeom>
        </p:spPr>
      </p:pic>
      <p:pic>
        <p:nvPicPr>
          <p:cNvPr id="8" name="图片 7" descr="51miz-E784960-9E8036B1"/>
          <p:cNvPicPr>
            <a:picLocks noChangeAspect="1"/>
          </p:cNvPicPr>
          <p:nvPr/>
        </p:nvPicPr>
        <p:blipFill>
          <a:blip r:embed="rId8"/>
          <a:stretch>
            <a:fillRect/>
          </a:stretch>
        </p:blipFill>
        <p:spPr>
          <a:xfrm>
            <a:off x="9207500" y="2582545"/>
            <a:ext cx="1790700" cy="790575"/>
          </a:xfrm>
          <a:prstGeom prst="rect">
            <a:avLst/>
          </a:prstGeom>
        </p:spPr>
      </p:pic>
      <p:sp>
        <p:nvSpPr>
          <p:cNvPr id="9" name="文本框 8"/>
          <p:cNvSpPr txBox="1"/>
          <p:nvPr/>
        </p:nvSpPr>
        <p:spPr>
          <a:xfrm>
            <a:off x="945134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6725285" y="3839210"/>
            <a:ext cx="707390" cy="706120"/>
          </a:xfrm>
          <a:prstGeom prst="rect">
            <a:avLst/>
          </a:prstGeom>
        </p:spPr>
      </p:pic>
      <p:pic>
        <p:nvPicPr>
          <p:cNvPr id="12" name="图片 11" descr="51miz-E784960-9E8036B1"/>
          <p:cNvPicPr>
            <a:picLocks noChangeAspect="1"/>
          </p:cNvPicPr>
          <p:nvPr/>
        </p:nvPicPr>
        <p:blipFill>
          <a:blip r:embed="rId8"/>
          <a:stretch>
            <a:fillRect/>
          </a:stretch>
        </p:blipFill>
        <p:spPr>
          <a:xfrm>
            <a:off x="6165850" y="4576445"/>
            <a:ext cx="1790700" cy="790575"/>
          </a:xfrm>
          <a:prstGeom prst="rect">
            <a:avLst/>
          </a:prstGeom>
        </p:spPr>
      </p:pic>
      <p:sp>
        <p:nvSpPr>
          <p:cNvPr id="13" name="文本框 12"/>
          <p:cNvSpPr txBox="1"/>
          <p:nvPr/>
        </p:nvSpPr>
        <p:spPr>
          <a:xfrm>
            <a:off x="640969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5" name="图片 14"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9766935" y="3839210"/>
            <a:ext cx="707390" cy="706120"/>
          </a:xfrm>
          <a:prstGeom prst="rect">
            <a:avLst/>
          </a:prstGeom>
        </p:spPr>
      </p:pic>
      <p:pic>
        <p:nvPicPr>
          <p:cNvPr id="17" name="图片 16" descr="51miz-E784960-9E8036B1"/>
          <p:cNvPicPr>
            <a:picLocks noChangeAspect="1"/>
          </p:cNvPicPr>
          <p:nvPr/>
        </p:nvPicPr>
        <p:blipFill>
          <a:blip r:embed="rId8"/>
          <a:stretch>
            <a:fillRect/>
          </a:stretch>
        </p:blipFill>
        <p:spPr>
          <a:xfrm>
            <a:off x="9207500" y="4576445"/>
            <a:ext cx="1790700" cy="790575"/>
          </a:xfrm>
          <a:prstGeom prst="rect">
            <a:avLst/>
          </a:prstGeom>
        </p:spPr>
      </p:pic>
      <p:sp>
        <p:nvSpPr>
          <p:cNvPr id="18" name="文本框 17"/>
          <p:cNvSpPr txBox="1"/>
          <p:nvPr/>
        </p:nvSpPr>
        <p:spPr>
          <a:xfrm>
            <a:off x="945134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anim calcmode="lin" valueType="num">
                                      <p:cBhvr>
                                        <p:cTn id="37" dur="500" fill="hold"/>
                                        <p:tgtEl>
                                          <p:spTgt spid="2"/>
                                        </p:tgtEl>
                                        <p:attrNameLst>
                                          <p:attrName>ppt_x</p:attrName>
                                        </p:attrNameLst>
                                      </p:cBhvr>
                                      <p:tavLst>
                                        <p:tav tm="0">
                                          <p:val>
                                            <p:strVal val="#ppt_x"/>
                                          </p:val>
                                        </p:tav>
                                        <p:tav tm="100000">
                                          <p:val>
                                            <p:strVal val="#ppt_x"/>
                                          </p:val>
                                        </p:tav>
                                      </p:tavLst>
                                    </p:anim>
                                    <p:anim calcmode="lin" valueType="num">
                                      <p:cBhvr>
                                        <p:cTn id="38" dur="500" fill="hold"/>
                                        <p:tgtEl>
                                          <p:spTgt spid="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strVal val="#ppt_w*2.5"/>
                                          </p:val>
                                        </p:tav>
                                        <p:tav tm="100000">
                                          <p:val>
                                            <p:strVal val="#ppt_w"/>
                                          </p:val>
                                        </p:tav>
                                      </p:tavLst>
                                    </p:anim>
                                    <p:anim calcmode="lin" valueType="num">
                                      <p:cBhvr>
                                        <p:cTn id="43" dur="500" fill="hold"/>
                                        <p:tgtEl>
                                          <p:spTgt spid="3"/>
                                        </p:tgtEl>
                                        <p:attrNameLst>
                                          <p:attrName>ppt_h</p:attrName>
                                        </p:attrNameLst>
                                      </p:cBhvr>
                                      <p:tavLst>
                                        <p:tav tm="0">
                                          <p:val>
                                            <p:strVal val="#ppt_h*0.01"/>
                                          </p:val>
                                        </p:tav>
                                        <p:tav tm="100000">
                                          <p:val>
                                            <p:strVal val="#ppt_h"/>
                                          </p:val>
                                        </p:tav>
                                      </p:tavLst>
                                    </p:anim>
                                    <p:anim calcmode="lin" valueType="num">
                                      <p:cBhvr>
                                        <p:cTn id="44" dur="500" fill="hold"/>
                                        <p:tgtEl>
                                          <p:spTgt spid="3"/>
                                        </p:tgtEl>
                                        <p:attrNameLst>
                                          <p:attrName>ppt_x</p:attrName>
                                        </p:attrNameLst>
                                      </p:cBhvr>
                                      <p:tavLst>
                                        <p:tav tm="0">
                                          <p:val>
                                            <p:strVal val="#ppt_x"/>
                                          </p:val>
                                        </p:tav>
                                        <p:tav tm="100000">
                                          <p:val>
                                            <p:strVal val="#ppt_x"/>
                                          </p:val>
                                        </p:tav>
                                      </p:tavLst>
                                    </p:anim>
                                    <p:anim calcmode="lin" valueType="num">
                                      <p:cBhvr>
                                        <p:cTn id="45" dur="500" fill="hold"/>
                                        <p:tgtEl>
                                          <p:spTgt spid="3"/>
                                        </p:tgtEl>
                                        <p:attrNameLst>
                                          <p:attrName>ppt_y</p:attrName>
                                        </p:attrNameLst>
                                      </p:cBhvr>
                                      <p:tavLst>
                                        <p:tav tm="0">
                                          <p:val>
                                            <p:strVal val="#ppt_h+1"/>
                                          </p:val>
                                        </p:tav>
                                        <p:tav tm="100000">
                                          <p:val>
                                            <p:strVal val="#ppt_y"/>
                                          </p:val>
                                        </p:tav>
                                      </p:tavLst>
                                    </p:anim>
                                    <p:animEffect transition="in" filter="fade">
                                      <p:cBhvr>
                                        <p:cTn id="46" dur="500"/>
                                        <p:tgtEl>
                                          <p:spTgt spid="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7"/>
                                        </p:tgtEl>
                                        <p:attrNameLst>
                                          <p:attrName>style.visibility</p:attrName>
                                        </p:attrNameLst>
                                      </p:cBhvr>
                                      <p:to>
                                        <p:strVal val="visible"/>
                                      </p:to>
                                    </p:set>
                                    <p:animEffect transition="in" filter="fade">
                                      <p:cBhvr>
                                        <p:cTn id="54" dur="500"/>
                                        <p:tgtEl>
                                          <p:spTgt spid="7"/>
                                        </p:tgtEl>
                                      </p:cBhvr>
                                    </p:animEffect>
                                    <p:anim calcmode="lin" valueType="num">
                                      <p:cBhvr>
                                        <p:cTn id="55" dur="500" fill="hold"/>
                                        <p:tgtEl>
                                          <p:spTgt spid="7"/>
                                        </p:tgtEl>
                                        <p:attrNameLst>
                                          <p:attrName>ppt_x</p:attrName>
                                        </p:attrNameLst>
                                      </p:cBhvr>
                                      <p:tavLst>
                                        <p:tav tm="0">
                                          <p:val>
                                            <p:strVal val="#ppt_x"/>
                                          </p:val>
                                        </p:tav>
                                        <p:tav tm="100000">
                                          <p:val>
                                            <p:strVal val="#ppt_x"/>
                                          </p:val>
                                        </p:tav>
                                      </p:tavLst>
                                    </p:anim>
                                    <p:anim calcmode="lin" valueType="num">
                                      <p:cBhvr>
                                        <p:cTn id="56" dur="500" fill="hold"/>
                                        <p:tgtEl>
                                          <p:spTgt spid="7"/>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p:cTn id="60" dur="500" fill="hold"/>
                                        <p:tgtEl>
                                          <p:spTgt spid="8"/>
                                        </p:tgtEl>
                                        <p:attrNameLst>
                                          <p:attrName>ppt_w</p:attrName>
                                        </p:attrNameLst>
                                      </p:cBhvr>
                                      <p:tavLst>
                                        <p:tav tm="0">
                                          <p:val>
                                            <p:strVal val="#ppt_w*2.5"/>
                                          </p:val>
                                        </p:tav>
                                        <p:tav tm="100000">
                                          <p:val>
                                            <p:strVal val="#ppt_w"/>
                                          </p:val>
                                        </p:tav>
                                      </p:tavLst>
                                    </p:anim>
                                    <p:anim calcmode="lin" valueType="num">
                                      <p:cBhvr>
                                        <p:cTn id="61" dur="500" fill="hold"/>
                                        <p:tgtEl>
                                          <p:spTgt spid="8"/>
                                        </p:tgtEl>
                                        <p:attrNameLst>
                                          <p:attrName>ppt_h</p:attrName>
                                        </p:attrNameLst>
                                      </p:cBhvr>
                                      <p:tavLst>
                                        <p:tav tm="0">
                                          <p:val>
                                            <p:strVal val="#ppt_h*0.01"/>
                                          </p:val>
                                        </p:tav>
                                        <p:tav tm="100000">
                                          <p:val>
                                            <p:strVal val="#ppt_h"/>
                                          </p:val>
                                        </p:tav>
                                      </p:tavLst>
                                    </p:anim>
                                    <p:anim calcmode="lin" valueType="num">
                                      <p:cBhvr>
                                        <p:cTn id="62" dur="500" fill="hold"/>
                                        <p:tgtEl>
                                          <p:spTgt spid="8"/>
                                        </p:tgtEl>
                                        <p:attrNameLst>
                                          <p:attrName>ppt_x</p:attrName>
                                        </p:attrNameLst>
                                      </p:cBhvr>
                                      <p:tavLst>
                                        <p:tav tm="0">
                                          <p:val>
                                            <p:strVal val="#ppt_x"/>
                                          </p:val>
                                        </p:tav>
                                        <p:tav tm="100000">
                                          <p:val>
                                            <p:strVal val="#ppt_x"/>
                                          </p:val>
                                        </p:tav>
                                      </p:tavLst>
                                    </p:anim>
                                    <p:anim calcmode="lin" valueType="num">
                                      <p:cBhvr>
                                        <p:cTn id="63" dur="500" fill="hold"/>
                                        <p:tgtEl>
                                          <p:spTgt spid="8"/>
                                        </p:tgtEl>
                                        <p:attrNameLst>
                                          <p:attrName>ppt_y</p:attrName>
                                        </p:attrNameLst>
                                      </p:cBhvr>
                                      <p:tavLst>
                                        <p:tav tm="0">
                                          <p:val>
                                            <p:strVal val="#ppt_h+1"/>
                                          </p:val>
                                        </p:tav>
                                        <p:tav tm="100000">
                                          <p:val>
                                            <p:strVal val="#ppt_y"/>
                                          </p:val>
                                        </p:tav>
                                      </p:tavLst>
                                    </p:anim>
                                    <p:animEffect transition="in" filter="fade">
                                      <p:cBhvr>
                                        <p:cTn id="64" dur="500"/>
                                        <p:tgtEl>
                                          <p:spTgt spid="8"/>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left)">
                                      <p:cBhvr>
                                        <p:cTn id="68" dur="500"/>
                                        <p:tgtEl>
                                          <p:spTgt spid="9"/>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10"/>
                                        </p:tgtEl>
                                        <p:attrNameLst>
                                          <p:attrName>style.visibility</p:attrName>
                                        </p:attrNameLst>
                                      </p:cBhvr>
                                      <p:to>
                                        <p:strVal val="visible"/>
                                      </p:to>
                                    </p:set>
                                    <p:animEffect transition="in" filter="fade">
                                      <p:cBhvr>
                                        <p:cTn id="72" dur="500"/>
                                        <p:tgtEl>
                                          <p:spTgt spid="10"/>
                                        </p:tgtEl>
                                      </p:cBhvr>
                                    </p:animEffect>
                                    <p:anim calcmode="lin" valueType="num">
                                      <p:cBhvr>
                                        <p:cTn id="73" dur="500" fill="hold"/>
                                        <p:tgtEl>
                                          <p:spTgt spid="10"/>
                                        </p:tgtEl>
                                        <p:attrNameLst>
                                          <p:attrName>ppt_x</p:attrName>
                                        </p:attrNameLst>
                                      </p:cBhvr>
                                      <p:tavLst>
                                        <p:tav tm="0">
                                          <p:val>
                                            <p:strVal val="#ppt_x"/>
                                          </p:val>
                                        </p:tav>
                                        <p:tav tm="100000">
                                          <p:val>
                                            <p:strVal val="#ppt_x"/>
                                          </p:val>
                                        </p:tav>
                                      </p:tavLst>
                                    </p:anim>
                                    <p:anim calcmode="lin" valueType="num">
                                      <p:cBhvr>
                                        <p:cTn id="74" dur="500" fill="hold"/>
                                        <p:tgtEl>
                                          <p:spTgt spid="10"/>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p:cTn id="78" dur="500" fill="hold"/>
                                        <p:tgtEl>
                                          <p:spTgt spid="12"/>
                                        </p:tgtEl>
                                        <p:attrNameLst>
                                          <p:attrName>ppt_w</p:attrName>
                                        </p:attrNameLst>
                                      </p:cBhvr>
                                      <p:tavLst>
                                        <p:tav tm="0">
                                          <p:val>
                                            <p:strVal val="#ppt_w*2.5"/>
                                          </p:val>
                                        </p:tav>
                                        <p:tav tm="100000">
                                          <p:val>
                                            <p:strVal val="#ppt_w"/>
                                          </p:val>
                                        </p:tav>
                                      </p:tavLst>
                                    </p:anim>
                                    <p:anim calcmode="lin" valueType="num">
                                      <p:cBhvr>
                                        <p:cTn id="79" dur="500" fill="hold"/>
                                        <p:tgtEl>
                                          <p:spTgt spid="12"/>
                                        </p:tgtEl>
                                        <p:attrNameLst>
                                          <p:attrName>ppt_h</p:attrName>
                                        </p:attrNameLst>
                                      </p:cBhvr>
                                      <p:tavLst>
                                        <p:tav tm="0">
                                          <p:val>
                                            <p:strVal val="#ppt_h*0.01"/>
                                          </p:val>
                                        </p:tav>
                                        <p:tav tm="100000">
                                          <p:val>
                                            <p:strVal val="#ppt_h"/>
                                          </p:val>
                                        </p:tav>
                                      </p:tavLst>
                                    </p:anim>
                                    <p:anim calcmode="lin" valueType="num">
                                      <p:cBhvr>
                                        <p:cTn id="80" dur="500" fill="hold"/>
                                        <p:tgtEl>
                                          <p:spTgt spid="12"/>
                                        </p:tgtEl>
                                        <p:attrNameLst>
                                          <p:attrName>ppt_x</p:attrName>
                                        </p:attrNameLst>
                                      </p:cBhvr>
                                      <p:tavLst>
                                        <p:tav tm="0">
                                          <p:val>
                                            <p:strVal val="#ppt_x"/>
                                          </p:val>
                                        </p:tav>
                                        <p:tav tm="100000">
                                          <p:val>
                                            <p:strVal val="#ppt_x"/>
                                          </p:val>
                                        </p:tav>
                                      </p:tavLst>
                                    </p:anim>
                                    <p:anim calcmode="lin" valueType="num">
                                      <p:cBhvr>
                                        <p:cTn id="81" dur="500" fill="hold"/>
                                        <p:tgtEl>
                                          <p:spTgt spid="12"/>
                                        </p:tgtEl>
                                        <p:attrNameLst>
                                          <p:attrName>ppt_y</p:attrName>
                                        </p:attrNameLst>
                                      </p:cBhvr>
                                      <p:tavLst>
                                        <p:tav tm="0">
                                          <p:val>
                                            <p:strVal val="#ppt_h+1"/>
                                          </p:val>
                                        </p:tav>
                                        <p:tav tm="100000">
                                          <p:val>
                                            <p:strVal val="#ppt_y"/>
                                          </p:val>
                                        </p:tav>
                                      </p:tavLst>
                                    </p:anim>
                                    <p:animEffect transition="in" filter="fade">
                                      <p:cBhvr>
                                        <p:cTn id="82" dur="500"/>
                                        <p:tgtEl>
                                          <p:spTgt spid="12"/>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wipe(left)">
                                      <p:cBhvr>
                                        <p:cTn id="86" dur="500"/>
                                        <p:tgtEl>
                                          <p:spTgt spid="13"/>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5"/>
                                        </p:tgtEl>
                                        <p:attrNameLst>
                                          <p:attrName>style.visibility</p:attrName>
                                        </p:attrNameLst>
                                      </p:cBhvr>
                                      <p:to>
                                        <p:strVal val="visible"/>
                                      </p:to>
                                    </p:set>
                                    <p:animEffect transition="in" filter="fade">
                                      <p:cBhvr>
                                        <p:cTn id="90" dur="500"/>
                                        <p:tgtEl>
                                          <p:spTgt spid="15"/>
                                        </p:tgtEl>
                                      </p:cBhvr>
                                    </p:animEffect>
                                    <p:anim calcmode="lin" valueType="num">
                                      <p:cBhvr>
                                        <p:cTn id="91" dur="500" fill="hold"/>
                                        <p:tgtEl>
                                          <p:spTgt spid="15"/>
                                        </p:tgtEl>
                                        <p:attrNameLst>
                                          <p:attrName>ppt_x</p:attrName>
                                        </p:attrNameLst>
                                      </p:cBhvr>
                                      <p:tavLst>
                                        <p:tav tm="0">
                                          <p:val>
                                            <p:strVal val="#ppt_x"/>
                                          </p:val>
                                        </p:tav>
                                        <p:tav tm="100000">
                                          <p:val>
                                            <p:strVal val="#ppt_x"/>
                                          </p:val>
                                        </p:tav>
                                      </p:tavLst>
                                    </p:anim>
                                    <p:anim calcmode="lin" valueType="num">
                                      <p:cBhvr>
                                        <p:cTn id="92" dur="500" fill="hold"/>
                                        <p:tgtEl>
                                          <p:spTgt spid="15"/>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p:cTn id="96" dur="500" fill="hold"/>
                                        <p:tgtEl>
                                          <p:spTgt spid="17"/>
                                        </p:tgtEl>
                                        <p:attrNameLst>
                                          <p:attrName>ppt_w</p:attrName>
                                        </p:attrNameLst>
                                      </p:cBhvr>
                                      <p:tavLst>
                                        <p:tav tm="0">
                                          <p:val>
                                            <p:strVal val="#ppt_w*2.5"/>
                                          </p:val>
                                        </p:tav>
                                        <p:tav tm="100000">
                                          <p:val>
                                            <p:strVal val="#ppt_w"/>
                                          </p:val>
                                        </p:tav>
                                      </p:tavLst>
                                    </p:anim>
                                    <p:anim calcmode="lin" valueType="num">
                                      <p:cBhvr>
                                        <p:cTn id="97" dur="500" fill="hold"/>
                                        <p:tgtEl>
                                          <p:spTgt spid="17"/>
                                        </p:tgtEl>
                                        <p:attrNameLst>
                                          <p:attrName>ppt_h</p:attrName>
                                        </p:attrNameLst>
                                      </p:cBhvr>
                                      <p:tavLst>
                                        <p:tav tm="0">
                                          <p:val>
                                            <p:strVal val="#ppt_h*0.01"/>
                                          </p:val>
                                        </p:tav>
                                        <p:tav tm="100000">
                                          <p:val>
                                            <p:strVal val="#ppt_h"/>
                                          </p:val>
                                        </p:tav>
                                      </p:tavLst>
                                    </p:anim>
                                    <p:anim calcmode="lin" valueType="num">
                                      <p:cBhvr>
                                        <p:cTn id="98" dur="500" fill="hold"/>
                                        <p:tgtEl>
                                          <p:spTgt spid="17"/>
                                        </p:tgtEl>
                                        <p:attrNameLst>
                                          <p:attrName>ppt_x</p:attrName>
                                        </p:attrNameLst>
                                      </p:cBhvr>
                                      <p:tavLst>
                                        <p:tav tm="0">
                                          <p:val>
                                            <p:strVal val="#ppt_x"/>
                                          </p:val>
                                        </p:tav>
                                        <p:tav tm="100000">
                                          <p:val>
                                            <p:strVal val="#ppt_x"/>
                                          </p:val>
                                        </p:tav>
                                      </p:tavLst>
                                    </p:anim>
                                    <p:anim calcmode="lin" valueType="num">
                                      <p:cBhvr>
                                        <p:cTn id="99" dur="500" fill="hold"/>
                                        <p:tgtEl>
                                          <p:spTgt spid="17"/>
                                        </p:tgtEl>
                                        <p:attrNameLst>
                                          <p:attrName>ppt_y</p:attrName>
                                        </p:attrNameLst>
                                      </p:cBhvr>
                                      <p:tavLst>
                                        <p:tav tm="0">
                                          <p:val>
                                            <p:strVal val="#ppt_h+1"/>
                                          </p:val>
                                        </p:tav>
                                        <p:tav tm="100000">
                                          <p:val>
                                            <p:strVal val="#ppt_y"/>
                                          </p:val>
                                        </p:tav>
                                      </p:tavLst>
                                    </p:anim>
                                    <p:animEffect transition="in" filter="fade">
                                      <p:cBhvr>
                                        <p:cTn id="100" dur="500"/>
                                        <p:tgtEl>
                                          <p:spTgt spid="17"/>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P spid="9" grpId="0"/>
      <p:bldP spid="13"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光荣榜（奉献之星）</a:t>
            </a:r>
          </a:p>
        </p:txBody>
      </p:sp>
      <p:pic>
        <p:nvPicPr>
          <p:cNvPr id="4" name="图片 3" descr="D:\APPT制作\高一期中家长会\素材\元素\图片\51miz-E1217409-260AE152.png51miz-E1217409-260AE15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682105" y="1744980"/>
            <a:ext cx="4704080" cy="4051935"/>
          </a:xfrm>
          <a:prstGeom prst="rect">
            <a:avLst/>
          </a:prstGeom>
        </p:spPr>
      </p:pic>
      <p:sp>
        <p:nvSpPr>
          <p:cNvPr id="5" name="文本框 4"/>
          <p:cNvSpPr txBox="1"/>
          <p:nvPr/>
        </p:nvSpPr>
        <p:spPr>
          <a:xfrm>
            <a:off x="8592185" y="3700145"/>
            <a:ext cx="15233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顽强拼搏   </a:t>
            </a: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青春无悔</a:t>
            </a:r>
          </a:p>
        </p:txBody>
      </p:sp>
      <p:pic>
        <p:nvPicPr>
          <p:cNvPr id="14" name="图片 13" descr="D:\APPT制作\高一期中家长会\素材\元素\图片\51miz-E1205529-133BE786.png51miz-E1205529-133BE786"/>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flipH="1">
            <a:off x="8285480" y="2514600"/>
            <a:ext cx="1889125" cy="141605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24965" y="1936750"/>
            <a:ext cx="707390" cy="706120"/>
          </a:xfrm>
          <a:prstGeom prst="rect">
            <a:avLst/>
          </a:prstGeom>
        </p:spPr>
      </p:pic>
      <p:pic>
        <p:nvPicPr>
          <p:cNvPr id="33" name="图片 32" descr="51miz-E784960-9E8036B1"/>
          <p:cNvPicPr>
            <a:picLocks noChangeAspect="1"/>
          </p:cNvPicPr>
          <p:nvPr/>
        </p:nvPicPr>
        <p:blipFill>
          <a:blip r:embed="rId8"/>
          <a:stretch>
            <a:fillRect/>
          </a:stretch>
        </p:blipFill>
        <p:spPr>
          <a:xfrm>
            <a:off x="1065530" y="2673985"/>
            <a:ext cx="1790700" cy="790575"/>
          </a:xfrm>
          <a:prstGeom prst="rect">
            <a:avLst/>
          </a:prstGeom>
        </p:spPr>
      </p:pic>
      <p:sp>
        <p:nvSpPr>
          <p:cNvPr id="34" name="文本框 33"/>
          <p:cNvSpPr txBox="1"/>
          <p:nvPr/>
        </p:nvSpPr>
        <p:spPr>
          <a:xfrm>
            <a:off x="1309370" y="27609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2" name="图片 1"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666615" y="1936750"/>
            <a:ext cx="707390" cy="706120"/>
          </a:xfrm>
          <a:prstGeom prst="rect">
            <a:avLst/>
          </a:prstGeom>
        </p:spPr>
      </p:pic>
      <p:pic>
        <p:nvPicPr>
          <p:cNvPr id="3" name="图片 2" descr="51miz-E784960-9E8036B1"/>
          <p:cNvPicPr>
            <a:picLocks noChangeAspect="1"/>
          </p:cNvPicPr>
          <p:nvPr/>
        </p:nvPicPr>
        <p:blipFill>
          <a:blip r:embed="rId8"/>
          <a:stretch>
            <a:fillRect/>
          </a:stretch>
        </p:blipFill>
        <p:spPr>
          <a:xfrm>
            <a:off x="4107180" y="2673985"/>
            <a:ext cx="1790700" cy="790575"/>
          </a:xfrm>
          <a:prstGeom prst="rect">
            <a:avLst/>
          </a:prstGeom>
        </p:spPr>
      </p:pic>
      <p:sp>
        <p:nvSpPr>
          <p:cNvPr id="6" name="文本框 5"/>
          <p:cNvSpPr txBox="1"/>
          <p:nvPr/>
        </p:nvSpPr>
        <p:spPr>
          <a:xfrm>
            <a:off x="4351020" y="27609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7" name="图片 6"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624965" y="3930650"/>
            <a:ext cx="707390" cy="706120"/>
          </a:xfrm>
          <a:prstGeom prst="rect">
            <a:avLst/>
          </a:prstGeom>
        </p:spPr>
      </p:pic>
      <p:pic>
        <p:nvPicPr>
          <p:cNvPr id="8" name="图片 7" descr="51miz-E784960-9E8036B1"/>
          <p:cNvPicPr>
            <a:picLocks noChangeAspect="1"/>
          </p:cNvPicPr>
          <p:nvPr/>
        </p:nvPicPr>
        <p:blipFill>
          <a:blip r:embed="rId8"/>
          <a:stretch>
            <a:fillRect/>
          </a:stretch>
        </p:blipFill>
        <p:spPr>
          <a:xfrm>
            <a:off x="1065530" y="4667885"/>
            <a:ext cx="1790700" cy="790575"/>
          </a:xfrm>
          <a:prstGeom prst="rect">
            <a:avLst/>
          </a:prstGeom>
        </p:spPr>
      </p:pic>
      <p:sp>
        <p:nvSpPr>
          <p:cNvPr id="9" name="文本框 8"/>
          <p:cNvSpPr txBox="1"/>
          <p:nvPr/>
        </p:nvSpPr>
        <p:spPr>
          <a:xfrm>
            <a:off x="1309370" y="47548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pic>
        <p:nvPicPr>
          <p:cNvPr id="10" name="图片 9" descr="D:\APPT制作\高一期中家长会\素材\元素\图片\e4d7c1c4_E334002_2ec0918c.pnge4d7c1c4_E334002_2ec0918c"/>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4666615" y="3930650"/>
            <a:ext cx="707390" cy="706120"/>
          </a:xfrm>
          <a:prstGeom prst="rect">
            <a:avLst/>
          </a:prstGeom>
        </p:spPr>
      </p:pic>
      <p:pic>
        <p:nvPicPr>
          <p:cNvPr id="12" name="图片 11" descr="51miz-E784960-9E8036B1"/>
          <p:cNvPicPr>
            <a:picLocks noChangeAspect="1"/>
          </p:cNvPicPr>
          <p:nvPr/>
        </p:nvPicPr>
        <p:blipFill>
          <a:blip r:embed="rId8"/>
          <a:stretch>
            <a:fillRect/>
          </a:stretch>
        </p:blipFill>
        <p:spPr>
          <a:xfrm>
            <a:off x="4107180" y="4667885"/>
            <a:ext cx="1790700" cy="790575"/>
          </a:xfrm>
          <a:prstGeom prst="rect">
            <a:avLst/>
          </a:prstGeom>
        </p:spPr>
      </p:pic>
      <p:sp>
        <p:nvSpPr>
          <p:cNvPr id="13" name="文本框 12"/>
          <p:cNvSpPr txBox="1"/>
          <p:nvPr/>
        </p:nvSpPr>
        <p:spPr>
          <a:xfrm>
            <a:off x="4351020" y="47548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2630170" y="1583055"/>
            <a:ext cx="975360" cy="887730"/>
          </a:xfrm>
          <a:prstGeom prst="rect">
            <a:avLst/>
          </a:prstGeom>
        </p:spPr>
      </p:pic>
      <p:sp>
        <p:nvSpPr>
          <p:cNvPr id="4" name="文本框 3"/>
          <p:cNvSpPr txBox="1"/>
          <p:nvPr/>
        </p:nvSpPr>
        <p:spPr>
          <a:xfrm>
            <a:off x="274066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第</a:t>
            </a:r>
          </a:p>
        </p:txBody>
      </p:sp>
      <p:pic>
        <p:nvPicPr>
          <p:cNvPr id="5" name="图片 4"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4054475" y="1583055"/>
            <a:ext cx="975360" cy="887730"/>
          </a:xfrm>
          <a:prstGeom prst="rect">
            <a:avLst/>
          </a:prstGeom>
        </p:spPr>
      </p:pic>
      <p:sp>
        <p:nvSpPr>
          <p:cNvPr id="6" name="文本框 5"/>
          <p:cNvSpPr txBox="1"/>
          <p:nvPr/>
        </p:nvSpPr>
        <p:spPr>
          <a:xfrm>
            <a:off x="416496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二</a:t>
            </a:r>
          </a:p>
        </p:txBody>
      </p:sp>
      <p:pic>
        <p:nvPicPr>
          <p:cNvPr id="7" name="图片 6"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5464810" y="1583055"/>
            <a:ext cx="975360" cy="887730"/>
          </a:xfrm>
          <a:prstGeom prst="rect">
            <a:avLst/>
          </a:prstGeom>
        </p:spPr>
      </p:pic>
      <p:sp>
        <p:nvSpPr>
          <p:cNvPr id="8" name="文本框 7"/>
          <p:cNvSpPr txBox="1"/>
          <p:nvPr/>
        </p:nvSpPr>
        <p:spPr>
          <a:xfrm>
            <a:off x="557530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部</a:t>
            </a:r>
          </a:p>
        </p:txBody>
      </p:sp>
      <p:pic>
        <p:nvPicPr>
          <p:cNvPr id="9" name="图片 8"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6889115" y="1583055"/>
            <a:ext cx="975360" cy="887730"/>
          </a:xfrm>
          <a:prstGeom prst="rect">
            <a:avLst/>
          </a:prstGeom>
        </p:spPr>
      </p:pic>
      <p:sp>
        <p:nvSpPr>
          <p:cNvPr id="10" name="文本框 9"/>
          <p:cNvSpPr txBox="1"/>
          <p:nvPr/>
        </p:nvSpPr>
        <p:spPr>
          <a:xfrm>
            <a:off x="699960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分</a:t>
            </a:r>
          </a:p>
        </p:txBody>
      </p:sp>
      <p:sp>
        <p:nvSpPr>
          <p:cNvPr id="11" name="文本框 10"/>
          <p:cNvSpPr txBox="1"/>
          <p:nvPr/>
        </p:nvSpPr>
        <p:spPr>
          <a:xfrm>
            <a:off x="4499610" y="2956560"/>
            <a:ext cx="3721100" cy="1106805"/>
          </a:xfrm>
          <a:prstGeom prst="rect">
            <a:avLst/>
          </a:prstGeom>
          <a:noFill/>
        </p:spPr>
        <p:txBody>
          <a:bodyPr wrap="none" rtlCol="0">
            <a:spAutoFit/>
          </a:bodyPr>
          <a:lstStyle/>
          <a:p>
            <a:pPr algn="ctr"/>
            <a:r>
              <a:rPr lang="zh-CN" altLang="en-US" sz="6600">
                <a:solidFill>
                  <a:schemeClr val="tx1">
                    <a:lumMod val="75000"/>
                    <a:lumOff val="25000"/>
                  </a:schemeClr>
                </a:solidFill>
                <a:latin typeface="三极韵黑简体" panose="00000500000000000000" charset="-122"/>
                <a:ea typeface="三极韵黑简体" panose="00000500000000000000" charset="-122"/>
              </a:rPr>
              <a:t>交</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流</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篇</a:t>
            </a:r>
          </a:p>
        </p:txBody>
      </p:sp>
      <p:sp>
        <p:nvSpPr>
          <p:cNvPr id="12" name="文本框 11"/>
          <p:cNvSpPr txBox="1"/>
          <p:nvPr/>
        </p:nvSpPr>
        <p:spPr>
          <a:xfrm>
            <a:off x="8314055" y="158305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a:t>
            </a:r>
          </a:p>
        </p:txBody>
      </p:sp>
      <p:sp>
        <p:nvSpPr>
          <p:cNvPr id="14" name="矩形 13"/>
          <p:cNvSpPr/>
          <p:nvPr/>
        </p:nvSpPr>
        <p:spPr>
          <a:xfrm>
            <a:off x="4420235" y="4601210"/>
            <a:ext cx="1157605"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高一</a:t>
            </a:r>
          </a:p>
        </p:txBody>
      </p:sp>
      <p:sp>
        <p:nvSpPr>
          <p:cNvPr id="15" name="矩形 14"/>
          <p:cNvSpPr/>
          <p:nvPr/>
        </p:nvSpPr>
        <p:spPr>
          <a:xfrm>
            <a:off x="5577840" y="4610735"/>
            <a:ext cx="2642870"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期中家长会</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8" presetClass="entr" presetSubtype="16" fill="hold" nodeType="with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diamond(in)">
                                      <p:cBhvr>
                                        <p:cTn id="12" dur="500"/>
                                        <p:tgtEl>
                                          <p:spTgt spid="3"/>
                                        </p:tgtEl>
                                      </p:cBhvr>
                                    </p:animEffect>
                                  </p:childTnLst>
                                </p:cTn>
                              </p:par>
                              <p:par>
                                <p:cTn id="13" presetID="8" presetClass="entr" presetSubtype="16" fill="hold" grpId="0" nodeType="withEffect">
                                  <p:stCondLst>
                                    <p:cond delay="0"/>
                                  </p:stCondLst>
                                  <p:childTnLst>
                                    <p:set>
                                      <p:cBhvr>
                                        <p:cTn id="14" dur="500" fill="hold">
                                          <p:stCondLst>
                                            <p:cond delay="0"/>
                                          </p:stCondLst>
                                        </p:cTn>
                                        <p:tgtEl>
                                          <p:spTgt spid="4"/>
                                        </p:tgtEl>
                                        <p:attrNameLst>
                                          <p:attrName>style.visibility</p:attrName>
                                        </p:attrNameLst>
                                      </p:cBhvr>
                                      <p:to>
                                        <p:strVal val="visible"/>
                                      </p:to>
                                    </p:set>
                                    <p:animEffect transition="in" filter="diamond(in)">
                                      <p:cBhvr>
                                        <p:cTn id="15" dur="500"/>
                                        <p:tgtEl>
                                          <p:spTgt spid="4"/>
                                        </p:tgtEl>
                                      </p:cBhvr>
                                    </p:animEffect>
                                  </p:childTnLst>
                                </p:cTn>
                              </p:par>
                              <p:par>
                                <p:cTn id="16" presetID="8" presetClass="entr" presetSubtype="16" fill="hold" nodeType="with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diamond(in)">
                                      <p:cBhvr>
                                        <p:cTn id="18" dur="500"/>
                                        <p:tgtEl>
                                          <p:spTgt spid="5"/>
                                        </p:tgtEl>
                                      </p:cBhvr>
                                    </p:animEffect>
                                  </p:childTnLst>
                                </p:cTn>
                              </p:par>
                              <p:par>
                                <p:cTn id="19" presetID="8" presetClass="entr" presetSubtype="16" fill="hold" grpId="0" nodeType="withEffect">
                                  <p:stCondLst>
                                    <p:cond delay="0"/>
                                  </p:stCondLst>
                                  <p:childTnLst>
                                    <p:set>
                                      <p:cBhvr>
                                        <p:cTn id="20" dur="500" fill="hold">
                                          <p:stCondLst>
                                            <p:cond delay="0"/>
                                          </p:stCondLst>
                                        </p:cTn>
                                        <p:tgtEl>
                                          <p:spTgt spid="6"/>
                                        </p:tgtEl>
                                        <p:attrNameLst>
                                          <p:attrName>style.visibility</p:attrName>
                                        </p:attrNameLst>
                                      </p:cBhvr>
                                      <p:to>
                                        <p:strVal val="visible"/>
                                      </p:to>
                                    </p:set>
                                    <p:animEffect transition="in" filter="diamond(in)">
                                      <p:cBhvr>
                                        <p:cTn id="21" dur="500"/>
                                        <p:tgtEl>
                                          <p:spTgt spid="6"/>
                                        </p:tgtEl>
                                      </p:cBhvr>
                                    </p:animEffect>
                                  </p:childTnLst>
                                </p:cTn>
                              </p:par>
                              <p:par>
                                <p:cTn id="22" presetID="8" presetClass="entr" presetSubtype="16" fill="hold" nodeType="withEffect">
                                  <p:stCondLst>
                                    <p:cond delay="0"/>
                                  </p:stCondLst>
                                  <p:childTnLst>
                                    <p:set>
                                      <p:cBhvr>
                                        <p:cTn id="23" dur="500" fill="hold">
                                          <p:stCondLst>
                                            <p:cond delay="0"/>
                                          </p:stCondLst>
                                        </p:cTn>
                                        <p:tgtEl>
                                          <p:spTgt spid="7"/>
                                        </p:tgtEl>
                                        <p:attrNameLst>
                                          <p:attrName>style.visibility</p:attrName>
                                        </p:attrNameLst>
                                      </p:cBhvr>
                                      <p:to>
                                        <p:strVal val="visible"/>
                                      </p:to>
                                    </p:set>
                                    <p:animEffect transition="in" filter="diamond(in)">
                                      <p:cBhvr>
                                        <p:cTn id="24" dur="500"/>
                                        <p:tgtEl>
                                          <p:spTgt spid="7"/>
                                        </p:tgtEl>
                                      </p:cBhvr>
                                    </p:animEffect>
                                  </p:childTnLst>
                                </p:cTn>
                              </p:par>
                              <p:par>
                                <p:cTn id="25" presetID="8" presetClass="entr" presetSubtype="16" fill="hold" grpId="0" nodeType="withEffect">
                                  <p:stCondLst>
                                    <p:cond delay="0"/>
                                  </p:stCondLst>
                                  <p:childTnLst>
                                    <p:set>
                                      <p:cBhvr>
                                        <p:cTn id="26" dur="500"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par>
                                <p:cTn id="28" presetID="8" presetClass="entr" presetSubtype="16" fill="hold" nodeType="withEffect">
                                  <p:stCondLst>
                                    <p:cond delay="0"/>
                                  </p:stCondLst>
                                  <p:childTnLst>
                                    <p:set>
                                      <p:cBhvr>
                                        <p:cTn id="29" dur="500" fill="hold">
                                          <p:stCondLst>
                                            <p:cond delay="0"/>
                                          </p:stCondLst>
                                        </p:cTn>
                                        <p:tgtEl>
                                          <p:spTgt spid="9"/>
                                        </p:tgtEl>
                                        <p:attrNameLst>
                                          <p:attrName>style.visibility</p:attrName>
                                        </p:attrNameLst>
                                      </p:cBhvr>
                                      <p:to>
                                        <p:strVal val="visible"/>
                                      </p:to>
                                    </p:set>
                                    <p:animEffect transition="in" filter="diamond(in)">
                                      <p:cBhvr>
                                        <p:cTn id="30" dur="500"/>
                                        <p:tgtEl>
                                          <p:spTgt spid="9"/>
                                        </p:tgtEl>
                                      </p:cBhvr>
                                    </p:animEffect>
                                  </p:childTnLst>
                                </p:cTn>
                              </p:par>
                              <p:par>
                                <p:cTn id="31" presetID="8" presetClass="entr" presetSubtype="16" fill="hold" grpId="0" nodeType="withEffect">
                                  <p:stCondLst>
                                    <p:cond delay="0"/>
                                  </p:stCondLst>
                                  <p:childTnLst>
                                    <p:set>
                                      <p:cBhvr>
                                        <p:cTn id="32" dur="500" fill="hold">
                                          <p:stCondLst>
                                            <p:cond delay="0"/>
                                          </p:stCondLst>
                                        </p:cTn>
                                        <p:tgtEl>
                                          <p:spTgt spid="10"/>
                                        </p:tgtEl>
                                        <p:attrNameLst>
                                          <p:attrName>style.visibility</p:attrName>
                                        </p:attrNameLst>
                                      </p:cBhvr>
                                      <p:to>
                                        <p:strVal val="visible"/>
                                      </p:to>
                                    </p:set>
                                    <p:animEffect transition="in" filter="diamond(in)">
                                      <p:cBhvr>
                                        <p:cTn id="33" dur="500"/>
                                        <p:tgtEl>
                                          <p:spTgt spid="10"/>
                                        </p:tgtEl>
                                      </p:cBhvr>
                                    </p:animEffect>
                                  </p:childTnLst>
                                </p:cTn>
                              </p:par>
                              <p:par>
                                <p:cTn id="34" presetID="8" presetClass="entr" presetSubtype="16" fill="hold" grpId="0" nodeType="withEffect">
                                  <p:stCondLst>
                                    <p:cond delay="0"/>
                                  </p:stCondLst>
                                  <p:childTnLst>
                                    <p:set>
                                      <p:cBhvr>
                                        <p:cTn id="35" dur="500" fill="hold">
                                          <p:stCondLst>
                                            <p:cond delay="0"/>
                                          </p:stCondLst>
                                        </p:cTn>
                                        <p:tgtEl>
                                          <p:spTgt spid="12"/>
                                        </p:tgtEl>
                                        <p:attrNameLst>
                                          <p:attrName>style.visibility</p:attrName>
                                        </p:attrNameLst>
                                      </p:cBhvr>
                                      <p:to>
                                        <p:strVal val="visible"/>
                                      </p:to>
                                    </p:set>
                                    <p:animEffect transition="in" filter="diamond(in)">
                                      <p:cBhvr>
                                        <p:cTn id="36" dur="500"/>
                                        <p:tgtEl>
                                          <p:spTgt spid="12"/>
                                        </p:tgtEl>
                                      </p:cBhvr>
                                    </p:animEffect>
                                  </p:childTnLst>
                                </p:cTn>
                              </p:par>
                              <p:par>
                                <p:cTn id="37" presetID="40" presetClass="entr" presetSubtype="0" fill="hold" grpId="0" nodeType="withEffect">
                                  <p:stCondLst>
                                    <p:cond delay="0"/>
                                  </p:stCondLst>
                                  <p:iterate type="lt">
                                    <p:tmPct val="10000"/>
                                  </p:iterate>
                                  <p:childTnLst>
                                    <p:set>
                                      <p:cBhvr>
                                        <p:cTn id="38" dur="500"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anim calcmode="lin" valueType="num">
                                      <p:cBhvr>
                                        <p:cTn id="40" dur="500" fill="hold"/>
                                        <p:tgtEl>
                                          <p:spTgt spid="11"/>
                                        </p:tgtEl>
                                        <p:attrNameLst>
                                          <p:attrName>ppt_x</p:attrName>
                                        </p:attrNameLst>
                                      </p:cBhvr>
                                      <p:tavLst>
                                        <p:tav tm="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anim calcmode="lin" valueType="num">
                                      <p:cBhvr>
                                        <p:cTn id="45" dur="500" fill="hold"/>
                                        <p:tgtEl>
                                          <p:spTgt spid="14"/>
                                        </p:tgtEl>
                                        <p:attrNameLst>
                                          <p:attrName>ppt_x</p:attrName>
                                        </p:attrNameLst>
                                      </p:cBhvr>
                                      <p:tavLst>
                                        <p:tav tm="0">
                                          <p:val>
                                            <p:strVal val="#ppt_x"/>
                                          </p:val>
                                        </p:tav>
                                        <p:tav tm="100000">
                                          <p:val>
                                            <p:strVal val="#ppt_x"/>
                                          </p:val>
                                        </p:tav>
                                      </p:tavLst>
                                    </p:anim>
                                    <p:anim calcmode="lin" valueType="num">
                                      <p:cBhvr>
                                        <p:cTn id="46" dur="450" decel="100000" fill="hold"/>
                                        <p:tgtEl>
                                          <p:spTgt spid="14"/>
                                        </p:tgtEl>
                                        <p:attrNameLst>
                                          <p:attrName>ppt_y</p:attrName>
                                        </p:attrNameLst>
                                      </p:cBhvr>
                                      <p:tavLst>
                                        <p:tav tm="0">
                                          <p:val>
                                            <p:strVal val="#ppt_y+1"/>
                                          </p:val>
                                        </p:tav>
                                        <p:tav tm="100000">
                                          <p:val>
                                            <p:strVal val="#ppt_y-.03"/>
                                          </p:val>
                                        </p:tav>
                                      </p:tavLst>
                                    </p:anim>
                                    <p:anim calcmode="lin" valueType="num">
                                      <p:cBhvr>
                                        <p:cTn id="47"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par>
                                <p:cTn id="48" presetID="37"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anim calcmode="lin" valueType="num">
                                      <p:cBhvr>
                                        <p:cTn id="51" dur="500" fill="hold"/>
                                        <p:tgtEl>
                                          <p:spTgt spid="15"/>
                                        </p:tgtEl>
                                        <p:attrNameLst>
                                          <p:attrName>ppt_x</p:attrName>
                                        </p:attrNameLst>
                                      </p:cBhvr>
                                      <p:tavLst>
                                        <p:tav tm="0">
                                          <p:val>
                                            <p:strVal val="#ppt_x"/>
                                          </p:val>
                                        </p:tav>
                                        <p:tav tm="100000">
                                          <p:val>
                                            <p:strVal val="#ppt_x"/>
                                          </p:val>
                                        </p:tav>
                                      </p:tavLst>
                                    </p:anim>
                                    <p:anim calcmode="lin" valueType="num">
                                      <p:cBhvr>
                                        <p:cTn id="52" dur="450" decel="100000" fill="hold"/>
                                        <p:tgtEl>
                                          <p:spTgt spid="15"/>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1" grpId="0"/>
      <p:bldP spid="12" grpId="0"/>
      <p:bldP spid="14" grpId="0" bldLvl="0" animBg="1"/>
      <p:bldP spid="15"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328795" y="2077720"/>
            <a:ext cx="35356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课任老师发言</a:t>
            </a: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769995" y="2077720"/>
            <a:ext cx="46532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学生代表经验交流</a:t>
            </a: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328795" y="2077720"/>
            <a:ext cx="35356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家长代表发言</a:t>
            </a: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694940" y="2233930"/>
            <a:ext cx="6583680" cy="1568450"/>
          </a:xfrm>
          <a:prstGeom prst="rect">
            <a:avLst/>
          </a:prstGeom>
          <a:noFill/>
        </p:spPr>
        <p:txBody>
          <a:bodyPr wrap="none" rtlCol="0">
            <a:spAutoFit/>
          </a:bodyPr>
          <a:lstStyle/>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如何看待成绩？</a:t>
            </a:r>
          </a:p>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肯定子女的每一滴收获，鼓励子女的每一点进步</a:t>
            </a:r>
          </a:p>
        </p:txBody>
      </p:sp>
      <p:cxnSp>
        <p:nvCxnSpPr>
          <p:cNvPr id="5" name="直接连接符 4"/>
          <p:cNvCxnSpPr/>
          <p:nvPr/>
        </p:nvCxnSpPr>
        <p:spPr>
          <a:xfrm flipV="1">
            <a:off x="2707005" y="4179570"/>
            <a:ext cx="6520815" cy="9525"/>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3470" y="452056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pic>
        <p:nvPicPr>
          <p:cNvPr id="3" name="图片 2" descr="51miz-E1158796-0D605C1E"/>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20970" y="1018540"/>
            <a:ext cx="1530985" cy="1530985"/>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42" presetClass="entr" presetSubtype="0" fill="hold" nodeType="withEffect">
                                  <p:stCondLst>
                                    <p:cond delay="0"/>
                                  </p:stCondLst>
                                  <p:childTnLst>
                                    <p:set>
                                      <p:cBhvr>
                                        <p:cTn id="20" dur="500"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2722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家长适当的期望值</a:t>
            </a:r>
          </a:p>
        </p:txBody>
      </p:sp>
      <p:pic>
        <p:nvPicPr>
          <p:cNvPr id="6" name="图片 5" descr="D:\APPT制作\高一期中家长会\素材\元素\图片\51miz-E1125984-BDAAB7BE.png51miz-E1125984-BDAAB7BE"/>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61290" y="3915410"/>
            <a:ext cx="3251835" cy="3251835"/>
          </a:xfrm>
          <a:prstGeom prst="rect">
            <a:avLst/>
          </a:prstGeom>
        </p:spPr>
      </p:pic>
      <p:sp>
        <p:nvSpPr>
          <p:cNvPr id="7" name="文本框 6"/>
          <p:cNvSpPr txBox="1"/>
          <p:nvPr/>
        </p:nvSpPr>
        <p:spPr>
          <a:xfrm>
            <a:off x="4532630" y="2218690"/>
            <a:ext cx="2976880" cy="398780"/>
          </a:xfrm>
          <a:prstGeom prst="rect">
            <a:avLst/>
          </a:prstGeom>
          <a:noFill/>
        </p:spPr>
        <p:txBody>
          <a:bodyPr wrap="none" rtlCol="0">
            <a:spAutoFit/>
          </a:bodyPr>
          <a:lstStyle/>
          <a:p>
            <a:pPr algn="l"/>
            <a:r>
              <a:rPr lang="zh-CN" altLang="en-US" sz="2000">
                <a:solidFill>
                  <a:srgbClr val="276DA0"/>
                </a:solidFill>
                <a:latin typeface="三极韵黑简体" panose="00000500000000000000" charset="-122"/>
                <a:ea typeface="三极韵黑简体" panose="00000500000000000000" charset="-122"/>
              </a:rPr>
              <a:t>给孩子一个能达到的目标</a:t>
            </a:r>
          </a:p>
        </p:txBody>
      </p:sp>
      <p:cxnSp>
        <p:nvCxnSpPr>
          <p:cNvPr id="8" name="直接连接符 7"/>
          <p:cNvCxnSpPr/>
          <p:nvPr/>
        </p:nvCxnSpPr>
        <p:spPr>
          <a:xfrm>
            <a:off x="3954145" y="27495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824480" y="3291840"/>
            <a:ext cx="6393180" cy="133794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孩子是家长的希望，教育好孩子是老师的希望。</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父母对孩子期望值的高低直接影响孩子将来所取得成就的大小。</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应该有一定的期望值，尽量要恰到好处。</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500"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1"/>
                                          </p:val>
                                        </p:tav>
                                        <p:tav tm="100000">
                                          <p:val>
                                            <p:strVal val="#ppt_x"/>
                                          </p:val>
                                        </p:tav>
                                      </p:tavLst>
                                    </p:anim>
                                    <p:anim calcmode="lin" valueType="num">
                                      <p:cBhvr>
                                        <p:cTn id="9" dur="500" fill="hold"/>
                                        <p:tgtEl>
                                          <p:spTgt spid="11"/>
                                        </p:tgtEl>
                                        <p:attrNameLst>
                                          <p:attrName>ppt_y</p:attrName>
                                        </p:attrNameLst>
                                      </p:cBhvr>
                                      <p:tavLst>
                                        <p:tav tm="0">
                                          <p:val>
                                            <p:strVal val="#ppt_y"/>
                                          </p:val>
                                        </p:tav>
                                        <p:tav tm="100000">
                                          <p:val>
                                            <p:strVal val="#ppt_y"/>
                                          </p:val>
                                        </p:tav>
                                      </p:tavLst>
                                    </p:anim>
                                  </p:childTnLst>
                                </p:cTn>
                              </p:par>
                            </p:childTnLst>
                          </p:cTn>
                        </p:par>
                        <p:par>
                          <p:cTn id="10" fill="hold">
                            <p:stCondLst>
                              <p:cond delay="949"/>
                            </p:stCondLst>
                            <p:childTnLst>
                              <p:par>
                                <p:cTn id="11" presetID="42" presetClass="entr" presetSubtype="0" fill="hold" nodeType="afterEffect">
                                  <p:stCondLst>
                                    <p:cond delay="0"/>
                                  </p:stCondLst>
                                  <p:childTnLst>
                                    <p:set>
                                      <p:cBhvr>
                                        <p:cTn id="12" dur="500"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44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94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44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2722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家长适当的期望值</a:t>
            </a:r>
          </a:p>
        </p:txBody>
      </p:sp>
      <p:pic>
        <p:nvPicPr>
          <p:cNvPr id="6" name="图片 5" descr="D:\APPT制作\高一期中家长会\素材\元素\图片\51miz-E1125984-BDAAB7BE.png51miz-E1125984-BDAAB7BE"/>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61290" y="3915410"/>
            <a:ext cx="3251835" cy="3251835"/>
          </a:xfrm>
          <a:prstGeom prst="rect">
            <a:avLst/>
          </a:prstGeom>
        </p:spPr>
      </p:pic>
      <p:sp>
        <p:nvSpPr>
          <p:cNvPr id="7" name="文本框 6"/>
          <p:cNvSpPr txBox="1"/>
          <p:nvPr/>
        </p:nvSpPr>
        <p:spPr>
          <a:xfrm>
            <a:off x="4532630" y="2218690"/>
            <a:ext cx="2976880" cy="398780"/>
          </a:xfrm>
          <a:prstGeom prst="rect">
            <a:avLst/>
          </a:prstGeom>
          <a:noFill/>
        </p:spPr>
        <p:txBody>
          <a:bodyPr wrap="none" rtlCol="0">
            <a:spAutoFit/>
          </a:bodyPr>
          <a:lstStyle/>
          <a:p>
            <a:pPr algn="l"/>
            <a:r>
              <a:rPr lang="zh-CN" altLang="en-US" sz="2000">
                <a:solidFill>
                  <a:srgbClr val="276DA0"/>
                </a:solidFill>
                <a:latin typeface="三极韵黑简体" panose="00000500000000000000" charset="-122"/>
                <a:ea typeface="三极韵黑简体" panose="00000500000000000000" charset="-122"/>
              </a:rPr>
              <a:t>给孩子一个能达到的目标</a:t>
            </a:r>
          </a:p>
        </p:txBody>
      </p:sp>
      <p:cxnSp>
        <p:nvCxnSpPr>
          <p:cNvPr id="8" name="直接连接符 7"/>
          <p:cNvCxnSpPr/>
          <p:nvPr/>
        </p:nvCxnSpPr>
        <p:spPr>
          <a:xfrm>
            <a:off x="3954145" y="27495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824480" y="3291840"/>
            <a:ext cx="6393180" cy="133794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孩子是家长的希望，教育好孩子是老师的希望。</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父母对孩子期望值的高低直接影响孩子将来所取得成就的大小。</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应该有一定的期望值，尽量要恰到好处。</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par>
                          <p:cTn id="16" fill="hold">
                            <p:stCondLst>
                              <p:cond delay="1450"/>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950"/>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4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1960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家长听的话</a:t>
            </a:r>
          </a:p>
        </p:txBody>
      </p:sp>
      <p:pic>
        <p:nvPicPr>
          <p:cNvPr id="6" name="图片 5" descr="D:\APPT制作\高一期中家长会\素材\元素\图片\51miz-E1200249-88F64C98.png51miz-E1200249-88F64C98"/>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398780" y="3855720"/>
            <a:ext cx="4003675" cy="3002280"/>
          </a:xfrm>
          <a:prstGeom prst="rect">
            <a:avLst/>
          </a:prstGeom>
        </p:spPr>
      </p:pic>
      <p:sp>
        <p:nvSpPr>
          <p:cNvPr id="7" name="文本框 6"/>
          <p:cNvSpPr txBox="1"/>
          <p:nvPr/>
        </p:nvSpPr>
        <p:spPr>
          <a:xfrm>
            <a:off x="4913630" y="2073275"/>
            <a:ext cx="2214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说给爸爸妈妈的话</a:t>
            </a:r>
          </a:p>
        </p:txBody>
      </p:sp>
      <p:cxnSp>
        <p:nvCxnSpPr>
          <p:cNvPr id="8" name="直接连接符 7"/>
          <p:cNvCxnSpPr/>
          <p:nvPr/>
        </p:nvCxnSpPr>
        <p:spPr>
          <a:xfrm>
            <a:off x="3954145" y="2604135"/>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295650" y="2846070"/>
            <a:ext cx="5601335" cy="216852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刻苦努力，不断拼搏，是我们奋进的号角，</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坚忍顽强，超越自我，是我们追求的品格，</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克服困难，励志向前，是我们不改的信念，</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乌鸦反哺，回报父母，是我们不变的誓言，</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健康成长，创造辉煌，是我们共同的心愿！</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par>
                          <p:cTn id="16" fill="hold">
                            <p:stCondLst>
                              <p:cond delay="12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79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29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837305" y="1107440"/>
            <a:ext cx="4518025" cy="553085"/>
          </a:xfrm>
          <a:prstGeom prst="rect">
            <a:avLst/>
          </a:prstGeom>
          <a:noFill/>
        </p:spPr>
        <p:txBody>
          <a:bodyPr wrap="none" rtlCol="0">
            <a:spAutoFit/>
          </a:bodyPr>
          <a:lstStyle/>
          <a:p>
            <a:pPr algn="l"/>
            <a:r>
              <a:rPr lang="zh-CN" altLang="en-US" sz="3000">
                <a:solidFill>
                  <a:srgbClr val="276DA0"/>
                </a:solidFill>
                <a:latin typeface="三极韵黑简体" panose="00000500000000000000" charset="-122"/>
                <a:ea typeface="三极韵黑简体" panose="00000500000000000000" charset="-122"/>
              </a:rPr>
              <a:t>高一(4)班家长会议流程：</a:t>
            </a:r>
          </a:p>
        </p:txBody>
      </p:sp>
      <p:cxnSp>
        <p:nvCxnSpPr>
          <p:cNvPr id="5" name="直接连接符 4"/>
          <p:cNvCxnSpPr/>
          <p:nvPr/>
        </p:nvCxnSpPr>
        <p:spPr>
          <a:xfrm>
            <a:off x="3881755" y="17843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285615" y="232092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班级基本情况汇报（班主任发言）</a:t>
            </a:r>
          </a:p>
        </p:txBody>
      </p:sp>
      <p:sp>
        <p:nvSpPr>
          <p:cNvPr id="7" name="矩形 6"/>
          <p:cNvSpPr/>
          <p:nvPr/>
        </p:nvSpPr>
        <p:spPr>
          <a:xfrm>
            <a:off x="3438525" y="236410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01</a:t>
            </a:r>
          </a:p>
        </p:txBody>
      </p:sp>
      <p:sp>
        <p:nvSpPr>
          <p:cNvPr id="8" name="文本框 7"/>
          <p:cNvSpPr txBox="1"/>
          <p:nvPr/>
        </p:nvSpPr>
        <p:spPr>
          <a:xfrm>
            <a:off x="4285615" y="2966720"/>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课任老师发言</a:t>
            </a:r>
          </a:p>
        </p:txBody>
      </p:sp>
      <p:sp>
        <p:nvSpPr>
          <p:cNvPr id="9" name="矩形 8"/>
          <p:cNvSpPr/>
          <p:nvPr/>
        </p:nvSpPr>
        <p:spPr>
          <a:xfrm>
            <a:off x="3438525" y="3009900"/>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02</a:t>
            </a:r>
          </a:p>
        </p:txBody>
      </p:sp>
      <p:sp>
        <p:nvSpPr>
          <p:cNvPr id="10" name="文本框 9"/>
          <p:cNvSpPr txBox="1"/>
          <p:nvPr/>
        </p:nvSpPr>
        <p:spPr>
          <a:xfrm>
            <a:off x="4285615" y="3577590"/>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学生代表交流</a:t>
            </a:r>
          </a:p>
        </p:txBody>
      </p:sp>
      <p:sp>
        <p:nvSpPr>
          <p:cNvPr id="11" name="矩形 10"/>
          <p:cNvSpPr/>
          <p:nvPr/>
        </p:nvSpPr>
        <p:spPr>
          <a:xfrm>
            <a:off x="3438525" y="3620770"/>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03</a:t>
            </a:r>
          </a:p>
        </p:txBody>
      </p:sp>
      <p:sp>
        <p:nvSpPr>
          <p:cNvPr id="12" name="文本框 11"/>
          <p:cNvSpPr txBox="1"/>
          <p:nvPr/>
        </p:nvSpPr>
        <p:spPr>
          <a:xfrm>
            <a:off x="4285615" y="422338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家长代表交流</a:t>
            </a:r>
          </a:p>
        </p:txBody>
      </p:sp>
      <p:sp>
        <p:nvSpPr>
          <p:cNvPr id="13" name="矩形 12"/>
          <p:cNvSpPr/>
          <p:nvPr/>
        </p:nvSpPr>
        <p:spPr>
          <a:xfrm>
            <a:off x="3438525" y="426656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04</a:t>
            </a:r>
          </a:p>
        </p:txBody>
      </p:sp>
      <p:sp>
        <p:nvSpPr>
          <p:cNvPr id="14" name="文本框 13"/>
          <p:cNvSpPr txBox="1"/>
          <p:nvPr/>
        </p:nvSpPr>
        <p:spPr>
          <a:xfrm>
            <a:off x="4285615" y="483425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家长与老师自由交流时间</a:t>
            </a:r>
          </a:p>
        </p:txBody>
      </p:sp>
      <p:sp>
        <p:nvSpPr>
          <p:cNvPr id="15" name="矩形 14"/>
          <p:cNvSpPr/>
          <p:nvPr/>
        </p:nvSpPr>
        <p:spPr>
          <a:xfrm>
            <a:off x="3438525" y="487743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05</a:t>
            </a:r>
          </a:p>
        </p:txBody>
      </p:sp>
      <p:pic>
        <p:nvPicPr>
          <p:cNvPr id="22" name="图片 21" descr="51miz-E1127120-9CBF1A3D"/>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429895" y="2549525"/>
            <a:ext cx="1667510" cy="3943350"/>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anim calcmode="lin" valueType="num">
                                      <p:cBhvr>
                                        <p:cTn id="8" dur="500" fill="hold"/>
                                        <p:tgtEl>
                                          <p:spTgt spid="22"/>
                                        </p:tgtEl>
                                        <p:attrNameLst>
                                          <p:attrName>ppt_x</p:attrName>
                                        </p:attrNameLst>
                                      </p:cBhvr>
                                      <p:tavLst>
                                        <p:tav tm="0">
                                          <p:val>
                                            <p:strVal val="#ppt_x"/>
                                          </p:val>
                                        </p:tav>
                                        <p:tav tm="100000">
                                          <p:val>
                                            <p:strVal val="#ppt_x"/>
                                          </p:val>
                                        </p:tav>
                                      </p:tavLst>
                                    </p:anim>
                                    <p:anim calcmode="lin" valueType="num">
                                      <p:cBhvr>
                                        <p:cTn id="9" dur="5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grpId="0" nodeType="afterEffect">
                                  <p:stCondLst>
                                    <p:cond delay="0"/>
                                  </p:stCondLst>
                                  <p:childTnLst>
                                    <p:set>
                                      <p:cBhvr>
                                        <p:cTn id="12" dur="500" fill="hold">
                                          <p:stCondLst>
                                            <p:cond delay="0"/>
                                          </p:stCondLst>
                                        </p:cTn>
                                        <p:tgtEl>
                                          <p:spTgt spid="4"/>
                                        </p:tgtEl>
                                        <p:attrNameLst>
                                          <p:attrName>style.visibility</p:attrName>
                                        </p:attrNameLst>
                                      </p:cBhvr>
                                      <p:to>
                                        <p:strVal val="visible"/>
                                      </p:to>
                                    </p:set>
                                    <p:animEffect transition="in" filter="diamond(in)">
                                      <p:cBhvr>
                                        <p:cTn id="13" dur="500"/>
                                        <p:tgtEl>
                                          <p:spTgt spid="4"/>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anim calcmode="lin" valueType="num">
                                      <p:cBhvr>
                                        <p:cTn id="22" dur="500" fill="hold"/>
                                        <p:tgtEl>
                                          <p:spTgt spid="7"/>
                                        </p:tgtEl>
                                        <p:attrNameLst>
                                          <p:attrName>ppt_x</p:attrName>
                                        </p:attrNameLst>
                                      </p:cBhvr>
                                      <p:tavLst>
                                        <p:tav tm="0">
                                          <p:val>
                                            <p:strVal val="#ppt_x"/>
                                          </p:val>
                                        </p:tav>
                                        <p:tav tm="100000">
                                          <p:val>
                                            <p:strVal val="#ppt_x"/>
                                          </p:val>
                                        </p:tav>
                                      </p:tavLst>
                                    </p:anim>
                                    <p:anim calcmode="lin" valueType="num">
                                      <p:cBhvr>
                                        <p:cTn id="23" dur="450" decel="100000" fill="hold"/>
                                        <p:tgtEl>
                                          <p:spTgt spid="7"/>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7"/>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500"/>
                                        <p:tgtEl>
                                          <p:spTgt spid="6"/>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anim calcmode="lin" valueType="num">
                                      <p:cBhvr>
                                        <p:cTn id="33" dur="500" fill="hold"/>
                                        <p:tgtEl>
                                          <p:spTgt spid="9"/>
                                        </p:tgtEl>
                                        <p:attrNameLst>
                                          <p:attrName>ppt_x</p:attrName>
                                        </p:attrNameLst>
                                      </p:cBhvr>
                                      <p:tavLst>
                                        <p:tav tm="0">
                                          <p:val>
                                            <p:strVal val="#ppt_x"/>
                                          </p:val>
                                        </p:tav>
                                        <p:tav tm="100000">
                                          <p:val>
                                            <p:strVal val="#ppt_x"/>
                                          </p:val>
                                        </p:tav>
                                      </p:tavLst>
                                    </p:anim>
                                    <p:anim calcmode="lin" valueType="num">
                                      <p:cBhvr>
                                        <p:cTn id="34" dur="450" decel="100000" fill="hold"/>
                                        <p:tgtEl>
                                          <p:spTgt spid="9"/>
                                        </p:tgtEl>
                                        <p:attrNameLst>
                                          <p:attrName>ppt_y</p:attrName>
                                        </p:attrNameLst>
                                      </p:cBhvr>
                                      <p:tavLst>
                                        <p:tav tm="0">
                                          <p:val>
                                            <p:strVal val="#ppt_y+1"/>
                                          </p:val>
                                        </p:tav>
                                        <p:tav tm="100000">
                                          <p:val>
                                            <p:strVal val="#ppt_y-.03"/>
                                          </p:val>
                                        </p:tav>
                                      </p:tavLst>
                                    </p:anim>
                                    <p:anim calcmode="lin" valueType="num">
                                      <p:cBhvr>
                                        <p:cTn id="35"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anim calcmode="lin" valueType="num">
                                      <p:cBhvr>
                                        <p:cTn id="44" dur="500" fill="hold"/>
                                        <p:tgtEl>
                                          <p:spTgt spid="11"/>
                                        </p:tgtEl>
                                        <p:attrNameLst>
                                          <p:attrName>ppt_x</p:attrName>
                                        </p:attrNameLst>
                                      </p:cBhvr>
                                      <p:tavLst>
                                        <p:tav tm="0">
                                          <p:val>
                                            <p:strVal val="#ppt_x"/>
                                          </p:val>
                                        </p:tav>
                                        <p:tav tm="100000">
                                          <p:val>
                                            <p:strVal val="#ppt_x"/>
                                          </p:val>
                                        </p:tav>
                                      </p:tavLst>
                                    </p:anim>
                                    <p:anim calcmode="lin" valueType="num">
                                      <p:cBhvr>
                                        <p:cTn id="45" dur="450" decel="100000" fill="hold"/>
                                        <p:tgtEl>
                                          <p:spTgt spid="11"/>
                                        </p:tgtEl>
                                        <p:attrNameLst>
                                          <p:attrName>ppt_y</p:attrName>
                                        </p:attrNameLst>
                                      </p:cBhvr>
                                      <p:tavLst>
                                        <p:tav tm="0">
                                          <p:val>
                                            <p:strVal val="#ppt_y+1"/>
                                          </p:val>
                                        </p:tav>
                                        <p:tav tm="100000">
                                          <p:val>
                                            <p:strVal val="#ppt_y-.03"/>
                                          </p:val>
                                        </p:tav>
                                      </p:tavLst>
                                    </p:anim>
                                    <p:anim calcmode="lin" valueType="num">
                                      <p:cBhvr>
                                        <p:cTn id="46" dur="50" accel="100000" fill="hold">
                                          <p:stCondLst>
                                            <p:cond delay="450"/>
                                          </p:stCondLst>
                                        </p:cTn>
                                        <p:tgtEl>
                                          <p:spTgt spid="11"/>
                                        </p:tgtEl>
                                        <p:attrNameLst>
                                          <p:attrName>ppt_y</p:attrName>
                                        </p:attrNameLst>
                                      </p:cBhvr>
                                      <p:tavLst>
                                        <p:tav tm="0">
                                          <p:val>
                                            <p:strVal val="#ppt_y-.03"/>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left)">
                                      <p:cBhvr>
                                        <p:cTn id="50" dur="500"/>
                                        <p:tgtEl>
                                          <p:spTgt spid="10"/>
                                        </p:tgtEl>
                                      </p:cBhvr>
                                    </p:animEffect>
                                  </p:childTnLst>
                                </p:cTn>
                              </p:par>
                            </p:childTnLst>
                          </p:cTn>
                        </p:par>
                        <p:par>
                          <p:cTn id="51" fill="hold">
                            <p:stCondLst>
                              <p:cond delay="4500"/>
                            </p:stCondLst>
                            <p:childTnLst>
                              <p:par>
                                <p:cTn id="52" presetID="37"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anim calcmode="lin" valueType="num">
                                      <p:cBhvr>
                                        <p:cTn id="55" dur="500" fill="hold"/>
                                        <p:tgtEl>
                                          <p:spTgt spid="13"/>
                                        </p:tgtEl>
                                        <p:attrNameLst>
                                          <p:attrName>ppt_x</p:attrName>
                                        </p:attrNameLst>
                                      </p:cBhvr>
                                      <p:tavLst>
                                        <p:tav tm="0">
                                          <p:val>
                                            <p:strVal val="#ppt_x"/>
                                          </p:val>
                                        </p:tav>
                                        <p:tav tm="100000">
                                          <p:val>
                                            <p:strVal val="#ppt_x"/>
                                          </p:val>
                                        </p:tav>
                                      </p:tavLst>
                                    </p:anim>
                                    <p:anim calcmode="lin" valueType="num">
                                      <p:cBhvr>
                                        <p:cTn id="56" dur="450" decel="100000" fill="hold"/>
                                        <p:tgtEl>
                                          <p:spTgt spid="13"/>
                                        </p:tgtEl>
                                        <p:attrNameLst>
                                          <p:attrName>ppt_y</p:attrName>
                                        </p:attrNameLst>
                                      </p:cBhvr>
                                      <p:tavLst>
                                        <p:tav tm="0">
                                          <p:val>
                                            <p:strVal val="#ppt_y+1"/>
                                          </p:val>
                                        </p:tav>
                                        <p:tav tm="100000">
                                          <p:val>
                                            <p:strVal val="#ppt_y-.03"/>
                                          </p:val>
                                        </p:tav>
                                      </p:tavLst>
                                    </p:anim>
                                    <p:anim calcmode="lin" valueType="num">
                                      <p:cBhvr>
                                        <p:cTn id="57" dur="50" accel="100000" fill="hold">
                                          <p:stCondLst>
                                            <p:cond delay="450"/>
                                          </p:stCondLst>
                                        </p:cTn>
                                        <p:tgtEl>
                                          <p:spTgt spid="13"/>
                                        </p:tgtEl>
                                        <p:attrNameLst>
                                          <p:attrName>ppt_y</p:attrName>
                                        </p:attrNameLst>
                                      </p:cBhvr>
                                      <p:tavLst>
                                        <p:tav tm="0">
                                          <p:val>
                                            <p:strVal val="#ppt_y-.03"/>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left)">
                                      <p:cBhvr>
                                        <p:cTn id="61" dur="500"/>
                                        <p:tgtEl>
                                          <p:spTgt spid="12"/>
                                        </p:tgtEl>
                                      </p:cBhvr>
                                    </p:animEffect>
                                  </p:childTnLst>
                                </p:cTn>
                              </p:par>
                            </p:childTnLst>
                          </p:cTn>
                        </p:par>
                        <p:par>
                          <p:cTn id="62" fill="hold">
                            <p:stCondLst>
                              <p:cond delay="5500"/>
                            </p:stCondLst>
                            <p:childTnLst>
                              <p:par>
                                <p:cTn id="63" presetID="37" presetClass="entr" presetSubtype="0"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500"/>
                                        <p:tgtEl>
                                          <p:spTgt spid="15"/>
                                        </p:tgtEl>
                                      </p:cBhvr>
                                    </p:animEffect>
                                    <p:anim calcmode="lin" valueType="num">
                                      <p:cBhvr>
                                        <p:cTn id="66" dur="500" fill="hold"/>
                                        <p:tgtEl>
                                          <p:spTgt spid="15"/>
                                        </p:tgtEl>
                                        <p:attrNameLst>
                                          <p:attrName>ppt_x</p:attrName>
                                        </p:attrNameLst>
                                      </p:cBhvr>
                                      <p:tavLst>
                                        <p:tav tm="0">
                                          <p:val>
                                            <p:strVal val="#ppt_x"/>
                                          </p:val>
                                        </p:tav>
                                        <p:tav tm="100000">
                                          <p:val>
                                            <p:strVal val="#ppt_x"/>
                                          </p:val>
                                        </p:tav>
                                      </p:tavLst>
                                    </p:anim>
                                    <p:anim calcmode="lin" valueType="num">
                                      <p:cBhvr>
                                        <p:cTn id="67" dur="450" decel="100000" fill="hold"/>
                                        <p:tgtEl>
                                          <p:spTgt spid="15"/>
                                        </p:tgtEl>
                                        <p:attrNameLst>
                                          <p:attrName>ppt_y</p:attrName>
                                        </p:attrNameLst>
                                      </p:cBhvr>
                                      <p:tavLst>
                                        <p:tav tm="0">
                                          <p:val>
                                            <p:strVal val="#ppt_y+1"/>
                                          </p:val>
                                        </p:tav>
                                        <p:tav tm="100000">
                                          <p:val>
                                            <p:strVal val="#ppt_y-.03"/>
                                          </p:val>
                                        </p:tav>
                                      </p:tavLst>
                                    </p:anim>
                                    <p:anim calcmode="lin" valueType="num">
                                      <p:cBhvr>
                                        <p:cTn id="68"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par>
                          <p:cTn id="69" fill="hold">
                            <p:stCondLst>
                              <p:cond delay="6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bldLvl="0" animBg="1"/>
      <p:bldP spid="8" grpId="0"/>
      <p:bldP spid="9" grpId="0" bldLvl="0" animBg="1"/>
      <p:bldP spid="10" grpId="0"/>
      <p:bldP spid="11" grpId="0" bldLvl="0" animBg="1"/>
      <p:bldP spid="12" grpId="0"/>
      <p:bldP spid="13" grpId="0" bldLvl="0" animBg="1"/>
      <p:bldP spid="14" grpId="0"/>
      <p:bldP spid="15"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99740" y="2372360"/>
            <a:ext cx="5974080" cy="1568450"/>
          </a:xfrm>
          <a:prstGeom prst="rect">
            <a:avLst/>
          </a:prstGeom>
          <a:noFill/>
        </p:spPr>
        <p:txBody>
          <a:bodyPr wrap="none" rtlCol="0">
            <a:spAutoFit/>
          </a:bodyPr>
          <a:lstStyle/>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成功的教育</a:t>
            </a:r>
          </a:p>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应该是学校、家庭、社会共同作用的结果！</a:t>
            </a:r>
          </a:p>
        </p:txBody>
      </p:sp>
      <p:cxnSp>
        <p:nvCxnSpPr>
          <p:cNvPr id="5" name="直接连接符 4"/>
          <p:cNvCxnSpPr/>
          <p:nvPr/>
        </p:nvCxnSpPr>
        <p:spPr>
          <a:xfrm>
            <a:off x="3025775" y="4271010"/>
            <a:ext cx="5737860" cy="889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3470" y="4593590"/>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pic>
        <p:nvPicPr>
          <p:cNvPr id="3" name="图片 2" descr="D:\APPT制作\高一期中家长会\素材\元素\图片\51miz-E875113-AB0A7D20.png51miz-E875113-AB0A7D20"/>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5221288" y="1091565"/>
            <a:ext cx="1530350" cy="1530985"/>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42" presetClass="entr" presetSubtype="0" fill="hold" nodeType="withEffect">
                                  <p:stCondLst>
                                    <p:cond delay="0"/>
                                  </p:stCondLst>
                                  <p:childTnLst>
                                    <p:set>
                                      <p:cBhvr>
                                        <p:cTn id="20" dur="500"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descr="D:\APPT制作\高一期中家长会\素材\元素\图片\51miz-E1200442-E8A5A671.png51miz-E1200442-E8A5A67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238443" y="3983355"/>
            <a:ext cx="3002280" cy="3002280"/>
          </a:xfrm>
          <a:prstGeom prst="rect">
            <a:avLst/>
          </a:prstGeom>
        </p:spPr>
      </p:pic>
      <p:sp>
        <p:nvSpPr>
          <p:cNvPr id="7" name="文本框 6"/>
          <p:cNvSpPr txBox="1"/>
          <p:nvPr/>
        </p:nvSpPr>
        <p:spPr>
          <a:xfrm>
            <a:off x="5587365" y="2000250"/>
            <a:ext cx="944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共勉：</a:t>
            </a:r>
          </a:p>
        </p:txBody>
      </p:sp>
      <p:cxnSp>
        <p:nvCxnSpPr>
          <p:cNvPr id="8" name="直接连接符 7"/>
          <p:cNvCxnSpPr/>
          <p:nvPr/>
        </p:nvCxnSpPr>
        <p:spPr>
          <a:xfrm>
            <a:off x="3917315" y="253111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258820" y="2773045"/>
            <a:ext cx="5601335" cy="175323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我们重视学生的成长，而不仅仅是成功；</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我们重视学生的人格，而不仅仅是成绩；</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我们重视学生的创新，而不仅仅是接受；</a:t>
            </a: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我们重视学生的终身，而不仅仅是现在。</a:t>
            </a:r>
          </a:p>
        </p:txBody>
      </p:sp>
      <p:sp>
        <p:nvSpPr>
          <p:cNvPr id="2" name="文本框 1"/>
          <p:cNvSpPr txBox="1"/>
          <p:nvPr/>
        </p:nvSpPr>
        <p:spPr>
          <a:xfrm>
            <a:off x="1586230" y="1043305"/>
            <a:ext cx="1960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家长听的话</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1"/>
                                          </p:val>
                                        </p:tav>
                                        <p:tav tm="100000">
                                          <p:val>
                                            <p:strVal val="#ppt_x"/>
                                          </p:val>
                                        </p:tav>
                                      </p:tavLst>
                                    </p:anim>
                                    <p:anim calcmode="lin" valueType="num">
                                      <p:cBhvr>
                                        <p:cTn id="15" dur="500" fill="hold"/>
                                        <p:tgtEl>
                                          <p:spTgt spid="2"/>
                                        </p:tgtEl>
                                        <p:attrNameLst>
                                          <p:attrName>ppt_y</p:attrName>
                                        </p:attrNameLst>
                                      </p:cBhvr>
                                      <p:tavLst>
                                        <p:tav tm="0">
                                          <p:val>
                                            <p:strVal val="#ppt_y"/>
                                          </p:val>
                                        </p:tav>
                                        <p:tav tm="100000">
                                          <p:val>
                                            <p:strVal val="#ppt_y"/>
                                          </p:val>
                                        </p:tav>
                                      </p:tavLst>
                                    </p:anim>
                                  </p:childTnLst>
                                </p:cTn>
                              </p:par>
                            </p:childTnLst>
                          </p:cTn>
                        </p:par>
                        <p:par>
                          <p:cTn id="16" fill="hold">
                            <p:stCondLst>
                              <p:cond delay="12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79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29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1744345"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家 长 配 合</a:t>
            </a:r>
          </a:p>
        </p:txBody>
      </p:sp>
      <p:pic>
        <p:nvPicPr>
          <p:cNvPr id="6" name="图片 5" descr="D:\APPT制作\高一期中家长会\素材\元素\图片\51miz-E1017154-742D884F.png51miz-E1017154-742D884F"/>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122670" y="899795"/>
            <a:ext cx="5552440" cy="5552440"/>
          </a:xfrm>
          <a:prstGeom prst="rect">
            <a:avLst/>
          </a:prstGeom>
        </p:spPr>
      </p:pic>
      <p:pic>
        <p:nvPicPr>
          <p:cNvPr id="2" name="图片 1" descr="D:\APPT制作\高一期中家长会\素材\元素\图片\51miz-E875113-AB0A7D20.png51miz-E875113-AB0A7D20"/>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903605" y="1615440"/>
            <a:ext cx="641350" cy="640715"/>
          </a:xfrm>
          <a:prstGeom prst="rect">
            <a:avLst/>
          </a:prstGeom>
        </p:spPr>
      </p:pic>
      <p:sp>
        <p:nvSpPr>
          <p:cNvPr id="13" name="文本框 12"/>
          <p:cNvSpPr txBox="1"/>
          <p:nvPr/>
        </p:nvSpPr>
        <p:spPr>
          <a:xfrm>
            <a:off x="1647190" y="1682115"/>
            <a:ext cx="2279015" cy="506730"/>
          </a:xfrm>
          <a:prstGeom prst="rect">
            <a:avLst/>
          </a:prstGeom>
          <a:noFill/>
        </p:spPr>
        <p:txBody>
          <a:bodyPr wrap="square" rtlCol="0">
            <a:spAutoFit/>
          </a:bodyPr>
          <a:lstStyle/>
          <a:p>
            <a:pPr algn="l" fontAlgn="auto">
              <a:lnSpc>
                <a:spcPct val="150000"/>
              </a:lnSpc>
            </a:pPr>
            <a:r>
              <a:rPr lang="zh-CN" altLang="en-US">
                <a:solidFill>
                  <a:srgbClr val="276DA9"/>
                </a:solidFill>
                <a:latin typeface="Aa粗圆 (非商业使用)" panose="02020600040101010101" charset="-122"/>
                <a:ea typeface="Aa粗圆 (非商业使用)" panose="02020600040101010101" charset="-122"/>
              </a:rPr>
              <a:t>给家长的几点提示：    </a:t>
            </a:r>
          </a:p>
        </p:txBody>
      </p:sp>
      <p:sp>
        <p:nvSpPr>
          <p:cNvPr id="18" name="文本框 17"/>
          <p:cNvSpPr txBox="1"/>
          <p:nvPr/>
        </p:nvSpPr>
        <p:spPr>
          <a:xfrm>
            <a:off x="903605" y="2362835"/>
            <a:ext cx="5118735" cy="34150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1.要时刻关注孩子，鼓励孩子，不批评孩子；                                   2.要多和孩子交流思想，进行沟通；                      3.不要给孩子过多的钱；                         </a:t>
            </a:r>
          </a:p>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4.家长没必要给孩子购买电脑、平板和手机等；                                    5.要教育孩子养成良好的、文明的行为习惯；                  6.走读生家长要注意不能让孩子熬夜，早上督促孩子早起，叮嘱其注意安全；                                   </a:t>
            </a:r>
          </a:p>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7.家长要及时与教师交流，尤其是班主任；</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anim calcmode="lin" valueType="num">
                                      <p:cBhvr>
                                        <p:cTn id="21" dur="500" fill="hold"/>
                                        <p:tgtEl>
                                          <p:spTgt spid="6"/>
                                        </p:tgtEl>
                                        <p:attrNameLst>
                                          <p:attrName>ppt_x</p:attrName>
                                        </p:attrNameLst>
                                      </p:cBhvr>
                                      <p:tavLst>
                                        <p:tav tm="0">
                                          <p:val>
                                            <p:strVal val="#ppt_x"/>
                                          </p:val>
                                        </p:tav>
                                        <p:tav tm="100000">
                                          <p:val>
                                            <p:strVal val="#ppt_x"/>
                                          </p:val>
                                        </p:tav>
                                      </p:tavLst>
                                    </p:anim>
                                    <p:anim calcmode="lin" valueType="num">
                                      <p:cBhvr>
                                        <p:cTn id="22" dur="5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anim calcmode="lin" valueType="num">
                                      <p:cBhvr>
                                        <p:cTn id="27" dur="500" fill="hold"/>
                                        <p:tgtEl>
                                          <p:spTgt spid="2"/>
                                        </p:tgtEl>
                                        <p:attrNameLst>
                                          <p:attrName>ppt_x</p:attrName>
                                        </p:attrNameLst>
                                      </p:cBhvr>
                                      <p:tavLst>
                                        <p:tav tm="0">
                                          <p:val>
                                            <p:strVal val="#ppt_x"/>
                                          </p:val>
                                        </p:tav>
                                        <p:tav tm="100000">
                                          <p:val>
                                            <p:strVal val="#ppt_x"/>
                                          </p:val>
                                        </p:tav>
                                      </p:tavLst>
                                    </p:anim>
                                    <p:anim calcmode="lin" valueType="num">
                                      <p:cBhvr>
                                        <p:cTn id="28" dur="500" fill="hold"/>
                                        <p:tgtEl>
                                          <p:spTgt spid="2"/>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left)">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descr="D:\APPT制作\高一期中家长会\素材\元素\图片\51miz-E1138107-8DF0F778.png51miz-E1138107-8DF0F778"/>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690245" y="2043430"/>
            <a:ext cx="4204335" cy="4204335"/>
          </a:xfrm>
          <a:prstGeom prst="rect">
            <a:avLst/>
          </a:prstGeom>
        </p:spPr>
      </p:pic>
      <p:sp>
        <p:nvSpPr>
          <p:cNvPr id="7" name="文本框 6"/>
          <p:cNvSpPr txBox="1"/>
          <p:nvPr/>
        </p:nvSpPr>
        <p:spPr>
          <a:xfrm>
            <a:off x="2792730" y="2043430"/>
            <a:ext cx="6532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——孩子的健康成长，有赖您精心的呵护、正确的教导。</a:t>
            </a:r>
          </a:p>
        </p:txBody>
      </p:sp>
      <p:sp>
        <p:nvSpPr>
          <p:cNvPr id="18" name="文本框 17"/>
          <p:cNvSpPr txBox="1"/>
          <p:nvPr/>
        </p:nvSpPr>
        <p:spPr>
          <a:xfrm>
            <a:off x="3258820" y="2957195"/>
            <a:ext cx="5601335" cy="2122805"/>
          </a:xfrm>
          <a:prstGeom prst="rect">
            <a:avLst/>
          </a:prstGeom>
          <a:noFill/>
        </p:spPr>
        <p:txBody>
          <a:bodyPr wrap="square" rtlCol="0">
            <a:spAutoFit/>
          </a:bodyPr>
          <a:lstStyle/>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成长只有一次,</a:t>
            </a: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陪孩子成长, </a:t>
            </a: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让我们共同托起</a:t>
            </a: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明天的太阳！</a:t>
            </a:r>
          </a:p>
        </p:txBody>
      </p:sp>
      <p:sp>
        <p:nvSpPr>
          <p:cNvPr id="2" name="文本框 1"/>
          <p:cNvSpPr txBox="1"/>
          <p:nvPr/>
        </p:nvSpPr>
        <p:spPr>
          <a:xfrm>
            <a:off x="1586230" y="1043305"/>
            <a:ext cx="2468880" cy="398780"/>
          </a:xfrm>
          <a:prstGeom prst="rect">
            <a:avLst/>
          </a:prstGeom>
          <a:noFill/>
        </p:spPr>
        <p:txBody>
          <a:bodyPr wrap="none" rtlCol="0">
            <a:spAutoFit/>
          </a:bodyPr>
          <a:lstStyle/>
          <a:p>
            <a:pPr algn="l"/>
            <a:r>
              <a:rPr sz="2000">
                <a:solidFill>
                  <a:srgbClr val="276DA0"/>
                </a:solidFill>
                <a:latin typeface="三极韵黑简体" panose="00000500000000000000" charset="-122"/>
                <a:ea typeface="三极韵黑简体" panose="00000500000000000000" charset="-122"/>
              </a:rPr>
              <a:t>请家长写下您的寄语</a:t>
            </a:r>
            <a:endParaRPr lang="zh-CN" altLang="en-US" sz="2000">
              <a:solidFill>
                <a:srgbClr val="276DA0"/>
              </a:solidFill>
              <a:latin typeface="三极韵黑简体" panose="00000500000000000000" charset="-122"/>
              <a:ea typeface="三极韵黑简体" panose="00000500000000000000" charset="-122"/>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1"/>
                                          </p:val>
                                        </p:tav>
                                        <p:tav tm="100000">
                                          <p:val>
                                            <p:strVal val="#ppt_x"/>
                                          </p:val>
                                        </p:tav>
                                      </p:tavLst>
                                    </p:anim>
                                    <p:anim calcmode="lin" valueType="num">
                                      <p:cBhvr>
                                        <p:cTn id="15" dur="500" fill="hold"/>
                                        <p:tgtEl>
                                          <p:spTgt spid="2"/>
                                        </p:tgtEl>
                                        <p:attrNameLst>
                                          <p:attrName>ppt_y</p:attrName>
                                        </p:attrNameLst>
                                      </p:cBhvr>
                                      <p:tavLst>
                                        <p:tav tm="0">
                                          <p:val>
                                            <p:strVal val="#ppt_y"/>
                                          </p:val>
                                        </p:tav>
                                        <p:tav tm="100000">
                                          <p:val>
                                            <p:strVal val="#ppt_y"/>
                                          </p:val>
                                        </p:tav>
                                      </p:tavLst>
                                    </p:anim>
                                  </p:childTnLst>
                                </p:cTn>
                              </p:par>
                            </p:childTnLst>
                          </p:cTn>
                        </p:par>
                        <p:par>
                          <p:cTn id="16" fill="hold">
                            <p:stCondLst>
                              <p:cond delay="13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899"/>
                            </p:stCondLst>
                            <p:childTnLst>
                              <p:par>
                                <p:cTn id="21" presetID="22" presetClass="entr" presetSubtype="8"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4721225" y="1313815"/>
            <a:ext cx="1241425" cy="1167765"/>
          </a:xfrm>
          <a:prstGeom prst="rect">
            <a:avLst/>
          </a:prstGeom>
        </p:spPr>
      </p:pic>
      <p:sp>
        <p:nvSpPr>
          <p:cNvPr id="4" name="文本框 3"/>
          <p:cNvSpPr txBox="1"/>
          <p:nvPr/>
        </p:nvSpPr>
        <p:spPr>
          <a:xfrm>
            <a:off x="4869180"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感</a:t>
            </a:r>
          </a:p>
        </p:txBody>
      </p:sp>
      <p:pic>
        <p:nvPicPr>
          <p:cNvPr id="5" name="图片 4"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6145530" y="1313815"/>
            <a:ext cx="1241425" cy="1167765"/>
          </a:xfrm>
          <a:prstGeom prst="rect">
            <a:avLst/>
          </a:prstGeom>
        </p:spPr>
      </p:pic>
      <p:sp>
        <p:nvSpPr>
          <p:cNvPr id="6" name="文本框 5"/>
          <p:cNvSpPr txBox="1"/>
          <p:nvPr/>
        </p:nvSpPr>
        <p:spPr>
          <a:xfrm>
            <a:off x="6293485"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谢</a:t>
            </a:r>
          </a:p>
        </p:txBody>
      </p:sp>
      <p:sp>
        <p:nvSpPr>
          <p:cNvPr id="11" name="文本框 10"/>
          <p:cNvSpPr txBox="1"/>
          <p:nvPr/>
        </p:nvSpPr>
        <p:spPr>
          <a:xfrm>
            <a:off x="3775075" y="2658110"/>
            <a:ext cx="5262880" cy="1322070"/>
          </a:xfrm>
          <a:prstGeom prst="rect">
            <a:avLst/>
          </a:prstGeom>
          <a:noFill/>
        </p:spPr>
        <p:txBody>
          <a:bodyPr wrap="none" rtlCol="0">
            <a:spAutoFit/>
          </a:bodyPr>
          <a:lstStyle/>
          <a:p>
            <a:r>
              <a:rPr lang="zh-CN" altLang="en-US" sz="8000" dirty="0">
                <a:solidFill>
                  <a:schemeClr val="tx1">
                    <a:lumMod val="75000"/>
                    <a:lumOff val="25000"/>
                  </a:schemeClr>
                </a:solidFill>
                <a:latin typeface="三极韵黑简体" panose="00000500000000000000" charset="-122"/>
                <a:ea typeface="三极韵黑简体" panose="00000500000000000000" charset="-122"/>
              </a:rPr>
              <a:t>您的观看！</a:t>
            </a:r>
          </a:p>
        </p:txBody>
      </p:sp>
      <p:sp>
        <p:nvSpPr>
          <p:cNvPr id="13" name="文本框 12"/>
          <p:cNvSpPr txBox="1"/>
          <p:nvPr/>
        </p:nvSpPr>
        <p:spPr>
          <a:xfrm>
            <a:off x="3764280" y="4156710"/>
            <a:ext cx="4662805" cy="275590"/>
          </a:xfrm>
          <a:prstGeom prst="rect">
            <a:avLst/>
          </a:prstGeom>
          <a:noFill/>
        </p:spPr>
        <p:txBody>
          <a:bodyPr wrap="square" rtlCol="0" anchor="t">
            <a:spAutoFit/>
          </a:bodyPr>
          <a:lstStyle/>
          <a:p>
            <a:pPr algn="dist"/>
            <a:r>
              <a:rPr lang="zh-CN" altLang="en-US" sz="1200">
                <a:solidFill>
                  <a:schemeClr val="tx1">
                    <a:lumMod val="65000"/>
                    <a:lumOff val="35000"/>
                  </a:schemeClr>
                </a:solidFill>
                <a:latin typeface="Aa粗圆 (非商业使用)" panose="02020600040101010101" charset="-122"/>
                <a:ea typeface="Aa粗圆 (非商业使用)" panose="02020600040101010101" charset="-122"/>
              </a:rPr>
              <a:t>Senior middle school parents' meeting</a:t>
            </a:r>
          </a:p>
        </p:txBody>
      </p:sp>
      <p:sp>
        <p:nvSpPr>
          <p:cNvPr id="14" name="矩形 13"/>
          <p:cNvSpPr/>
          <p:nvPr/>
        </p:nvSpPr>
        <p:spPr>
          <a:xfrm>
            <a:off x="4890135" y="4678045"/>
            <a:ext cx="994410"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汇报人</a:t>
            </a:r>
          </a:p>
        </p:txBody>
      </p:sp>
      <p:sp>
        <p:nvSpPr>
          <p:cNvPr id="15" name="矩形 14"/>
          <p:cNvSpPr/>
          <p:nvPr/>
        </p:nvSpPr>
        <p:spPr>
          <a:xfrm>
            <a:off x="5884545" y="4687570"/>
            <a:ext cx="1400175"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solidFill>
                  <a:schemeClr val="tx1">
                    <a:lumMod val="65000"/>
                    <a:lumOff val="35000"/>
                  </a:schemeClr>
                </a:solidFill>
                <a:latin typeface="Aa粗圆 (非商业使用)" panose="02020600040101010101" charset="-122"/>
                <a:ea typeface="Aa粗圆 (非商业使用)" panose="02020600040101010101" charset="-122"/>
              </a:rPr>
              <a:t>PPT818</a:t>
            </a:r>
            <a:endParaRPr lang="zh-CN" altLang="en-US" dirty="0">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5"/>
                                        </p:tgtEl>
                                        <p:attrNameLst>
                                          <p:attrName>style.visibility</p:attrName>
                                        </p:attrNameLst>
                                      </p:cBhvr>
                                      <p:to>
                                        <p:strVal val="visible"/>
                                      </p:to>
                                    </p:set>
                                    <p:animEffect transition="in" filter="diamond(in)">
                                      <p:cBhvr>
                                        <p:cTn id="21" dur="500"/>
                                        <p:tgtEl>
                                          <p:spTgt spid="5"/>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6"/>
                                        </p:tgtEl>
                                        <p:attrNameLst>
                                          <p:attrName>style.visibility</p:attrName>
                                        </p:attrNameLst>
                                      </p:cBhvr>
                                      <p:to>
                                        <p:strVal val="visible"/>
                                      </p:to>
                                    </p:set>
                                    <p:animEffect transition="in" filter="diamond(in)">
                                      <p:cBhvr>
                                        <p:cTn id="25" dur="500"/>
                                        <p:tgtEl>
                                          <p:spTgt spid="6"/>
                                        </p:tgtEl>
                                      </p:cBhvr>
                                    </p:animEffect>
                                  </p:childTnLst>
                                </p:cTn>
                              </p:par>
                            </p:childTnLst>
                          </p:cTn>
                        </p:par>
                        <p:par>
                          <p:cTn id="26" fill="hold">
                            <p:stCondLst>
                              <p:cond delay="2500"/>
                            </p:stCondLst>
                            <p:childTnLst>
                              <p:par>
                                <p:cTn id="27" presetID="40" presetClass="entr" presetSubtype="0" fill="hold" grpId="0" nodeType="afterEffect">
                                  <p:stCondLst>
                                    <p:cond delay="0"/>
                                  </p:stCondLst>
                                  <p:iterate type="lt">
                                    <p:tmPct val="10000"/>
                                  </p:iterate>
                                  <p:childTnLst>
                                    <p:set>
                                      <p:cBhvr>
                                        <p:cTn id="28" dur="500"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anim calcmode="lin" valueType="num">
                                      <p:cBhvr>
                                        <p:cTn id="30" dur="500" fill="hold"/>
                                        <p:tgtEl>
                                          <p:spTgt spid="11"/>
                                        </p:tgtEl>
                                        <p:attrNameLst>
                                          <p:attrName>ppt_x</p:attrName>
                                        </p:attrNameLst>
                                      </p:cBhvr>
                                      <p:tavLst>
                                        <p:tav tm="0">
                                          <p:val>
                                            <p:strVal val="#ppt_x-.1"/>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32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3700"/>
                            </p:stCondLst>
                            <p:childTnLst>
                              <p:par>
                                <p:cTn id="37" presetID="37"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anim calcmode="lin" valueType="num">
                                      <p:cBhvr>
                                        <p:cTn id="40" dur="500" fill="hold"/>
                                        <p:tgtEl>
                                          <p:spTgt spid="14"/>
                                        </p:tgtEl>
                                        <p:attrNameLst>
                                          <p:attrName>ppt_x</p:attrName>
                                        </p:attrNameLst>
                                      </p:cBhvr>
                                      <p:tavLst>
                                        <p:tav tm="0">
                                          <p:val>
                                            <p:strVal val="#ppt_x"/>
                                          </p:val>
                                        </p:tav>
                                        <p:tav tm="100000">
                                          <p:val>
                                            <p:strVal val="#ppt_x"/>
                                          </p:val>
                                        </p:tav>
                                      </p:tavLst>
                                    </p:anim>
                                    <p:anim calcmode="lin" valueType="num">
                                      <p:cBhvr>
                                        <p:cTn id="41" dur="450" decel="100000" fill="hold"/>
                                        <p:tgtEl>
                                          <p:spTgt spid="14"/>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childTnLst>
                          </p:cTn>
                        </p:par>
                        <p:par>
                          <p:cTn id="43" fill="hold">
                            <p:stCondLst>
                              <p:cond delay="4200"/>
                            </p:stCondLst>
                            <p:childTnLst>
                              <p:par>
                                <p:cTn id="44" presetID="37"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450" decel="100000" fill="hold"/>
                                        <p:tgtEl>
                                          <p:spTgt spid="15"/>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3" grpId="0"/>
      <p:bldP spid="14" grpId="0" bldLvl="0" animBg="1"/>
      <p:bldP spid="15"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2630170" y="1583055"/>
            <a:ext cx="975360" cy="887730"/>
          </a:xfrm>
          <a:prstGeom prst="rect">
            <a:avLst/>
          </a:prstGeom>
        </p:spPr>
      </p:pic>
      <p:sp>
        <p:nvSpPr>
          <p:cNvPr id="4" name="文本框 3"/>
          <p:cNvSpPr txBox="1"/>
          <p:nvPr/>
        </p:nvSpPr>
        <p:spPr>
          <a:xfrm>
            <a:off x="274066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第</a:t>
            </a:r>
          </a:p>
        </p:txBody>
      </p:sp>
      <p:pic>
        <p:nvPicPr>
          <p:cNvPr id="5" name="图片 4"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4054475" y="1583055"/>
            <a:ext cx="975360" cy="887730"/>
          </a:xfrm>
          <a:prstGeom prst="rect">
            <a:avLst/>
          </a:prstGeom>
        </p:spPr>
      </p:pic>
      <p:sp>
        <p:nvSpPr>
          <p:cNvPr id="6" name="文本框 5"/>
          <p:cNvSpPr txBox="1"/>
          <p:nvPr/>
        </p:nvSpPr>
        <p:spPr>
          <a:xfrm>
            <a:off x="416496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一</a:t>
            </a:r>
          </a:p>
        </p:txBody>
      </p:sp>
      <p:pic>
        <p:nvPicPr>
          <p:cNvPr id="7" name="图片 6"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5464810" y="1583055"/>
            <a:ext cx="975360" cy="887730"/>
          </a:xfrm>
          <a:prstGeom prst="rect">
            <a:avLst/>
          </a:prstGeom>
        </p:spPr>
      </p:pic>
      <p:sp>
        <p:nvSpPr>
          <p:cNvPr id="8" name="文本框 7"/>
          <p:cNvSpPr txBox="1"/>
          <p:nvPr/>
        </p:nvSpPr>
        <p:spPr>
          <a:xfrm>
            <a:off x="557530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部</a:t>
            </a:r>
          </a:p>
        </p:txBody>
      </p:sp>
      <p:pic>
        <p:nvPicPr>
          <p:cNvPr id="9" name="图片 8" descr="51miz-E833110-51D4874E"/>
          <p:cNvPicPr>
            <a:picLocks noChangeAspect="1"/>
          </p:cNvPicPr>
          <p:nvPr/>
        </p:nvPicPr>
        <p:blipFill>
          <a:blip r:embed="rId4" cstate="screen">
            <a:lum bright="60000"/>
            <a:extLst>
              <a:ext uri="{28A0092B-C50C-407E-A947-70E740481C1C}">
                <a14:useLocalDpi xmlns:a14="http://schemas.microsoft.com/office/drawing/2010/main"/>
              </a:ext>
            </a:extLst>
          </a:blip>
          <a:stretch>
            <a:fillRect/>
          </a:stretch>
        </p:blipFill>
        <p:spPr>
          <a:xfrm>
            <a:off x="6889115" y="1583055"/>
            <a:ext cx="975360" cy="887730"/>
          </a:xfrm>
          <a:prstGeom prst="rect">
            <a:avLst/>
          </a:prstGeom>
        </p:spPr>
      </p:pic>
      <p:sp>
        <p:nvSpPr>
          <p:cNvPr id="10" name="文本框 9"/>
          <p:cNvSpPr txBox="1"/>
          <p:nvPr/>
        </p:nvSpPr>
        <p:spPr>
          <a:xfrm>
            <a:off x="699960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分</a:t>
            </a:r>
          </a:p>
        </p:txBody>
      </p:sp>
      <p:sp>
        <p:nvSpPr>
          <p:cNvPr id="11" name="文本框 10"/>
          <p:cNvSpPr txBox="1"/>
          <p:nvPr/>
        </p:nvSpPr>
        <p:spPr>
          <a:xfrm>
            <a:off x="4499610" y="2956560"/>
            <a:ext cx="3721100" cy="1106805"/>
          </a:xfrm>
          <a:prstGeom prst="rect">
            <a:avLst/>
          </a:prstGeom>
          <a:noFill/>
        </p:spPr>
        <p:txBody>
          <a:bodyPr wrap="none" rtlCol="0">
            <a:spAutoFit/>
          </a:bodyPr>
          <a:lstStyle/>
          <a:p>
            <a:pPr algn="ctr"/>
            <a:r>
              <a:rPr lang="zh-CN" altLang="en-US" sz="6600">
                <a:solidFill>
                  <a:schemeClr val="tx1">
                    <a:lumMod val="75000"/>
                    <a:lumOff val="25000"/>
                  </a:schemeClr>
                </a:solidFill>
                <a:latin typeface="三极韵黑简体" panose="00000500000000000000" charset="-122"/>
                <a:ea typeface="三极韵黑简体" panose="00000500000000000000" charset="-122"/>
              </a:rPr>
              <a:t>汇</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报</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篇</a:t>
            </a:r>
          </a:p>
        </p:txBody>
      </p:sp>
      <p:sp>
        <p:nvSpPr>
          <p:cNvPr id="12" name="文本框 11"/>
          <p:cNvSpPr txBox="1"/>
          <p:nvPr/>
        </p:nvSpPr>
        <p:spPr>
          <a:xfrm>
            <a:off x="8314055" y="158305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a:t>
            </a:r>
          </a:p>
        </p:txBody>
      </p:sp>
      <p:sp>
        <p:nvSpPr>
          <p:cNvPr id="14" name="矩形 13"/>
          <p:cNvSpPr/>
          <p:nvPr/>
        </p:nvSpPr>
        <p:spPr>
          <a:xfrm>
            <a:off x="4420235" y="4601210"/>
            <a:ext cx="1157605"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高一</a:t>
            </a:r>
          </a:p>
        </p:txBody>
      </p:sp>
      <p:sp>
        <p:nvSpPr>
          <p:cNvPr id="15" name="矩形 14"/>
          <p:cNvSpPr/>
          <p:nvPr/>
        </p:nvSpPr>
        <p:spPr>
          <a:xfrm>
            <a:off x="5577840" y="4610735"/>
            <a:ext cx="2642870"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期中家长会</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8" presetClass="entr" presetSubtype="16" fill="hold" nodeType="with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diamond(in)">
                                      <p:cBhvr>
                                        <p:cTn id="12" dur="500"/>
                                        <p:tgtEl>
                                          <p:spTgt spid="3"/>
                                        </p:tgtEl>
                                      </p:cBhvr>
                                    </p:animEffect>
                                  </p:childTnLst>
                                </p:cTn>
                              </p:par>
                              <p:par>
                                <p:cTn id="13" presetID="8" presetClass="entr" presetSubtype="16" fill="hold" grpId="0" nodeType="withEffect">
                                  <p:stCondLst>
                                    <p:cond delay="0"/>
                                  </p:stCondLst>
                                  <p:childTnLst>
                                    <p:set>
                                      <p:cBhvr>
                                        <p:cTn id="14" dur="500" fill="hold">
                                          <p:stCondLst>
                                            <p:cond delay="0"/>
                                          </p:stCondLst>
                                        </p:cTn>
                                        <p:tgtEl>
                                          <p:spTgt spid="4"/>
                                        </p:tgtEl>
                                        <p:attrNameLst>
                                          <p:attrName>style.visibility</p:attrName>
                                        </p:attrNameLst>
                                      </p:cBhvr>
                                      <p:to>
                                        <p:strVal val="visible"/>
                                      </p:to>
                                    </p:set>
                                    <p:animEffect transition="in" filter="diamond(in)">
                                      <p:cBhvr>
                                        <p:cTn id="15" dur="500"/>
                                        <p:tgtEl>
                                          <p:spTgt spid="4"/>
                                        </p:tgtEl>
                                      </p:cBhvr>
                                    </p:animEffect>
                                  </p:childTnLst>
                                </p:cTn>
                              </p:par>
                              <p:par>
                                <p:cTn id="16" presetID="8" presetClass="entr" presetSubtype="16" fill="hold" nodeType="with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diamond(in)">
                                      <p:cBhvr>
                                        <p:cTn id="18" dur="500"/>
                                        <p:tgtEl>
                                          <p:spTgt spid="5"/>
                                        </p:tgtEl>
                                      </p:cBhvr>
                                    </p:animEffect>
                                  </p:childTnLst>
                                </p:cTn>
                              </p:par>
                              <p:par>
                                <p:cTn id="19" presetID="8" presetClass="entr" presetSubtype="16" fill="hold" grpId="0" nodeType="withEffect">
                                  <p:stCondLst>
                                    <p:cond delay="0"/>
                                  </p:stCondLst>
                                  <p:childTnLst>
                                    <p:set>
                                      <p:cBhvr>
                                        <p:cTn id="20" dur="500" fill="hold">
                                          <p:stCondLst>
                                            <p:cond delay="0"/>
                                          </p:stCondLst>
                                        </p:cTn>
                                        <p:tgtEl>
                                          <p:spTgt spid="6"/>
                                        </p:tgtEl>
                                        <p:attrNameLst>
                                          <p:attrName>style.visibility</p:attrName>
                                        </p:attrNameLst>
                                      </p:cBhvr>
                                      <p:to>
                                        <p:strVal val="visible"/>
                                      </p:to>
                                    </p:set>
                                    <p:animEffect transition="in" filter="diamond(in)">
                                      <p:cBhvr>
                                        <p:cTn id="21" dur="500"/>
                                        <p:tgtEl>
                                          <p:spTgt spid="6"/>
                                        </p:tgtEl>
                                      </p:cBhvr>
                                    </p:animEffect>
                                  </p:childTnLst>
                                </p:cTn>
                              </p:par>
                              <p:par>
                                <p:cTn id="22" presetID="8" presetClass="entr" presetSubtype="16" fill="hold" nodeType="withEffect">
                                  <p:stCondLst>
                                    <p:cond delay="0"/>
                                  </p:stCondLst>
                                  <p:childTnLst>
                                    <p:set>
                                      <p:cBhvr>
                                        <p:cTn id="23" dur="500" fill="hold">
                                          <p:stCondLst>
                                            <p:cond delay="0"/>
                                          </p:stCondLst>
                                        </p:cTn>
                                        <p:tgtEl>
                                          <p:spTgt spid="7"/>
                                        </p:tgtEl>
                                        <p:attrNameLst>
                                          <p:attrName>style.visibility</p:attrName>
                                        </p:attrNameLst>
                                      </p:cBhvr>
                                      <p:to>
                                        <p:strVal val="visible"/>
                                      </p:to>
                                    </p:set>
                                    <p:animEffect transition="in" filter="diamond(in)">
                                      <p:cBhvr>
                                        <p:cTn id="24" dur="500"/>
                                        <p:tgtEl>
                                          <p:spTgt spid="7"/>
                                        </p:tgtEl>
                                      </p:cBhvr>
                                    </p:animEffect>
                                  </p:childTnLst>
                                </p:cTn>
                              </p:par>
                              <p:par>
                                <p:cTn id="25" presetID="8" presetClass="entr" presetSubtype="16" fill="hold" grpId="0" nodeType="withEffect">
                                  <p:stCondLst>
                                    <p:cond delay="0"/>
                                  </p:stCondLst>
                                  <p:childTnLst>
                                    <p:set>
                                      <p:cBhvr>
                                        <p:cTn id="26" dur="500"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par>
                                <p:cTn id="28" presetID="8" presetClass="entr" presetSubtype="16" fill="hold" nodeType="withEffect">
                                  <p:stCondLst>
                                    <p:cond delay="0"/>
                                  </p:stCondLst>
                                  <p:childTnLst>
                                    <p:set>
                                      <p:cBhvr>
                                        <p:cTn id="29" dur="500" fill="hold">
                                          <p:stCondLst>
                                            <p:cond delay="0"/>
                                          </p:stCondLst>
                                        </p:cTn>
                                        <p:tgtEl>
                                          <p:spTgt spid="9"/>
                                        </p:tgtEl>
                                        <p:attrNameLst>
                                          <p:attrName>style.visibility</p:attrName>
                                        </p:attrNameLst>
                                      </p:cBhvr>
                                      <p:to>
                                        <p:strVal val="visible"/>
                                      </p:to>
                                    </p:set>
                                    <p:animEffect transition="in" filter="diamond(in)">
                                      <p:cBhvr>
                                        <p:cTn id="30" dur="500"/>
                                        <p:tgtEl>
                                          <p:spTgt spid="9"/>
                                        </p:tgtEl>
                                      </p:cBhvr>
                                    </p:animEffect>
                                  </p:childTnLst>
                                </p:cTn>
                              </p:par>
                              <p:par>
                                <p:cTn id="31" presetID="8" presetClass="entr" presetSubtype="16" fill="hold" grpId="0" nodeType="withEffect">
                                  <p:stCondLst>
                                    <p:cond delay="0"/>
                                  </p:stCondLst>
                                  <p:childTnLst>
                                    <p:set>
                                      <p:cBhvr>
                                        <p:cTn id="32" dur="500" fill="hold">
                                          <p:stCondLst>
                                            <p:cond delay="0"/>
                                          </p:stCondLst>
                                        </p:cTn>
                                        <p:tgtEl>
                                          <p:spTgt spid="10"/>
                                        </p:tgtEl>
                                        <p:attrNameLst>
                                          <p:attrName>style.visibility</p:attrName>
                                        </p:attrNameLst>
                                      </p:cBhvr>
                                      <p:to>
                                        <p:strVal val="visible"/>
                                      </p:to>
                                    </p:set>
                                    <p:animEffect transition="in" filter="diamond(in)">
                                      <p:cBhvr>
                                        <p:cTn id="33" dur="500"/>
                                        <p:tgtEl>
                                          <p:spTgt spid="10"/>
                                        </p:tgtEl>
                                      </p:cBhvr>
                                    </p:animEffect>
                                  </p:childTnLst>
                                </p:cTn>
                              </p:par>
                              <p:par>
                                <p:cTn id="34" presetID="8" presetClass="entr" presetSubtype="16" fill="hold" grpId="0" nodeType="withEffect">
                                  <p:stCondLst>
                                    <p:cond delay="0"/>
                                  </p:stCondLst>
                                  <p:childTnLst>
                                    <p:set>
                                      <p:cBhvr>
                                        <p:cTn id="35" dur="500" fill="hold">
                                          <p:stCondLst>
                                            <p:cond delay="0"/>
                                          </p:stCondLst>
                                        </p:cTn>
                                        <p:tgtEl>
                                          <p:spTgt spid="12"/>
                                        </p:tgtEl>
                                        <p:attrNameLst>
                                          <p:attrName>style.visibility</p:attrName>
                                        </p:attrNameLst>
                                      </p:cBhvr>
                                      <p:to>
                                        <p:strVal val="visible"/>
                                      </p:to>
                                    </p:set>
                                    <p:animEffect transition="in" filter="diamond(in)">
                                      <p:cBhvr>
                                        <p:cTn id="36" dur="500"/>
                                        <p:tgtEl>
                                          <p:spTgt spid="12"/>
                                        </p:tgtEl>
                                      </p:cBhvr>
                                    </p:animEffect>
                                  </p:childTnLst>
                                </p:cTn>
                              </p:par>
                              <p:par>
                                <p:cTn id="37" presetID="40" presetClass="entr" presetSubtype="0" fill="hold" grpId="0" nodeType="withEffect">
                                  <p:stCondLst>
                                    <p:cond delay="0"/>
                                  </p:stCondLst>
                                  <p:iterate type="lt">
                                    <p:tmPct val="10000"/>
                                  </p:iterate>
                                  <p:childTnLst>
                                    <p:set>
                                      <p:cBhvr>
                                        <p:cTn id="38" dur="500"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anim calcmode="lin" valueType="num">
                                      <p:cBhvr>
                                        <p:cTn id="40" dur="500" fill="hold"/>
                                        <p:tgtEl>
                                          <p:spTgt spid="11"/>
                                        </p:tgtEl>
                                        <p:attrNameLst>
                                          <p:attrName>ppt_x</p:attrName>
                                        </p:attrNameLst>
                                      </p:cBhvr>
                                      <p:tavLst>
                                        <p:tav tm="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anim calcmode="lin" valueType="num">
                                      <p:cBhvr>
                                        <p:cTn id="45" dur="500" fill="hold"/>
                                        <p:tgtEl>
                                          <p:spTgt spid="14"/>
                                        </p:tgtEl>
                                        <p:attrNameLst>
                                          <p:attrName>ppt_x</p:attrName>
                                        </p:attrNameLst>
                                      </p:cBhvr>
                                      <p:tavLst>
                                        <p:tav tm="0">
                                          <p:val>
                                            <p:strVal val="#ppt_x"/>
                                          </p:val>
                                        </p:tav>
                                        <p:tav tm="100000">
                                          <p:val>
                                            <p:strVal val="#ppt_x"/>
                                          </p:val>
                                        </p:tav>
                                      </p:tavLst>
                                    </p:anim>
                                    <p:anim calcmode="lin" valueType="num">
                                      <p:cBhvr>
                                        <p:cTn id="46" dur="450" decel="100000" fill="hold"/>
                                        <p:tgtEl>
                                          <p:spTgt spid="14"/>
                                        </p:tgtEl>
                                        <p:attrNameLst>
                                          <p:attrName>ppt_y</p:attrName>
                                        </p:attrNameLst>
                                      </p:cBhvr>
                                      <p:tavLst>
                                        <p:tav tm="0">
                                          <p:val>
                                            <p:strVal val="#ppt_y+1"/>
                                          </p:val>
                                        </p:tav>
                                        <p:tav tm="100000">
                                          <p:val>
                                            <p:strVal val="#ppt_y-.03"/>
                                          </p:val>
                                        </p:tav>
                                      </p:tavLst>
                                    </p:anim>
                                    <p:anim calcmode="lin" valueType="num">
                                      <p:cBhvr>
                                        <p:cTn id="47"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par>
                                <p:cTn id="48" presetID="37"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anim calcmode="lin" valueType="num">
                                      <p:cBhvr>
                                        <p:cTn id="51" dur="500" fill="hold"/>
                                        <p:tgtEl>
                                          <p:spTgt spid="15"/>
                                        </p:tgtEl>
                                        <p:attrNameLst>
                                          <p:attrName>ppt_x</p:attrName>
                                        </p:attrNameLst>
                                      </p:cBhvr>
                                      <p:tavLst>
                                        <p:tav tm="0">
                                          <p:val>
                                            <p:strVal val="#ppt_x"/>
                                          </p:val>
                                        </p:tav>
                                        <p:tav tm="100000">
                                          <p:val>
                                            <p:strVal val="#ppt_x"/>
                                          </p:val>
                                        </p:tav>
                                      </p:tavLst>
                                    </p:anim>
                                    <p:anim calcmode="lin" valueType="num">
                                      <p:cBhvr>
                                        <p:cTn id="52" dur="450" decel="100000" fill="hold"/>
                                        <p:tgtEl>
                                          <p:spTgt spid="15"/>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1" grpId="0"/>
      <p:bldP spid="12" grpId="0"/>
      <p:bldP spid="14" grpId="0" bldLvl="0" animBg="1"/>
      <p:bldP spid="1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2875"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本次家长会的主要目的</a:t>
            </a:r>
          </a:p>
        </p:txBody>
      </p:sp>
      <p:pic>
        <p:nvPicPr>
          <p:cNvPr id="2" name="图片 1" descr="51miz-E930818-9D6B1E6D"/>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462280" y="1696720"/>
            <a:ext cx="4308475" cy="4308475"/>
          </a:xfrm>
          <a:prstGeom prst="rect">
            <a:avLst/>
          </a:prstGeom>
        </p:spPr>
      </p:pic>
      <p:pic>
        <p:nvPicPr>
          <p:cNvPr id="3" name="图片 2" descr="51miz-E1197555-4406D2E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466590" y="1566545"/>
            <a:ext cx="6915785" cy="4438650"/>
          </a:xfrm>
          <a:prstGeom prst="rect">
            <a:avLst/>
          </a:prstGeom>
        </p:spPr>
      </p:pic>
      <p:sp>
        <p:nvSpPr>
          <p:cNvPr id="4" name="文本框 3"/>
          <p:cNvSpPr txBox="1"/>
          <p:nvPr/>
        </p:nvSpPr>
        <p:spPr>
          <a:xfrm>
            <a:off x="5820410" y="2839085"/>
            <a:ext cx="166306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了解学校管理，促进家校合作, 形成教育合力；</a:t>
            </a:r>
          </a:p>
        </p:txBody>
      </p:sp>
      <p:sp>
        <p:nvSpPr>
          <p:cNvPr id="5" name="文本框 4"/>
          <p:cNvSpPr txBox="1"/>
          <p:nvPr/>
        </p:nvSpPr>
        <p:spPr>
          <a:xfrm>
            <a:off x="8278495" y="2839085"/>
            <a:ext cx="1859280" cy="175323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了解孩子的学习情况，  给孩子鼓劲、为了孩子更好地发展。</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8" name="图片 7" descr="51miz-E1192486-F20A88991"/>
          <p:cNvPicPr>
            <a:picLocks noChangeAspect="1"/>
          </p:cNvPicPr>
          <p:nvPr/>
        </p:nvPicPr>
        <p:blipFill>
          <a:blip r:embed="rId3">
            <a:lum bright="18000"/>
          </a:blip>
          <a:stretch>
            <a:fillRect/>
          </a:stretch>
        </p:blipFill>
        <p:spPr>
          <a:xfrm>
            <a:off x="810260" y="2749550"/>
            <a:ext cx="3328035" cy="2844165"/>
          </a:xfrm>
          <a:prstGeom prst="rect">
            <a:avLst/>
          </a:prstGeom>
        </p:spPr>
      </p:pic>
      <p:pic>
        <p:nvPicPr>
          <p:cNvPr id="16" name="图片 15" descr="图层 24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本次家长会的主要目的</a:t>
            </a:r>
          </a:p>
        </p:txBody>
      </p:sp>
      <p:pic>
        <p:nvPicPr>
          <p:cNvPr id="2" name="图片 1" descr="D:\APPT制作\高一期中家长会\素材\元素\图片\51miz-E1127590-C82EEF48.png51miz-E1127590-C82EEF48"/>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flipH="1">
            <a:off x="4349750" y="1965960"/>
            <a:ext cx="3429000" cy="3430270"/>
          </a:xfrm>
          <a:prstGeom prst="rect">
            <a:avLst/>
          </a:prstGeom>
          <a:effectLst/>
        </p:spPr>
      </p:pic>
      <p:pic>
        <p:nvPicPr>
          <p:cNvPr id="6" name="图片 5" descr="51miz-E1179976-C8B54F2B"/>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1245870" y="1875790"/>
            <a:ext cx="762000" cy="838835"/>
          </a:xfrm>
          <a:prstGeom prst="rect">
            <a:avLst/>
          </a:prstGeom>
        </p:spPr>
      </p:pic>
      <p:sp>
        <p:nvSpPr>
          <p:cNvPr id="15" name="矩形 14"/>
          <p:cNvSpPr/>
          <p:nvPr/>
        </p:nvSpPr>
        <p:spPr>
          <a:xfrm>
            <a:off x="1936750" y="2348230"/>
            <a:ext cx="1250950" cy="366395"/>
          </a:xfrm>
          <a:prstGeom prst="rect">
            <a:avLst/>
          </a:prstGeom>
          <a:noFill/>
          <a:ln w="19050">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主要目的</a:t>
            </a:r>
          </a:p>
        </p:txBody>
      </p:sp>
      <p:sp>
        <p:nvSpPr>
          <p:cNvPr id="7" name="文本框 6"/>
          <p:cNvSpPr txBox="1"/>
          <p:nvPr/>
        </p:nvSpPr>
        <p:spPr>
          <a:xfrm>
            <a:off x="1591945" y="3890645"/>
            <a:ext cx="1941195"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促进交流与合作</a:t>
            </a:r>
          </a:p>
        </p:txBody>
      </p:sp>
      <p:pic>
        <p:nvPicPr>
          <p:cNvPr id="9" name="图片 8" descr="51miz-E1192486-F20A88991"/>
          <p:cNvPicPr>
            <a:picLocks noChangeAspect="1"/>
          </p:cNvPicPr>
          <p:nvPr/>
        </p:nvPicPr>
        <p:blipFill>
          <a:blip r:embed="rId3">
            <a:lum bright="18000"/>
          </a:blip>
          <a:stretch>
            <a:fillRect/>
          </a:stretch>
        </p:blipFill>
        <p:spPr>
          <a:xfrm>
            <a:off x="7990205" y="2749550"/>
            <a:ext cx="3328035" cy="2844165"/>
          </a:xfrm>
          <a:prstGeom prst="rect">
            <a:avLst/>
          </a:prstGeom>
        </p:spPr>
      </p:pic>
      <p:pic>
        <p:nvPicPr>
          <p:cNvPr id="10" name="图片 9" descr="51miz-E1179976-C8B54F2B"/>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504555" y="1875790"/>
            <a:ext cx="762000" cy="838835"/>
          </a:xfrm>
          <a:prstGeom prst="rect">
            <a:avLst/>
          </a:prstGeom>
        </p:spPr>
      </p:pic>
      <p:sp>
        <p:nvSpPr>
          <p:cNvPr id="12" name="矩形 11"/>
          <p:cNvSpPr/>
          <p:nvPr/>
        </p:nvSpPr>
        <p:spPr>
          <a:xfrm>
            <a:off x="9195435" y="2348230"/>
            <a:ext cx="1250950" cy="366395"/>
          </a:xfrm>
          <a:prstGeom prst="rect">
            <a:avLst/>
          </a:prstGeom>
          <a:noFill/>
          <a:ln w="19050">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主要目的</a:t>
            </a:r>
          </a:p>
        </p:txBody>
      </p:sp>
      <p:sp>
        <p:nvSpPr>
          <p:cNvPr id="13" name="文本框 12"/>
          <p:cNvSpPr txBox="1"/>
          <p:nvPr/>
        </p:nvSpPr>
        <p:spPr>
          <a:xfrm>
            <a:off x="8829040" y="3890645"/>
            <a:ext cx="1650365"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达成教育共识</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1000"/>
                            </p:stCondLst>
                            <p:childTnLst>
                              <p:par>
                                <p:cTn id="33" presetID="42" presetClass="entr" presetSubtype="0" fill="hold" nodeType="afterEffect">
                                  <p:stCondLst>
                                    <p:cond delay="0"/>
                                  </p:stCondLst>
                                  <p:childTnLst>
                                    <p:set>
                                      <p:cBhvr>
                                        <p:cTn id="34" dur="500"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anim calcmode="lin" valueType="num">
                                      <p:cBhvr>
                                        <p:cTn id="36" dur="500" fill="hold"/>
                                        <p:tgtEl>
                                          <p:spTgt spid="8"/>
                                        </p:tgtEl>
                                        <p:attrNameLst>
                                          <p:attrName>ppt_x</p:attrName>
                                        </p:attrNameLst>
                                      </p:cBhvr>
                                      <p:tavLst>
                                        <p:tav tm="0">
                                          <p:val>
                                            <p:strVal val="#ppt_x"/>
                                          </p:val>
                                        </p:tav>
                                        <p:tav tm="100000">
                                          <p:val>
                                            <p:strVal val="#ppt_x"/>
                                          </p:val>
                                        </p:tav>
                                      </p:tavLst>
                                    </p:anim>
                                    <p:anim calcmode="lin" valueType="num">
                                      <p:cBhvr>
                                        <p:cTn id="37" dur="500" fill="hold"/>
                                        <p:tgtEl>
                                          <p:spTgt spid="8"/>
                                        </p:tgtEl>
                                        <p:attrNameLst>
                                          <p:attrName>ppt_y</p:attrName>
                                        </p:attrNameLst>
                                      </p:cBhvr>
                                      <p:tavLst>
                                        <p:tav tm="0">
                                          <p:val>
                                            <p:strVal val="#ppt_y+.1"/>
                                          </p:val>
                                        </p:tav>
                                        <p:tav tm="100000">
                                          <p:val>
                                            <p:strVal val="#ppt_y"/>
                                          </p:val>
                                        </p:tav>
                                      </p:tavLst>
                                    </p:anim>
                                  </p:childTnLst>
                                </p:cTn>
                              </p:par>
                            </p:childTnLst>
                          </p:cTn>
                        </p:par>
                        <p:par>
                          <p:cTn id="38" fill="hold">
                            <p:stCondLst>
                              <p:cond delay="1500"/>
                            </p:stCondLst>
                            <p:childTnLst>
                              <p:par>
                                <p:cTn id="39" presetID="22" presetClass="entr" presetSubtype="8"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left)">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left)">
                                      <p:cBhvr>
                                        <p:cTn id="50" dur="500"/>
                                        <p:tgtEl>
                                          <p:spTgt spid="12"/>
                                        </p:tgtEl>
                                      </p:cBhvr>
                                    </p:animEffect>
                                  </p:childTnLst>
                                </p:cTn>
                              </p:par>
                            </p:childTnLst>
                          </p:cTn>
                        </p:par>
                        <p:par>
                          <p:cTn id="51" fill="hold">
                            <p:stCondLst>
                              <p:cond delay="1000"/>
                            </p:stCondLst>
                            <p:childTnLst>
                              <p:par>
                                <p:cTn id="52" presetID="42" presetClass="entr" presetSubtype="0" fill="hold" nodeType="afterEffect">
                                  <p:stCondLst>
                                    <p:cond delay="0"/>
                                  </p:stCondLst>
                                  <p:childTnLst>
                                    <p:set>
                                      <p:cBhvr>
                                        <p:cTn id="53" dur="500" fill="hold">
                                          <p:stCondLst>
                                            <p:cond delay="0"/>
                                          </p:stCondLst>
                                        </p:cTn>
                                        <p:tgtEl>
                                          <p:spTgt spid="9"/>
                                        </p:tgtEl>
                                        <p:attrNameLst>
                                          <p:attrName>style.visibility</p:attrName>
                                        </p:attrNameLst>
                                      </p:cBhvr>
                                      <p:to>
                                        <p:strVal val="visible"/>
                                      </p:to>
                                    </p:set>
                                    <p:animEffect transition="in" filter="fade">
                                      <p:cBhvr>
                                        <p:cTn id="54" dur="500"/>
                                        <p:tgtEl>
                                          <p:spTgt spid="9"/>
                                        </p:tgtEl>
                                      </p:cBhvr>
                                    </p:animEffect>
                                    <p:anim calcmode="lin" valueType="num">
                                      <p:cBhvr>
                                        <p:cTn id="55" dur="500" fill="hold"/>
                                        <p:tgtEl>
                                          <p:spTgt spid="9"/>
                                        </p:tgtEl>
                                        <p:attrNameLst>
                                          <p:attrName>ppt_x</p:attrName>
                                        </p:attrNameLst>
                                      </p:cBhvr>
                                      <p:tavLst>
                                        <p:tav tm="0">
                                          <p:val>
                                            <p:strVal val="#ppt_x"/>
                                          </p:val>
                                        </p:tav>
                                        <p:tav tm="100000">
                                          <p:val>
                                            <p:strVal val="#ppt_x"/>
                                          </p:val>
                                        </p:tav>
                                      </p:tavLst>
                                    </p:anim>
                                    <p:anim calcmode="lin" valueType="num">
                                      <p:cBhvr>
                                        <p:cTn id="56" dur="500" fill="hold"/>
                                        <p:tgtEl>
                                          <p:spTgt spid="9"/>
                                        </p:tgtEl>
                                        <p:attrNameLst>
                                          <p:attrName>ppt_y</p:attrName>
                                        </p:attrNameLst>
                                      </p:cBhvr>
                                      <p:tavLst>
                                        <p:tav tm="0">
                                          <p:val>
                                            <p:strVal val="#ppt_y+.1"/>
                                          </p:val>
                                        </p:tav>
                                        <p:tav tm="100000">
                                          <p:val>
                                            <p:strVal val="#ppt_y"/>
                                          </p:val>
                                        </p:tav>
                                      </p:tavLst>
                                    </p:anim>
                                  </p:childTnLst>
                                </p:cTn>
                              </p:par>
                            </p:childTnLst>
                          </p:cTn>
                        </p:par>
                        <p:par>
                          <p:cTn id="57" fill="hold">
                            <p:stCondLst>
                              <p:cond delay="150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bldLvl="0" animBg="1"/>
      <p:bldP spid="7" grpId="0"/>
      <p:bldP spid="12" grpId="0" bldLvl="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177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我们的愿望</a:t>
            </a:r>
          </a:p>
        </p:txBody>
      </p:sp>
      <p:pic>
        <p:nvPicPr>
          <p:cNvPr id="4" name="图片 3" descr="D:\APPT制作\高一期中家长会\素材\元素\图片\51miz-E1160569-64A54737.png51miz-E1160569-64A54737"/>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709295" y="1372235"/>
            <a:ext cx="4682490" cy="4682490"/>
          </a:xfrm>
          <a:prstGeom prst="rect">
            <a:avLst/>
          </a:prstGeom>
          <a:effectLst/>
        </p:spPr>
      </p:pic>
      <p:pic>
        <p:nvPicPr>
          <p:cNvPr id="17" name="图片 16" descr="51miz-E1179779-B3715DBE"/>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535295" y="1818640"/>
            <a:ext cx="5412105" cy="3789045"/>
          </a:xfrm>
          <a:prstGeom prst="rect">
            <a:avLst/>
          </a:prstGeom>
        </p:spPr>
      </p:pic>
      <p:pic>
        <p:nvPicPr>
          <p:cNvPr id="18" name="图片 17" descr="51miz-E1161501-ED26D918"/>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272270" y="4124960"/>
            <a:ext cx="2461260" cy="1845945"/>
          </a:xfrm>
          <a:prstGeom prst="rect">
            <a:avLst/>
          </a:prstGeom>
        </p:spPr>
      </p:pic>
      <p:sp>
        <p:nvSpPr>
          <p:cNvPr id="19" name="文本框 18"/>
          <p:cNvSpPr txBox="1"/>
          <p:nvPr/>
        </p:nvSpPr>
        <p:spPr>
          <a:xfrm>
            <a:off x="7270115" y="2744470"/>
            <a:ext cx="2069465" cy="193802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家长积极配合，</a:t>
            </a: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老师倾情教育，</a:t>
            </a: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学生努力进步！</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anim calcmode="lin" valueType="num">
                                      <p:cBhvr>
                                        <p:cTn id="28" dur="500" fill="hold"/>
                                        <p:tgtEl>
                                          <p:spTgt spid="17"/>
                                        </p:tgtEl>
                                        <p:attrNameLst>
                                          <p:attrName>ppt_x</p:attrName>
                                        </p:attrNameLst>
                                      </p:cBhvr>
                                      <p:tavLst>
                                        <p:tav tm="0">
                                          <p:val>
                                            <p:strVal val="#ppt_x"/>
                                          </p:val>
                                        </p:tav>
                                        <p:tav tm="100000">
                                          <p:val>
                                            <p:strVal val="#ppt_x"/>
                                          </p:val>
                                        </p:tav>
                                      </p:tavLst>
                                    </p:anim>
                                    <p:anim calcmode="lin" valueType="num">
                                      <p:cBhvr>
                                        <p:cTn id="29" dur="5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nodeType="afterEffect">
                                  <p:stCondLst>
                                    <p:cond delay="0"/>
                                  </p:stCondLst>
                                  <p:childTnLst>
                                    <p:set>
                                      <p:cBhvr>
                                        <p:cTn id="32" dur="500"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anim calcmode="lin" valueType="num">
                                      <p:cBhvr>
                                        <p:cTn id="34" dur="500" fill="hold"/>
                                        <p:tgtEl>
                                          <p:spTgt spid="18"/>
                                        </p:tgtEl>
                                        <p:attrNameLst>
                                          <p:attrName>ppt_x</p:attrName>
                                        </p:attrNameLst>
                                      </p:cBhvr>
                                      <p:tavLst>
                                        <p:tav tm="0">
                                          <p:val>
                                            <p:strVal val="#ppt_x"/>
                                          </p:val>
                                        </p:tav>
                                        <p:tav tm="100000">
                                          <p:val>
                                            <p:strVal val="#ppt_x"/>
                                          </p:val>
                                        </p:tav>
                                      </p:tavLst>
                                    </p:anim>
                                    <p:anim calcmode="lin" valueType="num">
                                      <p:cBhvr>
                                        <p:cTn id="35" dur="500" fill="hold"/>
                                        <p:tgtEl>
                                          <p:spTgt spid="18"/>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22" presetClass="entr" presetSubtype="8"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left)">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769360" y="1690370"/>
            <a:ext cx="4653280" cy="2122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班级基本情况汇报</a:t>
            </a:r>
          </a:p>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（班主任发言）</a:t>
            </a:r>
          </a:p>
        </p:txBody>
      </p:sp>
      <p:cxnSp>
        <p:nvCxnSpPr>
          <p:cNvPr id="5" name="直接连接符 4"/>
          <p:cNvCxnSpPr/>
          <p:nvPr/>
        </p:nvCxnSpPr>
        <p:spPr>
          <a:xfrm>
            <a:off x="4041775" y="40576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3177540"/>
            <a:ext cx="2193925" cy="3063875"/>
          </a:xfrm>
          <a:prstGeom prst="rect">
            <a:avLst/>
          </a:prstGeom>
        </p:spPr>
      </p:pic>
      <p:sp>
        <p:nvSpPr>
          <p:cNvPr id="2" name="文本框 1"/>
          <p:cNvSpPr txBox="1"/>
          <p:nvPr/>
        </p:nvSpPr>
        <p:spPr>
          <a:xfrm>
            <a:off x="3632835" y="430212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9295" y="618490"/>
            <a:ext cx="491490" cy="560705"/>
          </a:xfrm>
          <a:prstGeom prst="rect">
            <a:avLst/>
          </a:prstGeom>
        </p:spPr>
      </p:pic>
      <p:sp>
        <p:nvSpPr>
          <p:cNvPr id="11" name="文本框 10"/>
          <p:cNvSpPr txBox="1"/>
          <p:nvPr/>
        </p:nvSpPr>
        <p:spPr>
          <a:xfrm>
            <a:off x="1413510" y="661035"/>
            <a:ext cx="4210685"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1、 介绍参会领导及任课老师</a:t>
            </a:r>
          </a:p>
        </p:txBody>
      </p:sp>
      <p:pic>
        <p:nvPicPr>
          <p:cNvPr id="2" name="图片 1"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238250" y="2019935"/>
            <a:ext cx="654050" cy="654685"/>
          </a:xfrm>
          <a:prstGeom prst="rect">
            <a:avLst/>
          </a:prstGeom>
        </p:spPr>
      </p:pic>
      <p:pic>
        <p:nvPicPr>
          <p:cNvPr id="3" name="图片 2" descr="51miz-E784960-9E8036B1"/>
          <p:cNvPicPr>
            <a:picLocks noChangeAspect="1"/>
          </p:cNvPicPr>
          <p:nvPr/>
        </p:nvPicPr>
        <p:blipFill>
          <a:blip r:embed="rId5"/>
          <a:stretch>
            <a:fillRect/>
          </a:stretch>
        </p:blipFill>
        <p:spPr>
          <a:xfrm>
            <a:off x="2190750" y="1925320"/>
            <a:ext cx="2885440" cy="844550"/>
          </a:xfrm>
          <a:prstGeom prst="rect">
            <a:avLst/>
          </a:prstGeom>
        </p:spPr>
      </p:pic>
      <p:sp>
        <p:nvSpPr>
          <p:cNvPr id="7" name="文本框 6"/>
          <p:cNvSpPr txBox="1"/>
          <p:nvPr/>
        </p:nvSpPr>
        <p:spPr>
          <a:xfrm>
            <a:off x="2662555" y="201993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语文</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5" name="图片 4"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02095" y="2019300"/>
            <a:ext cx="654050" cy="654685"/>
          </a:xfrm>
          <a:prstGeom prst="rect">
            <a:avLst/>
          </a:prstGeom>
        </p:spPr>
      </p:pic>
      <p:pic>
        <p:nvPicPr>
          <p:cNvPr id="6" name="图片 5" descr="51miz-E784960-9E8036B1"/>
          <p:cNvPicPr>
            <a:picLocks noChangeAspect="1"/>
          </p:cNvPicPr>
          <p:nvPr/>
        </p:nvPicPr>
        <p:blipFill>
          <a:blip r:embed="rId5"/>
          <a:stretch>
            <a:fillRect/>
          </a:stretch>
        </p:blipFill>
        <p:spPr>
          <a:xfrm>
            <a:off x="7554595" y="1924685"/>
            <a:ext cx="2885440" cy="844550"/>
          </a:xfrm>
          <a:prstGeom prst="rect">
            <a:avLst/>
          </a:prstGeom>
        </p:spPr>
      </p:pic>
      <p:sp>
        <p:nvSpPr>
          <p:cNvPr id="8" name="文本框 7"/>
          <p:cNvSpPr txBox="1"/>
          <p:nvPr/>
        </p:nvSpPr>
        <p:spPr>
          <a:xfrm>
            <a:off x="8026400" y="201930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数学</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9" name="图片 8"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237615" y="2964815"/>
            <a:ext cx="654050" cy="654685"/>
          </a:xfrm>
          <a:prstGeom prst="rect">
            <a:avLst/>
          </a:prstGeom>
        </p:spPr>
      </p:pic>
      <p:pic>
        <p:nvPicPr>
          <p:cNvPr id="10" name="图片 9" descr="51miz-E784960-9E8036B1"/>
          <p:cNvPicPr>
            <a:picLocks noChangeAspect="1"/>
          </p:cNvPicPr>
          <p:nvPr/>
        </p:nvPicPr>
        <p:blipFill>
          <a:blip r:embed="rId5"/>
          <a:stretch>
            <a:fillRect/>
          </a:stretch>
        </p:blipFill>
        <p:spPr>
          <a:xfrm>
            <a:off x="2190115" y="2870200"/>
            <a:ext cx="2885440" cy="844550"/>
          </a:xfrm>
          <a:prstGeom prst="rect">
            <a:avLst/>
          </a:prstGeom>
        </p:spPr>
      </p:pic>
      <p:sp>
        <p:nvSpPr>
          <p:cNvPr id="12" name="文本框 11"/>
          <p:cNvSpPr txBox="1"/>
          <p:nvPr/>
        </p:nvSpPr>
        <p:spPr>
          <a:xfrm>
            <a:off x="2661920" y="296481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英语</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13" name="图片 12"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01460" y="2964180"/>
            <a:ext cx="654050" cy="654685"/>
          </a:xfrm>
          <a:prstGeom prst="rect">
            <a:avLst/>
          </a:prstGeom>
        </p:spPr>
      </p:pic>
      <p:pic>
        <p:nvPicPr>
          <p:cNvPr id="14" name="图片 13" descr="51miz-E784960-9E8036B1"/>
          <p:cNvPicPr>
            <a:picLocks noChangeAspect="1"/>
          </p:cNvPicPr>
          <p:nvPr/>
        </p:nvPicPr>
        <p:blipFill>
          <a:blip r:embed="rId5"/>
          <a:stretch>
            <a:fillRect/>
          </a:stretch>
        </p:blipFill>
        <p:spPr>
          <a:xfrm>
            <a:off x="7553960" y="2869565"/>
            <a:ext cx="2885440" cy="844550"/>
          </a:xfrm>
          <a:prstGeom prst="rect">
            <a:avLst/>
          </a:prstGeom>
        </p:spPr>
      </p:pic>
      <p:sp>
        <p:nvSpPr>
          <p:cNvPr id="15" name="文本框 14"/>
          <p:cNvSpPr txBox="1"/>
          <p:nvPr/>
        </p:nvSpPr>
        <p:spPr>
          <a:xfrm>
            <a:off x="8025765" y="296418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物理</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20" name="图片 19"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238885" y="3886200"/>
            <a:ext cx="654050" cy="654685"/>
          </a:xfrm>
          <a:prstGeom prst="rect">
            <a:avLst/>
          </a:prstGeom>
        </p:spPr>
      </p:pic>
      <p:pic>
        <p:nvPicPr>
          <p:cNvPr id="21" name="图片 20" descr="51miz-E784960-9E8036B1"/>
          <p:cNvPicPr>
            <a:picLocks noChangeAspect="1"/>
          </p:cNvPicPr>
          <p:nvPr/>
        </p:nvPicPr>
        <p:blipFill>
          <a:blip r:embed="rId5"/>
          <a:stretch>
            <a:fillRect/>
          </a:stretch>
        </p:blipFill>
        <p:spPr>
          <a:xfrm>
            <a:off x="2191385" y="3791585"/>
            <a:ext cx="2885440" cy="844550"/>
          </a:xfrm>
          <a:prstGeom prst="rect">
            <a:avLst/>
          </a:prstGeom>
        </p:spPr>
      </p:pic>
      <p:sp>
        <p:nvSpPr>
          <p:cNvPr id="22" name="文本框 21"/>
          <p:cNvSpPr txBox="1"/>
          <p:nvPr/>
        </p:nvSpPr>
        <p:spPr>
          <a:xfrm>
            <a:off x="2663190" y="388620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化学</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23" name="图片 22"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02730" y="3885565"/>
            <a:ext cx="654050" cy="654685"/>
          </a:xfrm>
          <a:prstGeom prst="rect">
            <a:avLst/>
          </a:prstGeom>
        </p:spPr>
      </p:pic>
      <p:pic>
        <p:nvPicPr>
          <p:cNvPr id="24" name="图片 23" descr="51miz-E784960-9E8036B1"/>
          <p:cNvPicPr>
            <a:picLocks noChangeAspect="1"/>
          </p:cNvPicPr>
          <p:nvPr/>
        </p:nvPicPr>
        <p:blipFill>
          <a:blip r:embed="rId5"/>
          <a:stretch>
            <a:fillRect/>
          </a:stretch>
        </p:blipFill>
        <p:spPr>
          <a:xfrm>
            <a:off x="7555230" y="3790950"/>
            <a:ext cx="2885440" cy="844550"/>
          </a:xfrm>
          <a:prstGeom prst="rect">
            <a:avLst/>
          </a:prstGeom>
        </p:spPr>
      </p:pic>
      <p:sp>
        <p:nvSpPr>
          <p:cNvPr id="25" name="文本框 24"/>
          <p:cNvSpPr txBox="1"/>
          <p:nvPr/>
        </p:nvSpPr>
        <p:spPr>
          <a:xfrm>
            <a:off x="8027035" y="388556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政治</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26" name="图片 25"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238250" y="4831080"/>
            <a:ext cx="654050" cy="654685"/>
          </a:xfrm>
          <a:prstGeom prst="rect">
            <a:avLst/>
          </a:prstGeom>
        </p:spPr>
      </p:pic>
      <p:pic>
        <p:nvPicPr>
          <p:cNvPr id="27" name="图片 26" descr="51miz-E784960-9E8036B1"/>
          <p:cNvPicPr>
            <a:picLocks noChangeAspect="1"/>
          </p:cNvPicPr>
          <p:nvPr/>
        </p:nvPicPr>
        <p:blipFill>
          <a:blip r:embed="rId5"/>
          <a:stretch>
            <a:fillRect/>
          </a:stretch>
        </p:blipFill>
        <p:spPr>
          <a:xfrm>
            <a:off x="2190750" y="4736465"/>
            <a:ext cx="2885440" cy="844550"/>
          </a:xfrm>
          <a:prstGeom prst="rect">
            <a:avLst/>
          </a:prstGeom>
        </p:spPr>
      </p:pic>
      <p:sp>
        <p:nvSpPr>
          <p:cNvPr id="28" name="文本框 27"/>
          <p:cNvSpPr txBox="1"/>
          <p:nvPr/>
        </p:nvSpPr>
        <p:spPr>
          <a:xfrm>
            <a:off x="2662555" y="483108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地理</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pic>
        <p:nvPicPr>
          <p:cNvPr id="29" name="图片 28" descr="D:\APPT制作\高一期中家长会\素材\元素\图片\51miz-E1162802-70DFA982.png51miz-E1162802-70DFA98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02095" y="4830445"/>
            <a:ext cx="654050" cy="654685"/>
          </a:xfrm>
          <a:prstGeom prst="rect">
            <a:avLst/>
          </a:prstGeom>
        </p:spPr>
      </p:pic>
      <p:pic>
        <p:nvPicPr>
          <p:cNvPr id="30" name="图片 29" descr="51miz-E784960-9E8036B1"/>
          <p:cNvPicPr>
            <a:picLocks noChangeAspect="1"/>
          </p:cNvPicPr>
          <p:nvPr/>
        </p:nvPicPr>
        <p:blipFill>
          <a:blip r:embed="rId5"/>
          <a:stretch>
            <a:fillRect/>
          </a:stretch>
        </p:blipFill>
        <p:spPr>
          <a:xfrm>
            <a:off x="7554595" y="4735830"/>
            <a:ext cx="2885440" cy="844550"/>
          </a:xfrm>
          <a:prstGeom prst="rect">
            <a:avLst/>
          </a:prstGeom>
        </p:spPr>
      </p:pic>
      <p:sp>
        <p:nvSpPr>
          <p:cNvPr id="31" name="文本框 30"/>
          <p:cNvSpPr txBox="1"/>
          <p:nvPr/>
        </p:nvSpPr>
        <p:spPr>
          <a:xfrm>
            <a:off x="8026400" y="483044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历史</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58" presetClass="entr" presetSubtype="0" accel="10000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strVal val="#ppt_w*2.5"/>
                                          </p:val>
                                        </p:tav>
                                        <p:tav tm="100000">
                                          <p:val>
                                            <p:strVal val="#ppt_w"/>
                                          </p:val>
                                        </p:tav>
                                      </p:tavLst>
                                    </p:anim>
                                    <p:anim calcmode="lin" valueType="num">
                                      <p:cBhvr>
                                        <p:cTn id="27" dur="500" fill="hold"/>
                                        <p:tgtEl>
                                          <p:spTgt spid="3"/>
                                        </p:tgtEl>
                                        <p:attrNameLst>
                                          <p:attrName>ppt_h</p:attrName>
                                        </p:attrNameLst>
                                      </p:cBhvr>
                                      <p:tavLst>
                                        <p:tav tm="0">
                                          <p:val>
                                            <p:strVal val="#ppt_h*0.01"/>
                                          </p:val>
                                        </p:tav>
                                        <p:tav tm="100000">
                                          <p:val>
                                            <p:strVal val="#ppt_h"/>
                                          </p:val>
                                        </p:tav>
                                      </p:tavLst>
                                    </p:anim>
                                    <p:anim calcmode="lin" valueType="num">
                                      <p:cBhvr>
                                        <p:cTn id="28" dur="500" fill="hold"/>
                                        <p:tgtEl>
                                          <p:spTgt spid="3"/>
                                        </p:tgtEl>
                                        <p:attrNameLst>
                                          <p:attrName>ppt_x</p:attrName>
                                        </p:attrNameLst>
                                      </p:cBhvr>
                                      <p:tavLst>
                                        <p:tav tm="0">
                                          <p:val>
                                            <p:strVal val="#ppt_x"/>
                                          </p:val>
                                        </p:tav>
                                        <p:tav tm="100000">
                                          <p:val>
                                            <p:strVal val="#ppt_x"/>
                                          </p:val>
                                        </p:tav>
                                      </p:tavLst>
                                    </p:anim>
                                    <p:anim calcmode="lin" valueType="num">
                                      <p:cBhvr>
                                        <p:cTn id="29" dur="500" fill="hold"/>
                                        <p:tgtEl>
                                          <p:spTgt spid="3"/>
                                        </p:tgtEl>
                                        <p:attrNameLst>
                                          <p:attrName>ppt_y</p:attrName>
                                        </p:attrNameLst>
                                      </p:cBhvr>
                                      <p:tavLst>
                                        <p:tav tm="0">
                                          <p:val>
                                            <p:strVal val="#ppt_h+1"/>
                                          </p:val>
                                        </p:tav>
                                        <p:tav tm="100000">
                                          <p:val>
                                            <p:strVal val="#ppt_y"/>
                                          </p:val>
                                        </p:tav>
                                      </p:tavLst>
                                    </p:anim>
                                    <p:animEffect transition="in" filter="fade">
                                      <p:cBhvr>
                                        <p:cTn id="30" dur="500"/>
                                        <p:tgtEl>
                                          <p:spTgt spid="3"/>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500"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anim calcmode="lin" valueType="num">
                                      <p:cBhvr>
                                        <p:cTn id="40" dur="500" fill="hold"/>
                                        <p:tgtEl>
                                          <p:spTgt spid="5"/>
                                        </p:tgtEl>
                                        <p:attrNameLst>
                                          <p:attrName>ppt_x</p:attrName>
                                        </p:attrNameLst>
                                      </p:cBhvr>
                                      <p:tavLst>
                                        <p:tav tm="0">
                                          <p:val>
                                            <p:strVal val="#ppt_x"/>
                                          </p:val>
                                        </p:tav>
                                        <p:tav tm="100000">
                                          <p:val>
                                            <p:strVal val="#ppt_x"/>
                                          </p:val>
                                        </p:tav>
                                      </p:tavLst>
                                    </p:anim>
                                    <p:anim calcmode="lin" valueType="num">
                                      <p:cBhvr>
                                        <p:cTn id="41" dur="500" fill="hold"/>
                                        <p:tgtEl>
                                          <p:spTgt spid="5"/>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58" presetClass="entr" presetSubtype="0" accel="100000" fill="hold" nodeType="after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500" fill="hold"/>
                                        <p:tgtEl>
                                          <p:spTgt spid="6"/>
                                        </p:tgtEl>
                                        <p:attrNameLst>
                                          <p:attrName>ppt_w</p:attrName>
                                        </p:attrNameLst>
                                      </p:cBhvr>
                                      <p:tavLst>
                                        <p:tav tm="0">
                                          <p:val>
                                            <p:strVal val="#ppt_w*2.5"/>
                                          </p:val>
                                        </p:tav>
                                        <p:tav tm="100000">
                                          <p:val>
                                            <p:strVal val="#ppt_w"/>
                                          </p:val>
                                        </p:tav>
                                      </p:tavLst>
                                    </p:anim>
                                    <p:anim calcmode="lin" valueType="num">
                                      <p:cBhvr>
                                        <p:cTn id="46" dur="500" fill="hold"/>
                                        <p:tgtEl>
                                          <p:spTgt spid="6"/>
                                        </p:tgtEl>
                                        <p:attrNameLst>
                                          <p:attrName>ppt_h</p:attrName>
                                        </p:attrNameLst>
                                      </p:cBhvr>
                                      <p:tavLst>
                                        <p:tav tm="0">
                                          <p:val>
                                            <p:strVal val="#ppt_h*0.01"/>
                                          </p:val>
                                        </p:tav>
                                        <p:tav tm="100000">
                                          <p:val>
                                            <p:strVal val="#ppt_h"/>
                                          </p:val>
                                        </p:tav>
                                      </p:tavLst>
                                    </p:anim>
                                    <p:anim calcmode="lin" valueType="num">
                                      <p:cBhvr>
                                        <p:cTn id="47" dur="500" fill="hold"/>
                                        <p:tgtEl>
                                          <p:spTgt spid="6"/>
                                        </p:tgtEl>
                                        <p:attrNameLst>
                                          <p:attrName>ppt_x</p:attrName>
                                        </p:attrNameLst>
                                      </p:cBhvr>
                                      <p:tavLst>
                                        <p:tav tm="0">
                                          <p:val>
                                            <p:strVal val="#ppt_x"/>
                                          </p:val>
                                        </p:tav>
                                        <p:tav tm="100000">
                                          <p:val>
                                            <p:strVal val="#ppt_x"/>
                                          </p:val>
                                        </p:tav>
                                      </p:tavLst>
                                    </p:anim>
                                    <p:anim calcmode="lin" valueType="num">
                                      <p:cBhvr>
                                        <p:cTn id="48" dur="500" fill="hold"/>
                                        <p:tgtEl>
                                          <p:spTgt spid="6"/>
                                        </p:tgtEl>
                                        <p:attrNameLst>
                                          <p:attrName>ppt_y</p:attrName>
                                        </p:attrNameLst>
                                      </p:cBhvr>
                                      <p:tavLst>
                                        <p:tav tm="0">
                                          <p:val>
                                            <p:strVal val="#ppt_h+1"/>
                                          </p:val>
                                        </p:tav>
                                        <p:tav tm="100000">
                                          <p:val>
                                            <p:strVal val="#ppt_y"/>
                                          </p:val>
                                        </p:tav>
                                      </p:tavLst>
                                    </p:anim>
                                    <p:animEffect transition="in" filter="fade">
                                      <p:cBhvr>
                                        <p:cTn id="49" dur="500"/>
                                        <p:tgtEl>
                                          <p:spTgt spid="6"/>
                                        </p:tgtEl>
                                      </p:cBhvr>
                                    </p:animEffect>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left)">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500"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anim calcmode="lin" valueType="num">
                                      <p:cBhvr>
                                        <p:cTn id="59" dur="500" fill="hold"/>
                                        <p:tgtEl>
                                          <p:spTgt spid="9"/>
                                        </p:tgtEl>
                                        <p:attrNameLst>
                                          <p:attrName>ppt_x</p:attrName>
                                        </p:attrNameLst>
                                      </p:cBhvr>
                                      <p:tavLst>
                                        <p:tav tm="0">
                                          <p:val>
                                            <p:strVal val="#ppt_x"/>
                                          </p:val>
                                        </p:tav>
                                        <p:tav tm="100000">
                                          <p:val>
                                            <p:strVal val="#ppt_x"/>
                                          </p:val>
                                        </p:tav>
                                      </p:tavLst>
                                    </p:anim>
                                    <p:anim calcmode="lin" valueType="num">
                                      <p:cBhvr>
                                        <p:cTn id="60" dur="5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500"/>
                            </p:stCondLst>
                            <p:childTnLst>
                              <p:par>
                                <p:cTn id="62" presetID="58" presetClass="entr" presetSubtype="0" accel="100000" fill="hold" nodeType="after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ppt_w</p:attrName>
                                        </p:attrNameLst>
                                      </p:cBhvr>
                                      <p:tavLst>
                                        <p:tav tm="0">
                                          <p:val>
                                            <p:strVal val="#ppt_w*2.5"/>
                                          </p:val>
                                        </p:tav>
                                        <p:tav tm="100000">
                                          <p:val>
                                            <p:strVal val="#ppt_w"/>
                                          </p:val>
                                        </p:tav>
                                      </p:tavLst>
                                    </p:anim>
                                    <p:anim calcmode="lin" valueType="num">
                                      <p:cBhvr>
                                        <p:cTn id="65" dur="500" fill="hold"/>
                                        <p:tgtEl>
                                          <p:spTgt spid="10"/>
                                        </p:tgtEl>
                                        <p:attrNameLst>
                                          <p:attrName>ppt_h</p:attrName>
                                        </p:attrNameLst>
                                      </p:cBhvr>
                                      <p:tavLst>
                                        <p:tav tm="0">
                                          <p:val>
                                            <p:strVal val="#ppt_h*0.01"/>
                                          </p:val>
                                        </p:tav>
                                        <p:tav tm="100000">
                                          <p:val>
                                            <p:strVal val="#ppt_h"/>
                                          </p:val>
                                        </p:tav>
                                      </p:tavLst>
                                    </p:anim>
                                    <p:anim calcmode="lin" valueType="num">
                                      <p:cBhvr>
                                        <p:cTn id="66" dur="500" fill="hold"/>
                                        <p:tgtEl>
                                          <p:spTgt spid="10"/>
                                        </p:tgtEl>
                                        <p:attrNameLst>
                                          <p:attrName>ppt_x</p:attrName>
                                        </p:attrNameLst>
                                      </p:cBhvr>
                                      <p:tavLst>
                                        <p:tav tm="0">
                                          <p:val>
                                            <p:strVal val="#ppt_x"/>
                                          </p:val>
                                        </p:tav>
                                        <p:tav tm="100000">
                                          <p:val>
                                            <p:strVal val="#ppt_x"/>
                                          </p:val>
                                        </p:tav>
                                      </p:tavLst>
                                    </p:anim>
                                    <p:anim calcmode="lin" valueType="num">
                                      <p:cBhvr>
                                        <p:cTn id="67" dur="500" fill="hold"/>
                                        <p:tgtEl>
                                          <p:spTgt spid="10"/>
                                        </p:tgtEl>
                                        <p:attrNameLst>
                                          <p:attrName>ppt_y</p:attrName>
                                        </p:attrNameLst>
                                      </p:cBhvr>
                                      <p:tavLst>
                                        <p:tav tm="0">
                                          <p:val>
                                            <p:strVal val="#ppt_h+1"/>
                                          </p:val>
                                        </p:tav>
                                        <p:tav tm="100000">
                                          <p:val>
                                            <p:strVal val="#ppt_y"/>
                                          </p:val>
                                        </p:tav>
                                      </p:tavLst>
                                    </p:anim>
                                    <p:animEffect transition="in" filter="fade">
                                      <p:cBhvr>
                                        <p:cTn id="68" dur="500"/>
                                        <p:tgtEl>
                                          <p:spTgt spid="10"/>
                                        </p:tgtEl>
                                      </p:cBhvr>
                                    </p:animEffect>
                                  </p:childTnLst>
                                </p:cTn>
                              </p:par>
                            </p:childTnLst>
                          </p:cTn>
                        </p:par>
                        <p:par>
                          <p:cTn id="69" fill="hold">
                            <p:stCondLst>
                              <p:cond delay="1000"/>
                            </p:stCondLst>
                            <p:childTnLst>
                              <p:par>
                                <p:cTn id="70" presetID="22" presetClass="entr" presetSubtype="8" fill="hold" grpId="0" nodeType="after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wipe(left)">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500"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anim calcmode="lin" valueType="num">
                                      <p:cBhvr>
                                        <p:cTn id="78" dur="500" fill="hold"/>
                                        <p:tgtEl>
                                          <p:spTgt spid="13"/>
                                        </p:tgtEl>
                                        <p:attrNameLst>
                                          <p:attrName>ppt_x</p:attrName>
                                        </p:attrNameLst>
                                      </p:cBhvr>
                                      <p:tavLst>
                                        <p:tav tm="0">
                                          <p:val>
                                            <p:strVal val="#ppt_x"/>
                                          </p:val>
                                        </p:tav>
                                        <p:tav tm="100000">
                                          <p:val>
                                            <p:strVal val="#ppt_x"/>
                                          </p:val>
                                        </p:tav>
                                      </p:tavLst>
                                    </p:anim>
                                    <p:anim calcmode="lin" valueType="num">
                                      <p:cBhvr>
                                        <p:cTn id="79" dur="500" fill="hold"/>
                                        <p:tgtEl>
                                          <p:spTgt spid="13"/>
                                        </p:tgtEl>
                                        <p:attrNameLst>
                                          <p:attrName>ppt_y</p:attrName>
                                        </p:attrNameLst>
                                      </p:cBhvr>
                                      <p:tavLst>
                                        <p:tav tm="0">
                                          <p:val>
                                            <p:strVal val="#ppt_y+.1"/>
                                          </p:val>
                                        </p:tav>
                                        <p:tav tm="100000">
                                          <p:val>
                                            <p:strVal val="#ppt_y"/>
                                          </p:val>
                                        </p:tav>
                                      </p:tavLst>
                                    </p:anim>
                                  </p:childTnLst>
                                </p:cTn>
                              </p:par>
                            </p:childTnLst>
                          </p:cTn>
                        </p:par>
                        <p:par>
                          <p:cTn id="80" fill="hold">
                            <p:stCondLst>
                              <p:cond delay="500"/>
                            </p:stCondLst>
                            <p:childTnLst>
                              <p:par>
                                <p:cTn id="81" presetID="58" presetClass="entr" presetSubtype="0" accel="10000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p:cTn id="83" dur="500" fill="hold"/>
                                        <p:tgtEl>
                                          <p:spTgt spid="14"/>
                                        </p:tgtEl>
                                        <p:attrNameLst>
                                          <p:attrName>ppt_w</p:attrName>
                                        </p:attrNameLst>
                                      </p:cBhvr>
                                      <p:tavLst>
                                        <p:tav tm="0">
                                          <p:val>
                                            <p:strVal val="#ppt_w*2.5"/>
                                          </p:val>
                                        </p:tav>
                                        <p:tav tm="100000">
                                          <p:val>
                                            <p:strVal val="#ppt_w"/>
                                          </p:val>
                                        </p:tav>
                                      </p:tavLst>
                                    </p:anim>
                                    <p:anim calcmode="lin" valueType="num">
                                      <p:cBhvr>
                                        <p:cTn id="84" dur="500" fill="hold"/>
                                        <p:tgtEl>
                                          <p:spTgt spid="14"/>
                                        </p:tgtEl>
                                        <p:attrNameLst>
                                          <p:attrName>ppt_h</p:attrName>
                                        </p:attrNameLst>
                                      </p:cBhvr>
                                      <p:tavLst>
                                        <p:tav tm="0">
                                          <p:val>
                                            <p:strVal val="#ppt_h*0.01"/>
                                          </p:val>
                                        </p:tav>
                                        <p:tav tm="100000">
                                          <p:val>
                                            <p:strVal val="#ppt_h"/>
                                          </p:val>
                                        </p:tav>
                                      </p:tavLst>
                                    </p:anim>
                                    <p:anim calcmode="lin" valueType="num">
                                      <p:cBhvr>
                                        <p:cTn id="85" dur="500" fill="hold"/>
                                        <p:tgtEl>
                                          <p:spTgt spid="14"/>
                                        </p:tgtEl>
                                        <p:attrNameLst>
                                          <p:attrName>ppt_x</p:attrName>
                                        </p:attrNameLst>
                                      </p:cBhvr>
                                      <p:tavLst>
                                        <p:tav tm="0">
                                          <p:val>
                                            <p:strVal val="#ppt_x"/>
                                          </p:val>
                                        </p:tav>
                                        <p:tav tm="100000">
                                          <p:val>
                                            <p:strVal val="#ppt_x"/>
                                          </p:val>
                                        </p:tav>
                                      </p:tavLst>
                                    </p:anim>
                                    <p:anim calcmode="lin" valueType="num">
                                      <p:cBhvr>
                                        <p:cTn id="86" dur="500" fill="hold"/>
                                        <p:tgtEl>
                                          <p:spTgt spid="14"/>
                                        </p:tgtEl>
                                        <p:attrNameLst>
                                          <p:attrName>ppt_y</p:attrName>
                                        </p:attrNameLst>
                                      </p:cBhvr>
                                      <p:tavLst>
                                        <p:tav tm="0">
                                          <p:val>
                                            <p:strVal val="#ppt_h+1"/>
                                          </p:val>
                                        </p:tav>
                                        <p:tav tm="100000">
                                          <p:val>
                                            <p:strVal val="#ppt_y"/>
                                          </p:val>
                                        </p:tav>
                                      </p:tavLst>
                                    </p:anim>
                                    <p:animEffect transition="in" filter="fade">
                                      <p:cBhvr>
                                        <p:cTn id="87" dur="500"/>
                                        <p:tgtEl>
                                          <p:spTgt spid="14"/>
                                        </p:tgtEl>
                                      </p:cBhvr>
                                    </p:animEffect>
                                  </p:childTnLst>
                                </p:cTn>
                              </p:par>
                            </p:childTnLst>
                          </p:cTn>
                        </p:par>
                        <p:par>
                          <p:cTn id="88" fill="hold">
                            <p:stCondLst>
                              <p:cond delay="1000"/>
                            </p:stCondLst>
                            <p:childTnLst>
                              <p:par>
                                <p:cTn id="89" presetID="22" presetClass="entr" presetSubtype="8" fill="hold" grpId="0"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wipe(left)">
                                      <p:cBhvr>
                                        <p:cTn id="91" dur="500"/>
                                        <p:tgtEl>
                                          <p:spTgt spid="15"/>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500" fill="hold">
                                          <p:stCondLst>
                                            <p:cond delay="0"/>
                                          </p:stCondLst>
                                        </p:cTn>
                                        <p:tgtEl>
                                          <p:spTgt spid="20"/>
                                        </p:tgtEl>
                                        <p:attrNameLst>
                                          <p:attrName>style.visibility</p:attrName>
                                        </p:attrNameLst>
                                      </p:cBhvr>
                                      <p:to>
                                        <p:strVal val="visible"/>
                                      </p:to>
                                    </p:set>
                                    <p:animEffect transition="in" filter="fade">
                                      <p:cBhvr>
                                        <p:cTn id="96" dur="500"/>
                                        <p:tgtEl>
                                          <p:spTgt spid="20"/>
                                        </p:tgtEl>
                                      </p:cBhvr>
                                    </p:animEffect>
                                    <p:anim calcmode="lin" valueType="num">
                                      <p:cBhvr>
                                        <p:cTn id="97" dur="500" fill="hold"/>
                                        <p:tgtEl>
                                          <p:spTgt spid="20"/>
                                        </p:tgtEl>
                                        <p:attrNameLst>
                                          <p:attrName>ppt_x</p:attrName>
                                        </p:attrNameLst>
                                      </p:cBhvr>
                                      <p:tavLst>
                                        <p:tav tm="0">
                                          <p:val>
                                            <p:strVal val="#ppt_x"/>
                                          </p:val>
                                        </p:tav>
                                        <p:tav tm="100000">
                                          <p:val>
                                            <p:strVal val="#ppt_x"/>
                                          </p:val>
                                        </p:tav>
                                      </p:tavLst>
                                    </p:anim>
                                    <p:anim calcmode="lin" valueType="num">
                                      <p:cBhvr>
                                        <p:cTn id="98" dur="500" fill="hold"/>
                                        <p:tgtEl>
                                          <p:spTgt spid="20"/>
                                        </p:tgtEl>
                                        <p:attrNameLst>
                                          <p:attrName>ppt_y</p:attrName>
                                        </p:attrNameLst>
                                      </p:cBhvr>
                                      <p:tavLst>
                                        <p:tav tm="0">
                                          <p:val>
                                            <p:strVal val="#ppt_y+.1"/>
                                          </p:val>
                                        </p:tav>
                                        <p:tav tm="100000">
                                          <p:val>
                                            <p:strVal val="#ppt_y"/>
                                          </p:val>
                                        </p:tav>
                                      </p:tavLst>
                                    </p:anim>
                                  </p:childTnLst>
                                </p:cTn>
                              </p:par>
                            </p:childTnLst>
                          </p:cTn>
                        </p:par>
                        <p:par>
                          <p:cTn id="99" fill="hold">
                            <p:stCondLst>
                              <p:cond delay="500"/>
                            </p:stCondLst>
                            <p:childTnLst>
                              <p:par>
                                <p:cTn id="100" presetID="58" presetClass="entr" presetSubtype="0" accel="100000" fill="hold" nodeType="afterEffect">
                                  <p:stCondLst>
                                    <p:cond delay="0"/>
                                  </p:stCondLst>
                                  <p:childTnLst>
                                    <p:set>
                                      <p:cBhvr>
                                        <p:cTn id="101" dur="1" fill="hold">
                                          <p:stCondLst>
                                            <p:cond delay="0"/>
                                          </p:stCondLst>
                                        </p:cTn>
                                        <p:tgtEl>
                                          <p:spTgt spid="21"/>
                                        </p:tgtEl>
                                        <p:attrNameLst>
                                          <p:attrName>style.visibility</p:attrName>
                                        </p:attrNameLst>
                                      </p:cBhvr>
                                      <p:to>
                                        <p:strVal val="visible"/>
                                      </p:to>
                                    </p:set>
                                    <p:anim calcmode="lin" valueType="num">
                                      <p:cBhvr>
                                        <p:cTn id="102" dur="500" fill="hold"/>
                                        <p:tgtEl>
                                          <p:spTgt spid="21"/>
                                        </p:tgtEl>
                                        <p:attrNameLst>
                                          <p:attrName>ppt_w</p:attrName>
                                        </p:attrNameLst>
                                      </p:cBhvr>
                                      <p:tavLst>
                                        <p:tav tm="0">
                                          <p:val>
                                            <p:strVal val="#ppt_w*2.5"/>
                                          </p:val>
                                        </p:tav>
                                        <p:tav tm="100000">
                                          <p:val>
                                            <p:strVal val="#ppt_w"/>
                                          </p:val>
                                        </p:tav>
                                      </p:tavLst>
                                    </p:anim>
                                    <p:anim calcmode="lin" valueType="num">
                                      <p:cBhvr>
                                        <p:cTn id="103" dur="500" fill="hold"/>
                                        <p:tgtEl>
                                          <p:spTgt spid="21"/>
                                        </p:tgtEl>
                                        <p:attrNameLst>
                                          <p:attrName>ppt_h</p:attrName>
                                        </p:attrNameLst>
                                      </p:cBhvr>
                                      <p:tavLst>
                                        <p:tav tm="0">
                                          <p:val>
                                            <p:strVal val="#ppt_h*0.01"/>
                                          </p:val>
                                        </p:tav>
                                        <p:tav tm="100000">
                                          <p:val>
                                            <p:strVal val="#ppt_h"/>
                                          </p:val>
                                        </p:tav>
                                      </p:tavLst>
                                    </p:anim>
                                    <p:anim calcmode="lin" valueType="num">
                                      <p:cBhvr>
                                        <p:cTn id="104" dur="500" fill="hold"/>
                                        <p:tgtEl>
                                          <p:spTgt spid="21"/>
                                        </p:tgtEl>
                                        <p:attrNameLst>
                                          <p:attrName>ppt_x</p:attrName>
                                        </p:attrNameLst>
                                      </p:cBhvr>
                                      <p:tavLst>
                                        <p:tav tm="0">
                                          <p:val>
                                            <p:strVal val="#ppt_x"/>
                                          </p:val>
                                        </p:tav>
                                        <p:tav tm="100000">
                                          <p:val>
                                            <p:strVal val="#ppt_x"/>
                                          </p:val>
                                        </p:tav>
                                      </p:tavLst>
                                    </p:anim>
                                    <p:anim calcmode="lin" valueType="num">
                                      <p:cBhvr>
                                        <p:cTn id="105" dur="500" fill="hold"/>
                                        <p:tgtEl>
                                          <p:spTgt spid="21"/>
                                        </p:tgtEl>
                                        <p:attrNameLst>
                                          <p:attrName>ppt_y</p:attrName>
                                        </p:attrNameLst>
                                      </p:cBhvr>
                                      <p:tavLst>
                                        <p:tav tm="0">
                                          <p:val>
                                            <p:strVal val="#ppt_h+1"/>
                                          </p:val>
                                        </p:tav>
                                        <p:tav tm="100000">
                                          <p:val>
                                            <p:strVal val="#ppt_y"/>
                                          </p:val>
                                        </p:tav>
                                      </p:tavLst>
                                    </p:anim>
                                    <p:animEffect transition="in" filter="fade">
                                      <p:cBhvr>
                                        <p:cTn id="106" dur="500"/>
                                        <p:tgtEl>
                                          <p:spTgt spid="21"/>
                                        </p:tgtEl>
                                      </p:cBhvr>
                                    </p:animEffect>
                                  </p:childTnLst>
                                </p:cTn>
                              </p:par>
                            </p:childTnLst>
                          </p:cTn>
                        </p:par>
                        <p:par>
                          <p:cTn id="107" fill="hold">
                            <p:stCondLst>
                              <p:cond delay="1000"/>
                            </p:stCondLst>
                            <p:childTnLst>
                              <p:par>
                                <p:cTn id="108" presetID="22" presetClass="entr" presetSubtype="8" fill="hold" grpId="0" nodeType="afterEffect">
                                  <p:stCondLst>
                                    <p:cond delay="0"/>
                                  </p:stCondLst>
                                  <p:childTnLst>
                                    <p:set>
                                      <p:cBhvr>
                                        <p:cTn id="109" dur="1" fill="hold">
                                          <p:stCondLst>
                                            <p:cond delay="0"/>
                                          </p:stCondLst>
                                        </p:cTn>
                                        <p:tgtEl>
                                          <p:spTgt spid="22"/>
                                        </p:tgtEl>
                                        <p:attrNameLst>
                                          <p:attrName>style.visibility</p:attrName>
                                        </p:attrNameLst>
                                      </p:cBhvr>
                                      <p:to>
                                        <p:strVal val="visible"/>
                                      </p:to>
                                    </p:set>
                                    <p:animEffect transition="in" filter="wipe(left)">
                                      <p:cBhvr>
                                        <p:cTn id="110" dur="500"/>
                                        <p:tgtEl>
                                          <p:spTgt spid="22"/>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0"/>
                                  </p:stCondLst>
                                  <p:childTnLst>
                                    <p:set>
                                      <p:cBhvr>
                                        <p:cTn id="114" dur="500" fill="hold">
                                          <p:stCondLst>
                                            <p:cond delay="0"/>
                                          </p:stCondLst>
                                        </p:cTn>
                                        <p:tgtEl>
                                          <p:spTgt spid="23"/>
                                        </p:tgtEl>
                                        <p:attrNameLst>
                                          <p:attrName>style.visibility</p:attrName>
                                        </p:attrNameLst>
                                      </p:cBhvr>
                                      <p:to>
                                        <p:strVal val="visible"/>
                                      </p:to>
                                    </p:set>
                                    <p:animEffect transition="in" filter="fade">
                                      <p:cBhvr>
                                        <p:cTn id="115" dur="500"/>
                                        <p:tgtEl>
                                          <p:spTgt spid="23"/>
                                        </p:tgtEl>
                                      </p:cBhvr>
                                    </p:animEffect>
                                    <p:anim calcmode="lin" valueType="num">
                                      <p:cBhvr>
                                        <p:cTn id="116" dur="500" fill="hold"/>
                                        <p:tgtEl>
                                          <p:spTgt spid="23"/>
                                        </p:tgtEl>
                                        <p:attrNameLst>
                                          <p:attrName>ppt_x</p:attrName>
                                        </p:attrNameLst>
                                      </p:cBhvr>
                                      <p:tavLst>
                                        <p:tav tm="0">
                                          <p:val>
                                            <p:strVal val="#ppt_x"/>
                                          </p:val>
                                        </p:tav>
                                        <p:tav tm="100000">
                                          <p:val>
                                            <p:strVal val="#ppt_x"/>
                                          </p:val>
                                        </p:tav>
                                      </p:tavLst>
                                    </p:anim>
                                    <p:anim calcmode="lin" valueType="num">
                                      <p:cBhvr>
                                        <p:cTn id="117" dur="500" fill="hold"/>
                                        <p:tgtEl>
                                          <p:spTgt spid="23"/>
                                        </p:tgtEl>
                                        <p:attrNameLst>
                                          <p:attrName>ppt_y</p:attrName>
                                        </p:attrNameLst>
                                      </p:cBhvr>
                                      <p:tavLst>
                                        <p:tav tm="0">
                                          <p:val>
                                            <p:strVal val="#ppt_y+.1"/>
                                          </p:val>
                                        </p:tav>
                                        <p:tav tm="100000">
                                          <p:val>
                                            <p:strVal val="#ppt_y"/>
                                          </p:val>
                                        </p:tav>
                                      </p:tavLst>
                                    </p:anim>
                                  </p:childTnLst>
                                </p:cTn>
                              </p:par>
                            </p:childTnLst>
                          </p:cTn>
                        </p:par>
                        <p:par>
                          <p:cTn id="118" fill="hold">
                            <p:stCondLst>
                              <p:cond delay="500"/>
                            </p:stCondLst>
                            <p:childTnLst>
                              <p:par>
                                <p:cTn id="119" presetID="58" presetClass="entr" presetSubtype="0" accel="100000" fill="hold" nodeType="after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p:cTn id="121" dur="500" fill="hold"/>
                                        <p:tgtEl>
                                          <p:spTgt spid="24"/>
                                        </p:tgtEl>
                                        <p:attrNameLst>
                                          <p:attrName>ppt_w</p:attrName>
                                        </p:attrNameLst>
                                      </p:cBhvr>
                                      <p:tavLst>
                                        <p:tav tm="0">
                                          <p:val>
                                            <p:strVal val="#ppt_w*2.5"/>
                                          </p:val>
                                        </p:tav>
                                        <p:tav tm="100000">
                                          <p:val>
                                            <p:strVal val="#ppt_w"/>
                                          </p:val>
                                        </p:tav>
                                      </p:tavLst>
                                    </p:anim>
                                    <p:anim calcmode="lin" valueType="num">
                                      <p:cBhvr>
                                        <p:cTn id="122" dur="500" fill="hold"/>
                                        <p:tgtEl>
                                          <p:spTgt spid="24"/>
                                        </p:tgtEl>
                                        <p:attrNameLst>
                                          <p:attrName>ppt_h</p:attrName>
                                        </p:attrNameLst>
                                      </p:cBhvr>
                                      <p:tavLst>
                                        <p:tav tm="0">
                                          <p:val>
                                            <p:strVal val="#ppt_h*0.01"/>
                                          </p:val>
                                        </p:tav>
                                        <p:tav tm="100000">
                                          <p:val>
                                            <p:strVal val="#ppt_h"/>
                                          </p:val>
                                        </p:tav>
                                      </p:tavLst>
                                    </p:anim>
                                    <p:anim calcmode="lin" valueType="num">
                                      <p:cBhvr>
                                        <p:cTn id="123" dur="500" fill="hold"/>
                                        <p:tgtEl>
                                          <p:spTgt spid="24"/>
                                        </p:tgtEl>
                                        <p:attrNameLst>
                                          <p:attrName>ppt_x</p:attrName>
                                        </p:attrNameLst>
                                      </p:cBhvr>
                                      <p:tavLst>
                                        <p:tav tm="0">
                                          <p:val>
                                            <p:strVal val="#ppt_x"/>
                                          </p:val>
                                        </p:tav>
                                        <p:tav tm="100000">
                                          <p:val>
                                            <p:strVal val="#ppt_x"/>
                                          </p:val>
                                        </p:tav>
                                      </p:tavLst>
                                    </p:anim>
                                    <p:anim calcmode="lin" valueType="num">
                                      <p:cBhvr>
                                        <p:cTn id="124" dur="500" fill="hold"/>
                                        <p:tgtEl>
                                          <p:spTgt spid="24"/>
                                        </p:tgtEl>
                                        <p:attrNameLst>
                                          <p:attrName>ppt_y</p:attrName>
                                        </p:attrNameLst>
                                      </p:cBhvr>
                                      <p:tavLst>
                                        <p:tav tm="0">
                                          <p:val>
                                            <p:strVal val="#ppt_h+1"/>
                                          </p:val>
                                        </p:tav>
                                        <p:tav tm="100000">
                                          <p:val>
                                            <p:strVal val="#ppt_y"/>
                                          </p:val>
                                        </p:tav>
                                      </p:tavLst>
                                    </p:anim>
                                    <p:animEffect transition="in" filter="fade">
                                      <p:cBhvr>
                                        <p:cTn id="125" dur="500"/>
                                        <p:tgtEl>
                                          <p:spTgt spid="24"/>
                                        </p:tgtEl>
                                      </p:cBhvr>
                                    </p:animEffect>
                                  </p:childTnLst>
                                </p:cTn>
                              </p:par>
                            </p:childTnLst>
                          </p:cTn>
                        </p:par>
                        <p:par>
                          <p:cTn id="126" fill="hold">
                            <p:stCondLst>
                              <p:cond delay="1000"/>
                            </p:stCondLst>
                            <p:childTnLst>
                              <p:par>
                                <p:cTn id="127" presetID="22" presetClass="entr" presetSubtype="8" fill="hold" grpId="0" nodeType="afterEffect">
                                  <p:stCondLst>
                                    <p:cond delay="0"/>
                                  </p:stCondLst>
                                  <p:childTnLst>
                                    <p:set>
                                      <p:cBhvr>
                                        <p:cTn id="128" dur="1" fill="hold">
                                          <p:stCondLst>
                                            <p:cond delay="0"/>
                                          </p:stCondLst>
                                        </p:cTn>
                                        <p:tgtEl>
                                          <p:spTgt spid="25"/>
                                        </p:tgtEl>
                                        <p:attrNameLst>
                                          <p:attrName>style.visibility</p:attrName>
                                        </p:attrNameLst>
                                      </p:cBhvr>
                                      <p:to>
                                        <p:strVal val="visible"/>
                                      </p:to>
                                    </p:set>
                                    <p:animEffect transition="in" filter="wipe(left)">
                                      <p:cBhvr>
                                        <p:cTn id="129" dur="500"/>
                                        <p:tgtEl>
                                          <p:spTgt spid="25"/>
                                        </p:tgtEl>
                                      </p:cBhvr>
                                    </p:animEffect>
                                  </p:childTnLst>
                                </p:cTn>
                              </p:par>
                            </p:childTnLst>
                          </p:cTn>
                        </p:par>
                      </p:childTnLst>
                    </p:cTn>
                  </p:par>
                  <p:par>
                    <p:cTn id="130" fill="hold">
                      <p:stCondLst>
                        <p:cond delay="indefinite"/>
                      </p:stCondLst>
                      <p:childTnLst>
                        <p:par>
                          <p:cTn id="131" fill="hold">
                            <p:stCondLst>
                              <p:cond delay="0"/>
                            </p:stCondLst>
                            <p:childTnLst>
                              <p:par>
                                <p:cTn id="132" presetID="42" presetClass="entr" presetSubtype="0" fill="hold" nodeType="clickEffect">
                                  <p:stCondLst>
                                    <p:cond delay="0"/>
                                  </p:stCondLst>
                                  <p:childTnLst>
                                    <p:set>
                                      <p:cBhvr>
                                        <p:cTn id="133" dur="500" fill="hold">
                                          <p:stCondLst>
                                            <p:cond delay="0"/>
                                          </p:stCondLst>
                                        </p:cTn>
                                        <p:tgtEl>
                                          <p:spTgt spid="26"/>
                                        </p:tgtEl>
                                        <p:attrNameLst>
                                          <p:attrName>style.visibility</p:attrName>
                                        </p:attrNameLst>
                                      </p:cBhvr>
                                      <p:to>
                                        <p:strVal val="visible"/>
                                      </p:to>
                                    </p:set>
                                    <p:animEffect transition="in" filter="fade">
                                      <p:cBhvr>
                                        <p:cTn id="134" dur="500"/>
                                        <p:tgtEl>
                                          <p:spTgt spid="26"/>
                                        </p:tgtEl>
                                      </p:cBhvr>
                                    </p:animEffect>
                                    <p:anim calcmode="lin" valueType="num">
                                      <p:cBhvr>
                                        <p:cTn id="135" dur="500" fill="hold"/>
                                        <p:tgtEl>
                                          <p:spTgt spid="26"/>
                                        </p:tgtEl>
                                        <p:attrNameLst>
                                          <p:attrName>ppt_x</p:attrName>
                                        </p:attrNameLst>
                                      </p:cBhvr>
                                      <p:tavLst>
                                        <p:tav tm="0">
                                          <p:val>
                                            <p:strVal val="#ppt_x"/>
                                          </p:val>
                                        </p:tav>
                                        <p:tav tm="100000">
                                          <p:val>
                                            <p:strVal val="#ppt_x"/>
                                          </p:val>
                                        </p:tav>
                                      </p:tavLst>
                                    </p:anim>
                                    <p:anim calcmode="lin" valueType="num">
                                      <p:cBhvr>
                                        <p:cTn id="136" dur="500" fill="hold"/>
                                        <p:tgtEl>
                                          <p:spTgt spid="26"/>
                                        </p:tgtEl>
                                        <p:attrNameLst>
                                          <p:attrName>ppt_y</p:attrName>
                                        </p:attrNameLst>
                                      </p:cBhvr>
                                      <p:tavLst>
                                        <p:tav tm="0">
                                          <p:val>
                                            <p:strVal val="#ppt_y+.1"/>
                                          </p:val>
                                        </p:tav>
                                        <p:tav tm="100000">
                                          <p:val>
                                            <p:strVal val="#ppt_y"/>
                                          </p:val>
                                        </p:tav>
                                      </p:tavLst>
                                    </p:anim>
                                  </p:childTnLst>
                                </p:cTn>
                              </p:par>
                            </p:childTnLst>
                          </p:cTn>
                        </p:par>
                        <p:par>
                          <p:cTn id="137" fill="hold">
                            <p:stCondLst>
                              <p:cond delay="500"/>
                            </p:stCondLst>
                            <p:childTnLst>
                              <p:par>
                                <p:cTn id="138" presetID="58" presetClass="entr" presetSubtype="0" accel="100000" fill="hold" nodeType="afterEffect">
                                  <p:stCondLst>
                                    <p:cond delay="0"/>
                                  </p:stCondLst>
                                  <p:childTnLst>
                                    <p:set>
                                      <p:cBhvr>
                                        <p:cTn id="139" dur="1" fill="hold">
                                          <p:stCondLst>
                                            <p:cond delay="0"/>
                                          </p:stCondLst>
                                        </p:cTn>
                                        <p:tgtEl>
                                          <p:spTgt spid="27"/>
                                        </p:tgtEl>
                                        <p:attrNameLst>
                                          <p:attrName>style.visibility</p:attrName>
                                        </p:attrNameLst>
                                      </p:cBhvr>
                                      <p:to>
                                        <p:strVal val="visible"/>
                                      </p:to>
                                    </p:set>
                                    <p:anim calcmode="lin" valueType="num">
                                      <p:cBhvr>
                                        <p:cTn id="140" dur="500" fill="hold"/>
                                        <p:tgtEl>
                                          <p:spTgt spid="27"/>
                                        </p:tgtEl>
                                        <p:attrNameLst>
                                          <p:attrName>ppt_w</p:attrName>
                                        </p:attrNameLst>
                                      </p:cBhvr>
                                      <p:tavLst>
                                        <p:tav tm="0">
                                          <p:val>
                                            <p:strVal val="#ppt_w*2.5"/>
                                          </p:val>
                                        </p:tav>
                                        <p:tav tm="100000">
                                          <p:val>
                                            <p:strVal val="#ppt_w"/>
                                          </p:val>
                                        </p:tav>
                                      </p:tavLst>
                                    </p:anim>
                                    <p:anim calcmode="lin" valueType="num">
                                      <p:cBhvr>
                                        <p:cTn id="141" dur="500" fill="hold"/>
                                        <p:tgtEl>
                                          <p:spTgt spid="27"/>
                                        </p:tgtEl>
                                        <p:attrNameLst>
                                          <p:attrName>ppt_h</p:attrName>
                                        </p:attrNameLst>
                                      </p:cBhvr>
                                      <p:tavLst>
                                        <p:tav tm="0">
                                          <p:val>
                                            <p:strVal val="#ppt_h*0.01"/>
                                          </p:val>
                                        </p:tav>
                                        <p:tav tm="100000">
                                          <p:val>
                                            <p:strVal val="#ppt_h"/>
                                          </p:val>
                                        </p:tav>
                                      </p:tavLst>
                                    </p:anim>
                                    <p:anim calcmode="lin" valueType="num">
                                      <p:cBhvr>
                                        <p:cTn id="142" dur="500" fill="hold"/>
                                        <p:tgtEl>
                                          <p:spTgt spid="27"/>
                                        </p:tgtEl>
                                        <p:attrNameLst>
                                          <p:attrName>ppt_x</p:attrName>
                                        </p:attrNameLst>
                                      </p:cBhvr>
                                      <p:tavLst>
                                        <p:tav tm="0">
                                          <p:val>
                                            <p:strVal val="#ppt_x"/>
                                          </p:val>
                                        </p:tav>
                                        <p:tav tm="100000">
                                          <p:val>
                                            <p:strVal val="#ppt_x"/>
                                          </p:val>
                                        </p:tav>
                                      </p:tavLst>
                                    </p:anim>
                                    <p:anim calcmode="lin" valueType="num">
                                      <p:cBhvr>
                                        <p:cTn id="143" dur="500" fill="hold"/>
                                        <p:tgtEl>
                                          <p:spTgt spid="27"/>
                                        </p:tgtEl>
                                        <p:attrNameLst>
                                          <p:attrName>ppt_y</p:attrName>
                                        </p:attrNameLst>
                                      </p:cBhvr>
                                      <p:tavLst>
                                        <p:tav tm="0">
                                          <p:val>
                                            <p:strVal val="#ppt_h+1"/>
                                          </p:val>
                                        </p:tav>
                                        <p:tav tm="100000">
                                          <p:val>
                                            <p:strVal val="#ppt_y"/>
                                          </p:val>
                                        </p:tav>
                                      </p:tavLst>
                                    </p:anim>
                                    <p:animEffect transition="in" filter="fade">
                                      <p:cBhvr>
                                        <p:cTn id="144" dur="500"/>
                                        <p:tgtEl>
                                          <p:spTgt spid="27"/>
                                        </p:tgtEl>
                                      </p:cBhvr>
                                    </p:animEffect>
                                  </p:childTnLst>
                                </p:cTn>
                              </p:par>
                            </p:childTnLst>
                          </p:cTn>
                        </p:par>
                        <p:par>
                          <p:cTn id="145" fill="hold">
                            <p:stCondLst>
                              <p:cond delay="1000"/>
                            </p:stCondLst>
                            <p:childTnLst>
                              <p:par>
                                <p:cTn id="146" presetID="22" presetClass="entr" presetSubtype="8" fill="hold" grpId="0" nodeType="afterEffect">
                                  <p:stCondLst>
                                    <p:cond delay="0"/>
                                  </p:stCondLst>
                                  <p:childTnLst>
                                    <p:set>
                                      <p:cBhvr>
                                        <p:cTn id="147" dur="1" fill="hold">
                                          <p:stCondLst>
                                            <p:cond delay="0"/>
                                          </p:stCondLst>
                                        </p:cTn>
                                        <p:tgtEl>
                                          <p:spTgt spid="28"/>
                                        </p:tgtEl>
                                        <p:attrNameLst>
                                          <p:attrName>style.visibility</p:attrName>
                                        </p:attrNameLst>
                                      </p:cBhvr>
                                      <p:to>
                                        <p:strVal val="visible"/>
                                      </p:to>
                                    </p:set>
                                    <p:animEffect transition="in" filter="wipe(left)">
                                      <p:cBhvr>
                                        <p:cTn id="148" dur="500"/>
                                        <p:tgtEl>
                                          <p:spTgt spid="28"/>
                                        </p:tgtEl>
                                      </p:cBhvr>
                                    </p:animEffect>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nodeType="clickEffect">
                                  <p:stCondLst>
                                    <p:cond delay="0"/>
                                  </p:stCondLst>
                                  <p:childTnLst>
                                    <p:set>
                                      <p:cBhvr>
                                        <p:cTn id="152" dur="500" fill="hold">
                                          <p:stCondLst>
                                            <p:cond delay="0"/>
                                          </p:stCondLst>
                                        </p:cTn>
                                        <p:tgtEl>
                                          <p:spTgt spid="29"/>
                                        </p:tgtEl>
                                        <p:attrNameLst>
                                          <p:attrName>style.visibility</p:attrName>
                                        </p:attrNameLst>
                                      </p:cBhvr>
                                      <p:to>
                                        <p:strVal val="visible"/>
                                      </p:to>
                                    </p:set>
                                    <p:animEffect transition="in" filter="fade">
                                      <p:cBhvr>
                                        <p:cTn id="153" dur="500"/>
                                        <p:tgtEl>
                                          <p:spTgt spid="29"/>
                                        </p:tgtEl>
                                      </p:cBhvr>
                                    </p:animEffect>
                                    <p:anim calcmode="lin" valueType="num">
                                      <p:cBhvr>
                                        <p:cTn id="154" dur="500" fill="hold"/>
                                        <p:tgtEl>
                                          <p:spTgt spid="29"/>
                                        </p:tgtEl>
                                        <p:attrNameLst>
                                          <p:attrName>ppt_x</p:attrName>
                                        </p:attrNameLst>
                                      </p:cBhvr>
                                      <p:tavLst>
                                        <p:tav tm="0">
                                          <p:val>
                                            <p:strVal val="#ppt_x"/>
                                          </p:val>
                                        </p:tav>
                                        <p:tav tm="100000">
                                          <p:val>
                                            <p:strVal val="#ppt_x"/>
                                          </p:val>
                                        </p:tav>
                                      </p:tavLst>
                                    </p:anim>
                                    <p:anim calcmode="lin" valueType="num">
                                      <p:cBhvr>
                                        <p:cTn id="155" dur="500" fill="hold"/>
                                        <p:tgtEl>
                                          <p:spTgt spid="29"/>
                                        </p:tgtEl>
                                        <p:attrNameLst>
                                          <p:attrName>ppt_y</p:attrName>
                                        </p:attrNameLst>
                                      </p:cBhvr>
                                      <p:tavLst>
                                        <p:tav tm="0">
                                          <p:val>
                                            <p:strVal val="#ppt_y+.1"/>
                                          </p:val>
                                        </p:tav>
                                        <p:tav tm="100000">
                                          <p:val>
                                            <p:strVal val="#ppt_y"/>
                                          </p:val>
                                        </p:tav>
                                      </p:tavLst>
                                    </p:anim>
                                  </p:childTnLst>
                                </p:cTn>
                              </p:par>
                            </p:childTnLst>
                          </p:cTn>
                        </p:par>
                        <p:par>
                          <p:cTn id="156" fill="hold">
                            <p:stCondLst>
                              <p:cond delay="500"/>
                            </p:stCondLst>
                            <p:childTnLst>
                              <p:par>
                                <p:cTn id="157" presetID="58" presetClass="entr" presetSubtype="0" accel="100000" fill="hold" nodeType="afterEffect">
                                  <p:stCondLst>
                                    <p:cond delay="0"/>
                                  </p:stCondLst>
                                  <p:childTnLst>
                                    <p:set>
                                      <p:cBhvr>
                                        <p:cTn id="158" dur="1" fill="hold">
                                          <p:stCondLst>
                                            <p:cond delay="0"/>
                                          </p:stCondLst>
                                        </p:cTn>
                                        <p:tgtEl>
                                          <p:spTgt spid="30"/>
                                        </p:tgtEl>
                                        <p:attrNameLst>
                                          <p:attrName>style.visibility</p:attrName>
                                        </p:attrNameLst>
                                      </p:cBhvr>
                                      <p:to>
                                        <p:strVal val="visible"/>
                                      </p:to>
                                    </p:set>
                                    <p:anim calcmode="lin" valueType="num">
                                      <p:cBhvr>
                                        <p:cTn id="159" dur="500" fill="hold"/>
                                        <p:tgtEl>
                                          <p:spTgt spid="30"/>
                                        </p:tgtEl>
                                        <p:attrNameLst>
                                          <p:attrName>ppt_w</p:attrName>
                                        </p:attrNameLst>
                                      </p:cBhvr>
                                      <p:tavLst>
                                        <p:tav tm="0">
                                          <p:val>
                                            <p:strVal val="#ppt_w*2.5"/>
                                          </p:val>
                                        </p:tav>
                                        <p:tav tm="100000">
                                          <p:val>
                                            <p:strVal val="#ppt_w"/>
                                          </p:val>
                                        </p:tav>
                                      </p:tavLst>
                                    </p:anim>
                                    <p:anim calcmode="lin" valueType="num">
                                      <p:cBhvr>
                                        <p:cTn id="160" dur="500" fill="hold"/>
                                        <p:tgtEl>
                                          <p:spTgt spid="30"/>
                                        </p:tgtEl>
                                        <p:attrNameLst>
                                          <p:attrName>ppt_h</p:attrName>
                                        </p:attrNameLst>
                                      </p:cBhvr>
                                      <p:tavLst>
                                        <p:tav tm="0">
                                          <p:val>
                                            <p:strVal val="#ppt_h*0.01"/>
                                          </p:val>
                                        </p:tav>
                                        <p:tav tm="100000">
                                          <p:val>
                                            <p:strVal val="#ppt_h"/>
                                          </p:val>
                                        </p:tav>
                                      </p:tavLst>
                                    </p:anim>
                                    <p:anim calcmode="lin" valueType="num">
                                      <p:cBhvr>
                                        <p:cTn id="161" dur="500" fill="hold"/>
                                        <p:tgtEl>
                                          <p:spTgt spid="30"/>
                                        </p:tgtEl>
                                        <p:attrNameLst>
                                          <p:attrName>ppt_x</p:attrName>
                                        </p:attrNameLst>
                                      </p:cBhvr>
                                      <p:tavLst>
                                        <p:tav tm="0">
                                          <p:val>
                                            <p:strVal val="#ppt_x"/>
                                          </p:val>
                                        </p:tav>
                                        <p:tav tm="100000">
                                          <p:val>
                                            <p:strVal val="#ppt_x"/>
                                          </p:val>
                                        </p:tav>
                                      </p:tavLst>
                                    </p:anim>
                                    <p:anim calcmode="lin" valueType="num">
                                      <p:cBhvr>
                                        <p:cTn id="162" dur="500" fill="hold"/>
                                        <p:tgtEl>
                                          <p:spTgt spid="30"/>
                                        </p:tgtEl>
                                        <p:attrNameLst>
                                          <p:attrName>ppt_y</p:attrName>
                                        </p:attrNameLst>
                                      </p:cBhvr>
                                      <p:tavLst>
                                        <p:tav tm="0">
                                          <p:val>
                                            <p:strVal val="#ppt_h+1"/>
                                          </p:val>
                                        </p:tav>
                                        <p:tav tm="100000">
                                          <p:val>
                                            <p:strVal val="#ppt_y"/>
                                          </p:val>
                                        </p:tav>
                                      </p:tavLst>
                                    </p:anim>
                                    <p:animEffect transition="in" filter="fade">
                                      <p:cBhvr>
                                        <p:cTn id="163" dur="500"/>
                                        <p:tgtEl>
                                          <p:spTgt spid="30"/>
                                        </p:tgtEl>
                                      </p:cBhvr>
                                    </p:animEffect>
                                  </p:childTnLst>
                                </p:cTn>
                              </p:par>
                            </p:childTnLst>
                          </p:cTn>
                        </p:par>
                        <p:par>
                          <p:cTn id="164" fill="hold">
                            <p:stCondLst>
                              <p:cond delay="1000"/>
                            </p:stCondLst>
                            <p:childTnLst>
                              <p:par>
                                <p:cTn id="165" presetID="22" presetClass="entr" presetSubtype="8" fill="hold" grpId="0" nodeType="afterEffect">
                                  <p:stCondLst>
                                    <p:cond delay="0"/>
                                  </p:stCondLst>
                                  <p:childTnLst>
                                    <p:set>
                                      <p:cBhvr>
                                        <p:cTn id="166" dur="1" fill="hold">
                                          <p:stCondLst>
                                            <p:cond delay="0"/>
                                          </p:stCondLst>
                                        </p:cTn>
                                        <p:tgtEl>
                                          <p:spTgt spid="31"/>
                                        </p:tgtEl>
                                        <p:attrNameLst>
                                          <p:attrName>style.visibility</p:attrName>
                                        </p:attrNameLst>
                                      </p:cBhvr>
                                      <p:to>
                                        <p:strVal val="visible"/>
                                      </p:to>
                                    </p:set>
                                    <p:animEffect transition="in" filter="wipe(left)">
                                      <p:cBhvr>
                                        <p:cTn id="16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8" grpId="0"/>
      <p:bldP spid="12" grpId="0"/>
      <p:bldP spid="15" grpId="0"/>
      <p:bldP spid="22" grpId="0"/>
      <p:bldP spid="25" grpId="0"/>
      <p:bldP spid="28" grpId="0"/>
      <p:bldP spid="31"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1794</Words>
  <Application>Microsoft Office PowerPoint</Application>
  <PresentationFormat>宽屏</PresentationFormat>
  <Paragraphs>198</Paragraphs>
  <Slides>34</Slides>
  <Notes>13</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34</vt:i4>
      </vt:variant>
    </vt:vector>
  </HeadingPairs>
  <TitlesOfParts>
    <vt:vector size="43" baseType="lpstr">
      <vt:lpstr>Aa粗圆 (非商业使用)</vt:lpstr>
      <vt:lpstr>阿里巴巴普惠体 Light</vt:lpstr>
      <vt:lpstr>三极韵黑简体</vt:lpstr>
      <vt:lpstr>宋体</vt:lpstr>
      <vt:lpstr>微软雅黑</vt:lpstr>
      <vt:lpstr>Arial</vt:lpstr>
      <vt:lpstr>Calibri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cp:keywords/>
  <dc:description>www.ppt818.com-提供资源下载</dc:description>
  <cp:lastModifiedBy>Windows 用户</cp:lastModifiedBy>
  <cp:revision>17</cp:revision>
  <dcterms:created xsi:type="dcterms:W3CDTF">2021-10-11T07:59:00Z</dcterms:created>
  <dcterms:modified xsi:type="dcterms:W3CDTF">2023-04-17T04:54:33Z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4AB2BFD9B48F449991783EAFDC88C4BB</vt:lpwstr>
  </property>
  <property fmtid="{D5CDD505-2E9C-101B-9397-08002B2CF9AE}" pid="3" name="KSOProductBuildVer">
    <vt:lpwstr>2052-11.1.0.10938</vt:lpwstr>
  </property>
</Properties>
</file>